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fd12858b4711d0865413fcf963bd399aecd294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14b7f2f36c31b3b7f990d094e839c3c0bb9f7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93f039397adcc7683274e1cba4a96e2edc47b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119708"/>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119708"/>
                  </a:lnTo>
                  <a:lnTo>
                    <a:pt x="3629727" y="0"/>
                  </a:lnTo>
                  <a:lnTo>
                    <a:pt x="3888994" y="0"/>
                  </a:lnTo>
                  <a:lnTo>
                    <a:pt x="4148260" y="0"/>
                  </a:lnTo>
                  <a:lnTo>
                    <a:pt x="4407526" y="0"/>
                  </a:lnTo>
                  <a:lnTo>
                    <a:pt x="4666792" y="0"/>
                  </a:lnTo>
                  <a:lnTo>
                    <a:pt x="4926059" y="0"/>
                  </a:lnTo>
                  <a:lnTo>
                    <a:pt x="5185325" y="0"/>
                  </a:lnTo>
                  <a:lnTo>
                    <a:pt x="5444591" y="0"/>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39902"/>
                  </a:moveTo>
                  <a:lnTo>
                    <a:pt x="259266" y="119708"/>
                  </a:lnTo>
                  <a:lnTo>
                    <a:pt x="518532" y="79805"/>
                  </a:lnTo>
                  <a:lnTo>
                    <a:pt x="777798" y="0"/>
                  </a:lnTo>
                  <a:lnTo>
                    <a:pt x="1037065" y="0"/>
                  </a:lnTo>
                  <a:lnTo>
                    <a:pt x="1296331" y="39902"/>
                  </a:lnTo>
                  <a:lnTo>
                    <a:pt x="1555597" y="239416"/>
                  </a:lnTo>
                  <a:lnTo>
                    <a:pt x="1814863" y="119708"/>
                  </a:lnTo>
                  <a:lnTo>
                    <a:pt x="2074130" y="0"/>
                  </a:lnTo>
                  <a:lnTo>
                    <a:pt x="2333396" y="0"/>
                  </a:lnTo>
                  <a:lnTo>
                    <a:pt x="2592662" y="0"/>
                  </a:lnTo>
                  <a:lnTo>
                    <a:pt x="2851928" y="0"/>
                  </a:lnTo>
                  <a:lnTo>
                    <a:pt x="3111195" y="0"/>
                  </a:lnTo>
                  <a:lnTo>
                    <a:pt x="3370461" y="119708"/>
                  </a:lnTo>
                  <a:lnTo>
                    <a:pt x="3629727" y="79805"/>
                  </a:lnTo>
                  <a:lnTo>
                    <a:pt x="3888994" y="79805"/>
                  </a:lnTo>
                  <a:lnTo>
                    <a:pt x="4148260" y="39902"/>
                  </a:lnTo>
                  <a:lnTo>
                    <a:pt x="4407526" y="0"/>
                  </a:lnTo>
                  <a:lnTo>
                    <a:pt x="4666792" y="0"/>
                  </a:lnTo>
                  <a:lnTo>
                    <a:pt x="4926059" y="0"/>
                  </a:lnTo>
                  <a:lnTo>
                    <a:pt x="5185325" y="0"/>
                  </a:lnTo>
                  <a:lnTo>
                    <a:pt x="5444591" y="0"/>
                  </a:lnTo>
                  <a:lnTo>
                    <a:pt x="5703857" y="39902"/>
                  </a:lnTo>
                  <a:lnTo>
                    <a:pt x="5963124" y="39902"/>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19221"/>
            </a:xfrm>
            <a:custGeom>
              <a:avLst/>
              <a:pathLst>
                <a:path w="6481656" h="319221">
                  <a:moveTo>
                    <a:pt x="0" y="79805"/>
                  </a:moveTo>
                  <a:lnTo>
                    <a:pt x="259266" y="79805"/>
                  </a:lnTo>
                  <a:lnTo>
                    <a:pt x="518532" y="39902"/>
                  </a:lnTo>
                  <a:lnTo>
                    <a:pt x="777798" y="119708"/>
                  </a:lnTo>
                  <a:lnTo>
                    <a:pt x="1037065" y="39902"/>
                  </a:lnTo>
                  <a:lnTo>
                    <a:pt x="1296331" y="199513"/>
                  </a:lnTo>
                  <a:lnTo>
                    <a:pt x="1555597" y="319221"/>
                  </a:lnTo>
                  <a:lnTo>
                    <a:pt x="1814863" y="199513"/>
                  </a:lnTo>
                  <a:lnTo>
                    <a:pt x="2074130" y="39902"/>
                  </a:lnTo>
                  <a:lnTo>
                    <a:pt x="2333396" y="39902"/>
                  </a:lnTo>
                  <a:lnTo>
                    <a:pt x="2592662" y="0"/>
                  </a:lnTo>
                  <a:lnTo>
                    <a:pt x="2851928" y="0"/>
                  </a:lnTo>
                  <a:lnTo>
                    <a:pt x="3111195" y="39902"/>
                  </a:lnTo>
                  <a:lnTo>
                    <a:pt x="3370461" y="159610"/>
                  </a:lnTo>
                  <a:lnTo>
                    <a:pt x="3629727" y="119708"/>
                  </a:lnTo>
                  <a:lnTo>
                    <a:pt x="3888994" y="119708"/>
                  </a:lnTo>
                  <a:lnTo>
                    <a:pt x="4148260" y="79805"/>
                  </a:lnTo>
                  <a:lnTo>
                    <a:pt x="4407526" y="0"/>
                  </a:lnTo>
                  <a:lnTo>
                    <a:pt x="4666792" y="0"/>
                  </a:lnTo>
                  <a:lnTo>
                    <a:pt x="4926059" y="0"/>
                  </a:lnTo>
                  <a:lnTo>
                    <a:pt x="5185325" y="39902"/>
                  </a:lnTo>
                  <a:lnTo>
                    <a:pt x="5444591" y="0"/>
                  </a:lnTo>
                  <a:lnTo>
                    <a:pt x="5703857" y="39902"/>
                  </a:lnTo>
                  <a:lnTo>
                    <a:pt x="5963124" y="0"/>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3253883" y="1398418"/>
              <a:ext cx="4666792" cy="678346"/>
            </a:xfrm>
            <a:custGeom>
              <a:avLst/>
              <a:pathLst>
                <a:path w="4666792" h="678346">
                  <a:moveTo>
                    <a:pt x="0" y="678346"/>
                  </a:moveTo>
                  <a:lnTo>
                    <a:pt x="259266" y="438929"/>
                  </a:lnTo>
                  <a:lnTo>
                    <a:pt x="518532" y="598540"/>
                  </a:lnTo>
                  <a:lnTo>
                    <a:pt x="777798" y="438929"/>
                  </a:lnTo>
                  <a:lnTo>
                    <a:pt x="1037065" y="598540"/>
                  </a:lnTo>
                  <a:lnTo>
                    <a:pt x="1296331" y="319221"/>
                  </a:lnTo>
                  <a:lnTo>
                    <a:pt x="1555597" y="239416"/>
                  </a:lnTo>
                  <a:lnTo>
                    <a:pt x="1814863" y="279319"/>
                  </a:lnTo>
                  <a:lnTo>
                    <a:pt x="2074130" y="359124"/>
                  </a:lnTo>
                  <a:lnTo>
                    <a:pt x="2333396" y="279319"/>
                  </a:lnTo>
                  <a:lnTo>
                    <a:pt x="2592662" y="119708"/>
                  </a:lnTo>
                  <a:lnTo>
                    <a:pt x="2851928" y="79805"/>
                  </a:lnTo>
                  <a:lnTo>
                    <a:pt x="3111195" y="0"/>
                  </a:lnTo>
                  <a:lnTo>
                    <a:pt x="3370461" y="159610"/>
                  </a:lnTo>
                  <a:lnTo>
                    <a:pt x="3629727" y="0"/>
                  </a:lnTo>
                  <a:lnTo>
                    <a:pt x="3888994" y="39902"/>
                  </a:lnTo>
                  <a:lnTo>
                    <a:pt x="4148260" y="39902"/>
                  </a:lnTo>
                  <a:lnTo>
                    <a:pt x="4407526" y="0"/>
                  </a:lnTo>
                  <a:lnTo>
                    <a:pt x="4666792"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898" y="895168"/>
              <a:ext cx="253043" cy="413281"/>
            </a:xfrm>
            <a:custGeom>
              <a:avLst/>
              <a:pathLst>
                <a:path w="253043" h="413281">
                  <a:moveTo>
                    <a:pt x="253043" y="0"/>
                  </a:moveTo>
                  <a:lnTo>
                    <a:pt x="0" y="413281"/>
                  </a:lnTo>
                </a:path>
              </a:pathLst>
            </a:custGeom>
          </p:spPr>
          <p:txBody>
            <a:bodyPr/>
            <a:lstStyle/>
            <a:p/>
          </p:txBody>
        </p:sp>
        <p:sp>
          <p:nvSpPr>
            <p:cNvPr id="42" name="pl42"/>
            <p:cNvSpPr/>
            <p:nvPr/>
          </p:nvSpPr>
          <p:spPr>
            <a:xfrm>
              <a:off x="7932552" y="1177944"/>
              <a:ext cx="247390" cy="172299"/>
            </a:xfrm>
            <a:custGeom>
              <a:avLst/>
              <a:pathLst>
                <a:path w="247390" h="172299">
                  <a:moveTo>
                    <a:pt x="247390" y="0"/>
                  </a:moveTo>
                  <a:lnTo>
                    <a:pt x="0" y="172299"/>
                  </a:lnTo>
                </a:path>
              </a:pathLst>
            </a:custGeom>
          </p:spPr>
          <p:txBody>
            <a:bodyPr/>
            <a:lstStyle/>
            <a:p/>
          </p:txBody>
        </p:sp>
        <p:sp>
          <p:nvSpPr>
            <p:cNvPr id="43" name="pl43"/>
            <p:cNvSpPr/>
            <p:nvPr/>
          </p:nvSpPr>
          <p:spPr>
            <a:xfrm>
              <a:off x="7937732" y="1362679"/>
              <a:ext cx="242209" cy="59124"/>
            </a:xfrm>
            <a:custGeom>
              <a:avLst/>
              <a:pathLst>
                <a:path w="242209" h="59124">
                  <a:moveTo>
                    <a:pt x="242209" y="59124"/>
                  </a:moveTo>
                  <a:lnTo>
                    <a:pt x="0" y="0"/>
                  </a:lnTo>
                </a:path>
              </a:pathLst>
            </a:custGeom>
          </p:spPr>
          <p:txBody>
            <a:bodyPr/>
            <a:lstStyle/>
            <a:p/>
          </p:txBody>
        </p:sp>
        <p:sp>
          <p:nvSpPr>
            <p:cNvPr id="44" name="pl44"/>
            <p:cNvSpPr/>
            <p:nvPr/>
          </p:nvSpPr>
          <p:spPr>
            <a:xfrm>
              <a:off x="7930521" y="1447456"/>
              <a:ext cx="249420" cy="231428"/>
            </a:xfrm>
            <a:custGeom>
              <a:avLst/>
              <a:pathLst>
                <a:path w="249420" h="231428">
                  <a:moveTo>
                    <a:pt x="249420" y="231428"/>
                  </a:moveTo>
                  <a:lnTo>
                    <a:pt x="0" y="0"/>
                  </a:lnTo>
                </a:path>
              </a:pathLst>
            </a:custGeom>
          </p:spPr>
          <p:txBody>
            <a:bodyPr/>
            <a:lstStyle/>
            <a:p/>
          </p:txBody>
        </p:sp>
        <p:sp>
          <p:nvSpPr>
            <p:cNvPr id="45" name="pg45"/>
            <p:cNvSpPr/>
            <p:nvPr/>
          </p:nvSpPr>
          <p:spPr>
            <a:xfrm>
              <a:off x="8111362" y="7875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8284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7" name="pg47"/>
            <p:cNvSpPr/>
            <p:nvPr/>
          </p:nvSpPr>
          <p:spPr>
            <a:xfrm>
              <a:off x="8111362" y="10636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1044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9" name="pg49"/>
            <p:cNvSpPr/>
            <p:nvPr/>
          </p:nvSpPr>
          <p:spPr>
            <a:xfrm>
              <a:off x="8111362" y="13372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3780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1" name="pg51"/>
            <p:cNvSpPr/>
            <p:nvPr/>
          </p:nvSpPr>
          <p:spPr>
            <a:xfrm>
              <a:off x="8111362" y="16101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510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Andorra,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046182"/>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093015"/>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152090"/>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2304830"/>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351663"/>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351663"/>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14620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744251"/>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(96%)</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(93%)</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(90%)</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and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9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6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3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50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2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9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68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3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45417"/>
              <a:ext cx="239888" cy="170580"/>
            </a:xfrm>
            <a:prstGeom prst="rect">
              <a:avLst/>
            </a:prstGeom>
            <a:solidFill>
              <a:srgbClr val="1CABE2">
                <a:alpha val="85098"/>
              </a:srgbClr>
            </a:solidFill>
          </p:spPr>
          <p:txBody>
            <a:bodyPr/>
            <a:lstStyle/>
            <a:p/>
          </p:txBody>
        </p:sp>
        <p:sp>
          <p:nvSpPr>
            <p:cNvPr id="26" name="rc26"/>
            <p:cNvSpPr/>
            <p:nvPr/>
          </p:nvSpPr>
          <p:spPr>
            <a:xfrm>
              <a:off x="1562816" y="3476320"/>
              <a:ext cx="239888" cy="639676"/>
            </a:xfrm>
            <a:prstGeom prst="rect">
              <a:avLst/>
            </a:prstGeom>
            <a:solidFill>
              <a:srgbClr val="1CABE2">
                <a:alpha val="85098"/>
              </a:srgbClr>
            </a:solidFill>
          </p:spPr>
          <p:txBody>
            <a:bodyPr/>
            <a:lstStyle/>
            <a:p/>
          </p:txBody>
        </p:sp>
        <p:sp>
          <p:nvSpPr>
            <p:cNvPr id="27" name="rc27"/>
            <p:cNvSpPr/>
            <p:nvPr/>
          </p:nvSpPr>
          <p:spPr>
            <a:xfrm>
              <a:off x="1829360" y="3966739"/>
              <a:ext cx="239888" cy="149257"/>
            </a:xfrm>
            <a:prstGeom prst="rect">
              <a:avLst/>
            </a:prstGeom>
            <a:solidFill>
              <a:srgbClr val="1CABE2">
                <a:alpha val="85098"/>
              </a:srgbClr>
            </a:solidFill>
          </p:spPr>
          <p:txBody>
            <a:bodyPr/>
            <a:lstStyle/>
            <a:p/>
          </p:txBody>
        </p:sp>
        <p:sp>
          <p:nvSpPr>
            <p:cNvPr id="28" name="rc28"/>
            <p:cNvSpPr/>
            <p:nvPr/>
          </p:nvSpPr>
          <p:spPr>
            <a:xfrm>
              <a:off x="2095903" y="3966739"/>
              <a:ext cx="239888" cy="149257"/>
            </a:xfrm>
            <a:prstGeom prst="rect">
              <a:avLst/>
            </a:prstGeom>
            <a:solidFill>
              <a:srgbClr val="1CABE2">
                <a:alpha val="85098"/>
              </a:srgbClr>
            </a:solidFill>
          </p:spPr>
          <p:txBody>
            <a:bodyPr/>
            <a:lstStyle/>
            <a:p/>
          </p:txBody>
        </p:sp>
        <p:sp>
          <p:nvSpPr>
            <p:cNvPr id="29" name="rc29"/>
            <p:cNvSpPr/>
            <p:nvPr/>
          </p:nvSpPr>
          <p:spPr>
            <a:xfrm>
              <a:off x="2362446" y="3945417"/>
              <a:ext cx="239888" cy="170580"/>
            </a:xfrm>
            <a:prstGeom prst="rect">
              <a:avLst/>
            </a:prstGeom>
            <a:solidFill>
              <a:srgbClr val="1CABE2">
                <a:alpha val="85098"/>
              </a:srgbClr>
            </a:solidFill>
          </p:spPr>
          <p:txBody>
            <a:bodyPr/>
            <a:lstStyle/>
            <a:p/>
          </p:txBody>
        </p:sp>
        <p:sp>
          <p:nvSpPr>
            <p:cNvPr id="30" name="rc30"/>
            <p:cNvSpPr/>
            <p:nvPr/>
          </p:nvSpPr>
          <p:spPr>
            <a:xfrm>
              <a:off x="2628989" y="3945417"/>
              <a:ext cx="239888" cy="170580"/>
            </a:xfrm>
            <a:prstGeom prst="rect">
              <a:avLst/>
            </a:prstGeom>
            <a:solidFill>
              <a:srgbClr val="1CABE2">
                <a:alpha val="85098"/>
              </a:srgbClr>
            </a:solidFill>
          </p:spPr>
          <p:txBody>
            <a:bodyPr/>
            <a:lstStyle/>
            <a:p/>
          </p:txBody>
        </p:sp>
        <p:sp>
          <p:nvSpPr>
            <p:cNvPr id="31" name="rc31"/>
            <p:cNvSpPr/>
            <p:nvPr/>
          </p:nvSpPr>
          <p:spPr>
            <a:xfrm>
              <a:off x="2895532" y="3945417"/>
              <a:ext cx="239888" cy="170580"/>
            </a:xfrm>
            <a:prstGeom prst="rect">
              <a:avLst/>
            </a:prstGeom>
            <a:solidFill>
              <a:srgbClr val="1CABE2">
                <a:alpha val="85098"/>
              </a:srgbClr>
            </a:solidFill>
          </p:spPr>
          <p:txBody>
            <a:bodyPr/>
            <a:lstStyle/>
            <a:p/>
          </p:txBody>
        </p:sp>
        <p:sp>
          <p:nvSpPr>
            <p:cNvPr id="32" name="rc32"/>
            <p:cNvSpPr/>
            <p:nvPr/>
          </p:nvSpPr>
          <p:spPr>
            <a:xfrm>
              <a:off x="3162075" y="3945417"/>
              <a:ext cx="239888" cy="170580"/>
            </a:xfrm>
            <a:prstGeom prst="rect">
              <a:avLst/>
            </a:prstGeom>
            <a:solidFill>
              <a:srgbClr val="1CABE2">
                <a:alpha val="85098"/>
              </a:srgbClr>
            </a:solidFill>
          </p:spPr>
          <p:txBody>
            <a:bodyPr/>
            <a:lstStyle/>
            <a:p/>
          </p:txBody>
        </p:sp>
        <p:sp>
          <p:nvSpPr>
            <p:cNvPr id="33" name="rc33"/>
            <p:cNvSpPr/>
            <p:nvPr/>
          </p:nvSpPr>
          <p:spPr>
            <a:xfrm>
              <a:off x="3428618" y="3924094"/>
              <a:ext cx="239888" cy="191903"/>
            </a:xfrm>
            <a:prstGeom prst="rect">
              <a:avLst/>
            </a:prstGeom>
            <a:solidFill>
              <a:srgbClr val="1CABE2">
                <a:alpha val="85098"/>
              </a:srgbClr>
            </a:solidFill>
          </p:spPr>
          <p:txBody>
            <a:bodyPr/>
            <a:lstStyle/>
            <a:p/>
          </p:txBody>
        </p:sp>
        <p:sp>
          <p:nvSpPr>
            <p:cNvPr id="34" name="rc34"/>
            <p:cNvSpPr/>
            <p:nvPr/>
          </p:nvSpPr>
          <p:spPr>
            <a:xfrm>
              <a:off x="3695161" y="3945417"/>
              <a:ext cx="239888" cy="170580"/>
            </a:xfrm>
            <a:prstGeom prst="rect">
              <a:avLst/>
            </a:prstGeom>
            <a:solidFill>
              <a:srgbClr val="1CABE2">
                <a:alpha val="85098"/>
              </a:srgbClr>
            </a:solidFill>
          </p:spPr>
          <p:txBody>
            <a:bodyPr/>
            <a:lstStyle/>
            <a:p/>
          </p:txBody>
        </p:sp>
        <p:sp>
          <p:nvSpPr>
            <p:cNvPr id="35" name="rc35"/>
            <p:cNvSpPr/>
            <p:nvPr/>
          </p:nvSpPr>
          <p:spPr>
            <a:xfrm>
              <a:off x="3961705" y="3924094"/>
              <a:ext cx="239888" cy="191903"/>
            </a:xfrm>
            <a:prstGeom prst="rect">
              <a:avLst/>
            </a:prstGeom>
            <a:solidFill>
              <a:srgbClr val="1CABE2">
                <a:alpha val="85098"/>
              </a:srgbClr>
            </a:solidFill>
          </p:spPr>
          <p:txBody>
            <a:bodyPr/>
            <a:lstStyle/>
            <a:p/>
          </p:txBody>
        </p:sp>
        <p:sp>
          <p:nvSpPr>
            <p:cNvPr id="36" name="rc36"/>
            <p:cNvSpPr/>
            <p:nvPr/>
          </p:nvSpPr>
          <p:spPr>
            <a:xfrm>
              <a:off x="4228248" y="3945417"/>
              <a:ext cx="239888" cy="170580"/>
            </a:xfrm>
            <a:prstGeom prst="rect">
              <a:avLst/>
            </a:prstGeom>
            <a:solidFill>
              <a:srgbClr val="1CABE2">
                <a:alpha val="85098"/>
              </a:srgbClr>
            </a:solidFill>
          </p:spPr>
          <p:txBody>
            <a:bodyPr/>
            <a:lstStyle/>
            <a:p/>
          </p:txBody>
        </p:sp>
        <p:sp>
          <p:nvSpPr>
            <p:cNvPr id="37" name="rc37"/>
            <p:cNvSpPr/>
            <p:nvPr/>
          </p:nvSpPr>
          <p:spPr>
            <a:xfrm>
              <a:off x="4494791" y="3945417"/>
              <a:ext cx="239888" cy="170580"/>
            </a:xfrm>
            <a:prstGeom prst="rect">
              <a:avLst/>
            </a:prstGeom>
            <a:solidFill>
              <a:srgbClr val="1CABE2">
                <a:alpha val="85098"/>
              </a:srgbClr>
            </a:solidFill>
          </p:spPr>
          <p:txBody>
            <a:bodyPr/>
            <a:lstStyle/>
            <a:p/>
          </p:txBody>
        </p:sp>
        <p:sp>
          <p:nvSpPr>
            <p:cNvPr id="38" name="rc38"/>
            <p:cNvSpPr/>
            <p:nvPr/>
          </p:nvSpPr>
          <p:spPr>
            <a:xfrm>
              <a:off x="4761334" y="3540288"/>
              <a:ext cx="239888" cy="575709"/>
            </a:xfrm>
            <a:prstGeom prst="rect">
              <a:avLst/>
            </a:prstGeom>
            <a:solidFill>
              <a:srgbClr val="1CABE2">
                <a:alpha val="85098"/>
              </a:srgbClr>
            </a:solidFill>
          </p:spPr>
          <p:txBody>
            <a:bodyPr/>
            <a:lstStyle/>
            <a:p/>
          </p:txBody>
        </p:sp>
        <p:sp>
          <p:nvSpPr>
            <p:cNvPr id="39" name="rc39"/>
            <p:cNvSpPr/>
            <p:nvPr/>
          </p:nvSpPr>
          <p:spPr>
            <a:xfrm>
              <a:off x="5027877" y="3966739"/>
              <a:ext cx="239888" cy="149257"/>
            </a:xfrm>
            <a:prstGeom prst="rect">
              <a:avLst/>
            </a:prstGeom>
            <a:solidFill>
              <a:srgbClr val="1CABE2">
                <a:alpha val="85098"/>
              </a:srgbClr>
            </a:solidFill>
          </p:spPr>
          <p:txBody>
            <a:bodyPr/>
            <a:lstStyle/>
            <a:p/>
          </p:txBody>
        </p:sp>
        <p:sp>
          <p:nvSpPr>
            <p:cNvPr id="40" name="rc40"/>
            <p:cNvSpPr/>
            <p:nvPr/>
          </p:nvSpPr>
          <p:spPr>
            <a:xfrm>
              <a:off x="5294420" y="3966739"/>
              <a:ext cx="239888" cy="149257"/>
            </a:xfrm>
            <a:prstGeom prst="rect">
              <a:avLst/>
            </a:prstGeom>
            <a:solidFill>
              <a:srgbClr val="1CABE2">
                <a:alpha val="85098"/>
              </a:srgbClr>
            </a:solidFill>
          </p:spPr>
          <p:txBody>
            <a:bodyPr/>
            <a:lstStyle/>
            <a:p/>
          </p:txBody>
        </p:sp>
        <p:sp>
          <p:nvSpPr>
            <p:cNvPr id="41" name="rc41"/>
            <p:cNvSpPr/>
            <p:nvPr/>
          </p:nvSpPr>
          <p:spPr>
            <a:xfrm>
              <a:off x="5560963" y="3988062"/>
              <a:ext cx="239888" cy="127935"/>
            </a:xfrm>
            <a:prstGeom prst="rect">
              <a:avLst/>
            </a:prstGeom>
            <a:solidFill>
              <a:srgbClr val="1CABE2">
                <a:alpha val="85098"/>
              </a:srgbClr>
            </a:solidFill>
          </p:spPr>
          <p:txBody>
            <a:bodyPr/>
            <a:lstStyle/>
            <a:p/>
          </p:txBody>
        </p:sp>
        <p:sp>
          <p:nvSpPr>
            <p:cNvPr id="42" name="rc42"/>
            <p:cNvSpPr/>
            <p:nvPr/>
          </p:nvSpPr>
          <p:spPr>
            <a:xfrm>
              <a:off x="5827506" y="3988062"/>
              <a:ext cx="239888" cy="127935"/>
            </a:xfrm>
            <a:prstGeom prst="rect">
              <a:avLst/>
            </a:prstGeom>
            <a:solidFill>
              <a:srgbClr val="1CABE2">
                <a:alpha val="85098"/>
              </a:srgbClr>
            </a:solidFill>
          </p:spPr>
          <p:txBody>
            <a:bodyPr/>
            <a:lstStyle/>
            <a:p/>
          </p:txBody>
        </p:sp>
        <p:sp>
          <p:nvSpPr>
            <p:cNvPr id="43" name="rc43"/>
            <p:cNvSpPr/>
            <p:nvPr/>
          </p:nvSpPr>
          <p:spPr>
            <a:xfrm>
              <a:off x="6094049" y="4009384"/>
              <a:ext cx="239888" cy="106612"/>
            </a:xfrm>
            <a:prstGeom prst="rect">
              <a:avLst/>
            </a:prstGeom>
            <a:solidFill>
              <a:srgbClr val="1CABE2">
                <a:alpha val="85098"/>
              </a:srgbClr>
            </a:solidFill>
          </p:spPr>
          <p:txBody>
            <a:bodyPr/>
            <a:lstStyle/>
            <a:p/>
          </p:txBody>
        </p:sp>
        <p:sp>
          <p:nvSpPr>
            <p:cNvPr id="44" name="rc44"/>
            <p:cNvSpPr/>
            <p:nvPr/>
          </p:nvSpPr>
          <p:spPr>
            <a:xfrm>
              <a:off x="6360593" y="4009384"/>
              <a:ext cx="239888" cy="106612"/>
            </a:xfrm>
            <a:prstGeom prst="rect">
              <a:avLst/>
            </a:prstGeom>
            <a:solidFill>
              <a:srgbClr val="1CABE2">
                <a:alpha val="85098"/>
              </a:srgbClr>
            </a:solidFill>
          </p:spPr>
          <p:txBody>
            <a:bodyPr/>
            <a:lstStyle/>
            <a:p/>
          </p:txBody>
        </p:sp>
        <p:sp>
          <p:nvSpPr>
            <p:cNvPr id="45" name="rc45"/>
            <p:cNvSpPr/>
            <p:nvPr/>
          </p:nvSpPr>
          <p:spPr>
            <a:xfrm>
              <a:off x="6627136" y="4009384"/>
              <a:ext cx="239888" cy="106612"/>
            </a:xfrm>
            <a:prstGeom prst="rect">
              <a:avLst/>
            </a:prstGeom>
            <a:solidFill>
              <a:srgbClr val="1CABE2">
                <a:alpha val="85098"/>
              </a:srgbClr>
            </a:solidFill>
          </p:spPr>
          <p:txBody>
            <a:bodyPr/>
            <a:lstStyle/>
            <a:p/>
          </p:txBody>
        </p:sp>
        <p:sp>
          <p:nvSpPr>
            <p:cNvPr id="46" name="rc46"/>
            <p:cNvSpPr/>
            <p:nvPr/>
          </p:nvSpPr>
          <p:spPr>
            <a:xfrm>
              <a:off x="6893679" y="4009384"/>
              <a:ext cx="239888" cy="106612"/>
            </a:xfrm>
            <a:prstGeom prst="rect">
              <a:avLst/>
            </a:prstGeom>
            <a:solidFill>
              <a:srgbClr val="1CABE2">
                <a:alpha val="85098"/>
              </a:srgbClr>
            </a:solidFill>
          </p:spPr>
          <p:txBody>
            <a:bodyPr/>
            <a:lstStyle/>
            <a:p/>
          </p:txBody>
        </p:sp>
        <p:sp>
          <p:nvSpPr>
            <p:cNvPr id="47" name="rc47"/>
            <p:cNvSpPr/>
            <p:nvPr/>
          </p:nvSpPr>
          <p:spPr>
            <a:xfrm>
              <a:off x="7160222" y="3881449"/>
              <a:ext cx="239888" cy="234548"/>
            </a:xfrm>
            <a:prstGeom prst="rect">
              <a:avLst/>
            </a:prstGeom>
            <a:solidFill>
              <a:srgbClr val="1CABE2">
                <a:alpha val="85098"/>
              </a:srgbClr>
            </a:solidFill>
          </p:spPr>
          <p:txBody>
            <a:bodyPr/>
            <a:lstStyle/>
            <a:p/>
          </p:txBody>
        </p:sp>
        <p:sp>
          <p:nvSpPr>
            <p:cNvPr id="48" name="rc48"/>
            <p:cNvSpPr/>
            <p:nvPr/>
          </p:nvSpPr>
          <p:spPr>
            <a:xfrm>
              <a:off x="7426765" y="3881449"/>
              <a:ext cx="239888" cy="234548"/>
            </a:xfrm>
            <a:prstGeom prst="rect">
              <a:avLst/>
            </a:prstGeom>
            <a:solidFill>
              <a:srgbClr val="1CABE2">
                <a:alpha val="85098"/>
              </a:srgbClr>
            </a:solidFill>
          </p:spPr>
          <p:txBody>
            <a:bodyPr/>
            <a:lstStyle/>
            <a:p/>
          </p:txBody>
        </p:sp>
        <p:sp>
          <p:nvSpPr>
            <p:cNvPr id="49" name="rc49"/>
            <p:cNvSpPr/>
            <p:nvPr/>
          </p:nvSpPr>
          <p:spPr>
            <a:xfrm>
              <a:off x="7693308" y="3881449"/>
              <a:ext cx="239888" cy="234548"/>
            </a:xfrm>
            <a:prstGeom prst="rect">
              <a:avLst/>
            </a:prstGeom>
            <a:solidFill>
              <a:srgbClr val="1CABE2">
                <a:alpha val="85098"/>
              </a:srgbClr>
            </a:solidFill>
          </p:spPr>
          <p:txBody>
            <a:bodyPr/>
            <a:lstStyle/>
            <a:p/>
          </p:txBody>
        </p:sp>
        <p:sp>
          <p:nvSpPr>
            <p:cNvPr id="50" name="rc50"/>
            <p:cNvSpPr/>
            <p:nvPr/>
          </p:nvSpPr>
          <p:spPr>
            <a:xfrm>
              <a:off x="7959851" y="3881449"/>
              <a:ext cx="239888" cy="234548"/>
            </a:xfrm>
            <a:prstGeom prst="rect">
              <a:avLst/>
            </a:prstGeom>
            <a:solidFill>
              <a:srgbClr val="1CABE2">
                <a:alpha val="85098"/>
              </a:srgbClr>
            </a:solidFill>
          </p:spPr>
          <p:txBody>
            <a:bodyPr/>
            <a:lstStyle/>
            <a:p/>
          </p:txBody>
        </p:sp>
        <p:sp>
          <p:nvSpPr>
            <p:cNvPr id="51" name="rc51"/>
            <p:cNvSpPr/>
            <p:nvPr/>
          </p:nvSpPr>
          <p:spPr>
            <a:xfrm>
              <a:off x="1296273" y="3796159"/>
              <a:ext cx="239888" cy="149257"/>
            </a:xfrm>
            <a:prstGeom prst="rect">
              <a:avLst/>
            </a:prstGeom>
            <a:solidFill>
              <a:srgbClr val="B3B3B3">
                <a:alpha val="85098"/>
              </a:srgbClr>
            </a:solidFill>
          </p:spPr>
          <p:txBody>
            <a:bodyPr/>
            <a:lstStyle/>
            <a:p/>
          </p:txBody>
        </p:sp>
        <p:sp>
          <p:nvSpPr>
            <p:cNvPr id="52" name="rc52"/>
            <p:cNvSpPr/>
            <p:nvPr/>
          </p:nvSpPr>
          <p:spPr>
            <a:xfrm>
              <a:off x="1562816" y="3476320"/>
              <a:ext cx="239888" cy="0"/>
            </a:xfrm>
            <a:prstGeom prst="rect">
              <a:avLst/>
            </a:prstGeom>
            <a:solidFill>
              <a:srgbClr val="B3B3B3">
                <a:alpha val="85098"/>
              </a:srgbClr>
            </a:solidFill>
          </p:spPr>
          <p:txBody>
            <a:bodyPr/>
            <a:lstStyle/>
            <a:p/>
          </p:txBody>
        </p:sp>
        <p:sp>
          <p:nvSpPr>
            <p:cNvPr id="53" name="rc53"/>
            <p:cNvSpPr/>
            <p:nvPr/>
          </p:nvSpPr>
          <p:spPr>
            <a:xfrm>
              <a:off x="1829360" y="3668223"/>
              <a:ext cx="239888" cy="298515"/>
            </a:xfrm>
            <a:prstGeom prst="rect">
              <a:avLst/>
            </a:prstGeom>
            <a:solidFill>
              <a:srgbClr val="B3B3B3">
                <a:alpha val="85098"/>
              </a:srgbClr>
            </a:solidFill>
          </p:spPr>
          <p:txBody>
            <a:bodyPr/>
            <a:lstStyle/>
            <a:p/>
          </p:txBody>
        </p:sp>
        <p:sp>
          <p:nvSpPr>
            <p:cNvPr id="54" name="rc54"/>
            <p:cNvSpPr/>
            <p:nvPr/>
          </p:nvSpPr>
          <p:spPr>
            <a:xfrm>
              <a:off x="2095903" y="3966739"/>
              <a:ext cx="239888" cy="0"/>
            </a:xfrm>
            <a:prstGeom prst="rect">
              <a:avLst/>
            </a:prstGeom>
            <a:solidFill>
              <a:srgbClr val="B3B3B3">
                <a:alpha val="85098"/>
              </a:srgbClr>
            </a:solidFill>
          </p:spPr>
          <p:txBody>
            <a:bodyPr/>
            <a:lstStyle/>
            <a:p/>
          </p:txBody>
        </p:sp>
        <p:sp>
          <p:nvSpPr>
            <p:cNvPr id="55" name="rc55"/>
            <p:cNvSpPr/>
            <p:nvPr/>
          </p:nvSpPr>
          <p:spPr>
            <a:xfrm>
              <a:off x="2362446" y="3945417"/>
              <a:ext cx="239888" cy="0"/>
            </a:xfrm>
            <a:prstGeom prst="rect">
              <a:avLst/>
            </a:prstGeom>
            <a:solidFill>
              <a:srgbClr val="B3B3B3">
                <a:alpha val="85098"/>
              </a:srgbClr>
            </a:solidFill>
          </p:spPr>
          <p:txBody>
            <a:bodyPr/>
            <a:lstStyle/>
            <a:p/>
          </p:txBody>
        </p:sp>
        <p:sp>
          <p:nvSpPr>
            <p:cNvPr id="56" name="rc56"/>
            <p:cNvSpPr/>
            <p:nvPr/>
          </p:nvSpPr>
          <p:spPr>
            <a:xfrm>
              <a:off x="2628989" y="3774836"/>
              <a:ext cx="239888" cy="170580"/>
            </a:xfrm>
            <a:prstGeom prst="rect">
              <a:avLst/>
            </a:prstGeom>
            <a:solidFill>
              <a:srgbClr val="B3B3B3">
                <a:alpha val="85098"/>
              </a:srgbClr>
            </a:solidFill>
          </p:spPr>
          <p:txBody>
            <a:bodyPr/>
            <a:lstStyle/>
            <a:p/>
          </p:txBody>
        </p:sp>
        <p:sp>
          <p:nvSpPr>
            <p:cNvPr id="57" name="rc57"/>
            <p:cNvSpPr/>
            <p:nvPr/>
          </p:nvSpPr>
          <p:spPr>
            <a:xfrm>
              <a:off x="2895532" y="2879289"/>
              <a:ext cx="239888" cy="1066127"/>
            </a:xfrm>
            <a:prstGeom prst="rect">
              <a:avLst/>
            </a:prstGeom>
            <a:solidFill>
              <a:srgbClr val="B3B3B3">
                <a:alpha val="85098"/>
              </a:srgbClr>
            </a:solidFill>
          </p:spPr>
          <p:txBody>
            <a:bodyPr/>
            <a:lstStyle/>
            <a:p/>
          </p:txBody>
        </p:sp>
        <p:sp>
          <p:nvSpPr>
            <p:cNvPr id="58" name="rc58"/>
            <p:cNvSpPr/>
            <p:nvPr/>
          </p:nvSpPr>
          <p:spPr>
            <a:xfrm>
              <a:off x="3162075" y="3412353"/>
              <a:ext cx="239888" cy="533063"/>
            </a:xfrm>
            <a:prstGeom prst="rect">
              <a:avLst/>
            </a:prstGeom>
            <a:solidFill>
              <a:srgbClr val="B3B3B3">
                <a:alpha val="85098"/>
              </a:srgbClr>
            </a:solidFill>
          </p:spPr>
          <p:txBody>
            <a:bodyPr/>
            <a:lstStyle/>
            <a:p/>
          </p:txBody>
        </p:sp>
        <p:sp>
          <p:nvSpPr>
            <p:cNvPr id="59" name="rc59"/>
            <p:cNvSpPr/>
            <p:nvPr/>
          </p:nvSpPr>
          <p:spPr>
            <a:xfrm>
              <a:off x="3428618" y="3924094"/>
              <a:ext cx="239888" cy="0"/>
            </a:xfrm>
            <a:prstGeom prst="rect">
              <a:avLst/>
            </a:prstGeom>
            <a:solidFill>
              <a:srgbClr val="B3B3B3">
                <a:alpha val="85098"/>
              </a:srgbClr>
            </a:solidFill>
          </p:spPr>
          <p:txBody>
            <a:bodyPr/>
            <a:lstStyle/>
            <a:p/>
          </p:txBody>
        </p:sp>
        <p:sp>
          <p:nvSpPr>
            <p:cNvPr id="60" name="rc60"/>
            <p:cNvSpPr/>
            <p:nvPr/>
          </p:nvSpPr>
          <p:spPr>
            <a:xfrm>
              <a:off x="3695161" y="3945417"/>
              <a:ext cx="239888" cy="0"/>
            </a:xfrm>
            <a:prstGeom prst="rect">
              <a:avLst/>
            </a:prstGeom>
            <a:solidFill>
              <a:srgbClr val="B3B3B3">
                <a:alpha val="85098"/>
              </a:srgbClr>
            </a:solidFill>
          </p:spPr>
          <p:txBody>
            <a:bodyPr/>
            <a:lstStyle/>
            <a:p/>
          </p:txBody>
        </p:sp>
        <p:sp>
          <p:nvSpPr>
            <p:cNvPr id="61" name="rc61"/>
            <p:cNvSpPr/>
            <p:nvPr/>
          </p:nvSpPr>
          <p:spPr>
            <a:xfrm>
              <a:off x="3961705" y="3924094"/>
              <a:ext cx="239888" cy="0"/>
            </a:xfrm>
            <a:prstGeom prst="rect">
              <a:avLst/>
            </a:prstGeom>
            <a:solidFill>
              <a:srgbClr val="B3B3B3">
                <a:alpha val="85098"/>
              </a:srgbClr>
            </a:solidFill>
          </p:spPr>
          <p:txBody>
            <a:bodyPr/>
            <a:lstStyle/>
            <a:p/>
          </p:txBody>
        </p:sp>
        <p:sp>
          <p:nvSpPr>
            <p:cNvPr id="62" name="rc62"/>
            <p:cNvSpPr/>
            <p:nvPr/>
          </p:nvSpPr>
          <p:spPr>
            <a:xfrm>
              <a:off x="4228248" y="3945417"/>
              <a:ext cx="239888" cy="0"/>
            </a:xfrm>
            <a:prstGeom prst="rect">
              <a:avLst/>
            </a:prstGeom>
            <a:solidFill>
              <a:srgbClr val="B3B3B3">
                <a:alpha val="85098"/>
              </a:srgbClr>
            </a:solidFill>
          </p:spPr>
          <p:txBody>
            <a:bodyPr/>
            <a:lstStyle/>
            <a:p/>
          </p:txBody>
        </p:sp>
        <p:sp>
          <p:nvSpPr>
            <p:cNvPr id="63" name="rc63"/>
            <p:cNvSpPr/>
            <p:nvPr/>
          </p:nvSpPr>
          <p:spPr>
            <a:xfrm>
              <a:off x="4494791" y="3945417"/>
              <a:ext cx="239888" cy="0"/>
            </a:xfrm>
            <a:prstGeom prst="rect">
              <a:avLst/>
            </a:prstGeom>
            <a:solidFill>
              <a:srgbClr val="B3B3B3">
                <a:alpha val="85098"/>
              </a:srgbClr>
            </a:solidFill>
          </p:spPr>
          <p:txBody>
            <a:bodyPr/>
            <a:lstStyle/>
            <a:p/>
          </p:txBody>
        </p:sp>
        <p:sp>
          <p:nvSpPr>
            <p:cNvPr id="64" name="rc64"/>
            <p:cNvSpPr/>
            <p:nvPr/>
          </p:nvSpPr>
          <p:spPr>
            <a:xfrm>
              <a:off x="4761334" y="3540288"/>
              <a:ext cx="239888" cy="0"/>
            </a:xfrm>
            <a:prstGeom prst="rect">
              <a:avLst/>
            </a:prstGeom>
            <a:solidFill>
              <a:srgbClr val="B3B3B3">
                <a:alpha val="85098"/>
              </a:srgbClr>
            </a:solidFill>
          </p:spPr>
          <p:txBody>
            <a:bodyPr/>
            <a:lstStyle/>
            <a:p/>
          </p:txBody>
        </p:sp>
        <p:sp>
          <p:nvSpPr>
            <p:cNvPr id="65" name="rc65"/>
            <p:cNvSpPr/>
            <p:nvPr/>
          </p:nvSpPr>
          <p:spPr>
            <a:xfrm>
              <a:off x="5027877" y="3689546"/>
              <a:ext cx="239888" cy="277193"/>
            </a:xfrm>
            <a:prstGeom prst="rect">
              <a:avLst/>
            </a:prstGeom>
            <a:solidFill>
              <a:srgbClr val="B3B3B3">
                <a:alpha val="85098"/>
              </a:srgbClr>
            </a:solidFill>
          </p:spPr>
          <p:txBody>
            <a:bodyPr/>
            <a:lstStyle/>
            <a:p/>
          </p:txBody>
        </p:sp>
        <p:sp>
          <p:nvSpPr>
            <p:cNvPr id="66" name="rc66"/>
            <p:cNvSpPr/>
            <p:nvPr/>
          </p:nvSpPr>
          <p:spPr>
            <a:xfrm>
              <a:off x="5294420" y="3689546"/>
              <a:ext cx="239888" cy="277193"/>
            </a:xfrm>
            <a:prstGeom prst="rect">
              <a:avLst/>
            </a:prstGeom>
            <a:solidFill>
              <a:srgbClr val="B3B3B3">
                <a:alpha val="85098"/>
              </a:srgbClr>
            </a:solidFill>
          </p:spPr>
          <p:txBody>
            <a:bodyPr/>
            <a:lstStyle/>
            <a:p/>
          </p:txBody>
        </p:sp>
        <p:sp>
          <p:nvSpPr>
            <p:cNvPr id="67" name="rc67"/>
            <p:cNvSpPr/>
            <p:nvPr/>
          </p:nvSpPr>
          <p:spPr>
            <a:xfrm>
              <a:off x="5560963" y="3860126"/>
              <a:ext cx="239888" cy="127935"/>
            </a:xfrm>
            <a:prstGeom prst="rect">
              <a:avLst/>
            </a:prstGeom>
            <a:solidFill>
              <a:srgbClr val="B3B3B3">
                <a:alpha val="85098"/>
              </a:srgbClr>
            </a:solidFill>
          </p:spPr>
          <p:txBody>
            <a:bodyPr/>
            <a:lstStyle/>
            <a:p/>
          </p:txBody>
        </p:sp>
        <p:sp>
          <p:nvSpPr>
            <p:cNvPr id="68" name="rc68"/>
            <p:cNvSpPr/>
            <p:nvPr/>
          </p:nvSpPr>
          <p:spPr>
            <a:xfrm>
              <a:off x="5827506" y="3988062"/>
              <a:ext cx="239888" cy="0"/>
            </a:xfrm>
            <a:prstGeom prst="rect">
              <a:avLst/>
            </a:prstGeom>
            <a:solidFill>
              <a:srgbClr val="B3B3B3">
                <a:alpha val="85098"/>
              </a:srgbClr>
            </a:solidFill>
          </p:spPr>
          <p:txBody>
            <a:bodyPr/>
            <a:lstStyle/>
            <a:p/>
          </p:txBody>
        </p:sp>
        <p:sp>
          <p:nvSpPr>
            <p:cNvPr id="69" name="rc69"/>
            <p:cNvSpPr/>
            <p:nvPr/>
          </p:nvSpPr>
          <p:spPr>
            <a:xfrm>
              <a:off x="6094049" y="4009384"/>
              <a:ext cx="239888" cy="0"/>
            </a:xfrm>
            <a:prstGeom prst="rect">
              <a:avLst/>
            </a:prstGeom>
            <a:solidFill>
              <a:srgbClr val="B3B3B3">
                <a:alpha val="85098"/>
              </a:srgbClr>
            </a:solidFill>
          </p:spPr>
          <p:txBody>
            <a:bodyPr/>
            <a:lstStyle/>
            <a:p/>
          </p:txBody>
        </p:sp>
        <p:sp>
          <p:nvSpPr>
            <p:cNvPr id="70" name="rc70"/>
            <p:cNvSpPr/>
            <p:nvPr/>
          </p:nvSpPr>
          <p:spPr>
            <a:xfrm>
              <a:off x="6360593" y="4009384"/>
              <a:ext cx="239888" cy="0"/>
            </a:xfrm>
            <a:prstGeom prst="rect">
              <a:avLst/>
            </a:prstGeom>
            <a:solidFill>
              <a:srgbClr val="B3B3B3">
                <a:alpha val="85098"/>
              </a:srgbClr>
            </a:solidFill>
          </p:spPr>
          <p:txBody>
            <a:bodyPr/>
            <a:lstStyle/>
            <a:p/>
          </p:txBody>
        </p:sp>
        <p:sp>
          <p:nvSpPr>
            <p:cNvPr id="71" name="rc71"/>
            <p:cNvSpPr/>
            <p:nvPr/>
          </p:nvSpPr>
          <p:spPr>
            <a:xfrm>
              <a:off x="6627136" y="4009384"/>
              <a:ext cx="239888" cy="0"/>
            </a:xfrm>
            <a:prstGeom prst="rect">
              <a:avLst/>
            </a:prstGeom>
            <a:solidFill>
              <a:srgbClr val="B3B3B3">
                <a:alpha val="85098"/>
              </a:srgbClr>
            </a:solidFill>
          </p:spPr>
          <p:txBody>
            <a:bodyPr/>
            <a:lstStyle/>
            <a:p/>
          </p:txBody>
        </p:sp>
        <p:sp>
          <p:nvSpPr>
            <p:cNvPr id="72" name="rc72"/>
            <p:cNvSpPr/>
            <p:nvPr/>
          </p:nvSpPr>
          <p:spPr>
            <a:xfrm>
              <a:off x="6893679" y="4009384"/>
              <a:ext cx="239888" cy="0"/>
            </a:xfrm>
            <a:prstGeom prst="rect">
              <a:avLst/>
            </a:prstGeom>
            <a:solidFill>
              <a:srgbClr val="B3B3B3">
                <a:alpha val="85098"/>
              </a:srgbClr>
            </a:solidFill>
          </p:spPr>
          <p:txBody>
            <a:bodyPr/>
            <a:lstStyle/>
            <a:p/>
          </p:txBody>
        </p:sp>
        <p:sp>
          <p:nvSpPr>
            <p:cNvPr id="73" name="rc73"/>
            <p:cNvSpPr/>
            <p:nvPr/>
          </p:nvSpPr>
          <p:spPr>
            <a:xfrm>
              <a:off x="7160222" y="3881449"/>
              <a:ext cx="239888" cy="0"/>
            </a:xfrm>
            <a:prstGeom prst="rect">
              <a:avLst/>
            </a:prstGeom>
            <a:solidFill>
              <a:srgbClr val="B3B3B3">
                <a:alpha val="85098"/>
              </a:srgbClr>
            </a:solidFill>
          </p:spPr>
          <p:txBody>
            <a:bodyPr/>
            <a:lstStyle/>
            <a:p/>
          </p:txBody>
        </p:sp>
        <p:sp>
          <p:nvSpPr>
            <p:cNvPr id="74" name="rc74"/>
            <p:cNvSpPr/>
            <p:nvPr/>
          </p:nvSpPr>
          <p:spPr>
            <a:xfrm>
              <a:off x="7426765" y="3881449"/>
              <a:ext cx="239888" cy="0"/>
            </a:xfrm>
            <a:prstGeom prst="rect">
              <a:avLst/>
            </a:prstGeom>
            <a:solidFill>
              <a:srgbClr val="B3B3B3">
                <a:alpha val="85098"/>
              </a:srgbClr>
            </a:solidFill>
          </p:spPr>
          <p:txBody>
            <a:bodyPr/>
            <a:lstStyle/>
            <a:p/>
          </p:txBody>
        </p:sp>
        <p:sp>
          <p:nvSpPr>
            <p:cNvPr id="75" name="rc75"/>
            <p:cNvSpPr/>
            <p:nvPr/>
          </p:nvSpPr>
          <p:spPr>
            <a:xfrm>
              <a:off x="7693308" y="3881449"/>
              <a:ext cx="239888" cy="0"/>
            </a:xfrm>
            <a:prstGeom prst="rect">
              <a:avLst/>
            </a:prstGeom>
            <a:solidFill>
              <a:srgbClr val="B3B3B3">
                <a:alpha val="85098"/>
              </a:srgbClr>
            </a:solidFill>
          </p:spPr>
          <p:txBody>
            <a:bodyPr/>
            <a:lstStyle/>
            <a:p/>
          </p:txBody>
        </p:sp>
        <p:sp>
          <p:nvSpPr>
            <p:cNvPr id="76" name="rc76"/>
            <p:cNvSpPr/>
            <p:nvPr/>
          </p:nvSpPr>
          <p:spPr>
            <a:xfrm>
              <a:off x="7959851" y="3881449"/>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61835"/>
            </a:xfrm>
            <a:custGeom>
              <a:avLst/>
              <a:pathLst>
                <a:path w="6663577" h="61835">
                  <a:moveTo>
                    <a:pt x="0" y="0"/>
                  </a:moveTo>
                  <a:lnTo>
                    <a:pt x="266543" y="61835"/>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61835"/>
                  </a:lnTo>
                  <a:lnTo>
                    <a:pt x="3731603" y="0"/>
                  </a:lnTo>
                  <a:lnTo>
                    <a:pt x="3998146" y="0"/>
                  </a:lnTo>
                  <a:lnTo>
                    <a:pt x="4264689" y="0"/>
                  </a:lnTo>
                  <a:lnTo>
                    <a:pt x="4531233" y="0"/>
                  </a:lnTo>
                  <a:lnTo>
                    <a:pt x="4797776" y="0"/>
                  </a:lnTo>
                  <a:lnTo>
                    <a:pt x="5064319" y="0"/>
                  </a:lnTo>
                  <a:lnTo>
                    <a:pt x="5330862" y="0"/>
                  </a:lnTo>
                  <a:lnTo>
                    <a:pt x="5597405" y="0"/>
                  </a:lnTo>
                  <a:lnTo>
                    <a:pt x="5863948" y="20611"/>
                  </a:lnTo>
                  <a:lnTo>
                    <a:pt x="6130491" y="20611"/>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123670"/>
            </a:xfrm>
            <a:custGeom>
              <a:avLst/>
              <a:pathLst>
                <a:path w="6663577" h="123670">
                  <a:moveTo>
                    <a:pt x="0" y="20611"/>
                  </a:moveTo>
                  <a:lnTo>
                    <a:pt x="266543" y="61835"/>
                  </a:lnTo>
                  <a:lnTo>
                    <a:pt x="533086" y="41223"/>
                  </a:lnTo>
                  <a:lnTo>
                    <a:pt x="799629" y="0"/>
                  </a:lnTo>
                  <a:lnTo>
                    <a:pt x="1066172" y="0"/>
                  </a:lnTo>
                  <a:lnTo>
                    <a:pt x="1332715" y="20611"/>
                  </a:lnTo>
                  <a:lnTo>
                    <a:pt x="1599258" y="123670"/>
                  </a:lnTo>
                  <a:lnTo>
                    <a:pt x="1865801" y="61835"/>
                  </a:lnTo>
                  <a:lnTo>
                    <a:pt x="2132344" y="0"/>
                  </a:lnTo>
                  <a:lnTo>
                    <a:pt x="2398888" y="0"/>
                  </a:lnTo>
                  <a:lnTo>
                    <a:pt x="2665431" y="0"/>
                  </a:lnTo>
                  <a:lnTo>
                    <a:pt x="2931974" y="0"/>
                  </a:lnTo>
                  <a:lnTo>
                    <a:pt x="3198517" y="0"/>
                  </a:lnTo>
                  <a:lnTo>
                    <a:pt x="3465060" y="61835"/>
                  </a:lnTo>
                  <a:lnTo>
                    <a:pt x="3731603" y="41223"/>
                  </a:lnTo>
                  <a:lnTo>
                    <a:pt x="3998146" y="41223"/>
                  </a:lnTo>
                  <a:lnTo>
                    <a:pt x="4264689" y="20611"/>
                  </a:lnTo>
                  <a:lnTo>
                    <a:pt x="4531233" y="0"/>
                  </a:lnTo>
                  <a:lnTo>
                    <a:pt x="4797776" y="0"/>
                  </a:lnTo>
                  <a:lnTo>
                    <a:pt x="5064319" y="0"/>
                  </a:lnTo>
                  <a:lnTo>
                    <a:pt x="5330862" y="0"/>
                  </a:lnTo>
                  <a:lnTo>
                    <a:pt x="5597405" y="0"/>
                  </a:lnTo>
                  <a:lnTo>
                    <a:pt x="5863948" y="20611"/>
                  </a:lnTo>
                  <a:lnTo>
                    <a:pt x="6130491" y="20611"/>
                  </a:lnTo>
                  <a:lnTo>
                    <a:pt x="6397034" y="20611"/>
                  </a:lnTo>
                  <a:lnTo>
                    <a:pt x="6663577" y="20611"/>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1294130" y="36781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6567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8060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5715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8913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8913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8913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37634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7634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37634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7634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733081" y="35308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733081" y="2997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733081" y="246639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655386" y="19316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145" name="pl145"/>
            <p:cNvSpPr/>
            <p:nvPr/>
          </p:nvSpPr>
          <p:spPr>
            <a:xfrm>
              <a:off x="22376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204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0031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8859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1790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0618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9445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26143"/>
              <a:ext cx="3137939" cy="119033"/>
            </a:xfrm>
            <a:prstGeom prst="rect">
              <a:avLst/>
            </a:prstGeom>
            <a:solidFill>
              <a:srgbClr val="1CABE2">
                <a:alpha val="85098"/>
              </a:srgbClr>
            </a:solidFill>
          </p:spPr>
          <p:txBody>
            <a:bodyPr/>
            <a:lstStyle/>
            <a:p/>
          </p:txBody>
        </p:sp>
        <p:sp>
          <p:nvSpPr>
            <p:cNvPr id="157" name="rc157"/>
            <p:cNvSpPr/>
            <p:nvPr/>
          </p:nvSpPr>
          <p:spPr>
            <a:xfrm>
              <a:off x="1296273" y="5577352"/>
              <a:ext cx="6903466" cy="119033"/>
            </a:xfrm>
            <a:prstGeom prst="rect">
              <a:avLst/>
            </a:prstGeom>
            <a:solidFill>
              <a:srgbClr val="1CABE2">
                <a:alpha val="85098"/>
              </a:srgbClr>
            </a:solidFill>
          </p:spPr>
          <p:txBody>
            <a:bodyPr/>
            <a:lstStyle/>
            <a:p/>
          </p:txBody>
        </p:sp>
        <p:sp>
          <p:nvSpPr>
            <p:cNvPr id="158" name="rc158"/>
            <p:cNvSpPr/>
            <p:nvPr/>
          </p:nvSpPr>
          <p:spPr>
            <a:xfrm>
              <a:off x="1296273" y="5428560"/>
              <a:ext cx="6903466" cy="119033"/>
            </a:xfrm>
            <a:prstGeom prst="rect">
              <a:avLst/>
            </a:prstGeom>
            <a:solidFill>
              <a:srgbClr val="1CABE2">
                <a:alpha val="85098"/>
              </a:srgbClr>
            </a:solidFill>
          </p:spPr>
          <p:txBody>
            <a:bodyPr/>
            <a:lstStyle/>
            <a:p/>
          </p:txBody>
        </p:sp>
        <p:sp>
          <p:nvSpPr>
            <p:cNvPr id="159" name="rc159"/>
            <p:cNvSpPr/>
            <p:nvPr/>
          </p:nvSpPr>
          <p:spPr>
            <a:xfrm>
              <a:off x="4434213" y="5726143"/>
              <a:ext cx="0" cy="119033"/>
            </a:xfrm>
            <a:prstGeom prst="rect">
              <a:avLst/>
            </a:prstGeom>
            <a:solidFill>
              <a:srgbClr val="B3B3B3">
                <a:alpha val="85098"/>
              </a:srgbClr>
            </a:solidFill>
          </p:spPr>
          <p:txBody>
            <a:bodyPr/>
            <a:lstStyle/>
            <a:p/>
          </p:txBody>
        </p:sp>
        <p:sp>
          <p:nvSpPr>
            <p:cNvPr id="160" name="rc160"/>
            <p:cNvSpPr/>
            <p:nvPr/>
          </p:nvSpPr>
          <p:spPr>
            <a:xfrm>
              <a:off x="8199740" y="5577352"/>
              <a:ext cx="0" cy="119033"/>
            </a:xfrm>
            <a:prstGeom prst="rect">
              <a:avLst/>
            </a:prstGeom>
            <a:solidFill>
              <a:srgbClr val="B3B3B3">
                <a:alpha val="85098"/>
              </a:srgbClr>
            </a:solidFill>
          </p:spPr>
          <p:txBody>
            <a:bodyPr/>
            <a:lstStyle/>
            <a:p/>
          </p:txBody>
        </p:sp>
        <p:sp>
          <p:nvSpPr>
            <p:cNvPr id="161" name="rc161"/>
            <p:cNvSpPr/>
            <p:nvPr/>
          </p:nvSpPr>
          <p:spPr>
            <a:xfrm>
              <a:off x="8199740" y="5428560"/>
              <a:ext cx="0" cy="119033"/>
            </a:xfrm>
            <a:prstGeom prst="rect">
              <a:avLst/>
            </a:prstGeom>
            <a:solidFill>
              <a:srgbClr val="B3B3B3">
                <a:alpha val="85098"/>
              </a:srgbClr>
            </a:solidFill>
          </p:spPr>
          <p:txBody>
            <a:bodyPr/>
            <a:lstStyle/>
            <a:p/>
          </p:txBody>
        </p:sp>
        <p:sp>
          <p:nvSpPr>
            <p:cNvPr id="162" name="tx162"/>
            <p:cNvSpPr/>
            <p:nvPr/>
          </p:nvSpPr>
          <p:spPr>
            <a:xfrm>
              <a:off x="4564440"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9" name="tx169"/>
            <p:cNvSpPr/>
            <p:nvPr/>
          </p:nvSpPr>
          <p:spPr>
            <a:xfrm>
              <a:off x="3140190" y="5935382"/>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70" name="tx170"/>
            <p:cNvSpPr/>
            <p:nvPr/>
          </p:nvSpPr>
          <p:spPr>
            <a:xfrm>
              <a:off x="5022953"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71" name="tx171"/>
            <p:cNvSpPr/>
            <p:nvPr/>
          </p:nvSpPr>
          <p:spPr>
            <a:xfrm>
              <a:off x="6905717"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Andorra.
In 2025, DTP1 coverage in Andorra remained constant 98%. There were &lt;100 children who missed out on any DTP vaccination (zero-dose children).
DTP3 coverage remained constant at 98%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98%,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5614"/>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5614"/>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5614"/>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1405107"/>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Andorra,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344473"/>
            </a:xfrm>
            <a:custGeom>
              <a:avLst/>
              <a:pathLst>
                <a:path w="3397293" h="344473">
                  <a:moveTo>
                    <a:pt x="0" y="0"/>
                  </a:moveTo>
                  <a:lnTo>
                    <a:pt x="135891" y="344473"/>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344473"/>
                  </a:lnTo>
                  <a:lnTo>
                    <a:pt x="1902484" y="0"/>
                  </a:lnTo>
                  <a:lnTo>
                    <a:pt x="2038375" y="0"/>
                  </a:lnTo>
                  <a:lnTo>
                    <a:pt x="2174267" y="0"/>
                  </a:lnTo>
                  <a:lnTo>
                    <a:pt x="2310159" y="0"/>
                  </a:lnTo>
                  <a:lnTo>
                    <a:pt x="2446051" y="0"/>
                  </a:lnTo>
                  <a:lnTo>
                    <a:pt x="2581942" y="0"/>
                  </a:lnTo>
                  <a:lnTo>
                    <a:pt x="2717834" y="0"/>
                  </a:lnTo>
                  <a:lnTo>
                    <a:pt x="2853726" y="0"/>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344473"/>
            </a:xfrm>
            <a:custGeom>
              <a:avLst/>
              <a:pathLst>
                <a:path w="3397293" h="344473">
                  <a:moveTo>
                    <a:pt x="0" y="0"/>
                  </a:moveTo>
                  <a:lnTo>
                    <a:pt x="135891" y="344473"/>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344473"/>
                  </a:lnTo>
                  <a:lnTo>
                    <a:pt x="1902484" y="0"/>
                  </a:lnTo>
                  <a:lnTo>
                    <a:pt x="2038375" y="0"/>
                  </a:lnTo>
                  <a:lnTo>
                    <a:pt x="2174267" y="0"/>
                  </a:lnTo>
                  <a:lnTo>
                    <a:pt x="2310159" y="0"/>
                  </a:lnTo>
                  <a:lnTo>
                    <a:pt x="2446051" y="0"/>
                  </a:lnTo>
                  <a:lnTo>
                    <a:pt x="2581942" y="0"/>
                  </a:lnTo>
                  <a:lnTo>
                    <a:pt x="2717834" y="0"/>
                  </a:lnTo>
                  <a:lnTo>
                    <a:pt x="2853726" y="0"/>
                  </a:lnTo>
                  <a:lnTo>
                    <a:pt x="2989618" y="114824"/>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344473"/>
            </a:xfrm>
            <a:custGeom>
              <a:avLst/>
              <a:pathLst>
                <a:path w="3397293" h="344473">
                  <a:moveTo>
                    <a:pt x="0" y="0"/>
                  </a:moveTo>
                  <a:lnTo>
                    <a:pt x="135891" y="344473"/>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344473"/>
                  </a:lnTo>
                  <a:lnTo>
                    <a:pt x="1902484" y="0"/>
                  </a:lnTo>
                  <a:lnTo>
                    <a:pt x="2038375" y="0"/>
                  </a:lnTo>
                  <a:lnTo>
                    <a:pt x="2174267" y="0"/>
                  </a:lnTo>
                  <a:lnTo>
                    <a:pt x="2310159" y="0"/>
                  </a:lnTo>
                  <a:lnTo>
                    <a:pt x="2446051" y="0"/>
                  </a:lnTo>
                  <a:lnTo>
                    <a:pt x="2581942" y="0"/>
                  </a:lnTo>
                  <a:lnTo>
                    <a:pt x="2717834" y="0"/>
                  </a:lnTo>
                  <a:lnTo>
                    <a:pt x="2853726" y="0"/>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19" name="tx119"/>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327984"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1" name="tx141"/>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2" name="tx142"/>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Andorra (98%) was 8 percentage points higher than the global average (90%) and 2 percentage points higher than the average across all non-programme countries (96%).
National DTP1 coverage was 1 percentage point lower than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DTP1 coverage was 98% - this is 1 percentage point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Andorra ranked number 22 out of 41 countries for lowest DTP1 coverage (based on tied ranks).
Andorra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Andorra ranked number 40 out of 41 countries with &lt;100 zero-dose children.
In 2025, Andorra ranked number 40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0155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3389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76623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99857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1772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5006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8240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3552319"/>
              <a:ext cx="206534" cy="1133067"/>
            </a:xfrm>
            <a:prstGeom prst="rect">
              <a:avLst/>
            </a:prstGeom>
            <a:solidFill>
              <a:srgbClr val="80BD41">
                <a:alpha val="100000"/>
              </a:srgbClr>
            </a:solidFill>
          </p:spPr>
          <p:txBody>
            <a:bodyPr/>
            <a:lstStyle/>
            <a:p/>
          </p:txBody>
        </p:sp>
        <p:sp>
          <p:nvSpPr>
            <p:cNvPr id="27" name="rc27"/>
            <p:cNvSpPr/>
            <p:nvPr/>
          </p:nvSpPr>
          <p:spPr>
            <a:xfrm>
              <a:off x="1211313" y="3529290"/>
              <a:ext cx="206534" cy="12282"/>
            </a:xfrm>
            <a:prstGeom prst="rect">
              <a:avLst/>
            </a:prstGeom>
            <a:solidFill>
              <a:srgbClr val="0058AB">
                <a:alpha val="100000"/>
              </a:srgbClr>
            </a:solidFill>
          </p:spPr>
          <p:txBody>
            <a:bodyPr/>
            <a:lstStyle/>
            <a:p/>
          </p:txBody>
        </p:sp>
        <p:sp>
          <p:nvSpPr>
            <p:cNvPr id="28" name="rc28"/>
            <p:cNvSpPr/>
            <p:nvPr/>
          </p:nvSpPr>
          <p:spPr>
            <a:xfrm>
              <a:off x="1211313" y="3541572"/>
              <a:ext cx="206534" cy="10747"/>
            </a:xfrm>
            <a:prstGeom prst="rect">
              <a:avLst/>
            </a:prstGeom>
            <a:solidFill>
              <a:srgbClr val="1CABE2">
                <a:alpha val="100000"/>
              </a:srgbClr>
            </a:solidFill>
          </p:spPr>
          <p:txBody>
            <a:bodyPr/>
            <a:lstStyle/>
            <a:p/>
          </p:txBody>
        </p:sp>
        <p:sp>
          <p:nvSpPr>
            <p:cNvPr id="29" name="rc29"/>
            <p:cNvSpPr/>
            <p:nvPr/>
          </p:nvSpPr>
          <p:spPr>
            <a:xfrm>
              <a:off x="1440796" y="3584561"/>
              <a:ext cx="206534" cy="1100825"/>
            </a:xfrm>
            <a:prstGeom prst="rect">
              <a:avLst/>
            </a:prstGeom>
            <a:solidFill>
              <a:srgbClr val="80BD41">
                <a:alpha val="100000"/>
              </a:srgbClr>
            </a:solidFill>
          </p:spPr>
          <p:txBody>
            <a:bodyPr/>
            <a:lstStyle/>
            <a:p/>
          </p:txBody>
        </p:sp>
        <p:sp>
          <p:nvSpPr>
            <p:cNvPr id="30" name="rc30"/>
            <p:cNvSpPr/>
            <p:nvPr/>
          </p:nvSpPr>
          <p:spPr>
            <a:xfrm>
              <a:off x="1440796" y="3538502"/>
              <a:ext cx="206534" cy="46059"/>
            </a:xfrm>
            <a:prstGeom prst="rect">
              <a:avLst/>
            </a:prstGeom>
            <a:solidFill>
              <a:srgbClr val="0058AB">
                <a:alpha val="100000"/>
              </a:srgbClr>
            </a:solidFill>
          </p:spPr>
          <p:txBody>
            <a:bodyPr/>
            <a:lstStyle/>
            <a:p/>
          </p:txBody>
        </p:sp>
        <p:sp>
          <p:nvSpPr>
            <p:cNvPr id="31" name="rc31"/>
            <p:cNvSpPr/>
            <p:nvPr/>
          </p:nvSpPr>
          <p:spPr>
            <a:xfrm>
              <a:off x="1440796" y="3584561"/>
              <a:ext cx="206534" cy="0"/>
            </a:xfrm>
            <a:prstGeom prst="rect">
              <a:avLst/>
            </a:prstGeom>
            <a:solidFill>
              <a:srgbClr val="1CABE2">
                <a:alpha val="100000"/>
              </a:srgbClr>
            </a:solidFill>
          </p:spPr>
          <p:txBody>
            <a:bodyPr/>
            <a:lstStyle/>
            <a:p/>
          </p:txBody>
        </p:sp>
        <p:sp>
          <p:nvSpPr>
            <p:cNvPr id="32" name="rc32"/>
            <p:cNvSpPr/>
            <p:nvPr/>
          </p:nvSpPr>
          <p:spPr>
            <a:xfrm>
              <a:off x="1670279" y="3629086"/>
              <a:ext cx="206534" cy="1056301"/>
            </a:xfrm>
            <a:prstGeom prst="rect">
              <a:avLst/>
            </a:prstGeom>
            <a:solidFill>
              <a:srgbClr val="80BD41">
                <a:alpha val="100000"/>
              </a:srgbClr>
            </a:solidFill>
          </p:spPr>
          <p:txBody>
            <a:bodyPr/>
            <a:lstStyle/>
            <a:p/>
          </p:txBody>
        </p:sp>
        <p:sp>
          <p:nvSpPr>
            <p:cNvPr id="33" name="rc33"/>
            <p:cNvSpPr/>
            <p:nvPr/>
          </p:nvSpPr>
          <p:spPr>
            <a:xfrm>
              <a:off x="1670279" y="3596844"/>
              <a:ext cx="206534" cy="10747"/>
            </a:xfrm>
            <a:prstGeom prst="rect">
              <a:avLst/>
            </a:prstGeom>
            <a:solidFill>
              <a:srgbClr val="0058AB">
                <a:alpha val="100000"/>
              </a:srgbClr>
            </a:solidFill>
          </p:spPr>
          <p:txBody>
            <a:bodyPr/>
            <a:lstStyle/>
            <a:p/>
          </p:txBody>
        </p:sp>
        <p:sp>
          <p:nvSpPr>
            <p:cNvPr id="34" name="rc34"/>
            <p:cNvSpPr/>
            <p:nvPr/>
          </p:nvSpPr>
          <p:spPr>
            <a:xfrm>
              <a:off x="1670279" y="3607591"/>
              <a:ext cx="206534" cy="21494"/>
            </a:xfrm>
            <a:prstGeom prst="rect">
              <a:avLst/>
            </a:prstGeom>
            <a:solidFill>
              <a:srgbClr val="1CABE2">
                <a:alpha val="100000"/>
              </a:srgbClr>
            </a:solidFill>
          </p:spPr>
          <p:txBody>
            <a:bodyPr/>
            <a:lstStyle/>
            <a:p/>
          </p:txBody>
        </p:sp>
        <p:sp>
          <p:nvSpPr>
            <p:cNvPr id="35" name="rc35"/>
            <p:cNvSpPr/>
            <p:nvPr/>
          </p:nvSpPr>
          <p:spPr>
            <a:xfrm>
              <a:off x="1899761" y="3684357"/>
              <a:ext cx="206534" cy="1001029"/>
            </a:xfrm>
            <a:prstGeom prst="rect">
              <a:avLst/>
            </a:prstGeom>
            <a:solidFill>
              <a:srgbClr val="80BD41">
                <a:alpha val="100000"/>
              </a:srgbClr>
            </a:solidFill>
          </p:spPr>
          <p:txBody>
            <a:bodyPr/>
            <a:lstStyle/>
            <a:p/>
          </p:txBody>
        </p:sp>
        <p:sp>
          <p:nvSpPr>
            <p:cNvPr id="36" name="rc36"/>
            <p:cNvSpPr/>
            <p:nvPr/>
          </p:nvSpPr>
          <p:spPr>
            <a:xfrm>
              <a:off x="1899761" y="3673610"/>
              <a:ext cx="206534" cy="10747"/>
            </a:xfrm>
            <a:prstGeom prst="rect">
              <a:avLst/>
            </a:prstGeom>
            <a:solidFill>
              <a:srgbClr val="0058AB">
                <a:alpha val="100000"/>
              </a:srgbClr>
            </a:solidFill>
          </p:spPr>
          <p:txBody>
            <a:bodyPr/>
            <a:lstStyle/>
            <a:p/>
          </p:txBody>
        </p:sp>
        <p:sp>
          <p:nvSpPr>
            <p:cNvPr id="37" name="rc37"/>
            <p:cNvSpPr/>
            <p:nvPr/>
          </p:nvSpPr>
          <p:spPr>
            <a:xfrm>
              <a:off x="1899761" y="3684357"/>
              <a:ext cx="206534" cy="0"/>
            </a:xfrm>
            <a:prstGeom prst="rect">
              <a:avLst/>
            </a:prstGeom>
            <a:solidFill>
              <a:srgbClr val="1CABE2">
                <a:alpha val="100000"/>
              </a:srgbClr>
            </a:solidFill>
          </p:spPr>
          <p:txBody>
            <a:bodyPr/>
            <a:lstStyle/>
            <a:p/>
          </p:txBody>
        </p:sp>
        <p:sp>
          <p:nvSpPr>
            <p:cNvPr id="38" name="rc38"/>
            <p:cNvSpPr/>
            <p:nvPr/>
          </p:nvSpPr>
          <p:spPr>
            <a:xfrm>
              <a:off x="2129244" y="3533896"/>
              <a:ext cx="206534" cy="1151491"/>
            </a:xfrm>
            <a:prstGeom prst="rect">
              <a:avLst/>
            </a:prstGeom>
            <a:solidFill>
              <a:srgbClr val="80BD41">
                <a:alpha val="100000"/>
              </a:srgbClr>
            </a:solidFill>
          </p:spPr>
          <p:txBody>
            <a:bodyPr/>
            <a:lstStyle/>
            <a:p/>
          </p:txBody>
        </p:sp>
        <p:sp>
          <p:nvSpPr>
            <p:cNvPr id="39" name="rc39"/>
            <p:cNvSpPr/>
            <p:nvPr/>
          </p:nvSpPr>
          <p:spPr>
            <a:xfrm>
              <a:off x="2129244" y="3521613"/>
              <a:ext cx="206534" cy="12282"/>
            </a:xfrm>
            <a:prstGeom prst="rect">
              <a:avLst/>
            </a:prstGeom>
            <a:solidFill>
              <a:srgbClr val="0058AB">
                <a:alpha val="100000"/>
              </a:srgbClr>
            </a:solidFill>
          </p:spPr>
          <p:txBody>
            <a:bodyPr/>
            <a:lstStyle/>
            <a:p/>
          </p:txBody>
        </p:sp>
        <p:sp>
          <p:nvSpPr>
            <p:cNvPr id="40" name="rc40"/>
            <p:cNvSpPr/>
            <p:nvPr/>
          </p:nvSpPr>
          <p:spPr>
            <a:xfrm>
              <a:off x="2129244" y="3533896"/>
              <a:ext cx="206534" cy="0"/>
            </a:xfrm>
            <a:prstGeom prst="rect">
              <a:avLst/>
            </a:prstGeom>
            <a:solidFill>
              <a:srgbClr val="1CABE2">
                <a:alpha val="100000"/>
              </a:srgbClr>
            </a:solidFill>
          </p:spPr>
          <p:txBody>
            <a:bodyPr/>
            <a:lstStyle/>
            <a:p/>
          </p:txBody>
        </p:sp>
        <p:sp>
          <p:nvSpPr>
            <p:cNvPr id="41" name="rc41"/>
            <p:cNvSpPr/>
            <p:nvPr/>
          </p:nvSpPr>
          <p:spPr>
            <a:xfrm>
              <a:off x="2358727" y="3467877"/>
              <a:ext cx="206534" cy="1217509"/>
            </a:xfrm>
            <a:prstGeom prst="rect">
              <a:avLst/>
            </a:prstGeom>
            <a:solidFill>
              <a:srgbClr val="80BD41">
                <a:alpha val="100000"/>
              </a:srgbClr>
            </a:solidFill>
          </p:spPr>
          <p:txBody>
            <a:bodyPr/>
            <a:lstStyle/>
            <a:p/>
          </p:txBody>
        </p:sp>
        <p:sp>
          <p:nvSpPr>
            <p:cNvPr id="42" name="rc42"/>
            <p:cNvSpPr/>
            <p:nvPr/>
          </p:nvSpPr>
          <p:spPr>
            <a:xfrm>
              <a:off x="2358727" y="3443312"/>
              <a:ext cx="206534" cy="12282"/>
            </a:xfrm>
            <a:prstGeom prst="rect">
              <a:avLst/>
            </a:prstGeom>
            <a:solidFill>
              <a:srgbClr val="0058AB">
                <a:alpha val="100000"/>
              </a:srgbClr>
            </a:solidFill>
          </p:spPr>
          <p:txBody>
            <a:bodyPr/>
            <a:lstStyle/>
            <a:p/>
          </p:txBody>
        </p:sp>
        <p:sp>
          <p:nvSpPr>
            <p:cNvPr id="43" name="rc43"/>
            <p:cNvSpPr/>
            <p:nvPr/>
          </p:nvSpPr>
          <p:spPr>
            <a:xfrm>
              <a:off x="2358727" y="3455594"/>
              <a:ext cx="206534" cy="12282"/>
            </a:xfrm>
            <a:prstGeom prst="rect">
              <a:avLst/>
            </a:prstGeom>
            <a:solidFill>
              <a:srgbClr val="1CABE2">
                <a:alpha val="100000"/>
              </a:srgbClr>
            </a:solidFill>
          </p:spPr>
          <p:txBody>
            <a:bodyPr/>
            <a:lstStyle/>
            <a:p/>
          </p:txBody>
        </p:sp>
        <p:sp>
          <p:nvSpPr>
            <p:cNvPr id="44" name="rc44"/>
            <p:cNvSpPr/>
            <p:nvPr/>
          </p:nvSpPr>
          <p:spPr>
            <a:xfrm>
              <a:off x="2588210" y="3498583"/>
              <a:ext cx="206534" cy="1186803"/>
            </a:xfrm>
            <a:prstGeom prst="rect">
              <a:avLst/>
            </a:prstGeom>
            <a:solidFill>
              <a:srgbClr val="80BD41">
                <a:alpha val="100000"/>
              </a:srgbClr>
            </a:solidFill>
          </p:spPr>
          <p:txBody>
            <a:bodyPr/>
            <a:lstStyle/>
            <a:p/>
          </p:txBody>
        </p:sp>
        <p:sp>
          <p:nvSpPr>
            <p:cNvPr id="45" name="rc45"/>
            <p:cNvSpPr/>
            <p:nvPr/>
          </p:nvSpPr>
          <p:spPr>
            <a:xfrm>
              <a:off x="2588210" y="3409535"/>
              <a:ext cx="206534" cy="12282"/>
            </a:xfrm>
            <a:prstGeom prst="rect">
              <a:avLst/>
            </a:prstGeom>
            <a:solidFill>
              <a:srgbClr val="0058AB">
                <a:alpha val="100000"/>
              </a:srgbClr>
            </a:solidFill>
          </p:spPr>
          <p:txBody>
            <a:bodyPr/>
            <a:lstStyle/>
            <a:p/>
          </p:txBody>
        </p:sp>
        <p:sp>
          <p:nvSpPr>
            <p:cNvPr id="46" name="rc46"/>
            <p:cNvSpPr/>
            <p:nvPr/>
          </p:nvSpPr>
          <p:spPr>
            <a:xfrm>
              <a:off x="2588210" y="3421817"/>
              <a:ext cx="206534" cy="76766"/>
            </a:xfrm>
            <a:prstGeom prst="rect">
              <a:avLst/>
            </a:prstGeom>
            <a:solidFill>
              <a:srgbClr val="1CABE2">
                <a:alpha val="100000"/>
              </a:srgbClr>
            </a:solidFill>
          </p:spPr>
          <p:txBody>
            <a:bodyPr/>
            <a:lstStyle/>
            <a:p/>
          </p:txBody>
        </p:sp>
        <p:sp>
          <p:nvSpPr>
            <p:cNvPr id="47" name="rc47"/>
            <p:cNvSpPr/>
            <p:nvPr/>
          </p:nvSpPr>
          <p:spPr>
            <a:xfrm>
              <a:off x="2817692" y="3480159"/>
              <a:ext cx="206534" cy="1205227"/>
            </a:xfrm>
            <a:prstGeom prst="rect">
              <a:avLst/>
            </a:prstGeom>
            <a:solidFill>
              <a:srgbClr val="80BD41">
                <a:alpha val="100000"/>
              </a:srgbClr>
            </a:solidFill>
          </p:spPr>
          <p:txBody>
            <a:bodyPr/>
            <a:lstStyle/>
            <a:p/>
          </p:txBody>
        </p:sp>
        <p:sp>
          <p:nvSpPr>
            <p:cNvPr id="48" name="rc48"/>
            <p:cNvSpPr/>
            <p:nvPr/>
          </p:nvSpPr>
          <p:spPr>
            <a:xfrm>
              <a:off x="2817692" y="3429494"/>
              <a:ext cx="206534" cy="12282"/>
            </a:xfrm>
            <a:prstGeom prst="rect">
              <a:avLst/>
            </a:prstGeom>
            <a:solidFill>
              <a:srgbClr val="0058AB">
                <a:alpha val="100000"/>
              </a:srgbClr>
            </a:solidFill>
          </p:spPr>
          <p:txBody>
            <a:bodyPr/>
            <a:lstStyle/>
            <a:p/>
          </p:txBody>
        </p:sp>
        <p:sp>
          <p:nvSpPr>
            <p:cNvPr id="49" name="rc49"/>
            <p:cNvSpPr/>
            <p:nvPr/>
          </p:nvSpPr>
          <p:spPr>
            <a:xfrm>
              <a:off x="2817692" y="3441776"/>
              <a:ext cx="206534" cy="38383"/>
            </a:xfrm>
            <a:prstGeom prst="rect">
              <a:avLst/>
            </a:prstGeom>
            <a:solidFill>
              <a:srgbClr val="1CABE2">
                <a:alpha val="100000"/>
              </a:srgbClr>
            </a:solidFill>
          </p:spPr>
          <p:txBody>
            <a:bodyPr/>
            <a:lstStyle/>
            <a:p/>
          </p:txBody>
        </p:sp>
        <p:sp>
          <p:nvSpPr>
            <p:cNvPr id="50" name="rc50"/>
            <p:cNvSpPr/>
            <p:nvPr/>
          </p:nvSpPr>
          <p:spPr>
            <a:xfrm>
              <a:off x="3047175" y="3365010"/>
              <a:ext cx="206534" cy="1320376"/>
            </a:xfrm>
            <a:prstGeom prst="rect">
              <a:avLst/>
            </a:prstGeom>
            <a:solidFill>
              <a:srgbClr val="80BD41">
                <a:alpha val="100000"/>
              </a:srgbClr>
            </a:solidFill>
          </p:spPr>
          <p:txBody>
            <a:bodyPr/>
            <a:lstStyle/>
            <a:p/>
          </p:txBody>
        </p:sp>
        <p:sp>
          <p:nvSpPr>
            <p:cNvPr id="51" name="rc51"/>
            <p:cNvSpPr/>
            <p:nvPr/>
          </p:nvSpPr>
          <p:spPr>
            <a:xfrm>
              <a:off x="3047175" y="3351192"/>
              <a:ext cx="206534" cy="13817"/>
            </a:xfrm>
            <a:prstGeom prst="rect">
              <a:avLst/>
            </a:prstGeom>
            <a:solidFill>
              <a:srgbClr val="0058AB">
                <a:alpha val="100000"/>
              </a:srgbClr>
            </a:solidFill>
          </p:spPr>
          <p:txBody>
            <a:bodyPr/>
            <a:lstStyle/>
            <a:p/>
          </p:txBody>
        </p:sp>
        <p:sp>
          <p:nvSpPr>
            <p:cNvPr id="52" name="rc52"/>
            <p:cNvSpPr/>
            <p:nvPr/>
          </p:nvSpPr>
          <p:spPr>
            <a:xfrm>
              <a:off x="3047175" y="3365010"/>
              <a:ext cx="206534" cy="0"/>
            </a:xfrm>
            <a:prstGeom prst="rect">
              <a:avLst/>
            </a:prstGeom>
            <a:solidFill>
              <a:srgbClr val="1CABE2">
                <a:alpha val="100000"/>
              </a:srgbClr>
            </a:solidFill>
          </p:spPr>
          <p:txBody>
            <a:bodyPr/>
            <a:lstStyle/>
            <a:p/>
          </p:txBody>
        </p:sp>
        <p:sp>
          <p:nvSpPr>
            <p:cNvPr id="53" name="rc53"/>
            <p:cNvSpPr/>
            <p:nvPr/>
          </p:nvSpPr>
          <p:spPr>
            <a:xfrm>
              <a:off x="3276658" y="3403393"/>
              <a:ext cx="206534" cy="1281993"/>
            </a:xfrm>
            <a:prstGeom prst="rect">
              <a:avLst/>
            </a:prstGeom>
            <a:solidFill>
              <a:srgbClr val="80BD41">
                <a:alpha val="100000"/>
              </a:srgbClr>
            </a:solidFill>
          </p:spPr>
          <p:txBody>
            <a:bodyPr/>
            <a:lstStyle/>
            <a:p/>
          </p:txBody>
        </p:sp>
        <p:sp>
          <p:nvSpPr>
            <p:cNvPr id="54" name="rc54"/>
            <p:cNvSpPr/>
            <p:nvPr/>
          </p:nvSpPr>
          <p:spPr>
            <a:xfrm>
              <a:off x="3276658" y="3391111"/>
              <a:ext cx="206534" cy="12282"/>
            </a:xfrm>
            <a:prstGeom prst="rect">
              <a:avLst/>
            </a:prstGeom>
            <a:solidFill>
              <a:srgbClr val="0058AB">
                <a:alpha val="100000"/>
              </a:srgbClr>
            </a:solidFill>
          </p:spPr>
          <p:txBody>
            <a:bodyPr/>
            <a:lstStyle/>
            <a:p/>
          </p:txBody>
        </p:sp>
        <p:sp>
          <p:nvSpPr>
            <p:cNvPr id="55" name="rc55"/>
            <p:cNvSpPr/>
            <p:nvPr/>
          </p:nvSpPr>
          <p:spPr>
            <a:xfrm>
              <a:off x="3276658" y="3403393"/>
              <a:ext cx="206534" cy="0"/>
            </a:xfrm>
            <a:prstGeom prst="rect">
              <a:avLst/>
            </a:prstGeom>
            <a:solidFill>
              <a:srgbClr val="1CABE2">
                <a:alpha val="100000"/>
              </a:srgbClr>
            </a:solidFill>
          </p:spPr>
          <p:txBody>
            <a:bodyPr/>
            <a:lstStyle/>
            <a:p/>
          </p:txBody>
        </p:sp>
        <p:sp>
          <p:nvSpPr>
            <p:cNvPr id="56" name="rc56"/>
            <p:cNvSpPr/>
            <p:nvPr/>
          </p:nvSpPr>
          <p:spPr>
            <a:xfrm>
              <a:off x="3506141" y="3374222"/>
              <a:ext cx="206534" cy="1311164"/>
            </a:xfrm>
            <a:prstGeom prst="rect">
              <a:avLst/>
            </a:prstGeom>
            <a:solidFill>
              <a:srgbClr val="80BD41">
                <a:alpha val="100000"/>
              </a:srgbClr>
            </a:solidFill>
          </p:spPr>
          <p:txBody>
            <a:bodyPr/>
            <a:lstStyle/>
            <a:p/>
          </p:txBody>
        </p:sp>
        <p:sp>
          <p:nvSpPr>
            <p:cNvPr id="57" name="rc57"/>
            <p:cNvSpPr/>
            <p:nvPr/>
          </p:nvSpPr>
          <p:spPr>
            <a:xfrm>
              <a:off x="3506141" y="3360404"/>
              <a:ext cx="206534" cy="13817"/>
            </a:xfrm>
            <a:prstGeom prst="rect">
              <a:avLst/>
            </a:prstGeom>
            <a:solidFill>
              <a:srgbClr val="0058AB">
                <a:alpha val="100000"/>
              </a:srgbClr>
            </a:solidFill>
          </p:spPr>
          <p:txBody>
            <a:bodyPr/>
            <a:lstStyle/>
            <a:p/>
          </p:txBody>
        </p:sp>
        <p:sp>
          <p:nvSpPr>
            <p:cNvPr id="58" name="rc58"/>
            <p:cNvSpPr/>
            <p:nvPr/>
          </p:nvSpPr>
          <p:spPr>
            <a:xfrm>
              <a:off x="3506141" y="3374222"/>
              <a:ext cx="206534" cy="0"/>
            </a:xfrm>
            <a:prstGeom prst="rect">
              <a:avLst/>
            </a:prstGeom>
            <a:solidFill>
              <a:srgbClr val="1CABE2">
                <a:alpha val="100000"/>
              </a:srgbClr>
            </a:solidFill>
          </p:spPr>
          <p:txBody>
            <a:bodyPr/>
            <a:lstStyle/>
            <a:p/>
          </p:txBody>
        </p:sp>
        <p:sp>
          <p:nvSpPr>
            <p:cNvPr id="59" name="rc59"/>
            <p:cNvSpPr/>
            <p:nvPr/>
          </p:nvSpPr>
          <p:spPr>
            <a:xfrm>
              <a:off x="3735623" y="3454059"/>
              <a:ext cx="206534" cy="1231327"/>
            </a:xfrm>
            <a:prstGeom prst="rect">
              <a:avLst/>
            </a:prstGeom>
            <a:solidFill>
              <a:srgbClr val="80BD41">
                <a:alpha val="100000"/>
              </a:srgbClr>
            </a:solidFill>
          </p:spPr>
          <p:txBody>
            <a:bodyPr/>
            <a:lstStyle/>
            <a:p/>
          </p:txBody>
        </p:sp>
        <p:sp>
          <p:nvSpPr>
            <p:cNvPr id="60" name="rc60"/>
            <p:cNvSpPr/>
            <p:nvPr/>
          </p:nvSpPr>
          <p:spPr>
            <a:xfrm>
              <a:off x="3735623" y="3441776"/>
              <a:ext cx="206534" cy="12282"/>
            </a:xfrm>
            <a:prstGeom prst="rect">
              <a:avLst/>
            </a:prstGeom>
            <a:solidFill>
              <a:srgbClr val="0058AB">
                <a:alpha val="100000"/>
              </a:srgbClr>
            </a:solidFill>
          </p:spPr>
          <p:txBody>
            <a:bodyPr/>
            <a:lstStyle/>
            <a:p/>
          </p:txBody>
        </p:sp>
        <p:sp>
          <p:nvSpPr>
            <p:cNvPr id="61" name="rc61"/>
            <p:cNvSpPr/>
            <p:nvPr/>
          </p:nvSpPr>
          <p:spPr>
            <a:xfrm>
              <a:off x="3735623" y="3454059"/>
              <a:ext cx="206534" cy="0"/>
            </a:xfrm>
            <a:prstGeom prst="rect">
              <a:avLst/>
            </a:prstGeom>
            <a:solidFill>
              <a:srgbClr val="1CABE2">
                <a:alpha val="100000"/>
              </a:srgbClr>
            </a:solidFill>
          </p:spPr>
          <p:txBody>
            <a:bodyPr/>
            <a:lstStyle/>
            <a:p/>
          </p:txBody>
        </p:sp>
        <p:sp>
          <p:nvSpPr>
            <p:cNvPr id="62" name="rc62"/>
            <p:cNvSpPr/>
            <p:nvPr/>
          </p:nvSpPr>
          <p:spPr>
            <a:xfrm>
              <a:off x="3965106" y="3503189"/>
              <a:ext cx="206534" cy="1182197"/>
            </a:xfrm>
            <a:prstGeom prst="rect">
              <a:avLst/>
            </a:prstGeom>
            <a:solidFill>
              <a:srgbClr val="80BD41">
                <a:alpha val="100000"/>
              </a:srgbClr>
            </a:solidFill>
          </p:spPr>
          <p:txBody>
            <a:bodyPr/>
            <a:lstStyle/>
            <a:p/>
          </p:txBody>
        </p:sp>
        <p:sp>
          <p:nvSpPr>
            <p:cNvPr id="63" name="rc63"/>
            <p:cNvSpPr/>
            <p:nvPr/>
          </p:nvSpPr>
          <p:spPr>
            <a:xfrm>
              <a:off x="3965106" y="3490907"/>
              <a:ext cx="206534" cy="12282"/>
            </a:xfrm>
            <a:prstGeom prst="rect">
              <a:avLst/>
            </a:prstGeom>
            <a:solidFill>
              <a:srgbClr val="0058AB">
                <a:alpha val="100000"/>
              </a:srgbClr>
            </a:solidFill>
          </p:spPr>
          <p:txBody>
            <a:bodyPr/>
            <a:lstStyle/>
            <a:p/>
          </p:txBody>
        </p:sp>
        <p:sp>
          <p:nvSpPr>
            <p:cNvPr id="64" name="rc64"/>
            <p:cNvSpPr/>
            <p:nvPr/>
          </p:nvSpPr>
          <p:spPr>
            <a:xfrm>
              <a:off x="3965106" y="3503189"/>
              <a:ext cx="206534" cy="0"/>
            </a:xfrm>
            <a:prstGeom prst="rect">
              <a:avLst/>
            </a:prstGeom>
            <a:solidFill>
              <a:srgbClr val="1CABE2">
                <a:alpha val="100000"/>
              </a:srgbClr>
            </a:solidFill>
          </p:spPr>
          <p:txBody>
            <a:bodyPr/>
            <a:lstStyle/>
            <a:p/>
          </p:txBody>
        </p:sp>
        <p:sp>
          <p:nvSpPr>
            <p:cNvPr id="65" name="rc65"/>
            <p:cNvSpPr/>
            <p:nvPr/>
          </p:nvSpPr>
          <p:spPr>
            <a:xfrm>
              <a:off x="4194589" y="3688963"/>
              <a:ext cx="206534" cy="996423"/>
            </a:xfrm>
            <a:prstGeom prst="rect">
              <a:avLst/>
            </a:prstGeom>
            <a:solidFill>
              <a:srgbClr val="80BD41">
                <a:alpha val="100000"/>
              </a:srgbClr>
            </a:solidFill>
          </p:spPr>
          <p:txBody>
            <a:bodyPr/>
            <a:lstStyle/>
            <a:p/>
          </p:txBody>
        </p:sp>
        <p:sp>
          <p:nvSpPr>
            <p:cNvPr id="66" name="rc66"/>
            <p:cNvSpPr/>
            <p:nvPr/>
          </p:nvSpPr>
          <p:spPr>
            <a:xfrm>
              <a:off x="4194589" y="3647509"/>
              <a:ext cx="206534" cy="41453"/>
            </a:xfrm>
            <a:prstGeom prst="rect">
              <a:avLst/>
            </a:prstGeom>
            <a:solidFill>
              <a:srgbClr val="0058AB">
                <a:alpha val="100000"/>
              </a:srgbClr>
            </a:solidFill>
          </p:spPr>
          <p:txBody>
            <a:bodyPr/>
            <a:lstStyle/>
            <a:p/>
          </p:txBody>
        </p:sp>
        <p:sp>
          <p:nvSpPr>
            <p:cNvPr id="67" name="rc67"/>
            <p:cNvSpPr/>
            <p:nvPr/>
          </p:nvSpPr>
          <p:spPr>
            <a:xfrm>
              <a:off x="4194589" y="3688963"/>
              <a:ext cx="206534" cy="0"/>
            </a:xfrm>
            <a:prstGeom prst="rect">
              <a:avLst/>
            </a:prstGeom>
            <a:solidFill>
              <a:srgbClr val="1CABE2">
                <a:alpha val="100000"/>
              </a:srgbClr>
            </a:solidFill>
          </p:spPr>
          <p:txBody>
            <a:bodyPr/>
            <a:lstStyle/>
            <a:p/>
          </p:txBody>
        </p:sp>
        <p:sp>
          <p:nvSpPr>
            <p:cNvPr id="68" name="rc68"/>
            <p:cNvSpPr/>
            <p:nvPr/>
          </p:nvSpPr>
          <p:spPr>
            <a:xfrm>
              <a:off x="4424072" y="3704316"/>
              <a:ext cx="206534" cy="981070"/>
            </a:xfrm>
            <a:prstGeom prst="rect">
              <a:avLst/>
            </a:prstGeom>
            <a:solidFill>
              <a:srgbClr val="80BD41">
                <a:alpha val="100000"/>
              </a:srgbClr>
            </a:solidFill>
          </p:spPr>
          <p:txBody>
            <a:bodyPr/>
            <a:lstStyle/>
            <a:p/>
          </p:txBody>
        </p:sp>
        <p:sp>
          <p:nvSpPr>
            <p:cNvPr id="69" name="rc69"/>
            <p:cNvSpPr/>
            <p:nvPr/>
          </p:nvSpPr>
          <p:spPr>
            <a:xfrm>
              <a:off x="4424072" y="3673610"/>
              <a:ext cx="206534" cy="10747"/>
            </a:xfrm>
            <a:prstGeom prst="rect">
              <a:avLst/>
            </a:prstGeom>
            <a:solidFill>
              <a:srgbClr val="0058AB">
                <a:alpha val="100000"/>
              </a:srgbClr>
            </a:solidFill>
          </p:spPr>
          <p:txBody>
            <a:bodyPr/>
            <a:lstStyle/>
            <a:p/>
          </p:txBody>
        </p:sp>
        <p:sp>
          <p:nvSpPr>
            <p:cNvPr id="70" name="rc70"/>
            <p:cNvSpPr/>
            <p:nvPr/>
          </p:nvSpPr>
          <p:spPr>
            <a:xfrm>
              <a:off x="4424072" y="3684357"/>
              <a:ext cx="206534" cy="19959"/>
            </a:xfrm>
            <a:prstGeom prst="rect">
              <a:avLst/>
            </a:prstGeom>
            <a:solidFill>
              <a:srgbClr val="1CABE2">
                <a:alpha val="100000"/>
              </a:srgbClr>
            </a:solidFill>
          </p:spPr>
          <p:txBody>
            <a:bodyPr/>
            <a:lstStyle/>
            <a:p/>
          </p:txBody>
        </p:sp>
        <p:sp>
          <p:nvSpPr>
            <p:cNvPr id="71" name="rc71"/>
            <p:cNvSpPr/>
            <p:nvPr/>
          </p:nvSpPr>
          <p:spPr>
            <a:xfrm>
              <a:off x="4653554" y="3708922"/>
              <a:ext cx="206534" cy="976464"/>
            </a:xfrm>
            <a:prstGeom prst="rect">
              <a:avLst/>
            </a:prstGeom>
            <a:solidFill>
              <a:srgbClr val="80BD41">
                <a:alpha val="100000"/>
              </a:srgbClr>
            </a:solidFill>
          </p:spPr>
          <p:txBody>
            <a:bodyPr/>
            <a:lstStyle/>
            <a:p/>
          </p:txBody>
        </p:sp>
        <p:sp>
          <p:nvSpPr>
            <p:cNvPr id="72" name="rc72"/>
            <p:cNvSpPr/>
            <p:nvPr/>
          </p:nvSpPr>
          <p:spPr>
            <a:xfrm>
              <a:off x="4653554" y="3678216"/>
              <a:ext cx="206534" cy="10747"/>
            </a:xfrm>
            <a:prstGeom prst="rect">
              <a:avLst/>
            </a:prstGeom>
            <a:solidFill>
              <a:srgbClr val="0058AB">
                <a:alpha val="100000"/>
              </a:srgbClr>
            </a:solidFill>
          </p:spPr>
          <p:txBody>
            <a:bodyPr/>
            <a:lstStyle/>
            <a:p/>
          </p:txBody>
        </p:sp>
        <p:sp>
          <p:nvSpPr>
            <p:cNvPr id="73" name="rc73"/>
            <p:cNvSpPr/>
            <p:nvPr/>
          </p:nvSpPr>
          <p:spPr>
            <a:xfrm>
              <a:off x="4653554" y="3688963"/>
              <a:ext cx="206534" cy="19959"/>
            </a:xfrm>
            <a:prstGeom prst="rect">
              <a:avLst/>
            </a:prstGeom>
            <a:solidFill>
              <a:srgbClr val="1CABE2">
                <a:alpha val="100000"/>
              </a:srgbClr>
            </a:solidFill>
          </p:spPr>
          <p:txBody>
            <a:bodyPr/>
            <a:lstStyle/>
            <a:p/>
          </p:txBody>
        </p:sp>
        <p:sp>
          <p:nvSpPr>
            <p:cNvPr id="74" name="rc74"/>
            <p:cNvSpPr/>
            <p:nvPr/>
          </p:nvSpPr>
          <p:spPr>
            <a:xfrm>
              <a:off x="4883037" y="3773406"/>
              <a:ext cx="206534" cy="911980"/>
            </a:xfrm>
            <a:prstGeom prst="rect">
              <a:avLst/>
            </a:prstGeom>
            <a:solidFill>
              <a:srgbClr val="80BD41">
                <a:alpha val="100000"/>
              </a:srgbClr>
            </a:solidFill>
          </p:spPr>
          <p:txBody>
            <a:bodyPr/>
            <a:lstStyle/>
            <a:p/>
          </p:txBody>
        </p:sp>
        <p:sp>
          <p:nvSpPr>
            <p:cNvPr id="75" name="rc75"/>
            <p:cNvSpPr/>
            <p:nvPr/>
          </p:nvSpPr>
          <p:spPr>
            <a:xfrm>
              <a:off x="4883037" y="3754982"/>
              <a:ext cx="206534" cy="9211"/>
            </a:xfrm>
            <a:prstGeom prst="rect">
              <a:avLst/>
            </a:prstGeom>
            <a:solidFill>
              <a:srgbClr val="0058AB">
                <a:alpha val="100000"/>
              </a:srgbClr>
            </a:solidFill>
          </p:spPr>
          <p:txBody>
            <a:bodyPr/>
            <a:lstStyle/>
            <a:p/>
          </p:txBody>
        </p:sp>
        <p:sp>
          <p:nvSpPr>
            <p:cNvPr id="76" name="rc76"/>
            <p:cNvSpPr/>
            <p:nvPr/>
          </p:nvSpPr>
          <p:spPr>
            <a:xfrm>
              <a:off x="4883037" y="3764194"/>
              <a:ext cx="206534" cy="9211"/>
            </a:xfrm>
            <a:prstGeom prst="rect">
              <a:avLst/>
            </a:prstGeom>
            <a:solidFill>
              <a:srgbClr val="1CABE2">
                <a:alpha val="100000"/>
              </a:srgbClr>
            </a:solidFill>
          </p:spPr>
          <p:txBody>
            <a:bodyPr/>
            <a:lstStyle/>
            <a:p/>
          </p:txBody>
        </p:sp>
        <p:sp>
          <p:nvSpPr>
            <p:cNvPr id="77" name="rc77"/>
            <p:cNvSpPr/>
            <p:nvPr/>
          </p:nvSpPr>
          <p:spPr>
            <a:xfrm>
              <a:off x="5112520" y="3811789"/>
              <a:ext cx="206534" cy="873597"/>
            </a:xfrm>
            <a:prstGeom prst="rect">
              <a:avLst/>
            </a:prstGeom>
            <a:solidFill>
              <a:srgbClr val="80BD41">
                <a:alpha val="100000"/>
              </a:srgbClr>
            </a:solidFill>
          </p:spPr>
          <p:txBody>
            <a:bodyPr/>
            <a:lstStyle/>
            <a:p/>
          </p:txBody>
        </p:sp>
        <p:sp>
          <p:nvSpPr>
            <p:cNvPr id="78" name="rc78"/>
            <p:cNvSpPr/>
            <p:nvPr/>
          </p:nvSpPr>
          <p:spPr>
            <a:xfrm>
              <a:off x="5112520" y="3802577"/>
              <a:ext cx="206534" cy="9211"/>
            </a:xfrm>
            <a:prstGeom prst="rect">
              <a:avLst/>
            </a:prstGeom>
            <a:solidFill>
              <a:srgbClr val="0058AB">
                <a:alpha val="100000"/>
              </a:srgbClr>
            </a:solidFill>
          </p:spPr>
          <p:txBody>
            <a:bodyPr/>
            <a:lstStyle/>
            <a:p/>
          </p:txBody>
        </p:sp>
        <p:sp>
          <p:nvSpPr>
            <p:cNvPr id="79" name="rc79"/>
            <p:cNvSpPr/>
            <p:nvPr/>
          </p:nvSpPr>
          <p:spPr>
            <a:xfrm>
              <a:off x="5112520" y="3811789"/>
              <a:ext cx="206534" cy="0"/>
            </a:xfrm>
            <a:prstGeom prst="rect">
              <a:avLst/>
            </a:prstGeom>
            <a:solidFill>
              <a:srgbClr val="1CABE2">
                <a:alpha val="100000"/>
              </a:srgbClr>
            </a:solidFill>
          </p:spPr>
          <p:txBody>
            <a:bodyPr/>
            <a:lstStyle/>
            <a:p/>
          </p:txBody>
        </p:sp>
        <p:sp>
          <p:nvSpPr>
            <p:cNvPr id="80" name="rc80"/>
            <p:cNvSpPr/>
            <p:nvPr/>
          </p:nvSpPr>
          <p:spPr>
            <a:xfrm>
              <a:off x="5342003" y="3871666"/>
              <a:ext cx="206534" cy="813720"/>
            </a:xfrm>
            <a:prstGeom prst="rect">
              <a:avLst/>
            </a:prstGeom>
            <a:solidFill>
              <a:srgbClr val="80BD41">
                <a:alpha val="100000"/>
              </a:srgbClr>
            </a:solidFill>
          </p:spPr>
          <p:txBody>
            <a:bodyPr/>
            <a:lstStyle/>
            <a:p/>
          </p:txBody>
        </p:sp>
        <p:sp>
          <p:nvSpPr>
            <p:cNvPr id="81" name="rc81"/>
            <p:cNvSpPr/>
            <p:nvPr/>
          </p:nvSpPr>
          <p:spPr>
            <a:xfrm>
              <a:off x="5342003" y="3863990"/>
              <a:ext cx="206534" cy="7676"/>
            </a:xfrm>
            <a:prstGeom prst="rect">
              <a:avLst/>
            </a:prstGeom>
            <a:solidFill>
              <a:srgbClr val="0058AB">
                <a:alpha val="100000"/>
              </a:srgbClr>
            </a:solidFill>
          </p:spPr>
          <p:txBody>
            <a:bodyPr/>
            <a:lstStyle/>
            <a:p/>
          </p:txBody>
        </p:sp>
        <p:sp>
          <p:nvSpPr>
            <p:cNvPr id="82" name="rc82"/>
            <p:cNvSpPr/>
            <p:nvPr/>
          </p:nvSpPr>
          <p:spPr>
            <a:xfrm>
              <a:off x="5342003" y="3871666"/>
              <a:ext cx="206534" cy="0"/>
            </a:xfrm>
            <a:prstGeom prst="rect">
              <a:avLst/>
            </a:prstGeom>
            <a:solidFill>
              <a:srgbClr val="1CABE2">
                <a:alpha val="100000"/>
              </a:srgbClr>
            </a:solidFill>
          </p:spPr>
          <p:txBody>
            <a:bodyPr/>
            <a:lstStyle/>
            <a:p/>
          </p:txBody>
        </p:sp>
        <p:sp>
          <p:nvSpPr>
            <p:cNvPr id="83" name="rc83"/>
            <p:cNvSpPr/>
            <p:nvPr/>
          </p:nvSpPr>
          <p:spPr>
            <a:xfrm>
              <a:off x="5571486" y="3876272"/>
              <a:ext cx="206534" cy="809114"/>
            </a:xfrm>
            <a:prstGeom prst="rect">
              <a:avLst/>
            </a:prstGeom>
            <a:solidFill>
              <a:srgbClr val="80BD41">
                <a:alpha val="100000"/>
              </a:srgbClr>
            </a:solidFill>
          </p:spPr>
          <p:txBody>
            <a:bodyPr/>
            <a:lstStyle/>
            <a:p/>
          </p:txBody>
        </p:sp>
        <p:sp>
          <p:nvSpPr>
            <p:cNvPr id="84" name="rc84"/>
            <p:cNvSpPr/>
            <p:nvPr/>
          </p:nvSpPr>
          <p:spPr>
            <a:xfrm>
              <a:off x="5571486" y="3868596"/>
              <a:ext cx="206534" cy="7676"/>
            </a:xfrm>
            <a:prstGeom prst="rect">
              <a:avLst/>
            </a:prstGeom>
            <a:solidFill>
              <a:srgbClr val="0058AB">
                <a:alpha val="100000"/>
              </a:srgbClr>
            </a:solidFill>
          </p:spPr>
          <p:txBody>
            <a:bodyPr/>
            <a:lstStyle/>
            <a:p/>
          </p:txBody>
        </p:sp>
        <p:sp>
          <p:nvSpPr>
            <p:cNvPr id="85" name="rc85"/>
            <p:cNvSpPr/>
            <p:nvPr/>
          </p:nvSpPr>
          <p:spPr>
            <a:xfrm>
              <a:off x="5571486" y="3876272"/>
              <a:ext cx="206534" cy="0"/>
            </a:xfrm>
            <a:prstGeom prst="rect">
              <a:avLst/>
            </a:prstGeom>
            <a:solidFill>
              <a:srgbClr val="1CABE2">
                <a:alpha val="100000"/>
              </a:srgbClr>
            </a:solidFill>
          </p:spPr>
          <p:txBody>
            <a:bodyPr/>
            <a:lstStyle/>
            <a:p/>
          </p:txBody>
        </p:sp>
        <p:sp>
          <p:nvSpPr>
            <p:cNvPr id="86" name="rc86"/>
            <p:cNvSpPr/>
            <p:nvPr/>
          </p:nvSpPr>
          <p:spPr>
            <a:xfrm>
              <a:off x="5800968" y="3885484"/>
              <a:ext cx="206534" cy="799902"/>
            </a:xfrm>
            <a:prstGeom prst="rect">
              <a:avLst/>
            </a:prstGeom>
            <a:solidFill>
              <a:srgbClr val="80BD41">
                <a:alpha val="100000"/>
              </a:srgbClr>
            </a:solidFill>
          </p:spPr>
          <p:txBody>
            <a:bodyPr/>
            <a:lstStyle/>
            <a:p/>
          </p:txBody>
        </p:sp>
        <p:sp>
          <p:nvSpPr>
            <p:cNvPr id="87" name="rc87"/>
            <p:cNvSpPr/>
            <p:nvPr/>
          </p:nvSpPr>
          <p:spPr>
            <a:xfrm>
              <a:off x="5800968" y="3877808"/>
              <a:ext cx="206534" cy="7676"/>
            </a:xfrm>
            <a:prstGeom prst="rect">
              <a:avLst/>
            </a:prstGeom>
            <a:solidFill>
              <a:srgbClr val="0058AB">
                <a:alpha val="100000"/>
              </a:srgbClr>
            </a:solidFill>
          </p:spPr>
          <p:txBody>
            <a:bodyPr/>
            <a:lstStyle/>
            <a:p/>
          </p:txBody>
        </p:sp>
        <p:sp>
          <p:nvSpPr>
            <p:cNvPr id="88" name="rc88"/>
            <p:cNvSpPr/>
            <p:nvPr/>
          </p:nvSpPr>
          <p:spPr>
            <a:xfrm>
              <a:off x="5800968" y="3885484"/>
              <a:ext cx="206534" cy="0"/>
            </a:xfrm>
            <a:prstGeom prst="rect">
              <a:avLst/>
            </a:prstGeom>
            <a:solidFill>
              <a:srgbClr val="1CABE2">
                <a:alpha val="100000"/>
              </a:srgbClr>
            </a:solidFill>
          </p:spPr>
          <p:txBody>
            <a:bodyPr/>
            <a:lstStyle/>
            <a:p/>
          </p:txBody>
        </p:sp>
        <p:sp>
          <p:nvSpPr>
            <p:cNvPr id="89" name="rc89"/>
            <p:cNvSpPr/>
            <p:nvPr/>
          </p:nvSpPr>
          <p:spPr>
            <a:xfrm>
              <a:off x="6030451" y="3876272"/>
              <a:ext cx="206534" cy="809114"/>
            </a:xfrm>
            <a:prstGeom prst="rect">
              <a:avLst/>
            </a:prstGeom>
            <a:solidFill>
              <a:srgbClr val="80BD41">
                <a:alpha val="100000"/>
              </a:srgbClr>
            </a:solidFill>
          </p:spPr>
          <p:txBody>
            <a:bodyPr/>
            <a:lstStyle/>
            <a:p/>
          </p:txBody>
        </p:sp>
        <p:sp>
          <p:nvSpPr>
            <p:cNvPr id="90" name="rc90"/>
            <p:cNvSpPr/>
            <p:nvPr/>
          </p:nvSpPr>
          <p:spPr>
            <a:xfrm>
              <a:off x="6030451" y="3868596"/>
              <a:ext cx="206534" cy="7676"/>
            </a:xfrm>
            <a:prstGeom prst="rect">
              <a:avLst/>
            </a:prstGeom>
            <a:solidFill>
              <a:srgbClr val="0058AB">
                <a:alpha val="100000"/>
              </a:srgbClr>
            </a:solidFill>
          </p:spPr>
          <p:txBody>
            <a:bodyPr/>
            <a:lstStyle/>
            <a:p/>
          </p:txBody>
        </p:sp>
        <p:sp>
          <p:nvSpPr>
            <p:cNvPr id="91" name="rc91"/>
            <p:cNvSpPr/>
            <p:nvPr/>
          </p:nvSpPr>
          <p:spPr>
            <a:xfrm>
              <a:off x="6030451" y="3876272"/>
              <a:ext cx="206534" cy="0"/>
            </a:xfrm>
            <a:prstGeom prst="rect">
              <a:avLst/>
            </a:prstGeom>
            <a:solidFill>
              <a:srgbClr val="1CABE2">
                <a:alpha val="100000"/>
              </a:srgbClr>
            </a:solidFill>
          </p:spPr>
          <p:txBody>
            <a:bodyPr/>
            <a:lstStyle/>
            <a:p/>
          </p:txBody>
        </p:sp>
        <p:sp>
          <p:nvSpPr>
            <p:cNvPr id="92" name="rc92"/>
            <p:cNvSpPr/>
            <p:nvPr/>
          </p:nvSpPr>
          <p:spPr>
            <a:xfrm>
              <a:off x="6259934" y="3868596"/>
              <a:ext cx="206534" cy="816791"/>
            </a:xfrm>
            <a:prstGeom prst="rect">
              <a:avLst/>
            </a:prstGeom>
            <a:solidFill>
              <a:srgbClr val="80BD41">
                <a:alpha val="100000"/>
              </a:srgbClr>
            </a:solidFill>
          </p:spPr>
          <p:txBody>
            <a:bodyPr/>
            <a:lstStyle/>
            <a:p/>
          </p:txBody>
        </p:sp>
        <p:sp>
          <p:nvSpPr>
            <p:cNvPr id="93" name="rc93"/>
            <p:cNvSpPr/>
            <p:nvPr/>
          </p:nvSpPr>
          <p:spPr>
            <a:xfrm>
              <a:off x="6259934" y="3851707"/>
              <a:ext cx="206534" cy="16888"/>
            </a:xfrm>
            <a:prstGeom prst="rect">
              <a:avLst/>
            </a:prstGeom>
            <a:solidFill>
              <a:srgbClr val="0058AB">
                <a:alpha val="100000"/>
              </a:srgbClr>
            </a:solidFill>
          </p:spPr>
          <p:txBody>
            <a:bodyPr/>
            <a:lstStyle/>
            <a:p/>
          </p:txBody>
        </p:sp>
        <p:sp>
          <p:nvSpPr>
            <p:cNvPr id="94" name="rc94"/>
            <p:cNvSpPr/>
            <p:nvPr/>
          </p:nvSpPr>
          <p:spPr>
            <a:xfrm>
              <a:off x="6259934" y="3868596"/>
              <a:ext cx="206534" cy="0"/>
            </a:xfrm>
            <a:prstGeom prst="rect">
              <a:avLst/>
            </a:prstGeom>
            <a:solidFill>
              <a:srgbClr val="1CABE2">
                <a:alpha val="100000"/>
              </a:srgbClr>
            </a:solidFill>
          </p:spPr>
          <p:txBody>
            <a:bodyPr/>
            <a:lstStyle/>
            <a:p/>
          </p:txBody>
        </p:sp>
        <p:sp>
          <p:nvSpPr>
            <p:cNvPr id="95" name="rc95"/>
            <p:cNvSpPr/>
            <p:nvPr/>
          </p:nvSpPr>
          <p:spPr>
            <a:xfrm>
              <a:off x="6489417" y="3854778"/>
              <a:ext cx="206534" cy="830608"/>
            </a:xfrm>
            <a:prstGeom prst="rect">
              <a:avLst/>
            </a:prstGeom>
            <a:solidFill>
              <a:srgbClr val="80BD41">
                <a:alpha val="100000"/>
              </a:srgbClr>
            </a:solidFill>
          </p:spPr>
          <p:txBody>
            <a:bodyPr/>
            <a:lstStyle/>
            <a:p/>
          </p:txBody>
        </p:sp>
        <p:sp>
          <p:nvSpPr>
            <p:cNvPr id="96" name="rc96"/>
            <p:cNvSpPr/>
            <p:nvPr/>
          </p:nvSpPr>
          <p:spPr>
            <a:xfrm>
              <a:off x="6489417" y="3837889"/>
              <a:ext cx="206534" cy="16888"/>
            </a:xfrm>
            <a:prstGeom prst="rect">
              <a:avLst/>
            </a:prstGeom>
            <a:solidFill>
              <a:srgbClr val="0058AB">
                <a:alpha val="100000"/>
              </a:srgbClr>
            </a:solidFill>
          </p:spPr>
          <p:txBody>
            <a:bodyPr/>
            <a:lstStyle/>
            <a:p/>
          </p:txBody>
        </p:sp>
        <p:sp>
          <p:nvSpPr>
            <p:cNvPr id="97" name="rc97"/>
            <p:cNvSpPr/>
            <p:nvPr/>
          </p:nvSpPr>
          <p:spPr>
            <a:xfrm>
              <a:off x="6489417" y="3854778"/>
              <a:ext cx="206534" cy="0"/>
            </a:xfrm>
            <a:prstGeom prst="rect">
              <a:avLst/>
            </a:prstGeom>
            <a:solidFill>
              <a:srgbClr val="1CABE2">
                <a:alpha val="100000"/>
              </a:srgbClr>
            </a:solidFill>
          </p:spPr>
          <p:txBody>
            <a:bodyPr/>
            <a:lstStyle/>
            <a:p/>
          </p:txBody>
        </p:sp>
        <p:sp>
          <p:nvSpPr>
            <p:cNvPr id="98" name="rc98"/>
            <p:cNvSpPr/>
            <p:nvPr/>
          </p:nvSpPr>
          <p:spPr>
            <a:xfrm>
              <a:off x="6718899" y="3845566"/>
              <a:ext cx="206534" cy="839820"/>
            </a:xfrm>
            <a:prstGeom prst="rect">
              <a:avLst/>
            </a:prstGeom>
            <a:solidFill>
              <a:srgbClr val="80BD41">
                <a:alpha val="100000"/>
              </a:srgbClr>
            </a:solidFill>
          </p:spPr>
          <p:txBody>
            <a:bodyPr/>
            <a:lstStyle/>
            <a:p/>
          </p:txBody>
        </p:sp>
        <p:sp>
          <p:nvSpPr>
            <p:cNvPr id="99" name="rc99"/>
            <p:cNvSpPr/>
            <p:nvPr/>
          </p:nvSpPr>
          <p:spPr>
            <a:xfrm>
              <a:off x="6718899" y="3828677"/>
              <a:ext cx="206534" cy="16888"/>
            </a:xfrm>
            <a:prstGeom prst="rect">
              <a:avLst/>
            </a:prstGeom>
            <a:solidFill>
              <a:srgbClr val="0058AB">
                <a:alpha val="100000"/>
              </a:srgbClr>
            </a:solidFill>
          </p:spPr>
          <p:txBody>
            <a:bodyPr/>
            <a:lstStyle/>
            <a:p/>
          </p:txBody>
        </p:sp>
        <p:sp>
          <p:nvSpPr>
            <p:cNvPr id="100" name="rc100"/>
            <p:cNvSpPr/>
            <p:nvPr/>
          </p:nvSpPr>
          <p:spPr>
            <a:xfrm>
              <a:off x="6718899" y="3845566"/>
              <a:ext cx="206534" cy="0"/>
            </a:xfrm>
            <a:prstGeom prst="rect">
              <a:avLst/>
            </a:prstGeom>
            <a:solidFill>
              <a:srgbClr val="1CABE2">
                <a:alpha val="100000"/>
              </a:srgbClr>
            </a:solidFill>
          </p:spPr>
          <p:txBody>
            <a:bodyPr/>
            <a:lstStyle/>
            <a:p/>
          </p:txBody>
        </p:sp>
        <p:sp>
          <p:nvSpPr>
            <p:cNvPr id="101" name="rc101"/>
            <p:cNvSpPr/>
            <p:nvPr/>
          </p:nvSpPr>
          <p:spPr>
            <a:xfrm>
              <a:off x="6948382" y="3834819"/>
              <a:ext cx="206534" cy="850568"/>
            </a:xfrm>
            <a:prstGeom prst="rect">
              <a:avLst/>
            </a:prstGeom>
            <a:solidFill>
              <a:srgbClr val="80BD41">
                <a:alpha val="100000"/>
              </a:srgbClr>
            </a:solidFill>
          </p:spPr>
          <p:txBody>
            <a:bodyPr/>
            <a:lstStyle/>
            <a:p/>
          </p:txBody>
        </p:sp>
        <p:sp>
          <p:nvSpPr>
            <p:cNvPr id="102" name="rc102"/>
            <p:cNvSpPr/>
            <p:nvPr/>
          </p:nvSpPr>
          <p:spPr>
            <a:xfrm>
              <a:off x="6948382" y="3817930"/>
              <a:ext cx="206534" cy="16888"/>
            </a:xfrm>
            <a:prstGeom prst="rect">
              <a:avLst/>
            </a:prstGeom>
            <a:solidFill>
              <a:srgbClr val="0058AB">
                <a:alpha val="100000"/>
              </a:srgbClr>
            </a:solidFill>
          </p:spPr>
          <p:txBody>
            <a:bodyPr/>
            <a:lstStyle/>
            <a:p/>
          </p:txBody>
        </p:sp>
        <p:sp>
          <p:nvSpPr>
            <p:cNvPr id="103" name="rc103"/>
            <p:cNvSpPr/>
            <p:nvPr/>
          </p:nvSpPr>
          <p:spPr>
            <a:xfrm>
              <a:off x="6948382" y="3834819"/>
              <a:ext cx="206534" cy="0"/>
            </a:xfrm>
            <a:prstGeom prst="rect">
              <a:avLst/>
            </a:prstGeom>
            <a:solidFill>
              <a:srgbClr val="1CABE2">
                <a:alpha val="100000"/>
              </a:srgbClr>
            </a:solidFill>
          </p:spPr>
          <p:txBody>
            <a:bodyPr/>
            <a:lstStyle/>
            <a:p/>
          </p:txBody>
        </p:sp>
        <p:sp>
          <p:nvSpPr>
            <p:cNvPr id="104" name="rc104"/>
            <p:cNvSpPr/>
            <p:nvPr/>
          </p:nvSpPr>
          <p:spPr>
            <a:xfrm>
              <a:off x="7177865" y="3807183"/>
              <a:ext cx="206534" cy="12557"/>
            </a:xfrm>
            <a:prstGeom prst="rect">
              <a:avLst/>
            </a:prstGeom>
            <a:solidFill>
              <a:srgbClr val="F26A21">
                <a:alpha val="100000"/>
              </a:srgbClr>
            </a:solidFill>
          </p:spPr>
          <p:txBody>
            <a:bodyPr/>
            <a:lstStyle/>
            <a:p/>
          </p:txBody>
        </p:sp>
        <p:sp>
          <p:nvSpPr>
            <p:cNvPr id="105" name="rc105"/>
            <p:cNvSpPr/>
            <p:nvPr/>
          </p:nvSpPr>
          <p:spPr>
            <a:xfrm>
              <a:off x="7177865" y="3819740"/>
              <a:ext cx="206534" cy="865646"/>
            </a:xfrm>
            <a:prstGeom prst="rect">
              <a:avLst/>
            </a:prstGeom>
            <a:solidFill>
              <a:srgbClr val="FFC20E">
                <a:alpha val="100000"/>
              </a:srgbClr>
            </a:solidFill>
          </p:spPr>
          <p:txBody>
            <a:bodyPr/>
            <a:lstStyle/>
            <a:p/>
          </p:txBody>
        </p:sp>
        <p:sp>
          <p:nvSpPr>
            <p:cNvPr id="106" name="rc106"/>
            <p:cNvSpPr/>
            <p:nvPr/>
          </p:nvSpPr>
          <p:spPr>
            <a:xfrm>
              <a:off x="7407348" y="3799506"/>
              <a:ext cx="206534" cy="9337"/>
            </a:xfrm>
            <a:prstGeom prst="rect">
              <a:avLst/>
            </a:prstGeom>
            <a:solidFill>
              <a:srgbClr val="F26A21">
                <a:alpha val="100000"/>
              </a:srgbClr>
            </a:solidFill>
          </p:spPr>
          <p:txBody>
            <a:bodyPr/>
            <a:lstStyle/>
            <a:p/>
          </p:txBody>
        </p:sp>
        <p:sp>
          <p:nvSpPr>
            <p:cNvPr id="107" name="rc107"/>
            <p:cNvSpPr/>
            <p:nvPr/>
          </p:nvSpPr>
          <p:spPr>
            <a:xfrm>
              <a:off x="7407348" y="3808843"/>
              <a:ext cx="206534" cy="876543"/>
            </a:xfrm>
            <a:prstGeom prst="rect">
              <a:avLst/>
            </a:prstGeom>
            <a:solidFill>
              <a:srgbClr val="FFC20E">
                <a:alpha val="100000"/>
              </a:srgbClr>
            </a:solidFill>
          </p:spPr>
          <p:txBody>
            <a:bodyPr/>
            <a:lstStyle/>
            <a:p/>
          </p:txBody>
        </p:sp>
        <p:sp>
          <p:nvSpPr>
            <p:cNvPr id="108" name="rc108"/>
            <p:cNvSpPr/>
            <p:nvPr/>
          </p:nvSpPr>
          <p:spPr>
            <a:xfrm>
              <a:off x="7636830" y="3791830"/>
              <a:ext cx="206534" cy="6942"/>
            </a:xfrm>
            <a:prstGeom prst="rect">
              <a:avLst/>
            </a:prstGeom>
            <a:solidFill>
              <a:srgbClr val="F26A21">
                <a:alpha val="100000"/>
              </a:srgbClr>
            </a:solidFill>
          </p:spPr>
          <p:txBody>
            <a:bodyPr/>
            <a:lstStyle/>
            <a:p/>
          </p:txBody>
        </p:sp>
        <p:sp>
          <p:nvSpPr>
            <p:cNvPr id="109" name="rc109"/>
            <p:cNvSpPr/>
            <p:nvPr/>
          </p:nvSpPr>
          <p:spPr>
            <a:xfrm>
              <a:off x="7636830" y="3798772"/>
              <a:ext cx="206534" cy="886614"/>
            </a:xfrm>
            <a:prstGeom prst="rect">
              <a:avLst/>
            </a:prstGeom>
            <a:solidFill>
              <a:srgbClr val="FFC20E">
                <a:alpha val="100000"/>
              </a:srgbClr>
            </a:solidFill>
          </p:spPr>
          <p:txBody>
            <a:bodyPr/>
            <a:lstStyle/>
            <a:p/>
          </p:txBody>
        </p:sp>
        <p:sp>
          <p:nvSpPr>
            <p:cNvPr id="110" name="rc110"/>
            <p:cNvSpPr/>
            <p:nvPr/>
          </p:nvSpPr>
          <p:spPr>
            <a:xfrm>
              <a:off x="7866313" y="3787224"/>
              <a:ext cx="206534" cy="5162"/>
            </a:xfrm>
            <a:prstGeom prst="rect">
              <a:avLst/>
            </a:prstGeom>
            <a:solidFill>
              <a:srgbClr val="F26A21">
                <a:alpha val="100000"/>
              </a:srgbClr>
            </a:solidFill>
          </p:spPr>
          <p:txBody>
            <a:bodyPr/>
            <a:lstStyle/>
            <a:p/>
          </p:txBody>
        </p:sp>
        <p:sp>
          <p:nvSpPr>
            <p:cNvPr id="111" name="rc111"/>
            <p:cNvSpPr/>
            <p:nvPr/>
          </p:nvSpPr>
          <p:spPr>
            <a:xfrm>
              <a:off x="7866313" y="3792386"/>
              <a:ext cx="206534" cy="893000"/>
            </a:xfrm>
            <a:prstGeom prst="rect">
              <a:avLst/>
            </a:prstGeom>
            <a:solidFill>
              <a:srgbClr val="FFC20E">
                <a:alpha val="100000"/>
              </a:srgbClr>
            </a:solidFill>
          </p:spPr>
          <p:txBody>
            <a:bodyPr/>
            <a:lstStyle/>
            <a:p/>
          </p:txBody>
        </p:sp>
        <p:sp>
          <p:nvSpPr>
            <p:cNvPr id="112" name="rc112"/>
            <p:cNvSpPr/>
            <p:nvPr/>
          </p:nvSpPr>
          <p:spPr>
            <a:xfrm>
              <a:off x="8095796" y="3784153"/>
              <a:ext cx="206534" cy="3838"/>
            </a:xfrm>
            <a:prstGeom prst="rect">
              <a:avLst/>
            </a:prstGeom>
            <a:solidFill>
              <a:srgbClr val="F26A21">
                <a:alpha val="100000"/>
              </a:srgbClr>
            </a:solidFill>
          </p:spPr>
          <p:txBody>
            <a:bodyPr/>
            <a:lstStyle/>
            <a:p/>
          </p:txBody>
        </p:sp>
        <p:sp>
          <p:nvSpPr>
            <p:cNvPr id="113" name="rc113"/>
            <p:cNvSpPr/>
            <p:nvPr/>
          </p:nvSpPr>
          <p:spPr>
            <a:xfrm>
              <a:off x="8095796" y="3787991"/>
              <a:ext cx="206534" cy="897395"/>
            </a:xfrm>
            <a:prstGeom prst="rect">
              <a:avLst/>
            </a:prstGeom>
            <a:solidFill>
              <a:srgbClr val="FFC20E">
                <a:alpha val="100000"/>
              </a:srgbClr>
            </a:solidFill>
          </p:spPr>
          <p:txBody>
            <a:bodyPr/>
            <a:lstStyle/>
            <a:p/>
          </p:txBody>
        </p:sp>
        <p:sp>
          <p:nvSpPr>
            <p:cNvPr id="114" name="pl114"/>
            <p:cNvSpPr/>
            <p:nvPr/>
          </p:nvSpPr>
          <p:spPr>
            <a:xfrm>
              <a:off x="1314580" y="2071041"/>
              <a:ext cx="5737069" cy="79222"/>
            </a:xfrm>
            <a:custGeom>
              <a:avLst/>
              <a:pathLst>
                <a:path w="5737069" h="79222">
                  <a:moveTo>
                    <a:pt x="0" y="0"/>
                  </a:moveTo>
                  <a:lnTo>
                    <a:pt x="229482" y="79222"/>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0"/>
                  </a:lnTo>
                  <a:lnTo>
                    <a:pt x="2983275" y="79222"/>
                  </a:lnTo>
                  <a:lnTo>
                    <a:pt x="3212758" y="0"/>
                  </a:lnTo>
                  <a:lnTo>
                    <a:pt x="3442241" y="0"/>
                  </a:lnTo>
                  <a:lnTo>
                    <a:pt x="3671724" y="0"/>
                  </a:lnTo>
                  <a:lnTo>
                    <a:pt x="3901207" y="0"/>
                  </a:lnTo>
                  <a:lnTo>
                    <a:pt x="4130689" y="0"/>
                  </a:lnTo>
                  <a:lnTo>
                    <a:pt x="4360172" y="0"/>
                  </a:lnTo>
                  <a:lnTo>
                    <a:pt x="4589655" y="0"/>
                  </a:lnTo>
                  <a:lnTo>
                    <a:pt x="4819138" y="0"/>
                  </a:lnTo>
                  <a:lnTo>
                    <a:pt x="5048620" y="26407"/>
                  </a:lnTo>
                  <a:lnTo>
                    <a:pt x="5278103" y="26407"/>
                  </a:lnTo>
                  <a:lnTo>
                    <a:pt x="5507586" y="26407"/>
                  </a:lnTo>
                  <a:lnTo>
                    <a:pt x="5737069" y="26407"/>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2071041"/>
              <a:ext cx="5737069" cy="158445"/>
            </a:xfrm>
            <a:custGeom>
              <a:avLst/>
              <a:pathLst>
                <a:path w="5737069" h="158445">
                  <a:moveTo>
                    <a:pt x="0" y="26407"/>
                  </a:moveTo>
                  <a:lnTo>
                    <a:pt x="229482" y="79222"/>
                  </a:lnTo>
                  <a:lnTo>
                    <a:pt x="458965" y="52815"/>
                  </a:lnTo>
                  <a:lnTo>
                    <a:pt x="688448" y="0"/>
                  </a:lnTo>
                  <a:lnTo>
                    <a:pt x="917931" y="0"/>
                  </a:lnTo>
                  <a:lnTo>
                    <a:pt x="1147413" y="26407"/>
                  </a:lnTo>
                  <a:lnTo>
                    <a:pt x="1376896" y="158445"/>
                  </a:lnTo>
                  <a:lnTo>
                    <a:pt x="1606379" y="79222"/>
                  </a:lnTo>
                  <a:lnTo>
                    <a:pt x="1835862" y="0"/>
                  </a:lnTo>
                  <a:lnTo>
                    <a:pt x="2065344" y="0"/>
                  </a:lnTo>
                  <a:lnTo>
                    <a:pt x="2294827" y="0"/>
                  </a:lnTo>
                  <a:lnTo>
                    <a:pt x="2524310" y="0"/>
                  </a:lnTo>
                  <a:lnTo>
                    <a:pt x="2753793" y="0"/>
                  </a:lnTo>
                  <a:lnTo>
                    <a:pt x="2983275" y="79222"/>
                  </a:lnTo>
                  <a:lnTo>
                    <a:pt x="3212758" y="52815"/>
                  </a:lnTo>
                  <a:lnTo>
                    <a:pt x="3442241" y="52815"/>
                  </a:lnTo>
                  <a:lnTo>
                    <a:pt x="3671724" y="26407"/>
                  </a:lnTo>
                  <a:lnTo>
                    <a:pt x="3901207" y="0"/>
                  </a:lnTo>
                  <a:lnTo>
                    <a:pt x="4130689" y="0"/>
                  </a:lnTo>
                  <a:lnTo>
                    <a:pt x="4360172" y="0"/>
                  </a:lnTo>
                  <a:lnTo>
                    <a:pt x="4589655" y="0"/>
                  </a:lnTo>
                  <a:lnTo>
                    <a:pt x="4819138" y="0"/>
                  </a:lnTo>
                  <a:lnTo>
                    <a:pt x="5048620" y="26407"/>
                  </a:lnTo>
                  <a:lnTo>
                    <a:pt x="5278103" y="26407"/>
                  </a:lnTo>
                  <a:lnTo>
                    <a:pt x="5507586" y="26407"/>
                  </a:lnTo>
                  <a:lnTo>
                    <a:pt x="5737069" y="26407"/>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6539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2948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5243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538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98332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2462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39366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54108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68849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064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3590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06539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2948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243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538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698332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87508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40" name="tx140"/>
            <p:cNvSpPr/>
            <p:nvPr/>
          </p:nvSpPr>
          <p:spPr>
            <a:xfrm>
              <a:off x="508103" y="30926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1" name="tx141"/>
            <p:cNvSpPr/>
            <p:nvPr/>
          </p:nvSpPr>
          <p:spPr>
            <a:xfrm>
              <a:off x="508103" y="23249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22891"/>
              <a:ext cx="201456" cy="201456"/>
            </a:xfrm>
            <a:prstGeom prst="rect">
              <a:avLst/>
            </a:prstGeom>
            <a:solidFill>
              <a:srgbClr val="80BD41">
                <a:alpha val="100000"/>
              </a:srgbClr>
            </a:solidFill>
          </p:spPr>
          <p:txBody>
            <a:bodyPr/>
            <a:lstStyle/>
            <a:p/>
          </p:txBody>
        </p:sp>
        <p:sp>
          <p:nvSpPr>
            <p:cNvPr id="164" name="rc164"/>
            <p:cNvSpPr/>
            <p:nvPr/>
          </p:nvSpPr>
          <p:spPr>
            <a:xfrm>
              <a:off x="2554205" y="5522891"/>
              <a:ext cx="201456" cy="201456"/>
            </a:xfrm>
            <a:prstGeom prst="rect">
              <a:avLst/>
            </a:prstGeom>
            <a:solidFill>
              <a:srgbClr val="1CABE2">
                <a:alpha val="100000"/>
              </a:srgbClr>
            </a:solidFill>
          </p:spPr>
          <p:txBody>
            <a:bodyPr/>
            <a:lstStyle/>
            <a:p/>
          </p:txBody>
        </p:sp>
        <p:sp>
          <p:nvSpPr>
            <p:cNvPr id="165" name="rc165"/>
            <p:cNvSpPr/>
            <p:nvPr/>
          </p:nvSpPr>
          <p:spPr>
            <a:xfrm>
              <a:off x="3627028" y="5522891"/>
              <a:ext cx="201456" cy="201456"/>
            </a:xfrm>
            <a:prstGeom prst="rect">
              <a:avLst/>
            </a:prstGeom>
            <a:solidFill>
              <a:srgbClr val="0058AB">
                <a:alpha val="100000"/>
              </a:srgbClr>
            </a:solidFill>
          </p:spPr>
          <p:txBody>
            <a:bodyPr/>
            <a:lstStyle/>
            <a:p/>
          </p:txBody>
        </p:sp>
        <p:sp>
          <p:nvSpPr>
            <p:cNvPr id="166" name="rc166"/>
            <p:cNvSpPr/>
            <p:nvPr/>
          </p:nvSpPr>
          <p:spPr>
            <a:xfrm>
              <a:off x="4622361" y="5522891"/>
              <a:ext cx="201456" cy="201456"/>
            </a:xfrm>
            <a:prstGeom prst="rect">
              <a:avLst/>
            </a:prstGeom>
            <a:solidFill>
              <a:srgbClr val="FFC20E">
                <a:alpha val="100000"/>
              </a:srgbClr>
            </a:solidFill>
          </p:spPr>
          <p:txBody>
            <a:bodyPr/>
            <a:lstStyle/>
            <a:p/>
          </p:txBody>
        </p:sp>
        <p:sp>
          <p:nvSpPr>
            <p:cNvPr id="167" name="rc167"/>
            <p:cNvSpPr/>
            <p:nvPr/>
          </p:nvSpPr>
          <p:spPr>
            <a:xfrm>
              <a:off x="6526495" y="5522891"/>
              <a:ext cx="201455" cy="201456"/>
            </a:xfrm>
            <a:prstGeom prst="rect">
              <a:avLst/>
            </a:prstGeom>
            <a:solidFill>
              <a:srgbClr val="F26A21">
                <a:alpha val="100000"/>
              </a:srgbClr>
            </a:solidFill>
          </p:spPr>
          <p:txBody>
            <a:bodyPr/>
            <a:lstStyle/>
            <a:p/>
          </p:txBody>
        </p:sp>
        <p:sp>
          <p:nvSpPr>
            <p:cNvPr id="168" name="tx168"/>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856762" y="1513317"/>
              <a:ext cx="42685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Andorra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Andorra is projected to have a  small increase (&lt;10,000) in the number of surviving infants by 2030. Therefore, to achieve the IA2030 ZD target, more (~1.08%)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0176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404085"/>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30640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8" name="pl8"/>
            <p:cNvSpPr/>
            <p:nvPr/>
          </p:nvSpPr>
          <p:spPr>
            <a:xfrm>
              <a:off x="697869" y="395292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2855242"/>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1757558"/>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078621" y="4172464"/>
              <a:ext cx="221797" cy="878147"/>
            </a:xfrm>
            <a:prstGeom prst="rect">
              <a:avLst/>
            </a:prstGeom>
            <a:solidFill>
              <a:srgbClr val="0058AB">
                <a:alpha val="100000"/>
              </a:srgbClr>
            </a:solidFill>
          </p:spPr>
          <p:txBody>
            <a:bodyPr/>
            <a:lstStyle/>
            <a:p/>
          </p:txBody>
        </p:sp>
        <p:sp>
          <p:nvSpPr>
            <p:cNvPr id="40" name="rc40"/>
            <p:cNvSpPr/>
            <p:nvPr/>
          </p:nvSpPr>
          <p:spPr>
            <a:xfrm>
              <a:off x="1325063" y="1757558"/>
              <a:ext cx="221797" cy="3293053"/>
            </a:xfrm>
            <a:prstGeom prst="rect">
              <a:avLst/>
            </a:prstGeom>
            <a:solidFill>
              <a:srgbClr val="0058AB">
                <a:alpha val="100000"/>
              </a:srgbClr>
            </a:solidFill>
          </p:spPr>
          <p:txBody>
            <a:bodyPr/>
            <a:lstStyle/>
            <a:p/>
          </p:txBody>
        </p:sp>
        <p:sp>
          <p:nvSpPr>
            <p:cNvPr id="41" name="rc41"/>
            <p:cNvSpPr/>
            <p:nvPr/>
          </p:nvSpPr>
          <p:spPr>
            <a:xfrm>
              <a:off x="1571504" y="4282232"/>
              <a:ext cx="221797" cy="768379"/>
            </a:xfrm>
            <a:prstGeom prst="rect">
              <a:avLst/>
            </a:prstGeom>
            <a:solidFill>
              <a:srgbClr val="0058AB">
                <a:alpha val="100000"/>
              </a:srgbClr>
            </a:solidFill>
          </p:spPr>
          <p:txBody>
            <a:bodyPr/>
            <a:lstStyle/>
            <a:p/>
          </p:txBody>
        </p:sp>
        <p:sp>
          <p:nvSpPr>
            <p:cNvPr id="42" name="rc42"/>
            <p:cNvSpPr/>
            <p:nvPr/>
          </p:nvSpPr>
          <p:spPr>
            <a:xfrm>
              <a:off x="1817945" y="4282232"/>
              <a:ext cx="221797" cy="768379"/>
            </a:xfrm>
            <a:prstGeom prst="rect">
              <a:avLst/>
            </a:prstGeom>
            <a:solidFill>
              <a:srgbClr val="0058AB">
                <a:alpha val="100000"/>
              </a:srgbClr>
            </a:solidFill>
          </p:spPr>
          <p:txBody>
            <a:bodyPr/>
            <a:lstStyle/>
            <a:p/>
          </p:txBody>
        </p:sp>
        <p:sp>
          <p:nvSpPr>
            <p:cNvPr id="43" name="rc43"/>
            <p:cNvSpPr/>
            <p:nvPr/>
          </p:nvSpPr>
          <p:spPr>
            <a:xfrm>
              <a:off x="2064387" y="4172464"/>
              <a:ext cx="221797" cy="878147"/>
            </a:xfrm>
            <a:prstGeom prst="rect">
              <a:avLst/>
            </a:prstGeom>
            <a:solidFill>
              <a:srgbClr val="0058AB">
                <a:alpha val="100000"/>
              </a:srgbClr>
            </a:solidFill>
          </p:spPr>
          <p:txBody>
            <a:bodyPr/>
            <a:lstStyle/>
            <a:p/>
          </p:txBody>
        </p:sp>
        <p:sp>
          <p:nvSpPr>
            <p:cNvPr id="44" name="rc44"/>
            <p:cNvSpPr/>
            <p:nvPr/>
          </p:nvSpPr>
          <p:spPr>
            <a:xfrm>
              <a:off x="2310828" y="4172464"/>
              <a:ext cx="221797" cy="878147"/>
            </a:xfrm>
            <a:prstGeom prst="rect">
              <a:avLst/>
            </a:prstGeom>
            <a:solidFill>
              <a:srgbClr val="0058AB">
                <a:alpha val="100000"/>
              </a:srgbClr>
            </a:solidFill>
          </p:spPr>
          <p:txBody>
            <a:bodyPr/>
            <a:lstStyle/>
            <a:p/>
          </p:txBody>
        </p:sp>
        <p:sp>
          <p:nvSpPr>
            <p:cNvPr id="45" name="rc45"/>
            <p:cNvSpPr/>
            <p:nvPr/>
          </p:nvSpPr>
          <p:spPr>
            <a:xfrm>
              <a:off x="2557269" y="4172464"/>
              <a:ext cx="221797" cy="878147"/>
            </a:xfrm>
            <a:prstGeom prst="rect">
              <a:avLst/>
            </a:prstGeom>
            <a:solidFill>
              <a:srgbClr val="0058AB">
                <a:alpha val="100000"/>
              </a:srgbClr>
            </a:solidFill>
          </p:spPr>
          <p:txBody>
            <a:bodyPr/>
            <a:lstStyle/>
            <a:p/>
          </p:txBody>
        </p:sp>
        <p:sp>
          <p:nvSpPr>
            <p:cNvPr id="46" name="rc46"/>
            <p:cNvSpPr/>
            <p:nvPr/>
          </p:nvSpPr>
          <p:spPr>
            <a:xfrm>
              <a:off x="2803711" y="4172464"/>
              <a:ext cx="221797" cy="878147"/>
            </a:xfrm>
            <a:prstGeom prst="rect">
              <a:avLst/>
            </a:prstGeom>
            <a:solidFill>
              <a:srgbClr val="0058AB">
                <a:alpha val="100000"/>
              </a:srgbClr>
            </a:solidFill>
          </p:spPr>
          <p:txBody>
            <a:bodyPr/>
            <a:lstStyle/>
            <a:p/>
          </p:txBody>
        </p:sp>
        <p:sp>
          <p:nvSpPr>
            <p:cNvPr id="47" name="rc47"/>
            <p:cNvSpPr/>
            <p:nvPr/>
          </p:nvSpPr>
          <p:spPr>
            <a:xfrm>
              <a:off x="3050152" y="4062695"/>
              <a:ext cx="221797" cy="987915"/>
            </a:xfrm>
            <a:prstGeom prst="rect">
              <a:avLst/>
            </a:prstGeom>
            <a:solidFill>
              <a:srgbClr val="0058AB">
                <a:alpha val="100000"/>
              </a:srgbClr>
            </a:solidFill>
          </p:spPr>
          <p:txBody>
            <a:bodyPr/>
            <a:lstStyle/>
            <a:p/>
          </p:txBody>
        </p:sp>
        <p:sp>
          <p:nvSpPr>
            <p:cNvPr id="48" name="rc48"/>
            <p:cNvSpPr/>
            <p:nvPr/>
          </p:nvSpPr>
          <p:spPr>
            <a:xfrm>
              <a:off x="3296593" y="4172464"/>
              <a:ext cx="221797" cy="878147"/>
            </a:xfrm>
            <a:prstGeom prst="rect">
              <a:avLst/>
            </a:prstGeom>
            <a:solidFill>
              <a:srgbClr val="0058AB">
                <a:alpha val="100000"/>
              </a:srgbClr>
            </a:solidFill>
          </p:spPr>
          <p:txBody>
            <a:bodyPr/>
            <a:lstStyle/>
            <a:p/>
          </p:txBody>
        </p:sp>
        <p:sp>
          <p:nvSpPr>
            <p:cNvPr id="49" name="rc49"/>
            <p:cNvSpPr/>
            <p:nvPr/>
          </p:nvSpPr>
          <p:spPr>
            <a:xfrm>
              <a:off x="3543035" y="4062695"/>
              <a:ext cx="221797" cy="987915"/>
            </a:xfrm>
            <a:prstGeom prst="rect">
              <a:avLst/>
            </a:prstGeom>
            <a:solidFill>
              <a:srgbClr val="0058AB">
                <a:alpha val="100000"/>
              </a:srgbClr>
            </a:solidFill>
          </p:spPr>
          <p:txBody>
            <a:bodyPr/>
            <a:lstStyle/>
            <a:p/>
          </p:txBody>
        </p:sp>
        <p:sp>
          <p:nvSpPr>
            <p:cNvPr id="50" name="rc50"/>
            <p:cNvSpPr/>
            <p:nvPr/>
          </p:nvSpPr>
          <p:spPr>
            <a:xfrm>
              <a:off x="3789476" y="4172464"/>
              <a:ext cx="221797" cy="878147"/>
            </a:xfrm>
            <a:prstGeom prst="rect">
              <a:avLst/>
            </a:prstGeom>
            <a:solidFill>
              <a:srgbClr val="0058AB">
                <a:alpha val="100000"/>
              </a:srgbClr>
            </a:solidFill>
          </p:spPr>
          <p:txBody>
            <a:bodyPr/>
            <a:lstStyle/>
            <a:p/>
          </p:txBody>
        </p:sp>
        <p:sp>
          <p:nvSpPr>
            <p:cNvPr id="51" name="rc51"/>
            <p:cNvSpPr/>
            <p:nvPr/>
          </p:nvSpPr>
          <p:spPr>
            <a:xfrm>
              <a:off x="4035917" y="4172464"/>
              <a:ext cx="221797" cy="878147"/>
            </a:xfrm>
            <a:prstGeom prst="rect">
              <a:avLst/>
            </a:prstGeom>
            <a:solidFill>
              <a:srgbClr val="0058AB">
                <a:alpha val="100000"/>
              </a:srgbClr>
            </a:solidFill>
          </p:spPr>
          <p:txBody>
            <a:bodyPr/>
            <a:lstStyle/>
            <a:p/>
          </p:txBody>
        </p:sp>
        <p:sp>
          <p:nvSpPr>
            <p:cNvPr id="52" name="rc52"/>
            <p:cNvSpPr/>
            <p:nvPr/>
          </p:nvSpPr>
          <p:spPr>
            <a:xfrm>
              <a:off x="4282359" y="2086863"/>
              <a:ext cx="221797" cy="2963747"/>
            </a:xfrm>
            <a:prstGeom prst="rect">
              <a:avLst/>
            </a:prstGeom>
            <a:solidFill>
              <a:srgbClr val="0058AB">
                <a:alpha val="100000"/>
              </a:srgbClr>
            </a:solidFill>
          </p:spPr>
          <p:txBody>
            <a:bodyPr/>
            <a:lstStyle/>
            <a:p/>
          </p:txBody>
        </p:sp>
        <p:sp>
          <p:nvSpPr>
            <p:cNvPr id="53" name="rc53"/>
            <p:cNvSpPr/>
            <p:nvPr/>
          </p:nvSpPr>
          <p:spPr>
            <a:xfrm>
              <a:off x="4528800" y="4282232"/>
              <a:ext cx="221797" cy="768379"/>
            </a:xfrm>
            <a:prstGeom prst="rect">
              <a:avLst/>
            </a:prstGeom>
            <a:solidFill>
              <a:srgbClr val="0058AB">
                <a:alpha val="100000"/>
              </a:srgbClr>
            </a:solidFill>
          </p:spPr>
          <p:txBody>
            <a:bodyPr/>
            <a:lstStyle/>
            <a:p/>
          </p:txBody>
        </p:sp>
        <p:sp>
          <p:nvSpPr>
            <p:cNvPr id="54" name="rc54"/>
            <p:cNvSpPr/>
            <p:nvPr/>
          </p:nvSpPr>
          <p:spPr>
            <a:xfrm>
              <a:off x="4775241" y="4282232"/>
              <a:ext cx="221797" cy="768379"/>
            </a:xfrm>
            <a:prstGeom prst="rect">
              <a:avLst/>
            </a:prstGeom>
            <a:solidFill>
              <a:srgbClr val="0058AB">
                <a:alpha val="100000"/>
              </a:srgbClr>
            </a:solidFill>
          </p:spPr>
          <p:txBody>
            <a:bodyPr/>
            <a:lstStyle/>
            <a:p/>
          </p:txBody>
        </p:sp>
        <p:sp>
          <p:nvSpPr>
            <p:cNvPr id="55" name="rc55"/>
            <p:cNvSpPr/>
            <p:nvPr/>
          </p:nvSpPr>
          <p:spPr>
            <a:xfrm>
              <a:off x="5021683" y="4392001"/>
              <a:ext cx="221797" cy="658610"/>
            </a:xfrm>
            <a:prstGeom prst="rect">
              <a:avLst/>
            </a:prstGeom>
            <a:solidFill>
              <a:srgbClr val="0058AB">
                <a:alpha val="100000"/>
              </a:srgbClr>
            </a:solidFill>
          </p:spPr>
          <p:txBody>
            <a:bodyPr/>
            <a:lstStyle/>
            <a:p/>
          </p:txBody>
        </p:sp>
        <p:sp>
          <p:nvSpPr>
            <p:cNvPr id="56" name="rc56"/>
            <p:cNvSpPr/>
            <p:nvPr/>
          </p:nvSpPr>
          <p:spPr>
            <a:xfrm>
              <a:off x="5268124" y="4392001"/>
              <a:ext cx="221797" cy="658610"/>
            </a:xfrm>
            <a:prstGeom prst="rect">
              <a:avLst/>
            </a:prstGeom>
            <a:solidFill>
              <a:srgbClr val="0058AB">
                <a:alpha val="100000"/>
              </a:srgbClr>
            </a:solidFill>
          </p:spPr>
          <p:txBody>
            <a:bodyPr/>
            <a:lstStyle/>
            <a:p/>
          </p:txBody>
        </p:sp>
        <p:sp>
          <p:nvSpPr>
            <p:cNvPr id="57" name="rc57"/>
            <p:cNvSpPr/>
            <p:nvPr/>
          </p:nvSpPr>
          <p:spPr>
            <a:xfrm>
              <a:off x="5514565" y="4501769"/>
              <a:ext cx="221797" cy="548842"/>
            </a:xfrm>
            <a:prstGeom prst="rect">
              <a:avLst/>
            </a:prstGeom>
            <a:solidFill>
              <a:srgbClr val="0058AB">
                <a:alpha val="100000"/>
              </a:srgbClr>
            </a:solidFill>
          </p:spPr>
          <p:txBody>
            <a:bodyPr/>
            <a:lstStyle/>
            <a:p/>
          </p:txBody>
        </p:sp>
        <p:sp>
          <p:nvSpPr>
            <p:cNvPr id="58" name="rc58"/>
            <p:cNvSpPr/>
            <p:nvPr/>
          </p:nvSpPr>
          <p:spPr>
            <a:xfrm>
              <a:off x="5761007" y="4501769"/>
              <a:ext cx="221797" cy="548842"/>
            </a:xfrm>
            <a:prstGeom prst="rect">
              <a:avLst/>
            </a:prstGeom>
            <a:solidFill>
              <a:srgbClr val="0058AB">
                <a:alpha val="100000"/>
              </a:srgbClr>
            </a:solidFill>
          </p:spPr>
          <p:txBody>
            <a:bodyPr/>
            <a:lstStyle/>
            <a:p/>
          </p:txBody>
        </p:sp>
        <p:sp>
          <p:nvSpPr>
            <p:cNvPr id="59" name="rc59"/>
            <p:cNvSpPr/>
            <p:nvPr/>
          </p:nvSpPr>
          <p:spPr>
            <a:xfrm>
              <a:off x="6007448" y="4501769"/>
              <a:ext cx="221797" cy="548842"/>
            </a:xfrm>
            <a:prstGeom prst="rect">
              <a:avLst/>
            </a:prstGeom>
            <a:solidFill>
              <a:srgbClr val="0058AB">
                <a:alpha val="100000"/>
              </a:srgbClr>
            </a:solidFill>
          </p:spPr>
          <p:txBody>
            <a:bodyPr/>
            <a:lstStyle/>
            <a:p/>
          </p:txBody>
        </p:sp>
        <p:sp>
          <p:nvSpPr>
            <p:cNvPr id="60" name="rc60"/>
            <p:cNvSpPr/>
            <p:nvPr/>
          </p:nvSpPr>
          <p:spPr>
            <a:xfrm>
              <a:off x="6253889" y="4501769"/>
              <a:ext cx="221797" cy="548842"/>
            </a:xfrm>
            <a:prstGeom prst="rect">
              <a:avLst/>
            </a:prstGeom>
            <a:solidFill>
              <a:srgbClr val="0058AB">
                <a:alpha val="100000"/>
              </a:srgbClr>
            </a:solidFill>
          </p:spPr>
          <p:txBody>
            <a:bodyPr/>
            <a:lstStyle/>
            <a:p/>
          </p:txBody>
        </p:sp>
        <p:sp>
          <p:nvSpPr>
            <p:cNvPr id="61" name="rc61"/>
            <p:cNvSpPr/>
            <p:nvPr/>
          </p:nvSpPr>
          <p:spPr>
            <a:xfrm>
              <a:off x="6500331" y="3843158"/>
              <a:ext cx="221797" cy="1207452"/>
            </a:xfrm>
            <a:prstGeom prst="rect">
              <a:avLst/>
            </a:prstGeom>
            <a:solidFill>
              <a:srgbClr val="0058AB">
                <a:alpha val="100000"/>
              </a:srgbClr>
            </a:solidFill>
          </p:spPr>
          <p:txBody>
            <a:bodyPr/>
            <a:lstStyle/>
            <a:p/>
          </p:txBody>
        </p:sp>
        <p:sp>
          <p:nvSpPr>
            <p:cNvPr id="62" name="rc62"/>
            <p:cNvSpPr/>
            <p:nvPr/>
          </p:nvSpPr>
          <p:spPr>
            <a:xfrm>
              <a:off x="6746772" y="3843158"/>
              <a:ext cx="221797" cy="1207452"/>
            </a:xfrm>
            <a:prstGeom prst="rect">
              <a:avLst/>
            </a:prstGeom>
            <a:solidFill>
              <a:srgbClr val="0058AB">
                <a:alpha val="100000"/>
              </a:srgbClr>
            </a:solidFill>
          </p:spPr>
          <p:txBody>
            <a:bodyPr/>
            <a:lstStyle/>
            <a:p/>
          </p:txBody>
        </p:sp>
        <p:sp>
          <p:nvSpPr>
            <p:cNvPr id="63" name="rc63"/>
            <p:cNvSpPr/>
            <p:nvPr/>
          </p:nvSpPr>
          <p:spPr>
            <a:xfrm>
              <a:off x="6993213" y="3843158"/>
              <a:ext cx="221797" cy="1207452"/>
            </a:xfrm>
            <a:prstGeom prst="rect">
              <a:avLst/>
            </a:prstGeom>
            <a:solidFill>
              <a:srgbClr val="0058AB">
                <a:alpha val="100000"/>
              </a:srgbClr>
            </a:solidFill>
          </p:spPr>
          <p:txBody>
            <a:bodyPr/>
            <a:lstStyle/>
            <a:p/>
          </p:txBody>
        </p:sp>
        <p:sp>
          <p:nvSpPr>
            <p:cNvPr id="64" name="rc64"/>
            <p:cNvSpPr/>
            <p:nvPr/>
          </p:nvSpPr>
          <p:spPr>
            <a:xfrm>
              <a:off x="7239655" y="3843158"/>
              <a:ext cx="221797" cy="1207452"/>
            </a:xfrm>
            <a:prstGeom prst="rect">
              <a:avLst/>
            </a:prstGeom>
            <a:solidFill>
              <a:srgbClr val="0058AB">
                <a:alpha val="100000"/>
              </a:srgbClr>
            </a:solidFill>
          </p:spPr>
          <p:txBody>
            <a:bodyPr/>
            <a:lstStyle/>
            <a:p/>
          </p:txBody>
        </p:sp>
        <p:sp>
          <p:nvSpPr>
            <p:cNvPr id="65" name="rc65"/>
            <p:cNvSpPr/>
            <p:nvPr/>
          </p:nvSpPr>
          <p:spPr>
            <a:xfrm>
              <a:off x="8471861" y="4831074"/>
              <a:ext cx="221797" cy="219536"/>
            </a:xfrm>
            <a:prstGeom prst="rect">
              <a:avLst/>
            </a:prstGeom>
            <a:solidFill>
              <a:srgbClr val="69DBFF">
                <a:alpha val="100000"/>
              </a:srgbClr>
            </a:solidFill>
          </p:spPr>
          <p:txBody>
            <a:bodyPr/>
            <a:lstStyle/>
            <a:p/>
          </p:txBody>
        </p:sp>
        <p:sp>
          <p:nvSpPr>
            <p:cNvPr id="66" name="pl66"/>
            <p:cNvSpPr/>
            <p:nvPr/>
          </p:nvSpPr>
          <p:spPr>
            <a:xfrm>
              <a:off x="6118347" y="4501769"/>
              <a:ext cx="2464413" cy="274421"/>
            </a:xfrm>
            <a:custGeom>
              <a:avLst/>
              <a:pathLst>
                <a:path w="2464413" h="274421">
                  <a:moveTo>
                    <a:pt x="0" y="0"/>
                  </a:moveTo>
                  <a:lnTo>
                    <a:pt x="246441" y="27442"/>
                  </a:lnTo>
                  <a:lnTo>
                    <a:pt x="492882" y="54884"/>
                  </a:lnTo>
                  <a:lnTo>
                    <a:pt x="739324" y="82326"/>
                  </a:lnTo>
                  <a:lnTo>
                    <a:pt x="985765" y="109768"/>
                  </a:lnTo>
                  <a:lnTo>
                    <a:pt x="1232206" y="137210"/>
                  </a:lnTo>
                  <a:lnTo>
                    <a:pt x="1478648" y="164652"/>
                  </a:lnTo>
                  <a:lnTo>
                    <a:pt x="1725089" y="192094"/>
                  </a:lnTo>
                  <a:lnTo>
                    <a:pt x="1971530" y="219536"/>
                  </a:lnTo>
                  <a:lnTo>
                    <a:pt x="2217972" y="246978"/>
                  </a:lnTo>
                  <a:lnTo>
                    <a:pt x="2464413" y="274421"/>
                  </a:lnTo>
                </a:path>
              </a:pathLst>
            </a:custGeom>
            <a:ln w="13550" cap="flat">
              <a:solidFill>
                <a:srgbClr val="000000">
                  <a:alpha val="100000"/>
                </a:srgbClr>
              </a:solidFill>
              <a:prstDash val="solid"/>
              <a:round/>
            </a:ln>
          </p:spPr>
          <p:txBody>
            <a:bodyPr/>
            <a:lstStyle/>
            <a:p/>
          </p:txBody>
        </p:sp>
        <p:sp>
          <p:nvSpPr>
            <p:cNvPr id="67" name="pt67"/>
            <p:cNvSpPr/>
            <p:nvPr/>
          </p:nvSpPr>
          <p:spPr>
            <a:xfrm>
              <a:off x="6093521" y="4476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39962" y="4504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86403" y="4531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32845" y="4559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79286" y="4586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25727" y="4614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72169" y="46415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18610" y="4669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65051" y="4696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1493" y="4723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7934" y="4751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02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28126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1" name="tx81"/>
            <p:cNvSpPr/>
            <p:nvPr/>
          </p:nvSpPr>
          <p:spPr>
            <a:xfrm>
              <a:off x="508103" y="171486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2" name="tx82"/>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50153" y="5900002"/>
              <a:ext cx="201456" cy="201456"/>
            </a:xfrm>
            <a:prstGeom prst="rect">
              <a:avLst/>
            </a:prstGeom>
            <a:solidFill>
              <a:srgbClr val="0058AB">
                <a:alpha val="100000"/>
              </a:srgbClr>
            </a:solidFill>
          </p:spPr>
          <p:txBody>
            <a:bodyPr/>
            <a:lstStyle/>
            <a:p/>
          </p:txBody>
        </p:sp>
        <p:sp>
          <p:nvSpPr>
            <p:cNvPr id="112" name="rc112"/>
            <p:cNvSpPr/>
            <p:nvPr/>
          </p:nvSpPr>
          <p:spPr>
            <a:xfrm>
              <a:off x="4452240" y="5900002"/>
              <a:ext cx="201456" cy="201456"/>
            </a:xfrm>
            <a:prstGeom prst="rect">
              <a:avLst/>
            </a:prstGeom>
            <a:solidFill>
              <a:srgbClr val="69DBFF">
                <a:alpha val="100000"/>
              </a:srgbClr>
            </a:solidFill>
          </p:spPr>
          <p:txBody>
            <a:bodyPr/>
            <a:lstStyle/>
            <a:p/>
          </p:txBody>
        </p:sp>
        <p:sp>
          <p:nvSpPr>
            <p:cNvPr id="113" name="tx113"/>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85400" y="1330710"/>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Andorra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193%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193%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21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504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787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363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646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92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58191"/>
              <a:ext cx="238662" cy="1149830"/>
            </a:xfrm>
            <a:prstGeom prst="rect">
              <a:avLst/>
            </a:prstGeom>
            <a:solidFill>
              <a:srgbClr val="80BD41">
                <a:alpha val="100000"/>
              </a:srgbClr>
            </a:solidFill>
          </p:spPr>
          <p:txBody>
            <a:bodyPr/>
            <a:lstStyle/>
            <a:p/>
          </p:txBody>
        </p:sp>
        <p:sp>
          <p:nvSpPr>
            <p:cNvPr id="24" name="rc24"/>
            <p:cNvSpPr/>
            <p:nvPr/>
          </p:nvSpPr>
          <p:spPr>
            <a:xfrm>
              <a:off x="1333322" y="3145844"/>
              <a:ext cx="238662" cy="12347"/>
            </a:xfrm>
            <a:prstGeom prst="rect">
              <a:avLst/>
            </a:prstGeom>
            <a:solidFill>
              <a:srgbClr val="1CABE2">
                <a:alpha val="100000"/>
              </a:srgbClr>
            </a:solidFill>
          </p:spPr>
          <p:txBody>
            <a:bodyPr/>
            <a:lstStyle/>
            <a:p/>
          </p:txBody>
        </p:sp>
        <p:sp>
          <p:nvSpPr>
            <p:cNvPr id="25" name="rc25"/>
            <p:cNvSpPr/>
            <p:nvPr/>
          </p:nvSpPr>
          <p:spPr>
            <a:xfrm>
              <a:off x="1598503" y="3201406"/>
              <a:ext cx="238662" cy="1106614"/>
            </a:xfrm>
            <a:prstGeom prst="rect">
              <a:avLst/>
            </a:prstGeom>
            <a:solidFill>
              <a:srgbClr val="80BD41">
                <a:alpha val="100000"/>
              </a:srgbClr>
            </a:solidFill>
          </p:spPr>
          <p:txBody>
            <a:bodyPr/>
            <a:lstStyle/>
            <a:p/>
          </p:txBody>
        </p:sp>
        <p:sp>
          <p:nvSpPr>
            <p:cNvPr id="26" name="rc26"/>
            <p:cNvSpPr/>
            <p:nvPr/>
          </p:nvSpPr>
          <p:spPr>
            <a:xfrm>
              <a:off x="1598503" y="3155104"/>
              <a:ext cx="238662" cy="46301"/>
            </a:xfrm>
            <a:prstGeom prst="rect">
              <a:avLst/>
            </a:prstGeom>
            <a:solidFill>
              <a:srgbClr val="1CABE2">
                <a:alpha val="100000"/>
              </a:srgbClr>
            </a:solidFill>
          </p:spPr>
          <p:txBody>
            <a:bodyPr/>
            <a:lstStyle/>
            <a:p/>
          </p:txBody>
        </p:sp>
        <p:sp>
          <p:nvSpPr>
            <p:cNvPr id="27" name="rc27"/>
            <p:cNvSpPr/>
            <p:nvPr/>
          </p:nvSpPr>
          <p:spPr>
            <a:xfrm>
              <a:off x="1863684" y="3224557"/>
              <a:ext cx="238662" cy="1083464"/>
            </a:xfrm>
            <a:prstGeom prst="rect">
              <a:avLst/>
            </a:prstGeom>
            <a:solidFill>
              <a:srgbClr val="80BD41">
                <a:alpha val="100000"/>
              </a:srgbClr>
            </a:solidFill>
          </p:spPr>
          <p:txBody>
            <a:bodyPr/>
            <a:lstStyle/>
            <a:p/>
          </p:txBody>
        </p:sp>
        <p:sp>
          <p:nvSpPr>
            <p:cNvPr id="28" name="rc28"/>
            <p:cNvSpPr/>
            <p:nvPr/>
          </p:nvSpPr>
          <p:spPr>
            <a:xfrm>
              <a:off x="1863684" y="3213753"/>
              <a:ext cx="238662" cy="10803"/>
            </a:xfrm>
            <a:prstGeom prst="rect">
              <a:avLst/>
            </a:prstGeom>
            <a:solidFill>
              <a:srgbClr val="1CABE2">
                <a:alpha val="100000"/>
              </a:srgbClr>
            </a:solidFill>
          </p:spPr>
          <p:txBody>
            <a:bodyPr/>
            <a:lstStyle/>
            <a:p/>
          </p:txBody>
        </p:sp>
        <p:sp>
          <p:nvSpPr>
            <p:cNvPr id="29" name="rc29"/>
            <p:cNvSpPr/>
            <p:nvPr/>
          </p:nvSpPr>
          <p:spPr>
            <a:xfrm>
              <a:off x="2128865" y="3301727"/>
              <a:ext cx="238662" cy="1006294"/>
            </a:xfrm>
            <a:prstGeom prst="rect">
              <a:avLst/>
            </a:prstGeom>
            <a:solidFill>
              <a:srgbClr val="80BD41">
                <a:alpha val="100000"/>
              </a:srgbClr>
            </a:solidFill>
          </p:spPr>
          <p:txBody>
            <a:bodyPr/>
            <a:lstStyle/>
            <a:p/>
          </p:txBody>
        </p:sp>
        <p:sp>
          <p:nvSpPr>
            <p:cNvPr id="30" name="rc30"/>
            <p:cNvSpPr/>
            <p:nvPr/>
          </p:nvSpPr>
          <p:spPr>
            <a:xfrm>
              <a:off x="2128865" y="3290923"/>
              <a:ext cx="238662" cy="10803"/>
            </a:xfrm>
            <a:prstGeom prst="rect">
              <a:avLst/>
            </a:prstGeom>
            <a:solidFill>
              <a:srgbClr val="1CABE2">
                <a:alpha val="100000"/>
              </a:srgbClr>
            </a:solidFill>
          </p:spPr>
          <p:txBody>
            <a:bodyPr/>
            <a:lstStyle/>
            <a:p/>
          </p:txBody>
        </p:sp>
        <p:sp>
          <p:nvSpPr>
            <p:cNvPr id="31" name="rc31"/>
            <p:cNvSpPr/>
            <p:nvPr/>
          </p:nvSpPr>
          <p:spPr>
            <a:xfrm>
              <a:off x="2394045" y="3150474"/>
              <a:ext cx="238662" cy="1157547"/>
            </a:xfrm>
            <a:prstGeom prst="rect">
              <a:avLst/>
            </a:prstGeom>
            <a:solidFill>
              <a:srgbClr val="80BD41">
                <a:alpha val="100000"/>
              </a:srgbClr>
            </a:solidFill>
          </p:spPr>
          <p:txBody>
            <a:bodyPr/>
            <a:lstStyle/>
            <a:p/>
          </p:txBody>
        </p:sp>
        <p:sp>
          <p:nvSpPr>
            <p:cNvPr id="32" name="rc32"/>
            <p:cNvSpPr/>
            <p:nvPr/>
          </p:nvSpPr>
          <p:spPr>
            <a:xfrm>
              <a:off x="2394045" y="3138127"/>
              <a:ext cx="238662" cy="12347"/>
            </a:xfrm>
            <a:prstGeom prst="rect">
              <a:avLst/>
            </a:prstGeom>
            <a:solidFill>
              <a:srgbClr val="1CABE2">
                <a:alpha val="100000"/>
              </a:srgbClr>
            </a:solidFill>
          </p:spPr>
          <p:txBody>
            <a:bodyPr/>
            <a:lstStyle/>
            <a:p/>
          </p:txBody>
        </p:sp>
        <p:sp>
          <p:nvSpPr>
            <p:cNvPr id="33" name="rc33"/>
            <p:cNvSpPr/>
            <p:nvPr/>
          </p:nvSpPr>
          <p:spPr>
            <a:xfrm>
              <a:off x="2659226" y="3071761"/>
              <a:ext cx="238662" cy="1236260"/>
            </a:xfrm>
            <a:prstGeom prst="rect">
              <a:avLst/>
            </a:prstGeom>
            <a:solidFill>
              <a:srgbClr val="80BD41">
                <a:alpha val="100000"/>
              </a:srgbClr>
            </a:solidFill>
          </p:spPr>
          <p:txBody>
            <a:bodyPr/>
            <a:lstStyle/>
            <a:p/>
          </p:txBody>
        </p:sp>
        <p:sp>
          <p:nvSpPr>
            <p:cNvPr id="34" name="rc34"/>
            <p:cNvSpPr/>
            <p:nvPr/>
          </p:nvSpPr>
          <p:spPr>
            <a:xfrm>
              <a:off x="2659226" y="3059414"/>
              <a:ext cx="238662" cy="12347"/>
            </a:xfrm>
            <a:prstGeom prst="rect">
              <a:avLst/>
            </a:prstGeom>
            <a:solidFill>
              <a:srgbClr val="1CABE2">
                <a:alpha val="100000"/>
              </a:srgbClr>
            </a:solidFill>
          </p:spPr>
          <p:txBody>
            <a:bodyPr/>
            <a:lstStyle/>
            <a:p/>
          </p:txBody>
        </p:sp>
        <p:sp>
          <p:nvSpPr>
            <p:cNvPr id="35" name="rc35"/>
            <p:cNvSpPr/>
            <p:nvPr/>
          </p:nvSpPr>
          <p:spPr>
            <a:xfrm>
              <a:off x="2924407" y="3037806"/>
              <a:ext cx="238662" cy="1270214"/>
            </a:xfrm>
            <a:prstGeom prst="rect">
              <a:avLst/>
            </a:prstGeom>
            <a:solidFill>
              <a:srgbClr val="80BD41">
                <a:alpha val="100000"/>
              </a:srgbClr>
            </a:solidFill>
          </p:spPr>
          <p:txBody>
            <a:bodyPr/>
            <a:lstStyle/>
            <a:p/>
          </p:txBody>
        </p:sp>
        <p:sp>
          <p:nvSpPr>
            <p:cNvPr id="36" name="rc36"/>
            <p:cNvSpPr/>
            <p:nvPr/>
          </p:nvSpPr>
          <p:spPr>
            <a:xfrm>
              <a:off x="2924407" y="3025459"/>
              <a:ext cx="238662" cy="12347"/>
            </a:xfrm>
            <a:prstGeom prst="rect">
              <a:avLst/>
            </a:prstGeom>
            <a:solidFill>
              <a:srgbClr val="1CABE2">
                <a:alpha val="100000"/>
              </a:srgbClr>
            </a:solidFill>
          </p:spPr>
          <p:txBody>
            <a:bodyPr/>
            <a:lstStyle/>
            <a:p/>
          </p:txBody>
        </p:sp>
        <p:sp>
          <p:nvSpPr>
            <p:cNvPr id="37" name="rc37"/>
            <p:cNvSpPr/>
            <p:nvPr/>
          </p:nvSpPr>
          <p:spPr>
            <a:xfrm>
              <a:off x="3189588" y="3057870"/>
              <a:ext cx="238662" cy="1250150"/>
            </a:xfrm>
            <a:prstGeom prst="rect">
              <a:avLst/>
            </a:prstGeom>
            <a:solidFill>
              <a:srgbClr val="80BD41">
                <a:alpha val="100000"/>
              </a:srgbClr>
            </a:solidFill>
          </p:spPr>
          <p:txBody>
            <a:bodyPr/>
            <a:lstStyle/>
            <a:p/>
          </p:txBody>
        </p:sp>
        <p:sp>
          <p:nvSpPr>
            <p:cNvPr id="38" name="rc38"/>
            <p:cNvSpPr/>
            <p:nvPr/>
          </p:nvSpPr>
          <p:spPr>
            <a:xfrm>
              <a:off x="3189588" y="3045523"/>
              <a:ext cx="238662" cy="12347"/>
            </a:xfrm>
            <a:prstGeom prst="rect">
              <a:avLst/>
            </a:prstGeom>
            <a:solidFill>
              <a:srgbClr val="1CABE2">
                <a:alpha val="100000"/>
              </a:srgbClr>
            </a:solidFill>
          </p:spPr>
          <p:txBody>
            <a:bodyPr/>
            <a:lstStyle/>
            <a:p/>
          </p:txBody>
        </p:sp>
        <p:sp>
          <p:nvSpPr>
            <p:cNvPr id="39" name="rc39"/>
            <p:cNvSpPr/>
            <p:nvPr/>
          </p:nvSpPr>
          <p:spPr>
            <a:xfrm>
              <a:off x="3454768" y="2980701"/>
              <a:ext cx="238662" cy="1327320"/>
            </a:xfrm>
            <a:prstGeom prst="rect">
              <a:avLst/>
            </a:prstGeom>
            <a:solidFill>
              <a:srgbClr val="80BD41">
                <a:alpha val="100000"/>
              </a:srgbClr>
            </a:solidFill>
          </p:spPr>
          <p:txBody>
            <a:bodyPr/>
            <a:lstStyle/>
            <a:p/>
          </p:txBody>
        </p:sp>
        <p:sp>
          <p:nvSpPr>
            <p:cNvPr id="40" name="rc40"/>
            <p:cNvSpPr/>
            <p:nvPr/>
          </p:nvSpPr>
          <p:spPr>
            <a:xfrm>
              <a:off x="3454768" y="2966810"/>
              <a:ext cx="238662" cy="13890"/>
            </a:xfrm>
            <a:prstGeom prst="rect">
              <a:avLst/>
            </a:prstGeom>
            <a:solidFill>
              <a:srgbClr val="1CABE2">
                <a:alpha val="100000"/>
              </a:srgbClr>
            </a:solidFill>
          </p:spPr>
          <p:txBody>
            <a:bodyPr/>
            <a:lstStyle/>
            <a:p/>
          </p:txBody>
        </p:sp>
        <p:sp>
          <p:nvSpPr>
            <p:cNvPr id="41" name="rc41"/>
            <p:cNvSpPr/>
            <p:nvPr/>
          </p:nvSpPr>
          <p:spPr>
            <a:xfrm>
              <a:off x="3719949" y="3019285"/>
              <a:ext cx="238662" cy="1288735"/>
            </a:xfrm>
            <a:prstGeom prst="rect">
              <a:avLst/>
            </a:prstGeom>
            <a:solidFill>
              <a:srgbClr val="80BD41">
                <a:alpha val="100000"/>
              </a:srgbClr>
            </a:solidFill>
          </p:spPr>
          <p:txBody>
            <a:bodyPr/>
            <a:lstStyle/>
            <a:p/>
          </p:txBody>
        </p:sp>
        <p:sp>
          <p:nvSpPr>
            <p:cNvPr id="42" name="rc42"/>
            <p:cNvSpPr/>
            <p:nvPr/>
          </p:nvSpPr>
          <p:spPr>
            <a:xfrm>
              <a:off x="3719949" y="3006938"/>
              <a:ext cx="238662" cy="12347"/>
            </a:xfrm>
            <a:prstGeom prst="rect">
              <a:avLst/>
            </a:prstGeom>
            <a:solidFill>
              <a:srgbClr val="1CABE2">
                <a:alpha val="100000"/>
              </a:srgbClr>
            </a:solidFill>
          </p:spPr>
          <p:txBody>
            <a:bodyPr/>
            <a:lstStyle/>
            <a:p/>
          </p:txBody>
        </p:sp>
        <p:sp>
          <p:nvSpPr>
            <p:cNvPr id="43" name="rc43"/>
            <p:cNvSpPr/>
            <p:nvPr/>
          </p:nvSpPr>
          <p:spPr>
            <a:xfrm>
              <a:off x="3985130" y="2989961"/>
              <a:ext cx="238662" cy="1318060"/>
            </a:xfrm>
            <a:prstGeom prst="rect">
              <a:avLst/>
            </a:prstGeom>
            <a:solidFill>
              <a:srgbClr val="80BD41">
                <a:alpha val="100000"/>
              </a:srgbClr>
            </a:solidFill>
          </p:spPr>
          <p:txBody>
            <a:bodyPr/>
            <a:lstStyle/>
            <a:p/>
          </p:txBody>
        </p:sp>
        <p:sp>
          <p:nvSpPr>
            <p:cNvPr id="44" name="rc44"/>
            <p:cNvSpPr/>
            <p:nvPr/>
          </p:nvSpPr>
          <p:spPr>
            <a:xfrm>
              <a:off x="3985130" y="2976070"/>
              <a:ext cx="238662" cy="13890"/>
            </a:xfrm>
            <a:prstGeom prst="rect">
              <a:avLst/>
            </a:prstGeom>
            <a:solidFill>
              <a:srgbClr val="1CABE2">
                <a:alpha val="100000"/>
              </a:srgbClr>
            </a:solidFill>
          </p:spPr>
          <p:txBody>
            <a:bodyPr/>
            <a:lstStyle/>
            <a:p/>
          </p:txBody>
        </p:sp>
        <p:sp>
          <p:nvSpPr>
            <p:cNvPr id="45" name="rc45"/>
            <p:cNvSpPr/>
            <p:nvPr/>
          </p:nvSpPr>
          <p:spPr>
            <a:xfrm>
              <a:off x="4250311" y="3070218"/>
              <a:ext cx="238662" cy="1237803"/>
            </a:xfrm>
            <a:prstGeom prst="rect">
              <a:avLst/>
            </a:prstGeom>
            <a:solidFill>
              <a:srgbClr val="80BD41">
                <a:alpha val="100000"/>
              </a:srgbClr>
            </a:solidFill>
          </p:spPr>
          <p:txBody>
            <a:bodyPr/>
            <a:lstStyle/>
            <a:p/>
          </p:txBody>
        </p:sp>
        <p:sp>
          <p:nvSpPr>
            <p:cNvPr id="46" name="rc46"/>
            <p:cNvSpPr/>
            <p:nvPr/>
          </p:nvSpPr>
          <p:spPr>
            <a:xfrm>
              <a:off x="4250311" y="3057870"/>
              <a:ext cx="238662" cy="12347"/>
            </a:xfrm>
            <a:prstGeom prst="rect">
              <a:avLst/>
            </a:prstGeom>
            <a:solidFill>
              <a:srgbClr val="1CABE2">
                <a:alpha val="100000"/>
              </a:srgbClr>
            </a:solidFill>
          </p:spPr>
          <p:txBody>
            <a:bodyPr/>
            <a:lstStyle/>
            <a:p/>
          </p:txBody>
        </p:sp>
        <p:sp>
          <p:nvSpPr>
            <p:cNvPr id="47" name="rc47"/>
            <p:cNvSpPr/>
            <p:nvPr/>
          </p:nvSpPr>
          <p:spPr>
            <a:xfrm>
              <a:off x="4515492" y="3119606"/>
              <a:ext cx="238662" cy="1188414"/>
            </a:xfrm>
            <a:prstGeom prst="rect">
              <a:avLst/>
            </a:prstGeom>
            <a:solidFill>
              <a:srgbClr val="80BD41">
                <a:alpha val="100000"/>
              </a:srgbClr>
            </a:solidFill>
          </p:spPr>
          <p:txBody>
            <a:bodyPr/>
            <a:lstStyle/>
            <a:p/>
          </p:txBody>
        </p:sp>
        <p:sp>
          <p:nvSpPr>
            <p:cNvPr id="48" name="rc48"/>
            <p:cNvSpPr/>
            <p:nvPr/>
          </p:nvSpPr>
          <p:spPr>
            <a:xfrm>
              <a:off x="4515492" y="3107259"/>
              <a:ext cx="238662" cy="12347"/>
            </a:xfrm>
            <a:prstGeom prst="rect">
              <a:avLst/>
            </a:prstGeom>
            <a:solidFill>
              <a:srgbClr val="1CABE2">
                <a:alpha val="100000"/>
              </a:srgbClr>
            </a:solidFill>
          </p:spPr>
          <p:txBody>
            <a:bodyPr/>
            <a:lstStyle/>
            <a:p/>
          </p:txBody>
        </p:sp>
        <p:sp>
          <p:nvSpPr>
            <p:cNvPr id="49" name="rc49"/>
            <p:cNvSpPr/>
            <p:nvPr/>
          </p:nvSpPr>
          <p:spPr>
            <a:xfrm>
              <a:off x="4780672" y="3306357"/>
              <a:ext cx="238662" cy="1001664"/>
            </a:xfrm>
            <a:prstGeom prst="rect">
              <a:avLst/>
            </a:prstGeom>
            <a:solidFill>
              <a:srgbClr val="80BD41">
                <a:alpha val="100000"/>
              </a:srgbClr>
            </a:solidFill>
          </p:spPr>
          <p:txBody>
            <a:bodyPr/>
            <a:lstStyle/>
            <a:p/>
          </p:txBody>
        </p:sp>
        <p:sp>
          <p:nvSpPr>
            <p:cNvPr id="50" name="rc50"/>
            <p:cNvSpPr/>
            <p:nvPr/>
          </p:nvSpPr>
          <p:spPr>
            <a:xfrm>
              <a:off x="4780672" y="3264685"/>
              <a:ext cx="238662" cy="41671"/>
            </a:xfrm>
            <a:prstGeom prst="rect">
              <a:avLst/>
            </a:prstGeom>
            <a:solidFill>
              <a:srgbClr val="1CABE2">
                <a:alpha val="100000"/>
              </a:srgbClr>
            </a:solidFill>
          </p:spPr>
          <p:txBody>
            <a:bodyPr/>
            <a:lstStyle/>
            <a:p/>
          </p:txBody>
        </p:sp>
        <p:sp>
          <p:nvSpPr>
            <p:cNvPr id="51" name="rc51"/>
            <p:cNvSpPr/>
            <p:nvPr/>
          </p:nvSpPr>
          <p:spPr>
            <a:xfrm>
              <a:off x="5045853" y="3301727"/>
              <a:ext cx="238662" cy="1006294"/>
            </a:xfrm>
            <a:prstGeom prst="rect">
              <a:avLst/>
            </a:prstGeom>
            <a:solidFill>
              <a:srgbClr val="80BD41">
                <a:alpha val="100000"/>
              </a:srgbClr>
            </a:solidFill>
          </p:spPr>
          <p:txBody>
            <a:bodyPr/>
            <a:lstStyle/>
            <a:p/>
          </p:txBody>
        </p:sp>
        <p:sp>
          <p:nvSpPr>
            <p:cNvPr id="52" name="rc52"/>
            <p:cNvSpPr/>
            <p:nvPr/>
          </p:nvSpPr>
          <p:spPr>
            <a:xfrm>
              <a:off x="5045853" y="3290923"/>
              <a:ext cx="238662" cy="10803"/>
            </a:xfrm>
            <a:prstGeom prst="rect">
              <a:avLst/>
            </a:prstGeom>
            <a:solidFill>
              <a:srgbClr val="1CABE2">
                <a:alpha val="100000"/>
              </a:srgbClr>
            </a:solidFill>
          </p:spPr>
          <p:txBody>
            <a:bodyPr/>
            <a:lstStyle/>
            <a:p/>
          </p:txBody>
        </p:sp>
        <p:sp>
          <p:nvSpPr>
            <p:cNvPr id="53" name="rc53"/>
            <p:cNvSpPr/>
            <p:nvPr/>
          </p:nvSpPr>
          <p:spPr>
            <a:xfrm>
              <a:off x="5311034" y="3306357"/>
              <a:ext cx="238662" cy="1001664"/>
            </a:xfrm>
            <a:prstGeom prst="rect">
              <a:avLst/>
            </a:prstGeom>
            <a:solidFill>
              <a:srgbClr val="80BD41">
                <a:alpha val="100000"/>
              </a:srgbClr>
            </a:solidFill>
          </p:spPr>
          <p:txBody>
            <a:bodyPr/>
            <a:lstStyle/>
            <a:p/>
          </p:txBody>
        </p:sp>
        <p:sp>
          <p:nvSpPr>
            <p:cNvPr id="54" name="rc54"/>
            <p:cNvSpPr/>
            <p:nvPr/>
          </p:nvSpPr>
          <p:spPr>
            <a:xfrm>
              <a:off x="5311034" y="3295553"/>
              <a:ext cx="238662" cy="10803"/>
            </a:xfrm>
            <a:prstGeom prst="rect">
              <a:avLst/>
            </a:prstGeom>
            <a:solidFill>
              <a:srgbClr val="1CABE2">
                <a:alpha val="100000"/>
              </a:srgbClr>
            </a:solidFill>
          </p:spPr>
          <p:txBody>
            <a:bodyPr/>
            <a:lstStyle/>
            <a:p/>
          </p:txBody>
        </p:sp>
        <p:sp>
          <p:nvSpPr>
            <p:cNvPr id="55" name="rc55"/>
            <p:cNvSpPr/>
            <p:nvPr/>
          </p:nvSpPr>
          <p:spPr>
            <a:xfrm>
              <a:off x="5576215" y="3381984"/>
              <a:ext cx="238662" cy="926037"/>
            </a:xfrm>
            <a:prstGeom prst="rect">
              <a:avLst/>
            </a:prstGeom>
            <a:solidFill>
              <a:srgbClr val="80BD41">
                <a:alpha val="100000"/>
              </a:srgbClr>
            </a:solidFill>
          </p:spPr>
          <p:txBody>
            <a:bodyPr/>
            <a:lstStyle/>
            <a:p/>
          </p:txBody>
        </p:sp>
        <p:sp>
          <p:nvSpPr>
            <p:cNvPr id="56" name="rc56"/>
            <p:cNvSpPr/>
            <p:nvPr/>
          </p:nvSpPr>
          <p:spPr>
            <a:xfrm>
              <a:off x="5576215" y="3372723"/>
              <a:ext cx="238662" cy="9260"/>
            </a:xfrm>
            <a:prstGeom prst="rect">
              <a:avLst/>
            </a:prstGeom>
            <a:solidFill>
              <a:srgbClr val="1CABE2">
                <a:alpha val="100000"/>
              </a:srgbClr>
            </a:solidFill>
          </p:spPr>
          <p:txBody>
            <a:bodyPr/>
            <a:lstStyle/>
            <a:p/>
          </p:txBody>
        </p:sp>
        <p:sp>
          <p:nvSpPr>
            <p:cNvPr id="57" name="rc57"/>
            <p:cNvSpPr/>
            <p:nvPr/>
          </p:nvSpPr>
          <p:spPr>
            <a:xfrm>
              <a:off x="5841395" y="3429829"/>
              <a:ext cx="238662" cy="878192"/>
            </a:xfrm>
            <a:prstGeom prst="rect">
              <a:avLst/>
            </a:prstGeom>
            <a:solidFill>
              <a:srgbClr val="80BD41">
                <a:alpha val="100000"/>
              </a:srgbClr>
            </a:solidFill>
          </p:spPr>
          <p:txBody>
            <a:bodyPr/>
            <a:lstStyle/>
            <a:p/>
          </p:txBody>
        </p:sp>
        <p:sp>
          <p:nvSpPr>
            <p:cNvPr id="58" name="rc58"/>
            <p:cNvSpPr/>
            <p:nvPr/>
          </p:nvSpPr>
          <p:spPr>
            <a:xfrm>
              <a:off x="5841395" y="3420568"/>
              <a:ext cx="238662" cy="9260"/>
            </a:xfrm>
            <a:prstGeom prst="rect">
              <a:avLst/>
            </a:prstGeom>
            <a:solidFill>
              <a:srgbClr val="1CABE2">
                <a:alpha val="100000"/>
              </a:srgbClr>
            </a:solidFill>
          </p:spPr>
          <p:txBody>
            <a:bodyPr/>
            <a:lstStyle/>
            <a:p/>
          </p:txBody>
        </p:sp>
        <p:sp>
          <p:nvSpPr>
            <p:cNvPr id="59" name="rc59"/>
            <p:cNvSpPr/>
            <p:nvPr/>
          </p:nvSpPr>
          <p:spPr>
            <a:xfrm>
              <a:off x="6106576" y="3490021"/>
              <a:ext cx="238662" cy="817999"/>
            </a:xfrm>
            <a:prstGeom prst="rect">
              <a:avLst/>
            </a:prstGeom>
            <a:solidFill>
              <a:srgbClr val="80BD41">
                <a:alpha val="100000"/>
              </a:srgbClr>
            </a:solidFill>
          </p:spPr>
          <p:txBody>
            <a:bodyPr/>
            <a:lstStyle/>
            <a:p/>
          </p:txBody>
        </p:sp>
        <p:sp>
          <p:nvSpPr>
            <p:cNvPr id="60" name="rc60"/>
            <p:cNvSpPr/>
            <p:nvPr/>
          </p:nvSpPr>
          <p:spPr>
            <a:xfrm>
              <a:off x="6106576" y="3482304"/>
              <a:ext cx="238662" cy="7716"/>
            </a:xfrm>
            <a:prstGeom prst="rect">
              <a:avLst/>
            </a:prstGeom>
            <a:solidFill>
              <a:srgbClr val="1CABE2">
                <a:alpha val="100000"/>
              </a:srgbClr>
            </a:solidFill>
          </p:spPr>
          <p:txBody>
            <a:bodyPr/>
            <a:lstStyle/>
            <a:p/>
          </p:txBody>
        </p:sp>
        <p:sp>
          <p:nvSpPr>
            <p:cNvPr id="61" name="rc61"/>
            <p:cNvSpPr/>
            <p:nvPr/>
          </p:nvSpPr>
          <p:spPr>
            <a:xfrm>
              <a:off x="6371757" y="3494651"/>
              <a:ext cx="238662" cy="813369"/>
            </a:xfrm>
            <a:prstGeom prst="rect">
              <a:avLst/>
            </a:prstGeom>
            <a:solidFill>
              <a:srgbClr val="80BD41">
                <a:alpha val="100000"/>
              </a:srgbClr>
            </a:solidFill>
          </p:spPr>
          <p:txBody>
            <a:bodyPr/>
            <a:lstStyle/>
            <a:p/>
          </p:txBody>
        </p:sp>
        <p:sp>
          <p:nvSpPr>
            <p:cNvPr id="62" name="rc62"/>
            <p:cNvSpPr/>
            <p:nvPr/>
          </p:nvSpPr>
          <p:spPr>
            <a:xfrm>
              <a:off x="6371757" y="3486934"/>
              <a:ext cx="238662" cy="7716"/>
            </a:xfrm>
            <a:prstGeom prst="rect">
              <a:avLst/>
            </a:prstGeom>
            <a:solidFill>
              <a:srgbClr val="1CABE2">
                <a:alpha val="100000"/>
              </a:srgbClr>
            </a:solidFill>
          </p:spPr>
          <p:txBody>
            <a:bodyPr/>
            <a:lstStyle/>
            <a:p/>
          </p:txBody>
        </p:sp>
        <p:sp>
          <p:nvSpPr>
            <p:cNvPr id="63" name="rc63"/>
            <p:cNvSpPr/>
            <p:nvPr/>
          </p:nvSpPr>
          <p:spPr>
            <a:xfrm>
              <a:off x="6636938" y="3503912"/>
              <a:ext cx="238662" cy="804109"/>
            </a:xfrm>
            <a:prstGeom prst="rect">
              <a:avLst/>
            </a:prstGeom>
            <a:solidFill>
              <a:srgbClr val="80BD41">
                <a:alpha val="100000"/>
              </a:srgbClr>
            </a:solidFill>
          </p:spPr>
          <p:txBody>
            <a:bodyPr/>
            <a:lstStyle/>
            <a:p/>
          </p:txBody>
        </p:sp>
        <p:sp>
          <p:nvSpPr>
            <p:cNvPr id="64" name="rc64"/>
            <p:cNvSpPr/>
            <p:nvPr/>
          </p:nvSpPr>
          <p:spPr>
            <a:xfrm>
              <a:off x="6636938" y="3496195"/>
              <a:ext cx="238662" cy="7716"/>
            </a:xfrm>
            <a:prstGeom prst="rect">
              <a:avLst/>
            </a:prstGeom>
            <a:solidFill>
              <a:srgbClr val="1CABE2">
                <a:alpha val="100000"/>
              </a:srgbClr>
            </a:solidFill>
          </p:spPr>
          <p:txBody>
            <a:bodyPr/>
            <a:lstStyle/>
            <a:p/>
          </p:txBody>
        </p:sp>
        <p:sp>
          <p:nvSpPr>
            <p:cNvPr id="65" name="rc65"/>
            <p:cNvSpPr/>
            <p:nvPr/>
          </p:nvSpPr>
          <p:spPr>
            <a:xfrm>
              <a:off x="6902119" y="3494651"/>
              <a:ext cx="238662" cy="813369"/>
            </a:xfrm>
            <a:prstGeom prst="rect">
              <a:avLst/>
            </a:prstGeom>
            <a:solidFill>
              <a:srgbClr val="80BD41">
                <a:alpha val="100000"/>
              </a:srgbClr>
            </a:solidFill>
          </p:spPr>
          <p:txBody>
            <a:bodyPr/>
            <a:lstStyle/>
            <a:p/>
          </p:txBody>
        </p:sp>
        <p:sp>
          <p:nvSpPr>
            <p:cNvPr id="66" name="rc66"/>
            <p:cNvSpPr/>
            <p:nvPr/>
          </p:nvSpPr>
          <p:spPr>
            <a:xfrm>
              <a:off x="6902119" y="3486934"/>
              <a:ext cx="238662" cy="7716"/>
            </a:xfrm>
            <a:prstGeom prst="rect">
              <a:avLst/>
            </a:prstGeom>
            <a:solidFill>
              <a:srgbClr val="1CABE2">
                <a:alpha val="100000"/>
              </a:srgbClr>
            </a:solidFill>
          </p:spPr>
          <p:txBody>
            <a:bodyPr/>
            <a:lstStyle/>
            <a:p/>
          </p:txBody>
        </p:sp>
        <p:sp>
          <p:nvSpPr>
            <p:cNvPr id="67" name="rc67"/>
            <p:cNvSpPr/>
            <p:nvPr/>
          </p:nvSpPr>
          <p:spPr>
            <a:xfrm>
              <a:off x="7167299" y="3486934"/>
              <a:ext cx="238662" cy="821086"/>
            </a:xfrm>
            <a:prstGeom prst="rect">
              <a:avLst/>
            </a:prstGeom>
            <a:solidFill>
              <a:srgbClr val="80BD41">
                <a:alpha val="100000"/>
              </a:srgbClr>
            </a:solidFill>
          </p:spPr>
          <p:txBody>
            <a:bodyPr/>
            <a:lstStyle/>
            <a:p/>
          </p:txBody>
        </p:sp>
        <p:sp>
          <p:nvSpPr>
            <p:cNvPr id="68" name="rc68"/>
            <p:cNvSpPr/>
            <p:nvPr/>
          </p:nvSpPr>
          <p:spPr>
            <a:xfrm>
              <a:off x="7167299" y="3469957"/>
              <a:ext cx="238662" cy="16977"/>
            </a:xfrm>
            <a:prstGeom prst="rect">
              <a:avLst/>
            </a:prstGeom>
            <a:solidFill>
              <a:srgbClr val="1CABE2">
                <a:alpha val="100000"/>
              </a:srgbClr>
            </a:solidFill>
          </p:spPr>
          <p:txBody>
            <a:bodyPr/>
            <a:lstStyle/>
            <a:p/>
          </p:txBody>
        </p:sp>
        <p:sp>
          <p:nvSpPr>
            <p:cNvPr id="69" name="rc69"/>
            <p:cNvSpPr/>
            <p:nvPr/>
          </p:nvSpPr>
          <p:spPr>
            <a:xfrm>
              <a:off x="7432480" y="3473044"/>
              <a:ext cx="238662" cy="834977"/>
            </a:xfrm>
            <a:prstGeom prst="rect">
              <a:avLst/>
            </a:prstGeom>
            <a:solidFill>
              <a:srgbClr val="80BD41">
                <a:alpha val="100000"/>
              </a:srgbClr>
            </a:solidFill>
          </p:spPr>
          <p:txBody>
            <a:bodyPr/>
            <a:lstStyle/>
            <a:p/>
          </p:txBody>
        </p:sp>
        <p:sp>
          <p:nvSpPr>
            <p:cNvPr id="70" name="rc70"/>
            <p:cNvSpPr/>
            <p:nvPr/>
          </p:nvSpPr>
          <p:spPr>
            <a:xfrm>
              <a:off x="7432480" y="3456067"/>
              <a:ext cx="238662" cy="16977"/>
            </a:xfrm>
            <a:prstGeom prst="rect">
              <a:avLst/>
            </a:prstGeom>
            <a:solidFill>
              <a:srgbClr val="1CABE2">
                <a:alpha val="100000"/>
              </a:srgbClr>
            </a:solidFill>
          </p:spPr>
          <p:txBody>
            <a:bodyPr/>
            <a:lstStyle/>
            <a:p/>
          </p:txBody>
        </p:sp>
        <p:sp>
          <p:nvSpPr>
            <p:cNvPr id="71" name="rc71"/>
            <p:cNvSpPr/>
            <p:nvPr/>
          </p:nvSpPr>
          <p:spPr>
            <a:xfrm>
              <a:off x="7697661" y="3463784"/>
              <a:ext cx="238662" cy="844237"/>
            </a:xfrm>
            <a:prstGeom prst="rect">
              <a:avLst/>
            </a:prstGeom>
            <a:solidFill>
              <a:srgbClr val="80BD41">
                <a:alpha val="100000"/>
              </a:srgbClr>
            </a:solidFill>
          </p:spPr>
          <p:txBody>
            <a:bodyPr/>
            <a:lstStyle/>
            <a:p/>
          </p:txBody>
        </p:sp>
        <p:sp>
          <p:nvSpPr>
            <p:cNvPr id="72" name="rc72"/>
            <p:cNvSpPr/>
            <p:nvPr/>
          </p:nvSpPr>
          <p:spPr>
            <a:xfrm>
              <a:off x="7697661" y="3446806"/>
              <a:ext cx="238662" cy="16977"/>
            </a:xfrm>
            <a:prstGeom prst="rect">
              <a:avLst/>
            </a:prstGeom>
            <a:solidFill>
              <a:srgbClr val="1CABE2">
                <a:alpha val="100000"/>
              </a:srgbClr>
            </a:solidFill>
          </p:spPr>
          <p:txBody>
            <a:bodyPr/>
            <a:lstStyle/>
            <a:p/>
          </p:txBody>
        </p:sp>
        <p:sp>
          <p:nvSpPr>
            <p:cNvPr id="73" name="rc73"/>
            <p:cNvSpPr/>
            <p:nvPr/>
          </p:nvSpPr>
          <p:spPr>
            <a:xfrm>
              <a:off x="7962842" y="3452980"/>
              <a:ext cx="238662" cy="855041"/>
            </a:xfrm>
            <a:prstGeom prst="rect">
              <a:avLst/>
            </a:prstGeom>
            <a:solidFill>
              <a:srgbClr val="80BD41">
                <a:alpha val="100000"/>
              </a:srgbClr>
            </a:solidFill>
          </p:spPr>
          <p:txBody>
            <a:bodyPr/>
            <a:lstStyle/>
            <a:p/>
          </p:txBody>
        </p:sp>
        <p:sp>
          <p:nvSpPr>
            <p:cNvPr id="74" name="rc74"/>
            <p:cNvSpPr/>
            <p:nvPr/>
          </p:nvSpPr>
          <p:spPr>
            <a:xfrm>
              <a:off x="7962842" y="3436002"/>
              <a:ext cx="238662" cy="16977"/>
            </a:xfrm>
            <a:prstGeom prst="rect">
              <a:avLst/>
            </a:prstGeom>
            <a:solidFill>
              <a:srgbClr val="1CABE2">
                <a:alpha val="100000"/>
              </a:srgbClr>
            </a:solidFill>
          </p:spPr>
          <p:txBody>
            <a:bodyPr/>
            <a:lstStyle/>
            <a:p/>
          </p:txBody>
        </p:sp>
        <p:sp>
          <p:nvSpPr>
            <p:cNvPr id="75" name="pl75"/>
            <p:cNvSpPr/>
            <p:nvPr/>
          </p:nvSpPr>
          <p:spPr>
            <a:xfrm>
              <a:off x="1452654" y="2095023"/>
              <a:ext cx="6629519" cy="67060"/>
            </a:xfrm>
            <a:custGeom>
              <a:avLst/>
              <a:pathLst>
                <a:path w="6629519" h="67060">
                  <a:moveTo>
                    <a:pt x="0" y="0"/>
                  </a:moveTo>
                  <a:lnTo>
                    <a:pt x="265180" y="67060"/>
                  </a:lnTo>
                  <a:lnTo>
                    <a:pt x="530361" y="0"/>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67060"/>
                  </a:lnTo>
                  <a:lnTo>
                    <a:pt x="3712530" y="0"/>
                  </a:lnTo>
                  <a:lnTo>
                    <a:pt x="3977711" y="0"/>
                  </a:lnTo>
                  <a:lnTo>
                    <a:pt x="4242892" y="0"/>
                  </a:lnTo>
                  <a:lnTo>
                    <a:pt x="4508073" y="0"/>
                  </a:lnTo>
                  <a:lnTo>
                    <a:pt x="4773253" y="0"/>
                  </a:lnTo>
                  <a:lnTo>
                    <a:pt x="5038434" y="0"/>
                  </a:lnTo>
                  <a:lnTo>
                    <a:pt x="5303615" y="0"/>
                  </a:lnTo>
                  <a:lnTo>
                    <a:pt x="5568796" y="0"/>
                  </a:lnTo>
                  <a:lnTo>
                    <a:pt x="5833977" y="22353"/>
                  </a:lnTo>
                  <a:lnTo>
                    <a:pt x="6099157" y="22353"/>
                  </a:lnTo>
                  <a:lnTo>
                    <a:pt x="6364338" y="22353"/>
                  </a:lnTo>
                  <a:lnTo>
                    <a:pt x="6629519" y="22353"/>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07667" y="299776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2633571" y="291133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3959475" y="282798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5285379" y="314747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346102" y="33388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611283" y="334811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6876464" y="33388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141644" y="332187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406825" y="330798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672006" y="329872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tx97"/>
            <p:cNvSpPr/>
            <p:nvPr/>
          </p:nvSpPr>
          <p:spPr>
            <a:xfrm>
              <a:off x="7937187" y="328791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8" name="pl98"/>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94200" y="34842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1" name="tx111"/>
            <p:cNvSpPr/>
            <p:nvPr/>
          </p:nvSpPr>
          <p:spPr>
            <a:xfrm>
              <a:off x="577692" y="269443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2" name="tx112"/>
            <p:cNvSpPr/>
            <p:nvPr/>
          </p:nvSpPr>
          <p:spPr>
            <a:xfrm>
              <a:off x="577692" y="19227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3" name="tx11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3" name="rc133"/>
            <p:cNvSpPr/>
            <p:nvPr/>
          </p:nvSpPr>
          <p:spPr>
            <a:xfrm>
              <a:off x="4076212" y="5180747"/>
              <a:ext cx="201456" cy="201456"/>
            </a:xfrm>
            <a:prstGeom prst="rect">
              <a:avLst/>
            </a:prstGeom>
            <a:solidFill>
              <a:srgbClr val="1CABE2">
                <a:alpha val="100000"/>
              </a:srgbClr>
            </a:solidFill>
          </p:spPr>
          <p:txBody>
            <a:bodyPr/>
            <a:lstStyle/>
            <a:p/>
          </p:txBody>
        </p:sp>
        <p:sp>
          <p:nvSpPr>
            <p:cNvPr id="134" name="rc134"/>
            <p:cNvSpPr/>
            <p:nvPr/>
          </p:nvSpPr>
          <p:spPr>
            <a:xfrm>
              <a:off x="6034370" y="5180747"/>
              <a:ext cx="201456" cy="201456"/>
            </a:xfrm>
            <a:prstGeom prst="rect">
              <a:avLst/>
            </a:prstGeom>
            <a:solidFill>
              <a:srgbClr val="80BD41">
                <a:alpha val="100000"/>
              </a:srgbClr>
            </a:solidFill>
          </p:spPr>
          <p:txBody>
            <a:bodyPr/>
            <a:lstStyle/>
            <a:p/>
          </p:txBody>
        </p:sp>
        <p:sp>
          <p:nvSpPr>
            <p:cNvPr id="135" name="tx13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6" name="tx13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8" name="tx138"/>
            <p:cNvSpPr/>
            <p:nvPr/>
          </p:nvSpPr>
          <p:spPr>
            <a:xfrm>
              <a:off x="989913"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139" name="pl139"/>
            <p:cNvSpPr/>
            <p:nvPr/>
          </p:nvSpPr>
          <p:spPr>
            <a:xfrm>
              <a:off x="24910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8064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1219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4" name="pl14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64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642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2796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333322" y="5954972"/>
              <a:ext cx="6101191" cy="129091"/>
            </a:xfrm>
            <a:prstGeom prst="rect">
              <a:avLst/>
            </a:prstGeom>
            <a:solidFill>
              <a:srgbClr val="80BD41">
                <a:alpha val="100000"/>
              </a:srgbClr>
            </a:solidFill>
          </p:spPr>
          <p:txBody>
            <a:bodyPr/>
            <a:lstStyle/>
            <a:p/>
          </p:txBody>
        </p:sp>
        <p:sp>
          <p:nvSpPr>
            <p:cNvPr id="150" name="rc150"/>
            <p:cNvSpPr/>
            <p:nvPr/>
          </p:nvSpPr>
          <p:spPr>
            <a:xfrm>
              <a:off x="7434514" y="5954972"/>
              <a:ext cx="57886" cy="129091"/>
            </a:xfrm>
            <a:prstGeom prst="rect">
              <a:avLst/>
            </a:prstGeom>
            <a:solidFill>
              <a:srgbClr val="1CABE2">
                <a:alpha val="100000"/>
              </a:srgbClr>
            </a:solidFill>
          </p:spPr>
          <p:txBody>
            <a:bodyPr/>
            <a:lstStyle/>
            <a:p/>
          </p:txBody>
        </p:sp>
        <p:sp>
          <p:nvSpPr>
            <p:cNvPr id="151" name="rc151"/>
            <p:cNvSpPr/>
            <p:nvPr/>
          </p:nvSpPr>
          <p:spPr>
            <a:xfrm>
              <a:off x="1333322" y="5793607"/>
              <a:ext cx="6332735" cy="129091"/>
            </a:xfrm>
            <a:prstGeom prst="rect">
              <a:avLst/>
            </a:prstGeom>
            <a:solidFill>
              <a:srgbClr val="80BD41">
                <a:alpha val="100000"/>
              </a:srgbClr>
            </a:solidFill>
          </p:spPr>
          <p:txBody>
            <a:bodyPr/>
            <a:lstStyle/>
            <a:p/>
          </p:txBody>
        </p:sp>
        <p:sp>
          <p:nvSpPr>
            <p:cNvPr id="152" name="rc152"/>
            <p:cNvSpPr/>
            <p:nvPr/>
          </p:nvSpPr>
          <p:spPr>
            <a:xfrm>
              <a:off x="7666058" y="5793607"/>
              <a:ext cx="127349" cy="129091"/>
            </a:xfrm>
            <a:prstGeom prst="rect">
              <a:avLst/>
            </a:prstGeom>
            <a:solidFill>
              <a:srgbClr val="1CABE2">
                <a:alpha val="100000"/>
              </a:srgbClr>
            </a:solidFill>
          </p:spPr>
          <p:txBody>
            <a:bodyPr/>
            <a:lstStyle/>
            <a:p/>
          </p:txBody>
        </p:sp>
        <p:sp>
          <p:nvSpPr>
            <p:cNvPr id="153" name="rc153"/>
            <p:cNvSpPr/>
            <p:nvPr/>
          </p:nvSpPr>
          <p:spPr>
            <a:xfrm>
              <a:off x="1333322" y="5632243"/>
              <a:ext cx="6413776" cy="129091"/>
            </a:xfrm>
            <a:prstGeom prst="rect">
              <a:avLst/>
            </a:prstGeom>
            <a:solidFill>
              <a:srgbClr val="80BD41">
                <a:alpha val="100000"/>
              </a:srgbClr>
            </a:solidFill>
          </p:spPr>
          <p:txBody>
            <a:bodyPr/>
            <a:lstStyle/>
            <a:p/>
          </p:txBody>
        </p:sp>
        <p:sp>
          <p:nvSpPr>
            <p:cNvPr id="154" name="rc154"/>
            <p:cNvSpPr/>
            <p:nvPr/>
          </p:nvSpPr>
          <p:spPr>
            <a:xfrm>
              <a:off x="7747099" y="5632243"/>
              <a:ext cx="127349" cy="129091"/>
            </a:xfrm>
            <a:prstGeom prst="rect">
              <a:avLst/>
            </a:prstGeom>
            <a:solidFill>
              <a:srgbClr val="1CABE2">
                <a:alpha val="100000"/>
              </a:srgbClr>
            </a:solidFill>
          </p:spPr>
          <p:txBody>
            <a:bodyPr/>
            <a:lstStyle/>
            <a:p/>
          </p:txBody>
        </p:sp>
        <p:sp>
          <p:nvSpPr>
            <p:cNvPr id="155" name="tx155"/>
            <p:cNvSpPr/>
            <p:nvPr/>
          </p:nvSpPr>
          <p:spPr>
            <a:xfrm>
              <a:off x="7621909" y="5961419"/>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7937967" y="5800055"/>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7" name="tx157"/>
            <p:cNvSpPr/>
            <p:nvPr/>
          </p:nvSpPr>
          <p:spPr>
            <a:xfrm>
              <a:off x="8023060" y="56386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8" name="tx15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5322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3" name="tx163"/>
            <p:cNvSpPr/>
            <p:nvPr/>
          </p:nvSpPr>
          <p:spPr>
            <a:xfrm>
              <a:off x="584766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4" name="tx164"/>
            <p:cNvSpPr/>
            <p:nvPr/>
          </p:nvSpPr>
          <p:spPr>
            <a:xfrm>
              <a:off x="81631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5" name="tx165"/>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6" name="tx16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increased between 2019 and 2025.
The number of surviving infants increased between 2019 and 2025.
In 2025, more children were vaccinated than in 2019.
In 2025, there were more surviving infants (target population) than in 2019.</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69" name=""/>
          <p:cNvGrpSpPr/>
          <p:nvPr/>
        </p:nvGrpSpPr>
        <p:grpSpPr>
          <a:xfrm>
            <a:off x="292608" y="1051560"/>
            <a:ext cx="8595360" cy="28575"/>
            <a:chOff x="292608" y="1051560"/>
            <a:chExt cx="8595360" cy="28575"/>
          </a:xfrm>
        </p:grpSpPr>
        <p:sp>
          <p:nvSpPr>
            <p:cNvPr id="17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Andorra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65614"/>
                  </a:lnTo>
                  <a:lnTo>
                    <a:pt x="271783" y="43742"/>
                  </a:lnTo>
                  <a:lnTo>
                    <a:pt x="407675" y="0"/>
                  </a:lnTo>
                  <a:lnTo>
                    <a:pt x="543566" y="0"/>
                  </a:lnTo>
                  <a:lnTo>
                    <a:pt x="679458" y="21871"/>
                  </a:lnTo>
                  <a:lnTo>
                    <a:pt x="815350" y="131228"/>
                  </a:lnTo>
                  <a:lnTo>
                    <a:pt x="951242" y="65614"/>
                  </a:lnTo>
                  <a:lnTo>
                    <a:pt x="1087133" y="0"/>
                  </a:lnTo>
                  <a:lnTo>
                    <a:pt x="1223025" y="0"/>
                  </a:lnTo>
                  <a:lnTo>
                    <a:pt x="1358917" y="0"/>
                  </a:lnTo>
                  <a:lnTo>
                    <a:pt x="1494809" y="0"/>
                  </a:lnTo>
                  <a:lnTo>
                    <a:pt x="1630700" y="0"/>
                  </a:lnTo>
                  <a:lnTo>
                    <a:pt x="1766592" y="65614"/>
                  </a:lnTo>
                  <a:lnTo>
                    <a:pt x="1902484" y="43742"/>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65614"/>
                  </a:lnTo>
                  <a:lnTo>
                    <a:pt x="271783" y="43742"/>
                  </a:lnTo>
                  <a:lnTo>
                    <a:pt x="407675" y="0"/>
                  </a:lnTo>
                  <a:lnTo>
                    <a:pt x="543566" y="0"/>
                  </a:lnTo>
                  <a:lnTo>
                    <a:pt x="679458" y="21871"/>
                  </a:lnTo>
                  <a:lnTo>
                    <a:pt x="815350" y="131228"/>
                  </a:lnTo>
                  <a:lnTo>
                    <a:pt x="951242" y="65614"/>
                  </a:lnTo>
                  <a:lnTo>
                    <a:pt x="1087133" y="0"/>
                  </a:lnTo>
                  <a:lnTo>
                    <a:pt x="1223025" y="0"/>
                  </a:lnTo>
                  <a:lnTo>
                    <a:pt x="1358917" y="0"/>
                  </a:lnTo>
                  <a:lnTo>
                    <a:pt x="1494809" y="0"/>
                  </a:lnTo>
                  <a:lnTo>
                    <a:pt x="1630700" y="0"/>
                  </a:lnTo>
                  <a:lnTo>
                    <a:pt x="1766592" y="65614"/>
                  </a:lnTo>
                  <a:lnTo>
                    <a:pt x="1902484" y="43742"/>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65614"/>
                  </a:lnTo>
                  <a:lnTo>
                    <a:pt x="271783" y="43742"/>
                  </a:lnTo>
                  <a:lnTo>
                    <a:pt x="407675" y="0"/>
                  </a:lnTo>
                  <a:lnTo>
                    <a:pt x="543566" y="0"/>
                  </a:lnTo>
                  <a:lnTo>
                    <a:pt x="679458" y="21871"/>
                  </a:lnTo>
                  <a:lnTo>
                    <a:pt x="815350" y="131228"/>
                  </a:lnTo>
                  <a:lnTo>
                    <a:pt x="951242" y="65614"/>
                  </a:lnTo>
                  <a:lnTo>
                    <a:pt x="1087133" y="0"/>
                  </a:lnTo>
                  <a:lnTo>
                    <a:pt x="1223025" y="0"/>
                  </a:lnTo>
                  <a:lnTo>
                    <a:pt x="1358917" y="0"/>
                  </a:lnTo>
                  <a:lnTo>
                    <a:pt x="1494809" y="0"/>
                  </a:lnTo>
                  <a:lnTo>
                    <a:pt x="1630700" y="0"/>
                  </a:lnTo>
                  <a:lnTo>
                    <a:pt x="1766592" y="65614"/>
                  </a:lnTo>
                  <a:lnTo>
                    <a:pt x="1902484" y="43742"/>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1405107"/>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Andorra,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551158"/>
            </a:xfrm>
            <a:custGeom>
              <a:avLst/>
              <a:pathLst>
                <a:path w="3397293" h="551158">
                  <a:moveTo>
                    <a:pt x="0" y="91859"/>
                  </a:moveTo>
                  <a:lnTo>
                    <a:pt x="135891" y="275579"/>
                  </a:lnTo>
                  <a:lnTo>
                    <a:pt x="271783" y="183719"/>
                  </a:lnTo>
                  <a:lnTo>
                    <a:pt x="407675" y="0"/>
                  </a:lnTo>
                  <a:lnTo>
                    <a:pt x="543566" y="0"/>
                  </a:lnTo>
                  <a:lnTo>
                    <a:pt x="679458" y="91859"/>
                  </a:lnTo>
                  <a:lnTo>
                    <a:pt x="815350" y="551158"/>
                  </a:lnTo>
                  <a:lnTo>
                    <a:pt x="951242" y="275579"/>
                  </a:lnTo>
                  <a:lnTo>
                    <a:pt x="1087133" y="0"/>
                  </a:lnTo>
                  <a:lnTo>
                    <a:pt x="1223025" y="0"/>
                  </a:lnTo>
                  <a:lnTo>
                    <a:pt x="1358917" y="0"/>
                  </a:lnTo>
                  <a:lnTo>
                    <a:pt x="1494809" y="0"/>
                  </a:lnTo>
                  <a:lnTo>
                    <a:pt x="1630700" y="0"/>
                  </a:lnTo>
                  <a:lnTo>
                    <a:pt x="1766592" y="275579"/>
                  </a:lnTo>
                  <a:lnTo>
                    <a:pt x="1902484" y="18371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551158"/>
            </a:xfrm>
            <a:custGeom>
              <a:avLst/>
              <a:pathLst>
                <a:path w="3397293" h="551158">
                  <a:moveTo>
                    <a:pt x="0" y="91859"/>
                  </a:moveTo>
                  <a:lnTo>
                    <a:pt x="135891" y="275579"/>
                  </a:lnTo>
                  <a:lnTo>
                    <a:pt x="271783" y="183719"/>
                  </a:lnTo>
                  <a:lnTo>
                    <a:pt x="407675" y="0"/>
                  </a:lnTo>
                  <a:lnTo>
                    <a:pt x="543566" y="0"/>
                  </a:lnTo>
                  <a:lnTo>
                    <a:pt x="679458" y="91859"/>
                  </a:lnTo>
                  <a:lnTo>
                    <a:pt x="815350" y="551158"/>
                  </a:lnTo>
                  <a:lnTo>
                    <a:pt x="951242" y="275579"/>
                  </a:lnTo>
                  <a:lnTo>
                    <a:pt x="1087133" y="0"/>
                  </a:lnTo>
                  <a:lnTo>
                    <a:pt x="1223025" y="0"/>
                  </a:lnTo>
                  <a:lnTo>
                    <a:pt x="1358917" y="0"/>
                  </a:lnTo>
                  <a:lnTo>
                    <a:pt x="1494809" y="0"/>
                  </a:lnTo>
                  <a:lnTo>
                    <a:pt x="1630700" y="0"/>
                  </a:lnTo>
                  <a:lnTo>
                    <a:pt x="1766592" y="275579"/>
                  </a:lnTo>
                  <a:lnTo>
                    <a:pt x="1902484" y="18371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551158"/>
            </a:xfrm>
            <a:custGeom>
              <a:avLst/>
              <a:pathLst>
                <a:path w="3397293" h="551158">
                  <a:moveTo>
                    <a:pt x="0" y="91859"/>
                  </a:moveTo>
                  <a:lnTo>
                    <a:pt x="135891" y="275579"/>
                  </a:lnTo>
                  <a:lnTo>
                    <a:pt x="271783" y="183719"/>
                  </a:lnTo>
                  <a:lnTo>
                    <a:pt x="407675" y="0"/>
                  </a:lnTo>
                  <a:lnTo>
                    <a:pt x="543566" y="0"/>
                  </a:lnTo>
                  <a:lnTo>
                    <a:pt x="679458" y="91859"/>
                  </a:lnTo>
                  <a:lnTo>
                    <a:pt x="815350" y="551158"/>
                  </a:lnTo>
                  <a:lnTo>
                    <a:pt x="951242" y="275579"/>
                  </a:lnTo>
                  <a:lnTo>
                    <a:pt x="1087133" y="0"/>
                  </a:lnTo>
                  <a:lnTo>
                    <a:pt x="1223025" y="0"/>
                  </a:lnTo>
                  <a:lnTo>
                    <a:pt x="1358917" y="0"/>
                  </a:lnTo>
                  <a:lnTo>
                    <a:pt x="1494809" y="0"/>
                  </a:lnTo>
                  <a:lnTo>
                    <a:pt x="1630700" y="0"/>
                  </a:lnTo>
                  <a:lnTo>
                    <a:pt x="1766592" y="275579"/>
                  </a:lnTo>
                  <a:lnTo>
                    <a:pt x="1902484" y="18371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68928"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22" name="tx122"/>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327984"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5" name="tx145"/>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Andorra (98%) was 13 percentage points higher than the global average (85%) and 4 percentage points higher than the average across all non-programme countries (94%).
National DTP3 coverage was 1 percentage point lower than in 2019 (99%).
The number of un- and undervaccinated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DTP3 coverage was 98%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Andorra ranked number 31 out of 41 countries for lowest DTP3 coverage (based on tied ranks).
Andorra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411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995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579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7037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287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871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17358"/>
              <a:ext cx="238662" cy="1094651"/>
            </a:xfrm>
            <a:prstGeom prst="rect">
              <a:avLst/>
            </a:prstGeom>
            <a:solidFill>
              <a:srgbClr val="80BD41">
                <a:alpha val="100000"/>
              </a:srgbClr>
            </a:solidFill>
          </p:spPr>
          <p:txBody>
            <a:bodyPr/>
            <a:lstStyle/>
            <a:p/>
          </p:txBody>
        </p:sp>
        <p:sp>
          <p:nvSpPr>
            <p:cNvPr id="24" name="rc24"/>
            <p:cNvSpPr/>
            <p:nvPr/>
          </p:nvSpPr>
          <p:spPr>
            <a:xfrm>
              <a:off x="1333322" y="3095108"/>
              <a:ext cx="238662" cy="22249"/>
            </a:xfrm>
            <a:prstGeom prst="rect">
              <a:avLst/>
            </a:prstGeom>
            <a:solidFill>
              <a:srgbClr val="1CABE2">
                <a:alpha val="100000"/>
              </a:srgbClr>
            </a:solidFill>
          </p:spPr>
          <p:txBody>
            <a:bodyPr/>
            <a:lstStyle/>
            <a:p/>
          </p:txBody>
        </p:sp>
        <p:sp>
          <p:nvSpPr>
            <p:cNvPr id="25" name="rc25"/>
            <p:cNvSpPr/>
            <p:nvPr/>
          </p:nvSpPr>
          <p:spPr>
            <a:xfrm>
              <a:off x="1598503" y="3148506"/>
              <a:ext cx="238662" cy="1063503"/>
            </a:xfrm>
            <a:prstGeom prst="rect">
              <a:avLst/>
            </a:prstGeom>
            <a:solidFill>
              <a:srgbClr val="80BD41">
                <a:alpha val="100000"/>
              </a:srgbClr>
            </a:solidFill>
          </p:spPr>
          <p:txBody>
            <a:bodyPr/>
            <a:lstStyle/>
            <a:p/>
          </p:txBody>
        </p:sp>
        <p:sp>
          <p:nvSpPr>
            <p:cNvPr id="26" name="rc26"/>
            <p:cNvSpPr/>
            <p:nvPr/>
          </p:nvSpPr>
          <p:spPr>
            <a:xfrm>
              <a:off x="1598503" y="3104008"/>
              <a:ext cx="238662" cy="44498"/>
            </a:xfrm>
            <a:prstGeom prst="rect">
              <a:avLst/>
            </a:prstGeom>
            <a:solidFill>
              <a:srgbClr val="1CABE2">
                <a:alpha val="100000"/>
              </a:srgbClr>
            </a:solidFill>
          </p:spPr>
          <p:txBody>
            <a:bodyPr/>
            <a:lstStyle/>
            <a:p/>
          </p:txBody>
        </p:sp>
        <p:sp>
          <p:nvSpPr>
            <p:cNvPr id="27" name="rc27"/>
            <p:cNvSpPr/>
            <p:nvPr/>
          </p:nvSpPr>
          <p:spPr>
            <a:xfrm>
              <a:off x="1863684" y="3191521"/>
              <a:ext cx="238662" cy="1020488"/>
            </a:xfrm>
            <a:prstGeom prst="rect">
              <a:avLst/>
            </a:prstGeom>
            <a:solidFill>
              <a:srgbClr val="80BD41">
                <a:alpha val="100000"/>
              </a:srgbClr>
            </a:solidFill>
          </p:spPr>
          <p:txBody>
            <a:bodyPr/>
            <a:lstStyle/>
            <a:p/>
          </p:txBody>
        </p:sp>
        <p:sp>
          <p:nvSpPr>
            <p:cNvPr id="28" name="rc28"/>
            <p:cNvSpPr/>
            <p:nvPr/>
          </p:nvSpPr>
          <p:spPr>
            <a:xfrm>
              <a:off x="1863684" y="3160372"/>
              <a:ext cx="238662" cy="31148"/>
            </a:xfrm>
            <a:prstGeom prst="rect">
              <a:avLst/>
            </a:prstGeom>
            <a:solidFill>
              <a:srgbClr val="1CABE2">
                <a:alpha val="100000"/>
              </a:srgbClr>
            </a:solidFill>
          </p:spPr>
          <p:txBody>
            <a:bodyPr/>
            <a:lstStyle/>
            <a:p/>
          </p:txBody>
        </p:sp>
        <p:sp>
          <p:nvSpPr>
            <p:cNvPr id="29" name="rc29"/>
            <p:cNvSpPr/>
            <p:nvPr/>
          </p:nvSpPr>
          <p:spPr>
            <a:xfrm>
              <a:off x="2128865" y="3244919"/>
              <a:ext cx="238662" cy="967090"/>
            </a:xfrm>
            <a:prstGeom prst="rect">
              <a:avLst/>
            </a:prstGeom>
            <a:solidFill>
              <a:srgbClr val="80BD41">
                <a:alpha val="100000"/>
              </a:srgbClr>
            </a:solidFill>
          </p:spPr>
          <p:txBody>
            <a:bodyPr/>
            <a:lstStyle/>
            <a:p/>
          </p:txBody>
        </p:sp>
        <p:sp>
          <p:nvSpPr>
            <p:cNvPr id="30" name="rc30"/>
            <p:cNvSpPr/>
            <p:nvPr/>
          </p:nvSpPr>
          <p:spPr>
            <a:xfrm>
              <a:off x="2128865" y="3234536"/>
              <a:ext cx="238662" cy="10382"/>
            </a:xfrm>
            <a:prstGeom prst="rect">
              <a:avLst/>
            </a:prstGeom>
            <a:solidFill>
              <a:srgbClr val="1CABE2">
                <a:alpha val="100000"/>
              </a:srgbClr>
            </a:solidFill>
          </p:spPr>
          <p:txBody>
            <a:bodyPr/>
            <a:lstStyle/>
            <a:p/>
          </p:txBody>
        </p:sp>
        <p:sp>
          <p:nvSpPr>
            <p:cNvPr id="31" name="rc31"/>
            <p:cNvSpPr/>
            <p:nvPr/>
          </p:nvSpPr>
          <p:spPr>
            <a:xfrm>
              <a:off x="2394045" y="3099558"/>
              <a:ext cx="238662" cy="1112450"/>
            </a:xfrm>
            <a:prstGeom prst="rect">
              <a:avLst/>
            </a:prstGeom>
            <a:solidFill>
              <a:srgbClr val="80BD41">
                <a:alpha val="100000"/>
              </a:srgbClr>
            </a:solidFill>
          </p:spPr>
          <p:txBody>
            <a:bodyPr/>
            <a:lstStyle/>
            <a:p/>
          </p:txBody>
        </p:sp>
        <p:sp>
          <p:nvSpPr>
            <p:cNvPr id="32" name="rc32"/>
            <p:cNvSpPr/>
            <p:nvPr/>
          </p:nvSpPr>
          <p:spPr>
            <a:xfrm>
              <a:off x="2394045" y="3087692"/>
              <a:ext cx="238662" cy="11866"/>
            </a:xfrm>
            <a:prstGeom prst="rect">
              <a:avLst/>
            </a:prstGeom>
            <a:solidFill>
              <a:srgbClr val="1CABE2">
                <a:alpha val="100000"/>
              </a:srgbClr>
            </a:solidFill>
          </p:spPr>
          <p:txBody>
            <a:bodyPr/>
            <a:lstStyle/>
            <a:p/>
          </p:txBody>
        </p:sp>
        <p:sp>
          <p:nvSpPr>
            <p:cNvPr id="33" name="rc33"/>
            <p:cNvSpPr/>
            <p:nvPr/>
          </p:nvSpPr>
          <p:spPr>
            <a:xfrm>
              <a:off x="2659226" y="3035778"/>
              <a:ext cx="238662" cy="1176231"/>
            </a:xfrm>
            <a:prstGeom prst="rect">
              <a:avLst/>
            </a:prstGeom>
            <a:solidFill>
              <a:srgbClr val="80BD41">
                <a:alpha val="100000"/>
              </a:srgbClr>
            </a:solidFill>
          </p:spPr>
          <p:txBody>
            <a:bodyPr/>
            <a:lstStyle/>
            <a:p/>
          </p:txBody>
        </p:sp>
        <p:sp>
          <p:nvSpPr>
            <p:cNvPr id="34" name="rc34"/>
            <p:cNvSpPr/>
            <p:nvPr/>
          </p:nvSpPr>
          <p:spPr>
            <a:xfrm>
              <a:off x="2659226" y="3012045"/>
              <a:ext cx="238662" cy="23732"/>
            </a:xfrm>
            <a:prstGeom prst="rect">
              <a:avLst/>
            </a:prstGeom>
            <a:solidFill>
              <a:srgbClr val="1CABE2">
                <a:alpha val="100000"/>
              </a:srgbClr>
            </a:solidFill>
          </p:spPr>
          <p:txBody>
            <a:bodyPr/>
            <a:lstStyle/>
            <a:p/>
          </p:txBody>
        </p:sp>
        <p:sp>
          <p:nvSpPr>
            <p:cNvPr id="35" name="rc35"/>
            <p:cNvSpPr/>
            <p:nvPr/>
          </p:nvSpPr>
          <p:spPr>
            <a:xfrm>
              <a:off x="2924407" y="3065443"/>
              <a:ext cx="238662" cy="1146566"/>
            </a:xfrm>
            <a:prstGeom prst="rect">
              <a:avLst/>
            </a:prstGeom>
            <a:solidFill>
              <a:srgbClr val="80BD41">
                <a:alpha val="100000"/>
              </a:srgbClr>
            </a:solidFill>
          </p:spPr>
          <p:txBody>
            <a:bodyPr/>
            <a:lstStyle/>
            <a:p/>
          </p:txBody>
        </p:sp>
        <p:sp>
          <p:nvSpPr>
            <p:cNvPr id="36" name="rc36"/>
            <p:cNvSpPr/>
            <p:nvPr/>
          </p:nvSpPr>
          <p:spPr>
            <a:xfrm>
              <a:off x="2924407" y="2979414"/>
              <a:ext cx="238662" cy="86029"/>
            </a:xfrm>
            <a:prstGeom prst="rect">
              <a:avLst/>
            </a:prstGeom>
            <a:solidFill>
              <a:srgbClr val="1CABE2">
                <a:alpha val="100000"/>
              </a:srgbClr>
            </a:solidFill>
          </p:spPr>
          <p:txBody>
            <a:bodyPr/>
            <a:lstStyle/>
            <a:p/>
          </p:txBody>
        </p:sp>
        <p:sp>
          <p:nvSpPr>
            <p:cNvPr id="37" name="rc37"/>
            <p:cNvSpPr/>
            <p:nvPr/>
          </p:nvSpPr>
          <p:spPr>
            <a:xfrm>
              <a:off x="3189588" y="3047644"/>
              <a:ext cx="238662" cy="1164365"/>
            </a:xfrm>
            <a:prstGeom prst="rect">
              <a:avLst/>
            </a:prstGeom>
            <a:solidFill>
              <a:srgbClr val="80BD41">
                <a:alpha val="100000"/>
              </a:srgbClr>
            </a:solidFill>
          </p:spPr>
          <p:txBody>
            <a:bodyPr/>
            <a:lstStyle/>
            <a:p/>
          </p:txBody>
        </p:sp>
        <p:sp>
          <p:nvSpPr>
            <p:cNvPr id="38" name="rc38"/>
            <p:cNvSpPr/>
            <p:nvPr/>
          </p:nvSpPr>
          <p:spPr>
            <a:xfrm>
              <a:off x="3189588" y="2998696"/>
              <a:ext cx="238662" cy="48947"/>
            </a:xfrm>
            <a:prstGeom prst="rect">
              <a:avLst/>
            </a:prstGeom>
            <a:solidFill>
              <a:srgbClr val="1CABE2">
                <a:alpha val="100000"/>
              </a:srgbClr>
            </a:solidFill>
          </p:spPr>
          <p:txBody>
            <a:bodyPr/>
            <a:lstStyle/>
            <a:p/>
          </p:txBody>
        </p:sp>
        <p:sp>
          <p:nvSpPr>
            <p:cNvPr id="39" name="rc39"/>
            <p:cNvSpPr/>
            <p:nvPr/>
          </p:nvSpPr>
          <p:spPr>
            <a:xfrm>
              <a:off x="3454768" y="2936399"/>
              <a:ext cx="238662" cy="1275610"/>
            </a:xfrm>
            <a:prstGeom prst="rect">
              <a:avLst/>
            </a:prstGeom>
            <a:solidFill>
              <a:srgbClr val="80BD41">
                <a:alpha val="100000"/>
              </a:srgbClr>
            </a:solidFill>
          </p:spPr>
          <p:txBody>
            <a:bodyPr/>
            <a:lstStyle/>
            <a:p/>
          </p:txBody>
        </p:sp>
        <p:sp>
          <p:nvSpPr>
            <p:cNvPr id="40" name="rc40"/>
            <p:cNvSpPr/>
            <p:nvPr/>
          </p:nvSpPr>
          <p:spPr>
            <a:xfrm>
              <a:off x="3454768" y="2923049"/>
              <a:ext cx="238662" cy="13349"/>
            </a:xfrm>
            <a:prstGeom prst="rect">
              <a:avLst/>
            </a:prstGeom>
            <a:solidFill>
              <a:srgbClr val="1CABE2">
                <a:alpha val="100000"/>
              </a:srgbClr>
            </a:solidFill>
          </p:spPr>
          <p:txBody>
            <a:bodyPr/>
            <a:lstStyle/>
            <a:p/>
          </p:txBody>
        </p:sp>
        <p:sp>
          <p:nvSpPr>
            <p:cNvPr id="41" name="rc41"/>
            <p:cNvSpPr/>
            <p:nvPr/>
          </p:nvSpPr>
          <p:spPr>
            <a:xfrm>
              <a:off x="3719949" y="2973481"/>
              <a:ext cx="238662" cy="1238528"/>
            </a:xfrm>
            <a:prstGeom prst="rect">
              <a:avLst/>
            </a:prstGeom>
            <a:solidFill>
              <a:srgbClr val="80BD41">
                <a:alpha val="100000"/>
              </a:srgbClr>
            </a:solidFill>
          </p:spPr>
          <p:txBody>
            <a:bodyPr/>
            <a:lstStyle/>
            <a:p/>
          </p:txBody>
        </p:sp>
        <p:sp>
          <p:nvSpPr>
            <p:cNvPr id="42" name="rc42"/>
            <p:cNvSpPr/>
            <p:nvPr/>
          </p:nvSpPr>
          <p:spPr>
            <a:xfrm>
              <a:off x="3719949" y="2961614"/>
              <a:ext cx="238662" cy="11866"/>
            </a:xfrm>
            <a:prstGeom prst="rect">
              <a:avLst/>
            </a:prstGeom>
            <a:solidFill>
              <a:srgbClr val="1CABE2">
                <a:alpha val="100000"/>
              </a:srgbClr>
            </a:solidFill>
          </p:spPr>
          <p:txBody>
            <a:bodyPr/>
            <a:lstStyle/>
            <a:p/>
          </p:txBody>
        </p:sp>
        <p:sp>
          <p:nvSpPr>
            <p:cNvPr id="43" name="rc43"/>
            <p:cNvSpPr/>
            <p:nvPr/>
          </p:nvSpPr>
          <p:spPr>
            <a:xfrm>
              <a:off x="3985130" y="2945298"/>
              <a:ext cx="238662" cy="1266710"/>
            </a:xfrm>
            <a:prstGeom prst="rect">
              <a:avLst/>
            </a:prstGeom>
            <a:solidFill>
              <a:srgbClr val="80BD41">
                <a:alpha val="100000"/>
              </a:srgbClr>
            </a:solidFill>
          </p:spPr>
          <p:txBody>
            <a:bodyPr/>
            <a:lstStyle/>
            <a:p/>
          </p:txBody>
        </p:sp>
        <p:sp>
          <p:nvSpPr>
            <p:cNvPr id="44" name="rc44"/>
            <p:cNvSpPr/>
            <p:nvPr/>
          </p:nvSpPr>
          <p:spPr>
            <a:xfrm>
              <a:off x="3985130" y="2931949"/>
              <a:ext cx="238662" cy="13349"/>
            </a:xfrm>
            <a:prstGeom prst="rect">
              <a:avLst/>
            </a:prstGeom>
            <a:solidFill>
              <a:srgbClr val="1CABE2">
                <a:alpha val="100000"/>
              </a:srgbClr>
            </a:solidFill>
          </p:spPr>
          <p:txBody>
            <a:bodyPr/>
            <a:lstStyle/>
            <a:p/>
          </p:txBody>
        </p:sp>
        <p:sp>
          <p:nvSpPr>
            <p:cNvPr id="45" name="rc45"/>
            <p:cNvSpPr/>
            <p:nvPr/>
          </p:nvSpPr>
          <p:spPr>
            <a:xfrm>
              <a:off x="4250311" y="3022428"/>
              <a:ext cx="238662" cy="1189580"/>
            </a:xfrm>
            <a:prstGeom prst="rect">
              <a:avLst/>
            </a:prstGeom>
            <a:solidFill>
              <a:srgbClr val="80BD41">
                <a:alpha val="100000"/>
              </a:srgbClr>
            </a:solidFill>
          </p:spPr>
          <p:txBody>
            <a:bodyPr/>
            <a:lstStyle/>
            <a:p/>
          </p:txBody>
        </p:sp>
        <p:sp>
          <p:nvSpPr>
            <p:cNvPr id="46" name="rc46"/>
            <p:cNvSpPr/>
            <p:nvPr/>
          </p:nvSpPr>
          <p:spPr>
            <a:xfrm>
              <a:off x="4250311" y="3010562"/>
              <a:ext cx="238662" cy="11866"/>
            </a:xfrm>
            <a:prstGeom prst="rect">
              <a:avLst/>
            </a:prstGeom>
            <a:solidFill>
              <a:srgbClr val="1CABE2">
                <a:alpha val="100000"/>
              </a:srgbClr>
            </a:solidFill>
          </p:spPr>
          <p:txBody>
            <a:bodyPr/>
            <a:lstStyle/>
            <a:p/>
          </p:txBody>
        </p:sp>
        <p:sp>
          <p:nvSpPr>
            <p:cNvPr id="47" name="rc47"/>
            <p:cNvSpPr/>
            <p:nvPr/>
          </p:nvSpPr>
          <p:spPr>
            <a:xfrm>
              <a:off x="4515492" y="3069893"/>
              <a:ext cx="238662" cy="1142116"/>
            </a:xfrm>
            <a:prstGeom prst="rect">
              <a:avLst/>
            </a:prstGeom>
            <a:solidFill>
              <a:srgbClr val="80BD41">
                <a:alpha val="100000"/>
              </a:srgbClr>
            </a:solidFill>
          </p:spPr>
          <p:txBody>
            <a:bodyPr/>
            <a:lstStyle/>
            <a:p/>
          </p:txBody>
        </p:sp>
        <p:sp>
          <p:nvSpPr>
            <p:cNvPr id="48" name="rc48"/>
            <p:cNvSpPr/>
            <p:nvPr/>
          </p:nvSpPr>
          <p:spPr>
            <a:xfrm>
              <a:off x="4515492" y="3058027"/>
              <a:ext cx="238662" cy="11866"/>
            </a:xfrm>
            <a:prstGeom prst="rect">
              <a:avLst/>
            </a:prstGeom>
            <a:solidFill>
              <a:srgbClr val="1CABE2">
                <a:alpha val="100000"/>
              </a:srgbClr>
            </a:solidFill>
          </p:spPr>
          <p:txBody>
            <a:bodyPr/>
            <a:lstStyle/>
            <a:p/>
          </p:txBody>
        </p:sp>
        <p:sp>
          <p:nvSpPr>
            <p:cNvPr id="49" name="rc49"/>
            <p:cNvSpPr/>
            <p:nvPr/>
          </p:nvSpPr>
          <p:spPr>
            <a:xfrm>
              <a:off x="4780672" y="3249368"/>
              <a:ext cx="238662" cy="962640"/>
            </a:xfrm>
            <a:prstGeom prst="rect">
              <a:avLst/>
            </a:prstGeom>
            <a:solidFill>
              <a:srgbClr val="80BD41">
                <a:alpha val="100000"/>
              </a:srgbClr>
            </a:solidFill>
          </p:spPr>
          <p:txBody>
            <a:bodyPr/>
            <a:lstStyle/>
            <a:p/>
          </p:txBody>
        </p:sp>
        <p:sp>
          <p:nvSpPr>
            <p:cNvPr id="50" name="rc50"/>
            <p:cNvSpPr/>
            <p:nvPr/>
          </p:nvSpPr>
          <p:spPr>
            <a:xfrm>
              <a:off x="4780672" y="3209320"/>
              <a:ext cx="238662" cy="40048"/>
            </a:xfrm>
            <a:prstGeom prst="rect">
              <a:avLst/>
            </a:prstGeom>
            <a:solidFill>
              <a:srgbClr val="1CABE2">
                <a:alpha val="100000"/>
              </a:srgbClr>
            </a:solidFill>
          </p:spPr>
          <p:txBody>
            <a:bodyPr/>
            <a:lstStyle/>
            <a:p/>
          </p:txBody>
        </p:sp>
        <p:sp>
          <p:nvSpPr>
            <p:cNvPr id="51" name="rc51"/>
            <p:cNvSpPr/>
            <p:nvPr/>
          </p:nvSpPr>
          <p:spPr>
            <a:xfrm>
              <a:off x="5045853" y="3264201"/>
              <a:ext cx="238662" cy="947808"/>
            </a:xfrm>
            <a:prstGeom prst="rect">
              <a:avLst/>
            </a:prstGeom>
            <a:solidFill>
              <a:srgbClr val="80BD41">
                <a:alpha val="100000"/>
              </a:srgbClr>
            </a:solidFill>
          </p:spPr>
          <p:txBody>
            <a:bodyPr/>
            <a:lstStyle/>
            <a:p/>
          </p:txBody>
        </p:sp>
        <p:sp>
          <p:nvSpPr>
            <p:cNvPr id="52" name="rc52"/>
            <p:cNvSpPr/>
            <p:nvPr/>
          </p:nvSpPr>
          <p:spPr>
            <a:xfrm>
              <a:off x="5045853" y="3234536"/>
              <a:ext cx="238662" cy="29665"/>
            </a:xfrm>
            <a:prstGeom prst="rect">
              <a:avLst/>
            </a:prstGeom>
            <a:solidFill>
              <a:srgbClr val="1CABE2">
                <a:alpha val="100000"/>
              </a:srgbClr>
            </a:solidFill>
          </p:spPr>
          <p:txBody>
            <a:bodyPr/>
            <a:lstStyle/>
            <a:p/>
          </p:txBody>
        </p:sp>
        <p:sp>
          <p:nvSpPr>
            <p:cNvPr id="53" name="rc53"/>
            <p:cNvSpPr/>
            <p:nvPr/>
          </p:nvSpPr>
          <p:spPr>
            <a:xfrm>
              <a:off x="5311034" y="3268651"/>
              <a:ext cx="238662" cy="943358"/>
            </a:xfrm>
            <a:prstGeom prst="rect">
              <a:avLst/>
            </a:prstGeom>
            <a:solidFill>
              <a:srgbClr val="80BD41">
                <a:alpha val="100000"/>
              </a:srgbClr>
            </a:solidFill>
          </p:spPr>
          <p:txBody>
            <a:bodyPr/>
            <a:lstStyle/>
            <a:p/>
          </p:txBody>
        </p:sp>
        <p:sp>
          <p:nvSpPr>
            <p:cNvPr id="54" name="rc54"/>
            <p:cNvSpPr/>
            <p:nvPr/>
          </p:nvSpPr>
          <p:spPr>
            <a:xfrm>
              <a:off x="5311034" y="3238985"/>
              <a:ext cx="238662" cy="29665"/>
            </a:xfrm>
            <a:prstGeom prst="rect">
              <a:avLst/>
            </a:prstGeom>
            <a:solidFill>
              <a:srgbClr val="1CABE2">
                <a:alpha val="100000"/>
              </a:srgbClr>
            </a:solidFill>
          </p:spPr>
          <p:txBody>
            <a:bodyPr/>
            <a:lstStyle/>
            <a:p/>
          </p:txBody>
        </p:sp>
        <p:sp>
          <p:nvSpPr>
            <p:cNvPr id="55" name="rc55"/>
            <p:cNvSpPr/>
            <p:nvPr/>
          </p:nvSpPr>
          <p:spPr>
            <a:xfrm>
              <a:off x="5576215" y="3330948"/>
              <a:ext cx="238662" cy="881061"/>
            </a:xfrm>
            <a:prstGeom prst="rect">
              <a:avLst/>
            </a:prstGeom>
            <a:solidFill>
              <a:srgbClr val="80BD41">
                <a:alpha val="100000"/>
              </a:srgbClr>
            </a:solidFill>
          </p:spPr>
          <p:txBody>
            <a:bodyPr/>
            <a:lstStyle/>
            <a:p/>
          </p:txBody>
        </p:sp>
        <p:sp>
          <p:nvSpPr>
            <p:cNvPr id="56" name="rc56"/>
            <p:cNvSpPr/>
            <p:nvPr/>
          </p:nvSpPr>
          <p:spPr>
            <a:xfrm>
              <a:off x="5576215" y="3313149"/>
              <a:ext cx="238662" cy="17799"/>
            </a:xfrm>
            <a:prstGeom prst="rect">
              <a:avLst/>
            </a:prstGeom>
            <a:solidFill>
              <a:srgbClr val="1CABE2">
                <a:alpha val="100000"/>
              </a:srgbClr>
            </a:solidFill>
          </p:spPr>
          <p:txBody>
            <a:bodyPr/>
            <a:lstStyle/>
            <a:p/>
          </p:txBody>
        </p:sp>
        <p:sp>
          <p:nvSpPr>
            <p:cNvPr id="57" name="rc57"/>
            <p:cNvSpPr/>
            <p:nvPr/>
          </p:nvSpPr>
          <p:spPr>
            <a:xfrm>
              <a:off x="5841395" y="3368030"/>
              <a:ext cx="238662" cy="843979"/>
            </a:xfrm>
            <a:prstGeom prst="rect">
              <a:avLst/>
            </a:prstGeom>
            <a:solidFill>
              <a:srgbClr val="80BD41">
                <a:alpha val="100000"/>
              </a:srgbClr>
            </a:solidFill>
          </p:spPr>
          <p:txBody>
            <a:bodyPr/>
            <a:lstStyle/>
            <a:p/>
          </p:txBody>
        </p:sp>
        <p:sp>
          <p:nvSpPr>
            <p:cNvPr id="58" name="rc58"/>
            <p:cNvSpPr/>
            <p:nvPr/>
          </p:nvSpPr>
          <p:spPr>
            <a:xfrm>
              <a:off x="5841395" y="3359130"/>
              <a:ext cx="238662" cy="8899"/>
            </a:xfrm>
            <a:prstGeom prst="rect">
              <a:avLst/>
            </a:prstGeom>
            <a:solidFill>
              <a:srgbClr val="1CABE2">
                <a:alpha val="100000"/>
              </a:srgbClr>
            </a:solidFill>
          </p:spPr>
          <p:txBody>
            <a:bodyPr/>
            <a:lstStyle/>
            <a:p/>
          </p:txBody>
        </p:sp>
        <p:sp>
          <p:nvSpPr>
            <p:cNvPr id="59" name="rc59"/>
            <p:cNvSpPr/>
            <p:nvPr/>
          </p:nvSpPr>
          <p:spPr>
            <a:xfrm>
              <a:off x="6106576" y="3425877"/>
              <a:ext cx="238662" cy="786131"/>
            </a:xfrm>
            <a:prstGeom prst="rect">
              <a:avLst/>
            </a:prstGeom>
            <a:solidFill>
              <a:srgbClr val="80BD41">
                <a:alpha val="100000"/>
              </a:srgbClr>
            </a:solidFill>
          </p:spPr>
          <p:txBody>
            <a:bodyPr/>
            <a:lstStyle/>
            <a:p/>
          </p:txBody>
        </p:sp>
        <p:sp>
          <p:nvSpPr>
            <p:cNvPr id="60" name="rc60"/>
            <p:cNvSpPr/>
            <p:nvPr/>
          </p:nvSpPr>
          <p:spPr>
            <a:xfrm>
              <a:off x="6106576" y="3418461"/>
              <a:ext cx="238662" cy="7416"/>
            </a:xfrm>
            <a:prstGeom prst="rect">
              <a:avLst/>
            </a:prstGeom>
            <a:solidFill>
              <a:srgbClr val="1CABE2">
                <a:alpha val="100000"/>
              </a:srgbClr>
            </a:solidFill>
          </p:spPr>
          <p:txBody>
            <a:bodyPr/>
            <a:lstStyle/>
            <a:p/>
          </p:txBody>
        </p:sp>
        <p:sp>
          <p:nvSpPr>
            <p:cNvPr id="61" name="rc61"/>
            <p:cNvSpPr/>
            <p:nvPr/>
          </p:nvSpPr>
          <p:spPr>
            <a:xfrm>
              <a:off x="6371757" y="3430327"/>
              <a:ext cx="238662" cy="781682"/>
            </a:xfrm>
            <a:prstGeom prst="rect">
              <a:avLst/>
            </a:prstGeom>
            <a:solidFill>
              <a:srgbClr val="80BD41">
                <a:alpha val="100000"/>
              </a:srgbClr>
            </a:solidFill>
          </p:spPr>
          <p:txBody>
            <a:bodyPr/>
            <a:lstStyle/>
            <a:p/>
          </p:txBody>
        </p:sp>
        <p:sp>
          <p:nvSpPr>
            <p:cNvPr id="62" name="rc62"/>
            <p:cNvSpPr/>
            <p:nvPr/>
          </p:nvSpPr>
          <p:spPr>
            <a:xfrm>
              <a:off x="6371757" y="3422911"/>
              <a:ext cx="238662" cy="7416"/>
            </a:xfrm>
            <a:prstGeom prst="rect">
              <a:avLst/>
            </a:prstGeom>
            <a:solidFill>
              <a:srgbClr val="1CABE2">
                <a:alpha val="100000"/>
              </a:srgbClr>
            </a:solidFill>
          </p:spPr>
          <p:txBody>
            <a:bodyPr/>
            <a:lstStyle/>
            <a:p/>
          </p:txBody>
        </p:sp>
        <p:sp>
          <p:nvSpPr>
            <p:cNvPr id="63" name="rc63"/>
            <p:cNvSpPr/>
            <p:nvPr/>
          </p:nvSpPr>
          <p:spPr>
            <a:xfrm>
              <a:off x="6636938" y="3439227"/>
              <a:ext cx="238662" cy="772782"/>
            </a:xfrm>
            <a:prstGeom prst="rect">
              <a:avLst/>
            </a:prstGeom>
            <a:solidFill>
              <a:srgbClr val="80BD41">
                <a:alpha val="100000"/>
              </a:srgbClr>
            </a:solidFill>
          </p:spPr>
          <p:txBody>
            <a:bodyPr/>
            <a:lstStyle/>
            <a:p/>
          </p:txBody>
        </p:sp>
        <p:sp>
          <p:nvSpPr>
            <p:cNvPr id="64" name="rc64"/>
            <p:cNvSpPr/>
            <p:nvPr/>
          </p:nvSpPr>
          <p:spPr>
            <a:xfrm>
              <a:off x="6636938" y="3431810"/>
              <a:ext cx="238662" cy="7416"/>
            </a:xfrm>
            <a:prstGeom prst="rect">
              <a:avLst/>
            </a:prstGeom>
            <a:solidFill>
              <a:srgbClr val="1CABE2">
                <a:alpha val="100000"/>
              </a:srgbClr>
            </a:solidFill>
          </p:spPr>
          <p:txBody>
            <a:bodyPr/>
            <a:lstStyle/>
            <a:p/>
          </p:txBody>
        </p:sp>
        <p:sp>
          <p:nvSpPr>
            <p:cNvPr id="65" name="rc65"/>
            <p:cNvSpPr/>
            <p:nvPr/>
          </p:nvSpPr>
          <p:spPr>
            <a:xfrm>
              <a:off x="6902119" y="3430327"/>
              <a:ext cx="238662" cy="781682"/>
            </a:xfrm>
            <a:prstGeom prst="rect">
              <a:avLst/>
            </a:prstGeom>
            <a:solidFill>
              <a:srgbClr val="80BD41">
                <a:alpha val="100000"/>
              </a:srgbClr>
            </a:solidFill>
          </p:spPr>
          <p:txBody>
            <a:bodyPr/>
            <a:lstStyle/>
            <a:p/>
          </p:txBody>
        </p:sp>
        <p:sp>
          <p:nvSpPr>
            <p:cNvPr id="66" name="rc66"/>
            <p:cNvSpPr/>
            <p:nvPr/>
          </p:nvSpPr>
          <p:spPr>
            <a:xfrm>
              <a:off x="6902119" y="3422911"/>
              <a:ext cx="238662" cy="7416"/>
            </a:xfrm>
            <a:prstGeom prst="rect">
              <a:avLst/>
            </a:prstGeom>
            <a:solidFill>
              <a:srgbClr val="1CABE2">
                <a:alpha val="100000"/>
              </a:srgbClr>
            </a:solidFill>
          </p:spPr>
          <p:txBody>
            <a:bodyPr/>
            <a:lstStyle/>
            <a:p/>
          </p:txBody>
        </p:sp>
        <p:sp>
          <p:nvSpPr>
            <p:cNvPr id="67" name="rc67"/>
            <p:cNvSpPr/>
            <p:nvPr/>
          </p:nvSpPr>
          <p:spPr>
            <a:xfrm>
              <a:off x="7167299" y="3422911"/>
              <a:ext cx="238662" cy="789098"/>
            </a:xfrm>
            <a:prstGeom prst="rect">
              <a:avLst/>
            </a:prstGeom>
            <a:solidFill>
              <a:srgbClr val="80BD41">
                <a:alpha val="100000"/>
              </a:srgbClr>
            </a:solidFill>
          </p:spPr>
          <p:txBody>
            <a:bodyPr/>
            <a:lstStyle/>
            <a:p/>
          </p:txBody>
        </p:sp>
        <p:sp>
          <p:nvSpPr>
            <p:cNvPr id="68" name="rc68"/>
            <p:cNvSpPr/>
            <p:nvPr/>
          </p:nvSpPr>
          <p:spPr>
            <a:xfrm>
              <a:off x="7167299" y="3406595"/>
              <a:ext cx="238662" cy="16315"/>
            </a:xfrm>
            <a:prstGeom prst="rect">
              <a:avLst/>
            </a:prstGeom>
            <a:solidFill>
              <a:srgbClr val="1CABE2">
                <a:alpha val="100000"/>
              </a:srgbClr>
            </a:solidFill>
          </p:spPr>
          <p:txBody>
            <a:bodyPr/>
            <a:lstStyle/>
            <a:p/>
          </p:txBody>
        </p:sp>
        <p:sp>
          <p:nvSpPr>
            <p:cNvPr id="69" name="rc69"/>
            <p:cNvSpPr/>
            <p:nvPr/>
          </p:nvSpPr>
          <p:spPr>
            <a:xfrm>
              <a:off x="7432480" y="3409561"/>
              <a:ext cx="238662" cy="802447"/>
            </a:xfrm>
            <a:prstGeom prst="rect">
              <a:avLst/>
            </a:prstGeom>
            <a:solidFill>
              <a:srgbClr val="80BD41">
                <a:alpha val="100000"/>
              </a:srgbClr>
            </a:solidFill>
          </p:spPr>
          <p:txBody>
            <a:bodyPr/>
            <a:lstStyle/>
            <a:p/>
          </p:txBody>
        </p:sp>
        <p:sp>
          <p:nvSpPr>
            <p:cNvPr id="70" name="rc70"/>
            <p:cNvSpPr/>
            <p:nvPr/>
          </p:nvSpPr>
          <p:spPr>
            <a:xfrm>
              <a:off x="7432480" y="3393245"/>
              <a:ext cx="238662" cy="16315"/>
            </a:xfrm>
            <a:prstGeom prst="rect">
              <a:avLst/>
            </a:prstGeom>
            <a:solidFill>
              <a:srgbClr val="1CABE2">
                <a:alpha val="100000"/>
              </a:srgbClr>
            </a:solidFill>
          </p:spPr>
          <p:txBody>
            <a:bodyPr/>
            <a:lstStyle/>
            <a:p/>
          </p:txBody>
        </p:sp>
        <p:sp>
          <p:nvSpPr>
            <p:cNvPr id="71" name="rc71"/>
            <p:cNvSpPr/>
            <p:nvPr/>
          </p:nvSpPr>
          <p:spPr>
            <a:xfrm>
              <a:off x="7697661" y="3400662"/>
              <a:ext cx="238662" cy="811347"/>
            </a:xfrm>
            <a:prstGeom prst="rect">
              <a:avLst/>
            </a:prstGeom>
            <a:solidFill>
              <a:srgbClr val="80BD41">
                <a:alpha val="100000"/>
              </a:srgbClr>
            </a:solidFill>
          </p:spPr>
          <p:txBody>
            <a:bodyPr/>
            <a:lstStyle/>
            <a:p/>
          </p:txBody>
        </p:sp>
        <p:sp>
          <p:nvSpPr>
            <p:cNvPr id="72" name="rc72"/>
            <p:cNvSpPr/>
            <p:nvPr/>
          </p:nvSpPr>
          <p:spPr>
            <a:xfrm>
              <a:off x="7697661" y="3384346"/>
              <a:ext cx="238662" cy="16315"/>
            </a:xfrm>
            <a:prstGeom prst="rect">
              <a:avLst/>
            </a:prstGeom>
            <a:solidFill>
              <a:srgbClr val="1CABE2">
                <a:alpha val="100000"/>
              </a:srgbClr>
            </a:solidFill>
          </p:spPr>
          <p:txBody>
            <a:bodyPr/>
            <a:lstStyle/>
            <a:p/>
          </p:txBody>
        </p:sp>
        <p:sp>
          <p:nvSpPr>
            <p:cNvPr id="73" name="rc73"/>
            <p:cNvSpPr/>
            <p:nvPr/>
          </p:nvSpPr>
          <p:spPr>
            <a:xfrm>
              <a:off x="7962842" y="3390279"/>
              <a:ext cx="238662" cy="821730"/>
            </a:xfrm>
            <a:prstGeom prst="rect">
              <a:avLst/>
            </a:prstGeom>
            <a:solidFill>
              <a:srgbClr val="80BD41">
                <a:alpha val="100000"/>
              </a:srgbClr>
            </a:solidFill>
          </p:spPr>
          <p:txBody>
            <a:bodyPr/>
            <a:lstStyle/>
            <a:p/>
          </p:txBody>
        </p:sp>
        <p:sp>
          <p:nvSpPr>
            <p:cNvPr id="74" name="rc74"/>
            <p:cNvSpPr/>
            <p:nvPr/>
          </p:nvSpPr>
          <p:spPr>
            <a:xfrm>
              <a:off x="7962842" y="3373963"/>
              <a:ext cx="238662" cy="16315"/>
            </a:xfrm>
            <a:prstGeom prst="rect">
              <a:avLst/>
            </a:prstGeom>
            <a:solidFill>
              <a:srgbClr val="1CABE2">
                <a:alpha val="100000"/>
              </a:srgbClr>
            </a:solidFill>
          </p:spPr>
          <p:txBody>
            <a:bodyPr/>
            <a:lstStyle/>
            <a:p/>
          </p:txBody>
        </p:sp>
        <p:sp>
          <p:nvSpPr>
            <p:cNvPr id="75" name="pl75"/>
            <p:cNvSpPr/>
            <p:nvPr/>
          </p:nvSpPr>
          <p:spPr>
            <a:xfrm>
              <a:off x="1452654" y="2085226"/>
              <a:ext cx="6629519" cy="128895"/>
            </a:xfrm>
            <a:custGeom>
              <a:avLst/>
              <a:pathLst>
                <a:path w="6629519" h="128895">
                  <a:moveTo>
                    <a:pt x="0" y="21482"/>
                  </a:moveTo>
                  <a:lnTo>
                    <a:pt x="265180" y="64447"/>
                  </a:lnTo>
                  <a:lnTo>
                    <a:pt x="530361" y="42965"/>
                  </a:lnTo>
                  <a:lnTo>
                    <a:pt x="795542" y="0"/>
                  </a:lnTo>
                  <a:lnTo>
                    <a:pt x="1060723" y="0"/>
                  </a:lnTo>
                  <a:lnTo>
                    <a:pt x="1325903" y="21482"/>
                  </a:lnTo>
                  <a:lnTo>
                    <a:pt x="1591084" y="128895"/>
                  </a:lnTo>
                  <a:lnTo>
                    <a:pt x="1856265" y="64447"/>
                  </a:lnTo>
                  <a:lnTo>
                    <a:pt x="2121446" y="0"/>
                  </a:lnTo>
                  <a:lnTo>
                    <a:pt x="2386626" y="0"/>
                  </a:lnTo>
                  <a:lnTo>
                    <a:pt x="2651807" y="0"/>
                  </a:lnTo>
                  <a:lnTo>
                    <a:pt x="2916988" y="0"/>
                  </a:lnTo>
                  <a:lnTo>
                    <a:pt x="3182169" y="0"/>
                  </a:lnTo>
                  <a:lnTo>
                    <a:pt x="3447350" y="64447"/>
                  </a:lnTo>
                  <a:lnTo>
                    <a:pt x="3712530" y="42965"/>
                  </a:lnTo>
                  <a:lnTo>
                    <a:pt x="3977711" y="42965"/>
                  </a:lnTo>
                  <a:lnTo>
                    <a:pt x="4242892" y="21482"/>
                  </a:lnTo>
                  <a:lnTo>
                    <a:pt x="4508073" y="0"/>
                  </a:lnTo>
                  <a:lnTo>
                    <a:pt x="4773253" y="0"/>
                  </a:lnTo>
                  <a:lnTo>
                    <a:pt x="5038434" y="0"/>
                  </a:lnTo>
                  <a:lnTo>
                    <a:pt x="5303615" y="0"/>
                  </a:lnTo>
                  <a:lnTo>
                    <a:pt x="5568796" y="0"/>
                  </a:lnTo>
                  <a:lnTo>
                    <a:pt x="5833977" y="21482"/>
                  </a:lnTo>
                  <a:lnTo>
                    <a:pt x="6099157" y="21482"/>
                  </a:lnTo>
                  <a:lnTo>
                    <a:pt x="6364338" y="21482"/>
                  </a:lnTo>
                  <a:lnTo>
                    <a:pt x="6629519" y="21482"/>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07667" y="294702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2633571" y="286396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3959475" y="278386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5285379" y="309090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346102" y="32748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611283" y="32837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6876464" y="32748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141644" y="325851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406825" y="324516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672006" y="323626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tx97"/>
            <p:cNvSpPr/>
            <p:nvPr/>
          </p:nvSpPr>
          <p:spPr>
            <a:xfrm>
              <a:off x="7937187" y="322588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8" name="pl98"/>
            <p:cNvSpPr/>
            <p:nvPr/>
          </p:nvSpPr>
          <p:spPr>
            <a:xfrm>
              <a:off x="1452654"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94200" y="34182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1" name="tx111"/>
            <p:cNvSpPr/>
            <p:nvPr/>
          </p:nvSpPr>
          <p:spPr>
            <a:xfrm>
              <a:off x="577692" y="265855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2" name="tx112"/>
            <p:cNvSpPr/>
            <p:nvPr/>
          </p:nvSpPr>
          <p:spPr>
            <a:xfrm>
              <a:off x="577692" y="19169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3" name="rc133"/>
            <p:cNvSpPr/>
            <p:nvPr/>
          </p:nvSpPr>
          <p:spPr>
            <a:xfrm>
              <a:off x="4452747" y="5080163"/>
              <a:ext cx="201456" cy="201456"/>
            </a:xfrm>
            <a:prstGeom prst="rect">
              <a:avLst/>
            </a:prstGeom>
            <a:solidFill>
              <a:srgbClr val="1CABE2">
                <a:alpha val="100000"/>
              </a:srgbClr>
            </a:solidFill>
          </p:spPr>
          <p:txBody>
            <a:bodyPr/>
            <a:lstStyle/>
            <a:p/>
          </p:txBody>
        </p:sp>
        <p:sp>
          <p:nvSpPr>
            <p:cNvPr id="134" name="rc134"/>
            <p:cNvSpPr/>
            <p:nvPr/>
          </p:nvSpPr>
          <p:spPr>
            <a:xfrm>
              <a:off x="5657835" y="5080163"/>
              <a:ext cx="201456" cy="201456"/>
            </a:xfrm>
            <a:prstGeom prst="rect">
              <a:avLst/>
            </a:prstGeom>
            <a:solidFill>
              <a:srgbClr val="80BD41">
                <a:alpha val="100000"/>
              </a:srgbClr>
            </a:solidFill>
          </p:spPr>
          <p:txBody>
            <a:bodyPr/>
            <a:lstStyle/>
            <a:p/>
          </p:txBody>
        </p:sp>
        <p:sp>
          <p:nvSpPr>
            <p:cNvPr id="135" name="tx13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6" name="tx13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8" name="tx138"/>
            <p:cNvSpPr/>
            <p:nvPr/>
          </p:nvSpPr>
          <p:spPr>
            <a:xfrm>
              <a:off x="989913"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139" name="pl139"/>
            <p:cNvSpPr/>
            <p:nvPr/>
          </p:nvSpPr>
          <p:spPr>
            <a:xfrm>
              <a:off x="24910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8064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1219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4" name="pl144"/>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6487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642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2796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333322" y="5840557"/>
              <a:ext cx="6101191" cy="124062"/>
            </a:xfrm>
            <a:prstGeom prst="rect">
              <a:avLst/>
            </a:prstGeom>
            <a:solidFill>
              <a:srgbClr val="80BD41">
                <a:alpha val="100000"/>
              </a:srgbClr>
            </a:solidFill>
          </p:spPr>
          <p:txBody>
            <a:bodyPr/>
            <a:lstStyle/>
            <a:p/>
          </p:txBody>
        </p:sp>
        <p:sp>
          <p:nvSpPr>
            <p:cNvPr id="150" name="rc150"/>
            <p:cNvSpPr/>
            <p:nvPr/>
          </p:nvSpPr>
          <p:spPr>
            <a:xfrm>
              <a:off x="7434514" y="5840557"/>
              <a:ext cx="57886" cy="124062"/>
            </a:xfrm>
            <a:prstGeom prst="rect">
              <a:avLst/>
            </a:prstGeom>
            <a:solidFill>
              <a:srgbClr val="1CABE2">
                <a:alpha val="100000"/>
              </a:srgbClr>
            </a:solidFill>
          </p:spPr>
          <p:txBody>
            <a:bodyPr/>
            <a:lstStyle/>
            <a:p/>
          </p:txBody>
        </p:sp>
        <p:sp>
          <p:nvSpPr>
            <p:cNvPr id="151" name="rc151"/>
            <p:cNvSpPr/>
            <p:nvPr/>
          </p:nvSpPr>
          <p:spPr>
            <a:xfrm>
              <a:off x="1333322" y="5685479"/>
              <a:ext cx="6332735" cy="124062"/>
            </a:xfrm>
            <a:prstGeom prst="rect">
              <a:avLst/>
            </a:prstGeom>
            <a:solidFill>
              <a:srgbClr val="80BD41">
                <a:alpha val="100000"/>
              </a:srgbClr>
            </a:solidFill>
          </p:spPr>
          <p:txBody>
            <a:bodyPr/>
            <a:lstStyle/>
            <a:p/>
          </p:txBody>
        </p:sp>
        <p:sp>
          <p:nvSpPr>
            <p:cNvPr id="152" name="rc152"/>
            <p:cNvSpPr/>
            <p:nvPr/>
          </p:nvSpPr>
          <p:spPr>
            <a:xfrm>
              <a:off x="7666058" y="5685479"/>
              <a:ext cx="127349" cy="124062"/>
            </a:xfrm>
            <a:prstGeom prst="rect">
              <a:avLst/>
            </a:prstGeom>
            <a:solidFill>
              <a:srgbClr val="1CABE2">
                <a:alpha val="100000"/>
              </a:srgbClr>
            </a:solidFill>
          </p:spPr>
          <p:txBody>
            <a:bodyPr/>
            <a:lstStyle/>
            <a:p/>
          </p:txBody>
        </p:sp>
        <p:sp>
          <p:nvSpPr>
            <p:cNvPr id="153" name="rc153"/>
            <p:cNvSpPr/>
            <p:nvPr/>
          </p:nvSpPr>
          <p:spPr>
            <a:xfrm>
              <a:off x="1333322" y="5530401"/>
              <a:ext cx="6413776" cy="124062"/>
            </a:xfrm>
            <a:prstGeom prst="rect">
              <a:avLst/>
            </a:prstGeom>
            <a:solidFill>
              <a:srgbClr val="80BD41">
                <a:alpha val="100000"/>
              </a:srgbClr>
            </a:solidFill>
          </p:spPr>
          <p:txBody>
            <a:bodyPr/>
            <a:lstStyle/>
            <a:p/>
          </p:txBody>
        </p:sp>
        <p:sp>
          <p:nvSpPr>
            <p:cNvPr id="154" name="rc154"/>
            <p:cNvSpPr/>
            <p:nvPr/>
          </p:nvSpPr>
          <p:spPr>
            <a:xfrm>
              <a:off x="7747099" y="5530401"/>
              <a:ext cx="127349" cy="124062"/>
            </a:xfrm>
            <a:prstGeom prst="rect">
              <a:avLst/>
            </a:prstGeom>
            <a:solidFill>
              <a:srgbClr val="1CABE2">
                <a:alpha val="100000"/>
              </a:srgbClr>
            </a:solidFill>
          </p:spPr>
          <p:txBody>
            <a:bodyPr/>
            <a:lstStyle/>
            <a:p/>
          </p:txBody>
        </p:sp>
        <p:sp>
          <p:nvSpPr>
            <p:cNvPr id="155" name="tx155"/>
            <p:cNvSpPr/>
            <p:nvPr/>
          </p:nvSpPr>
          <p:spPr>
            <a:xfrm>
              <a:off x="7621909"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7937967"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7" name="tx157"/>
            <p:cNvSpPr/>
            <p:nvPr/>
          </p:nvSpPr>
          <p:spPr>
            <a:xfrm>
              <a:off x="8023060"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8" name="tx158"/>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5322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3" name="tx163"/>
            <p:cNvSpPr/>
            <p:nvPr/>
          </p:nvSpPr>
          <p:spPr>
            <a:xfrm>
              <a:off x="584766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4" name="tx164"/>
            <p:cNvSpPr/>
            <p:nvPr/>
          </p:nvSpPr>
          <p:spPr>
            <a:xfrm>
              <a:off x="81631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5" name="tx165"/>
            <p:cNvSpPr/>
            <p:nvPr/>
          </p:nvSpPr>
          <p:spPr>
            <a:xfrm>
              <a:off x="4406328"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6" name="tx16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7" name="tx16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increased between 2019 and 2025.
The number of surviving infants increased between 2019 and 2025.
In 2025, more children were vaccinated than in 2019.
In 2025, there were more surviving infants (target population) than in 2019.</a:t>
            </a:r>
          </a:p>
        </p:txBody>
      </p:sp>
      <p:sp>
        <p:nvSpPr>
          <p:cNvPr id="1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70" name=""/>
          <p:cNvGrpSpPr/>
          <p:nvPr/>
        </p:nvGrpSpPr>
        <p:grpSpPr>
          <a:xfrm>
            <a:off x="292608" y="1005840"/>
            <a:ext cx="8595360" cy="28575"/>
            <a:chOff x="292608" y="1005840"/>
            <a:chExt cx="8595360" cy="28575"/>
          </a:xfrm>
        </p:grpSpPr>
        <p:sp>
          <p:nvSpPr>
            <p:cNvPr id="1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1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0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0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12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0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9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41629"/>
              <a:ext cx="239888" cy="170379"/>
            </a:xfrm>
            <a:prstGeom prst="rect">
              <a:avLst/>
            </a:prstGeom>
            <a:solidFill>
              <a:srgbClr val="E2231A">
                <a:alpha val="90196"/>
              </a:srgbClr>
            </a:solidFill>
          </p:spPr>
          <p:txBody>
            <a:bodyPr/>
            <a:lstStyle/>
            <a:p/>
          </p:txBody>
        </p:sp>
        <p:sp>
          <p:nvSpPr>
            <p:cNvPr id="24" name="rc24"/>
            <p:cNvSpPr/>
            <p:nvPr/>
          </p:nvSpPr>
          <p:spPr>
            <a:xfrm>
              <a:off x="1562816" y="4049037"/>
              <a:ext cx="239888" cy="162971"/>
            </a:xfrm>
            <a:prstGeom prst="rect">
              <a:avLst/>
            </a:prstGeom>
            <a:solidFill>
              <a:srgbClr val="E2231A">
                <a:alpha val="90196"/>
              </a:srgbClr>
            </a:solidFill>
          </p:spPr>
          <p:txBody>
            <a:bodyPr/>
            <a:lstStyle/>
            <a:p/>
          </p:txBody>
        </p:sp>
        <p:sp>
          <p:nvSpPr>
            <p:cNvPr id="25" name="rc25"/>
            <p:cNvSpPr/>
            <p:nvPr/>
          </p:nvSpPr>
          <p:spPr>
            <a:xfrm>
              <a:off x="1829360" y="4108300"/>
              <a:ext cx="239888" cy="103709"/>
            </a:xfrm>
            <a:prstGeom prst="rect">
              <a:avLst/>
            </a:prstGeom>
            <a:solidFill>
              <a:srgbClr val="E2231A">
                <a:alpha val="90196"/>
              </a:srgbClr>
            </a:solidFill>
          </p:spPr>
          <p:txBody>
            <a:bodyPr/>
            <a:lstStyle/>
            <a:p/>
          </p:txBody>
        </p:sp>
        <p:sp>
          <p:nvSpPr>
            <p:cNvPr id="26" name="rc26"/>
            <p:cNvSpPr/>
            <p:nvPr/>
          </p:nvSpPr>
          <p:spPr>
            <a:xfrm>
              <a:off x="2095903" y="4019406"/>
              <a:ext cx="239888" cy="192603"/>
            </a:xfrm>
            <a:prstGeom prst="rect">
              <a:avLst/>
            </a:prstGeom>
            <a:solidFill>
              <a:srgbClr val="E2231A">
                <a:alpha val="90196"/>
              </a:srgbClr>
            </a:solidFill>
          </p:spPr>
          <p:txBody>
            <a:bodyPr/>
            <a:lstStyle/>
            <a:p/>
          </p:txBody>
        </p:sp>
        <p:sp>
          <p:nvSpPr>
            <p:cNvPr id="27" name="rc27"/>
            <p:cNvSpPr/>
            <p:nvPr/>
          </p:nvSpPr>
          <p:spPr>
            <a:xfrm>
              <a:off x="2362446" y="4100892"/>
              <a:ext cx="239888" cy="111117"/>
            </a:xfrm>
            <a:prstGeom prst="rect">
              <a:avLst/>
            </a:prstGeom>
            <a:solidFill>
              <a:srgbClr val="E2231A">
                <a:alpha val="90196"/>
              </a:srgbClr>
            </a:solidFill>
          </p:spPr>
          <p:txBody>
            <a:bodyPr/>
            <a:lstStyle/>
            <a:p/>
          </p:txBody>
        </p:sp>
        <p:sp>
          <p:nvSpPr>
            <p:cNvPr id="28" name="rc28"/>
            <p:cNvSpPr/>
            <p:nvPr/>
          </p:nvSpPr>
          <p:spPr>
            <a:xfrm>
              <a:off x="2628989" y="3849026"/>
              <a:ext cx="239888" cy="362982"/>
            </a:xfrm>
            <a:prstGeom prst="rect">
              <a:avLst/>
            </a:prstGeom>
            <a:solidFill>
              <a:srgbClr val="E2231A">
                <a:alpha val="90196"/>
              </a:srgbClr>
            </a:solidFill>
          </p:spPr>
          <p:txBody>
            <a:bodyPr/>
            <a:lstStyle/>
            <a:p/>
          </p:txBody>
        </p:sp>
        <p:sp>
          <p:nvSpPr>
            <p:cNvPr id="29" name="rc29"/>
            <p:cNvSpPr/>
            <p:nvPr/>
          </p:nvSpPr>
          <p:spPr>
            <a:xfrm>
              <a:off x="2895532" y="3656423"/>
              <a:ext cx="239888" cy="555586"/>
            </a:xfrm>
            <a:prstGeom prst="rect">
              <a:avLst/>
            </a:prstGeom>
            <a:solidFill>
              <a:srgbClr val="E2231A">
                <a:alpha val="90196"/>
              </a:srgbClr>
            </a:solidFill>
          </p:spPr>
          <p:txBody>
            <a:bodyPr/>
            <a:lstStyle/>
            <a:p/>
          </p:txBody>
        </p:sp>
        <p:sp>
          <p:nvSpPr>
            <p:cNvPr id="30" name="rc30"/>
            <p:cNvSpPr/>
            <p:nvPr/>
          </p:nvSpPr>
          <p:spPr>
            <a:xfrm>
              <a:off x="3162075" y="3849026"/>
              <a:ext cx="239888" cy="362982"/>
            </a:xfrm>
            <a:prstGeom prst="rect">
              <a:avLst/>
            </a:prstGeom>
            <a:solidFill>
              <a:srgbClr val="E2231A">
                <a:alpha val="90196"/>
              </a:srgbClr>
            </a:solidFill>
          </p:spPr>
          <p:txBody>
            <a:bodyPr/>
            <a:lstStyle/>
            <a:p/>
          </p:txBody>
        </p:sp>
        <p:sp>
          <p:nvSpPr>
            <p:cNvPr id="31" name="rc31"/>
            <p:cNvSpPr/>
            <p:nvPr/>
          </p:nvSpPr>
          <p:spPr>
            <a:xfrm>
              <a:off x="3428618" y="4086076"/>
              <a:ext cx="239888" cy="125932"/>
            </a:xfrm>
            <a:prstGeom prst="rect">
              <a:avLst/>
            </a:prstGeom>
            <a:solidFill>
              <a:srgbClr val="E2231A">
                <a:alpha val="90196"/>
              </a:srgbClr>
            </a:solidFill>
          </p:spPr>
          <p:txBody>
            <a:bodyPr/>
            <a:lstStyle/>
            <a:p/>
          </p:txBody>
        </p:sp>
        <p:sp>
          <p:nvSpPr>
            <p:cNvPr id="32" name="rc32"/>
            <p:cNvSpPr/>
            <p:nvPr/>
          </p:nvSpPr>
          <p:spPr>
            <a:xfrm>
              <a:off x="3695161" y="4086076"/>
              <a:ext cx="239888" cy="125932"/>
            </a:xfrm>
            <a:prstGeom prst="rect">
              <a:avLst/>
            </a:prstGeom>
            <a:solidFill>
              <a:srgbClr val="E2231A">
                <a:alpha val="90196"/>
              </a:srgbClr>
            </a:solidFill>
          </p:spPr>
          <p:txBody>
            <a:bodyPr/>
            <a:lstStyle/>
            <a:p/>
          </p:txBody>
        </p:sp>
        <p:sp>
          <p:nvSpPr>
            <p:cNvPr id="33" name="rc33"/>
            <p:cNvSpPr/>
            <p:nvPr/>
          </p:nvSpPr>
          <p:spPr>
            <a:xfrm>
              <a:off x="3961705" y="4145339"/>
              <a:ext cx="239888" cy="66670"/>
            </a:xfrm>
            <a:prstGeom prst="rect">
              <a:avLst/>
            </a:prstGeom>
            <a:solidFill>
              <a:srgbClr val="E2231A">
                <a:alpha val="90196"/>
              </a:srgbClr>
            </a:solidFill>
          </p:spPr>
          <p:txBody>
            <a:bodyPr/>
            <a:lstStyle/>
            <a:p/>
          </p:txBody>
        </p:sp>
        <p:sp>
          <p:nvSpPr>
            <p:cNvPr id="34" name="rc34"/>
            <p:cNvSpPr/>
            <p:nvPr/>
          </p:nvSpPr>
          <p:spPr>
            <a:xfrm>
              <a:off x="4228248" y="4152747"/>
              <a:ext cx="239888" cy="59262"/>
            </a:xfrm>
            <a:prstGeom prst="rect">
              <a:avLst/>
            </a:prstGeom>
            <a:solidFill>
              <a:srgbClr val="E2231A">
                <a:alpha val="90196"/>
              </a:srgbClr>
            </a:solidFill>
          </p:spPr>
          <p:txBody>
            <a:bodyPr/>
            <a:lstStyle/>
            <a:p/>
          </p:txBody>
        </p:sp>
        <p:sp>
          <p:nvSpPr>
            <p:cNvPr id="35" name="rc35"/>
            <p:cNvSpPr/>
            <p:nvPr/>
          </p:nvSpPr>
          <p:spPr>
            <a:xfrm>
              <a:off x="4494791" y="4093484"/>
              <a:ext cx="239888" cy="118525"/>
            </a:xfrm>
            <a:prstGeom prst="rect">
              <a:avLst/>
            </a:prstGeom>
            <a:solidFill>
              <a:srgbClr val="E2231A">
                <a:alpha val="90196"/>
              </a:srgbClr>
            </a:solidFill>
          </p:spPr>
          <p:txBody>
            <a:bodyPr/>
            <a:lstStyle/>
            <a:p/>
          </p:txBody>
        </p:sp>
        <p:sp>
          <p:nvSpPr>
            <p:cNvPr id="36" name="rc36"/>
            <p:cNvSpPr/>
            <p:nvPr/>
          </p:nvSpPr>
          <p:spPr>
            <a:xfrm>
              <a:off x="4761334" y="3960143"/>
              <a:ext cx="239888" cy="251865"/>
            </a:xfrm>
            <a:prstGeom prst="rect">
              <a:avLst/>
            </a:prstGeom>
            <a:solidFill>
              <a:srgbClr val="E2231A">
                <a:alpha val="90196"/>
              </a:srgbClr>
            </a:solidFill>
          </p:spPr>
          <p:txBody>
            <a:bodyPr/>
            <a:lstStyle/>
            <a:p/>
          </p:txBody>
        </p:sp>
        <p:sp>
          <p:nvSpPr>
            <p:cNvPr id="37" name="rc37"/>
            <p:cNvSpPr/>
            <p:nvPr/>
          </p:nvSpPr>
          <p:spPr>
            <a:xfrm>
              <a:off x="5027877" y="4019406"/>
              <a:ext cx="239888" cy="192603"/>
            </a:xfrm>
            <a:prstGeom prst="rect">
              <a:avLst/>
            </a:prstGeom>
            <a:solidFill>
              <a:srgbClr val="E2231A">
                <a:alpha val="90196"/>
              </a:srgbClr>
            </a:solidFill>
          </p:spPr>
          <p:txBody>
            <a:bodyPr/>
            <a:lstStyle/>
            <a:p/>
          </p:txBody>
        </p:sp>
        <p:sp>
          <p:nvSpPr>
            <p:cNvPr id="38" name="rc38"/>
            <p:cNvSpPr/>
            <p:nvPr/>
          </p:nvSpPr>
          <p:spPr>
            <a:xfrm>
              <a:off x="5294420" y="4019406"/>
              <a:ext cx="239888" cy="192603"/>
            </a:xfrm>
            <a:prstGeom prst="rect">
              <a:avLst/>
            </a:prstGeom>
            <a:solidFill>
              <a:srgbClr val="E2231A">
                <a:alpha val="90196"/>
              </a:srgbClr>
            </a:solidFill>
          </p:spPr>
          <p:txBody>
            <a:bodyPr/>
            <a:lstStyle/>
            <a:p/>
          </p:txBody>
        </p:sp>
        <p:sp>
          <p:nvSpPr>
            <p:cNvPr id="39" name="rc39"/>
            <p:cNvSpPr/>
            <p:nvPr/>
          </p:nvSpPr>
          <p:spPr>
            <a:xfrm>
              <a:off x="5560963" y="4078669"/>
              <a:ext cx="239888" cy="133340"/>
            </a:xfrm>
            <a:prstGeom prst="rect">
              <a:avLst/>
            </a:prstGeom>
            <a:solidFill>
              <a:srgbClr val="E2231A">
                <a:alpha val="90196"/>
              </a:srgbClr>
            </a:solidFill>
          </p:spPr>
          <p:txBody>
            <a:bodyPr/>
            <a:lstStyle/>
            <a:p/>
          </p:txBody>
        </p:sp>
        <p:sp>
          <p:nvSpPr>
            <p:cNvPr id="40" name="rc40"/>
            <p:cNvSpPr/>
            <p:nvPr/>
          </p:nvSpPr>
          <p:spPr>
            <a:xfrm>
              <a:off x="5827506" y="4167562"/>
              <a:ext cx="239888" cy="44446"/>
            </a:xfrm>
            <a:prstGeom prst="rect">
              <a:avLst/>
            </a:prstGeom>
            <a:solidFill>
              <a:srgbClr val="E2231A">
                <a:alpha val="90196"/>
              </a:srgbClr>
            </a:solidFill>
          </p:spPr>
          <p:txBody>
            <a:bodyPr/>
            <a:lstStyle/>
            <a:p/>
          </p:txBody>
        </p:sp>
        <p:sp>
          <p:nvSpPr>
            <p:cNvPr id="41" name="rc41"/>
            <p:cNvSpPr/>
            <p:nvPr/>
          </p:nvSpPr>
          <p:spPr>
            <a:xfrm>
              <a:off x="6094049" y="4174970"/>
              <a:ext cx="239888" cy="37039"/>
            </a:xfrm>
            <a:prstGeom prst="rect">
              <a:avLst/>
            </a:prstGeom>
            <a:solidFill>
              <a:srgbClr val="E2231A">
                <a:alpha val="90196"/>
              </a:srgbClr>
            </a:solidFill>
          </p:spPr>
          <p:txBody>
            <a:bodyPr/>
            <a:lstStyle/>
            <a:p/>
          </p:txBody>
        </p:sp>
        <p:sp>
          <p:nvSpPr>
            <p:cNvPr id="42" name="rc42"/>
            <p:cNvSpPr/>
            <p:nvPr/>
          </p:nvSpPr>
          <p:spPr>
            <a:xfrm>
              <a:off x="6360593" y="4174970"/>
              <a:ext cx="239888" cy="37039"/>
            </a:xfrm>
            <a:prstGeom prst="rect">
              <a:avLst/>
            </a:prstGeom>
            <a:solidFill>
              <a:srgbClr val="E2231A">
                <a:alpha val="90196"/>
              </a:srgbClr>
            </a:solidFill>
          </p:spPr>
          <p:txBody>
            <a:bodyPr/>
            <a:lstStyle/>
            <a:p/>
          </p:txBody>
        </p:sp>
        <p:sp>
          <p:nvSpPr>
            <p:cNvPr id="43" name="rc43"/>
            <p:cNvSpPr/>
            <p:nvPr/>
          </p:nvSpPr>
          <p:spPr>
            <a:xfrm>
              <a:off x="6627136" y="4130523"/>
              <a:ext cx="239888" cy="81485"/>
            </a:xfrm>
            <a:prstGeom prst="rect">
              <a:avLst/>
            </a:prstGeom>
            <a:solidFill>
              <a:srgbClr val="E2231A">
                <a:alpha val="90196"/>
              </a:srgbClr>
            </a:solidFill>
          </p:spPr>
          <p:txBody>
            <a:bodyPr/>
            <a:lstStyle/>
            <a:p/>
          </p:txBody>
        </p:sp>
        <p:sp>
          <p:nvSpPr>
            <p:cNvPr id="44" name="rc44"/>
            <p:cNvSpPr/>
            <p:nvPr/>
          </p:nvSpPr>
          <p:spPr>
            <a:xfrm>
              <a:off x="6893679" y="4174970"/>
              <a:ext cx="239888" cy="37039"/>
            </a:xfrm>
            <a:prstGeom prst="rect">
              <a:avLst/>
            </a:prstGeom>
            <a:solidFill>
              <a:srgbClr val="E2231A">
                <a:alpha val="90196"/>
              </a:srgbClr>
            </a:solidFill>
          </p:spPr>
          <p:txBody>
            <a:bodyPr/>
            <a:lstStyle/>
            <a:p/>
          </p:txBody>
        </p:sp>
        <p:sp>
          <p:nvSpPr>
            <p:cNvPr id="45" name="rc45"/>
            <p:cNvSpPr/>
            <p:nvPr/>
          </p:nvSpPr>
          <p:spPr>
            <a:xfrm>
              <a:off x="7160222" y="4130523"/>
              <a:ext cx="239888" cy="81485"/>
            </a:xfrm>
            <a:prstGeom prst="rect">
              <a:avLst/>
            </a:prstGeom>
            <a:solidFill>
              <a:srgbClr val="E2231A">
                <a:alpha val="90196"/>
              </a:srgbClr>
            </a:solidFill>
          </p:spPr>
          <p:txBody>
            <a:bodyPr/>
            <a:lstStyle/>
            <a:p/>
          </p:txBody>
        </p:sp>
        <p:sp>
          <p:nvSpPr>
            <p:cNvPr id="46" name="rc46"/>
            <p:cNvSpPr/>
            <p:nvPr/>
          </p:nvSpPr>
          <p:spPr>
            <a:xfrm>
              <a:off x="7426765" y="4167562"/>
              <a:ext cx="239888" cy="44446"/>
            </a:xfrm>
            <a:prstGeom prst="rect">
              <a:avLst/>
            </a:prstGeom>
            <a:solidFill>
              <a:srgbClr val="E2231A">
                <a:alpha val="90196"/>
              </a:srgbClr>
            </a:solidFill>
          </p:spPr>
          <p:txBody>
            <a:bodyPr/>
            <a:lstStyle/>
            <a:p/>
          </p:txBody>
        </p:sp>
        <p:sp>
          <p:nvSpPr>
            <p:cNvPr id="47" name="rc47"/>
            <p:cNvSpPr/>
            <p:nvPr/>
          </p:nvSpPr>
          <p:spPr>
            <a:xfrm>
              <a:off x="7693308" y="4130523"/>
              <a:ext cx="239888" cy="81485"/>
            </a:xfrm>
            <a:prstGeom prst="rect">
              <a:avLst/>
            </a:prstGeom>
            <a:solidFill>
              <a:srgbClr val="E2231A">
                <a:alpha val="90196"/>
              </a:srgbClr>
            </a:solidFill>
          </p:spPr>
          <p:txBody>
            <a:bodyPr/>
            <a:lstStyle/>
            <a:p/>
          </p:txBody>
        </p:sp>
        <p:sp>
          <p:nvSpPr>
            <p:cNvPr id="48" name="rc48"/>
            <p:cNvSpPr/>
            <p:nvPr/>
          </p:nvSpPr>
          <p:spPr>
            <a:xfrm>
              <a:off x="7959851" y="4167562"/>
              <a:ext cx="239888" cy="44446"/>
            </a:xfrm>
            <a:prstGeom prst="rect">
              <a:avLst/>
            </a:prstGeom>
            <a:solidFill>
              <a:srgbClr val="E2231A">
                <a:alpha val="90196"/>
              </a:srgbClr>
            </a:solidFill>
          </p:spPr>
          <p:txBody>
            <a:bodyPr/>
            <a:lstStyle/>
            <a:p/>
          </p:txBody>
        </p:sp>
        <p:sp>
          <p:nvSpPr>
            <p:cNvPr id="49" name="rc49"/>
            <p:cNvSpPr/>
            <p:nvPr/>
          </p:nvSpPr>
          <p:spPr>
            <a:xfrm>
              <a:off x="3162075" y="2923049"/>
              <a:ext cx="239888" cy="925976"/>
            </a:xfrm>
            <a:prstGeom prst="rect">
              <a:avLst/>
            </a:prstGeom>
            <a:solidFill>
              <a:srgbClr val="B3B3B3">
                <a:alpha val="90196"/>
              </a:srgbClr>
            </a:solidFill>
          </p:spPr>
          <p:txBody>
            <a:bodyPr/>
            <a:lstStyle/>
            <a:p/>
          </p:txBody>
        </p:sp>
        <p:sp>
          <p:nvSpPr>
            <p:cNvPr id="50" name="rc50"/>
            <p:cNvSpPr/>
            <p:nvPr/>
          </p:nvSpPr>
          <p:spPr>
            <a:xfrm>
              <a:off x="3428618" y="3330479"/>
              <a:ext cx="239888" cy="755597"/>
            </a:xfrm>
            <a:prstGeom prst="rect">
              <a:avLst/>
            </a:prstGeom>
            <a:solidFill>
              <a:srgbClr val="B3B3B3">
                <a:alpha val="90196"/>
              </a:srgbClr>
            </a:solidFill>
          </p:spPr>
          <p:txBody>
            <a:bodyPr/>
            <a:lstStyle/>
            <a:p/>
          </p:txBody>
        </p:sp>
        <p:sp>
          <p:nvSpPr>
            <p:cNvPr id="51" name="rc51"/>
            <p:cNvSpPr/>
            <p:nvPr/>
          </p:nvSpPr>
          <p:spPr>
            <a:xfrm>
              <a:off x="3695161" y="3100837"/>
              <a:ext cx="239888" cy="985239"/>
            </a:xfrm>
            <a:prstGeom prst="rect">
              <a:avLst/>
            </a:prstGeom>
            <a:solidFill>
              <a:srgbClr val="B3B3B3">
                <a:alpha val="90196"/>
              </a:srgbClr>
            </a:solidFill>
          </p:spPr>
          <p:txBody>
            <a:bodyPr/>
            <a:lstStyle/>
            <a:p/>
          </p:txBody>
        </p:sp>
        <p:sp>
          <p:nvSpPr>
            <p:cNvPr id="52" name="rc52"/>
            <p:cNvSpPr/>
            <p:nvPr/>
          </p:nvSpPr>
          <p:spPr>
            <a:xfrm>
              <a:off x="3961705" y="3360110"/>
              <a:ext cx="239888" cy="785228"/>
            </a:xfrm>
            <a:prstGeom prst="rect">
              <a:avLst/>
            </a:prstGeom>
            <a:solidFill>
              <a:srgbClr val="B3B3B3">
                <a:alpha val="90196"/>
              </a:srgbClr>
            </a:solidFill>
          </p:spPr>
          <p:txBody>
            <a:bodyPr/>
            <a:lstStyle/>
            <a:p/>
          </p:txBody>
        </p:sp>
        <p:sp>
          <p:nvSpPr>
            <p:cNvPr id="53" name="rc53"/>
            <p:cNvSpPr/>
            <p:nvPr/>
          </p:nvSpPr>
          <p:spPr>
            <a:xfrm>
              <a:off x="4228248" y="3130468"/>
              <a:ext cx="239888" cy="1022278"/>
            </a:xfrm>
            <a:prstGeom prst="rect">
              <a:avLst/>
            </a:prstGeom>
            <a:solidFill>
              <a:srgbClr val="B3B3B3">
                <a:alpha val="90196"/>
              </a:srgbClr>
            </a:solidFill>
          </p:spPr>
          <p:txBody>
            <a:bodyPr/>
            <a:lstStyle/>
            <a:p/>
          </p:txBody>
        </p:sp>
        <p:sp>
          <p:nvSpPr>
            <p:cNvPr id="54" name="rc54"/>
            <p:cNvSpPr/>
            <p:nvPr/>
          </p:nvSpPr>
          <p:spPr>
            <a:xfrm>
              <a:off x="4494791" y="3567529"/>
              <a:ext cx="239888" cy="525954"/>
            </a:xfrm>
            <a:prstGeom prst="rect">
              <a:avLst/>
            </a:prstGeom>
            <a:solidFill>
              <a:srgbClr val="B3B3B3">
                <a:alpha val="90196"/>
              </a:srgbClr>
            </a:solidFill>
          </p:spPr>
          <p:txBody>
            <a:bodyPr/>
            <a:lstStyle/>
            <a:p/>
          </p:txBody>
        </p:sp>
        <p:sp>
          <p:nvSpPr>
            <p:cNvPr id="55" name="rc55"/>
            <p:cNvSpPr/>
            <p:nvPr/>
          </p:nvSpPr>
          <p:spPr>
            <a:xfrm>
              <a:off x="4761334" y="3663831"/>
              <a:ext cx="239888" cy="296312"/>
            </a:xfrm>
            <a:prstGeom prst="rect">
              <a:avLst/>
            </a:prstGeom>
            <a:solidFill>
              <a:srgbClr val="B3B3B3">
                <a:alpha val="90196"/>
              </a:srgbClr>
            </a:solidFill>
          </p:spPr>
          <p:txBody>
            <a:bodyPr/>
            <a:lstStyle/>
            <a:p/>
          </p:txBody>
        </p:sp>
        <p:sp>
          <p:nvSpPr>
            <p:cNvPr id="56" name="rc56"/>
            <p:cNvSpPr/>
            <p:nvPr/>
          </p:nvSpPr>
          <p:spPr>
            <a:xfrm>
              <a:off x="5027877" y="3604568"/>
              <a:ext cx="239888" cy="414837"/>
            </a:xfrm>
            <a:prstGeom prst="rect">
              <a:avLst/>
            </a:prstGeom>
            <a:solidFill>
              <a:srgbClr val="B3B3B3">
                <a:alpha val="90196"/>
              </a:srgbClr>
            </a:solidFill>
          </p:spPr>
          <p:txBody>
            <a:bodyPr/>
            <a:lstStyle/>
            <a:p/>
          </p:txBody>
        </p:sp>
        <p:sp>
          <p:nvSpPr>
            <p:cNvPr id="57" name="rc57"/>
            <p:cNvSpPr/>
            <p:nvPr/>
          </p:nvSpPr>
          <p:spPr>
            <a:xfrm>
              <a:off x="5294420" y="3523082"/>
              <a:ext cx="239888" cy="496323"/>
            </a:xfrm>
            <a:prstGeom prst="rect">
              <a:avLst/>
            </a:prstGeom>
            <a:solidFill>
              <a:srgbClr val="B3B3B3">
                <a:alpha val="90196"/>
              </a:srgbClr>
            </a:solidFill>
          </p:spPr>
          <p:txBody>
            <a:bodyPr/>
            <a:lstStyle/>
            <a:p/>
          </p:txBody>
        </p:sp>
        <p:sp>
          <p:nvSpPr>
            <p:cNvPr id="58" name="rc58"/>
            <p:cNvSpPr/>
            <p:nvPr/>
          </p:nvSpPr>
          <p:spPr>
            <a:xfrm>
              <a:off x="5560963" y="3715686"/>
              <a:ext cx="239888" cy="362982"/>
            </a:xfrm>
            <a:prstGeom prst="rect">
              <a:avLst/>
            </a:prstGeom>
            <a:solidFill>
              <a:srgbClr val="B3B3B3">
                <a:alpha val="90196"/>
              </a:srgbClr>
            </a:solidFill>
          </p:spPr>
          <p:txBody>
            <a:bodyPr/>
            <a:lstStyle/>
            <a:p/>
          </p:txBody>
        </p:sp>
        <p:sp>
          <p:nvSpPr>
            <p:cNvPr id="59" name="rc59"/>
            <p:cNvSpPr/>
            <p:nvPr/>
          </p:nvSpPr>
          <p:spPr>
            <a:xfrm>
              <a:off x="5827506" y="3930512"/>
              <a:ext cx="239888" cy="237050"/>
            </a:xfrm>
            <a:prstGeom prst="rect">
              <a:avLst/>
            </a:prstGeom>
            <a:solidFill>
              <a:srgbClr val="B3B3B3">
                <a:alpha val="90196"/>
              </a:srgbClr>
            </a:solidFill>
          </p:spPr>
          <p:txBody>
            <a:bodyPr/>
            <a:lstStyle/>
            <a:p/>
          </p:txBody>
        </p:sp>
        <p:sp>
          <p:nvSpPr>
            <p:cNvPr id="60" name="rc60"/>
            <p:cNvSpPr/>
            <p:nvPr/>
          </p:nvSpPr>
          <p:spPr>
            <a:xfrm>
              <a:off x="6094049" y="3974959"/>
              <a:ext cx="239888" cy="200010"/>
            </a:xfrm>
            <a:prstGeom prst="rect">
              <a:avLst/>
            </a:prstGeom>
            <a:solidFill>
              <a:srgbClr val="B3B3B3">
                <a:alpha val="90196"/>
              </a:srgbClr>
            </a:solidFill>
          </p:spPr>
          <p:txBody>
            <a:bodyPr/>
            <a:lstStyle/>
            <a:p/>
          </p:txBody>
        </p:sp>
        <p:sp>
          <p:nvSpPr>
            <p:cNvPr id="61" name="rc61"/>
            <p:cNvSpPr/>
            <p:nvPr/>
          </p:nvSpPr>
          <p:spPr>
            <a:xfrm>
              <a:off x="6360593" y="4063853"/>
              <a:ext cx="239888" cy="111117"/>
            </a:xfrm>
            <a:prstGeom prst="rect">
              <a:avLst/>
            </a:prstGeom>
            <a:solidFill>
              <a:srgbClr val="B3B3B3">
                <a:alpha val="90196"/>
              </a:srgbClr>
            </a:solidFill>
          </p:spPr>
          <p:txBody>
            <a:bodyPr/>
            <a:lstStyle/>
            <a:p/>
          </p:txBody>
        </p:sp>
        <p:sp>
          <p:nvSpPr>
            <p:cNvPr id="62" name="rc62"/>
            <p:cNvSpPr/>
            <p:nvPr/>
          </p:nvSpPr>
          <p:spPr>
            <a:xfrm>
              <a:off x="6627136" y="3878658"/>
              <a:ext cx="239888" cy="251865"/>
            </a:xfrm>
            <a:prstGeom prst="rect">
              <a:avLst/>
            </a:prstGeom>
            <a:solidFill>
              <a:srgbClr val="B3B3B3">
                <a:alpha val="90196"/>
              </a:srgbClr>
            </a:solidFill>
          </p:spPr>
          <p:txBody>
            <a:bodyPr/>
            <a:lstStyle/>
            <a:p/>
          </p:txBody>
        </p:sp>
        <p:sp>
          <p:nvSpPr>
            <p:cNvPr id="63" name="rc63"/>
            <p:cNvSpPr/>
            <p:nvPr/>
          </p:nvSpPr>
          <p:spPr>
            <a:xfrm>
              <a:off x="6893679" y="4086076"/>
              <a:ext cx="239888" cy="88893"/>
            </a:xfrm>
            <a:prstGeom prst="rect">
              <a:avLst/>
            </a:prstGeom>
            <a:solidFill>
              <a:srgbClr val="B3B3B3">
                <a:alpha val="90196"/>
              </a:srgbClr>
            </a:solidFill>
          </p:spPr>
          <p:txBody>
            <a:bodyPr/>
            <a:lstStyle/>
            <a:p/>
          </p:txBody>
        </p:sp>
        <p:sp>
          <p:nvSpPr>
            <p:cNvPr id="64" name="rc64"/>
            <p:cNvSpPr/>
            <p:nvPr/>
          </p:nvSpPr>
          <p:spPr>
            <a:xfrm>
              <a:off x="7160222" y="4056445"/>
              <a:ext cx="239888" cy="74078"/>
            </a:xfrm>
            <a:prstGeom prst="rect">
              <a:avLst/>
            </a:prstGeom>
            <a:solidFill>
              <a:srgbClr val="B3B3B3">
                <a:alpha val="90196"/>
              </a:srgbClr>
            </a:solidFill>
          </p:spPr>
          <p:txBody>
            <a:bodyPr/>
            <a:lstStyle/>
            <a:p/>
          </p:txBody>
        </p:sp>
        <p:sp>
          <p:nvSpPr>
            <p:cNvPr id="65" name="rc65"/>
            <p:cNvSpPr/>
            <p:nvPr/>
          </p:nvSpPr>
          <p:spPr>
            <a:xfrm>
              <a:off x="7426765" y="4071261"/>
              <a:ext cx="239888" cy="96301"/>
            </a:xfrm>
            <a:prstGeom prst="rect">
              <a:avLst/>
            </a:prstGeom>
            <a:solidFill>
              <a:srgbClr val="B3B3B3">
                <a:alpha val="90196"/>
              </a:srgbClr>
            </a:solidFill>
          </p:spPr>
          <p:txBody>
            <a:bodyPr/>
            <a:lstStyle/>
            <a:p/>
          </p:txBody>
        </p:sp>
        <p:sp>
          <p:nvSpPr>
            <p:cNvPr id="66" name="rc66"/>
            <p:cNvSpPr/>
            <p:nvPr/>
          </p:nvSpPr>
          <p:spPr>
            <a:xfrm>
              <a:off x="7693308" y="4123115"/>
              <a:ext cx="239888" cy="7407"/>
            </a:xfrm>
            <a:prstGeom prst="rect">
              <a:avLst/>
            </a:prstGeom>
            <a:solidFill>
              <a:srgbClr val="B3B3B3">
                <a:alpha val="90196"/>
              </a:srgbClr>
            </a:solidFill>
          </p:spPr>
          <p:txBody>
            <a:bodyPr/>
            <a:lstStyle/>
            <a:p/>
          </p:txBody>
        </p:sp>
        <p:sp>
          <p:nvSpPr>
            <p:cNvPr id="67" name="rc67"/>
            <p:cNvSpPr/>
            <p:nvPr/>
          </p:nvSpPr>
          <p:spPr>
            <a:xfrm>
              <a:off x="7959851" y="4071261"/>
              <a:ext cx="239888" cy="96301"/>
            </a:xfrm>
            <a:prstGeom prst="rect">
              <a:avLst/>
            </a:prstGeom>
            <a:solidFill>
              <a:srgbClr val="B3B3B3">
                <a:alpha val="90196"/>
              </a:srgbClr>
            </a:solidFill>
          </p:spPr>
          <p:txBody>
            <a:bodyPr/>
            <a:lstStyle/>
            <a:p/>
          </p:txBody>
        </p:sp>
        <p:sp>
          <p:nvSpPr>
            <p:cNvPr id="68" name="pl68"/>
            <p:cNvSpPr/>
            <p:nvPr/>
          </p:nvSpPr>
          <p:spPr>
            <a:xfrm>
              <a:off x="1416218" y="2085226"/>
              <a:ext cx="6663577" cy="171861"/>
            </a:xfrm>
            <a:custGeom>
              <a:avLst/>
              <a:pathLst>
                <a:path w="6663577" h="171861">
                  <a:moveTo>
                    <a:pt x="0" y="42965"/>
                  </a:moveTo>
                  <a:lnTo>
                    <a:pt x="266543" y="42965"/>
                  </a:lnTo>
                  <a:lnTo>
                    <a:pt x="533086" y="21482"/>
                  </a:lnTo>
                  <a:lnTo>
                    <a:pt x="799629" y="64447"/>
                  </a:lnTo>
                  <a:lnTo>
                    <a:pt x="1066172" y="21482"/>
                  </a:lnTo>
                  <a:lnTo>
                    <a:pt x="1332715" y="107413"/>
                  </a:lnTo>
                  <a:lnTo>
                    <a:pt x="1599258" y="171861"/>
                  </a:lnTo>
                  <a:lnTo>
                    <a:pt x="1865801" y="107413"/>
                  </a:lnTo>
                  <a:lnTo>
                    <a:pt x="2132344" y="21482"/>
                  </a:lnTo>
                  <a:lnTo>
                    <a:pt x="2398888" y="21482"/>
                  </a:lnTo>
                  <a:lnTo>
                    <a:pt x="2665431" y="0"/>
                  </a:lnTo>
                  <a:lnTo>
                    <a:pt x="2931974" y="0"/>
                  </a:lnTo>
                  <a:lnTo>
                    <a:pt x="3198517" y="21482"/>
                  </a:lnTo>
                  <a:lnTo>
                    <a:pt x="3465060" y="85930"/>
                  </a:lnTo>
                  <a:lnTo>
                    <a:pt x="3731603" y="64447"/>
                  </a:lnTo>
                  <a:lnTo>
                    <a:pt x="3998146" y="64447"/>
                  </a:lnTo>
                  <a:lnTo>
                    <a:pt x="4264689" y="42965"/>
                  </a:lnTo>
                  <a:lnTo>
                    <a:pt x="4531233" y="0"/>
                  </a:lnTo>
                  <a:lnTo>
                    <a:pt x="4797776" y="0"/>
                  </a:lnTo>
                  <a:lnTo>
                    <a:pt x="5064319" y="0"/>
                  </a:lnTo>
                  <a:lnTo>
                    <a:pt x="5330862" y="21482"/>
                  </a:lnTo>
                  <a:lnTo>
                    <a:pt x="5597405" y="0"/>
                  </a:lnTo>
                  <a:lnTo>
                    <a:pt x="5863948" y="21482"/>
                  </a:lnTo>
                  <a:lnTo>
                    <a:pt x="6130491" y="0"/>
                  </a:lnTo>
                  <a:lnTo>
                    <a:pt x="6397034" y="21482"/>
                  </a:lnTo>
                  <a:lnTo>
                    <a:pt x="6663577" y="0"/>
                  </a:lnTo>
                </a:path>
              </a:pathLst>
            </a:custGeom>
            <a:ln w="27101" cap="flat">
              <a:solidFill>
                <a:srgbClr val="3283FE">
                  <a:alpha val="100000"/>
                </a:srgbClr>
              </a:solidFill>
              <a:prstDash val="solid"/>
              <a:round/>
            </a:ln>
          </p:spPr>
          <p:txBody>
            <a:bodyPr/>
            <a:lstStyle/>
            <a:p/>
          </p:txBody>
        </p:sp>
        <p:sp>
          <p:nvSpPr>
            <p:cNvPr id="69" name="pl69"/>
            <p:cNvSpPr/>
            <p:nvPr/>
          </p:nvSpPr>
          <p:spPr>
            <a:xfrm>
              <a:off x="3282020" y="2128191"/>
              <a:ext cx="4797776" cy="365205"/>
            </a:xfrm>
            <a:custGeom>
              <a:avLst/>
              <a:pathLst>
                <a:path w="4797776" h="365205">
                  <a:moveTo>
                    <a:pt x="0" y="365205"/>
                  </a:moveTo>
                  <a:lnTo>
                    <a:pt x="266543" y="236309"/>
                  </a:lnTo>
                  <a:lnTo>
                    <a:pt x="533086" y="322239"/>
                  </a:lnTo>
                  <a:lnTo>
                    <a:pt x="799629" y="236309"/>
                  </a:lnTo>
                  <a:lnTo>
                    <a:pt x="1066172" y="322239"/>
                  </a:lnTo>
                  <a:lnTo>
                    <a:pt x="1332715" y="171861"/>
                  </a:lnTo>
                  <a:lnTo>
                    <a:pt x="1599258" y="128895"/>
                  </a:lnTo>
                  <a:lnTo>
                    <a:pt x="1865801" y="150378"/>
                  </a:lnTo>
                  <a:lnTo>
                    <a:pt x="2132344" y="193343"/>
                  </a:lnTo>
                  <a:lnTo>
                    <a:pt x="2398888" y="150378"/>
                  </a:lnTo>
                  <a:lnTo>
                    <a:pt x="2665431" y="64447"/>
                  </a:lnTo>
                  <a:lnTo>
                    <a:pt x="2931974" y="42965"/>
                  </a:lnTo>
                  <a:lnTo>
                    <a:pt x="3198517" y="0"/>
                  </a:lnTo>
                  <a:lnTo>
                    <a:pt x="3465060" y="85930"/>
                  </a:lnTo>
                  <a:lnTo>
                    <a:pt x="3731603" y="0"/>
                  </a:lnTo>
                  <a:lnTo>
                    <a:pt x="3998146" y="21482"/>
                  </a:lnTo>
                  <a:lnTo>
                    <a:pt x="4264689" y="21482"/>
                  </a:lnTo>
                  <a:lnTo>
                    <a:pt x="4531233" y="0"/>
                  </a:lnTo>
                  <a:lnTo>
                    <a:pt x="4797776" y="21482"/>
                  </a:lnTo>
                </a:path>
              </a:pathLst>
            </a:custGeom>
            <a:ln w="27101" cap="flat">
              <a:solidFill>
                <a:srgbClr val="FFA500">
                  <a:alpha val="100000"/>
                </a:srgbClr>
              </a:solidFill>
              <a:prstDash val="solid"/>
              <a:round/>
            </a:ln>
          </p:spPr>
          <p:txBody>
            <a:bodyPr/>
            <a:lstStyle/>
            <a:p/>
          </p:txBody>
        </p:sp>
        <p:sp>
          <p:nvSpPr>
            <p:cNvPr id="70" name="tx70"/>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1" name="tx71"/>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4011311"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4" name="tx7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6" name="tx76"/>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8" name="tx78"/>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720982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4" name="tx84"/>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6" name="tx86"/>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7" name="tx87"/>
            <p:cNvSpPr/>
            <p:nvPr/>
          </p:nvSpPr>
          <p:spPr>
            <a:xfrm>
              <a:off x="774291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8" name="tx88"/>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800945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0" name="tx90"/>
            <p:cNvSpPr/>
            <p:nvPr/>
          </p:nvSpPr>
          <p:spPr>
            <a:xfrm>
              <a:off x="3959561" y="324207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5292277" y="34050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358449" y="39458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624992" y="37606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6891535" y="39680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158078" y="393840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424622" y="395322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691165" y="400507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7957708" y="395322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655386" y="34191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a:off x="655386" y="26783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2" name="tx102"/>
            <p:cNvSpPr/>
            <p:nvPr/>
          </p:nvSpPr>
          <p:spPr>
            <a:xfrm>
              <a:off x="655386" y="19374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0" name="tx12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78790" y="5080163"/>
              <a:ext cx="201456" cy="201456"/>
            </a:xfrm>
            <a:prstGeom prst="rect">
              <a:avLst/>
            </a:prstGeom>
            <a:solidFill>
              <a:srgbClr val="E2231A">
                <a:alpha val="90196"/>
              </a:srgbClr>
            </a:solidFill>
          </p:spPr>
          <p:txBody>
            <a:bodyPr/>
            <a:lstStyle/>
            <a:p/>
          </p:txBody>
        </p:sp>
        <p:sp>
          <p:nvSpPr>
            <p:cNvPr id="126" name="rc126"/>
            <p:cNvSpPr/>
            <p:nvPr/>
          </p:nvSpPr>
          <p:spPr>
            <a:xfrm>
              <a:off x="5642950" y="5080163"/>
              <a:ext cx="201456" cy="201456"/>
            </a:xfrm>
            <a:prstGeom prst="rect">
              <a:avLst/>
            </a:prstGeom>
            <a:solidFill>
              <a:srgbClr val="B3B3B3">
                <a:alpha val="90196"/>
              </a:srgbClr>
            </a:solidFill>
          </p:spPr>
          <p:txBody>
            <a:bodyPr/>
            <a:lstStyle/>
            <a:p/>
          </p:txBody>
        </p:sp>
        <p:sp>
          <p:nvSpPr>
            <p:cNvPr id="127" name="tx12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131" name="pl131"/>
            <p:cNvSpPr/>
            <p:nvPr/>
          </p:nvSpPr>
          <p:spPr>
            <a:xfrm>
              <a:off x="21592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8850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6109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336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0221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480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4738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1997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840557"/>
              <a:ext cx="1725866" cy="124062"/>
            </a:xfrm>
            <a:prstGeom prst="rect">
              <a:avLst/>
            </a:prstGeom>
            <a:solidFill>
              <a:srgbClr val="E2231A">
                <a:alpha val="90196"/>
              </a:srgbClr>
            </a:solidFill>
          </p:spPr>
          <p:txBody>
            <a:bodyPr/>
            <a:lstStyle/>
            <a:p/>
          </p:txBody>
        </p:sp>
        <p:sp>
          <p:nvSpPr>
            <p:cNvPr id="144" name="rc144"/>
            <p:cNvSpPr/>
            <p:nvPr/>
          </p:nvSpPr>
          <p:spPr>
            <a:xfrm>
              <a:off x="1296273" y="5685479"/>
              <a:ext cx="3796906" cy="124062"/>
            </a:xfrm>
            <a:prstGeom prst="rect">
              <a:avLst/>
            </a:prstGeom>
            <a:solidFill>
              <a:srgbClr val="E2231A">
                <a:alpha val="90196"/>
              </a:srgbClr>
            </a:solidFill>
          </p:spPr>
          <p:txBody>
            <a:bodyPr/>
            <a:lstStyle/>
            <a:p/>
          </p:txBody>
        </p:sp>
        <p:sp>
          <p:nvSpPr>
            <p:cNvPr id="145" name="rc145"/>
            <p:cNvSpPr/>
            <p:nvPr/>
          </p:nvSpPr>
          <p:spPr>
            <a:xfrm>
              <a:off x="1296273" y="5530401"/>
              <a:ext cx="2071040" cy="124062"/>
            </a:xfrm>
            <a:prstGeom prst="rect">
              <a:avLst/>
            </a:prstGeom>
            <a:solidFill>
              <a:srgbClr val="E2231A">
                <a:alpha val="90196"/>
              </a:srgbClr>
            </a:solidFill>
          </p:spPr>
          <p:txBody>
            <a:bodyPr/>
            <a:lstStyle/>
            <a:p/>
          </p:txBody>
        </p:sp>
        <p:sp>
          <p:nvSpPr>
            <p:cNvPr id="146" name="rc146"/>
            <p:cNvSpPr/>
            <p:nvPr/>
          </p:nvSpPr>
          <p:spPr>
            <a:xfrm>
              <a:off x="3022140" y="5840557"/>
              <a:ext cx="5177600" cy="124062"/>
            </a:xfrm>
            <a:prstGeom prst="rect">
              <a:avLst/>
            </a:prstGeom>
            <a:solidFill>
              <a:srgbClr val="B3B3B3">
                <a:alpha val="90196"/>
              </a:srgbClr>
            </a:solidFill>
          </p:spPr>
          <p:txBody>
            <a:bodyPr/>
            <a:lstStyle/>
            <a:p/>
          </p:txBody>
        </p:sp>
        <p:sp>
          <p:nvSpPr>
            <p:cNvPr id="147" name="rc147"/>
            <p:cNvSpPr/>
            <p:nvPr/>
          </p:nvSpPr>
          <p:spPr>
            <a:xfrm>
              <a:off x="5093180" y="5685479"/>
              <a:ext cx="345173" cy="124062"/>
            </a:xfrm>
            <a:prstGeom prst="rect">
              <a:avLst/>
            </a:prstGeom>
            <a:solidFill>
              <a:srgbClr val="B3B3B3">
                <a:alpha val="90196"/>
              </a:srgbClr>
            </a:solidFill>
          </p:spPr>
          <p:txBody>
            <a:bodyPr/>
            <a:lstStyle/>
            <a:p/>
          </p:txBody>
        </p:sp>
        <p:sp>
          <p:nvSpPr>
            <p:cNvPr id="148" name="rc148"/>
            <p:cNvSpPr/>
            <p:nvPr/>
          </p:nvSpPr>
          <p:spPr>
            <a:xfrm>
              <a:off x="3367313" y="5530401"/>
              <a:ext cx="4487253" cy="124062"/>
            </a:xfrm>
            <a:prstGeom prst="rect">
              <a:avLst/>
            </a:prstGeom>
            <a:solidFill>
              <a:srgbClr val="B3B3B3">
                <a:alpha val="90196"/>
              </a:srgbClr>
            </a:solidFill>
          </p:spPr>
          <p:txBody>
            <a:bodyPr/>
            <a:lstStyle/>
            <a:p/>
          </p:txBody>
        </p:sp>
        <p:sp>
          <p:nvSpPr>
            <p:cNvPr id="149" name="tx149"/>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5568581"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798479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2" name="tx15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2983293"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57" name="tx157"/>
            <p:cNvSpPr/>
            <p:nvPr/>
          </p:nvSpPr>
          <p:spPr>
            <a:xfrm>
              <a:off x="467031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8" name="tx158"/>
            <p:cNvSpPr/>
            <p:nvPr/>
          </p:nvSpPr>
          <p:spPr>
            <a:xfrm>
              <a:off x="639617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9" name="tx159"/>
            <p:cNvSpPr/>
            <p:nvPr/>
          </p:nvSpPr>
          <p:spPr>
            <a:xfrm>
              <a:off x="812204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0" name="tx160"/>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1" name="tx16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2" name="tx16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99%. This is similar to in 2019, where coverage was 99%.
&lt;100 children missed their routine first dose of measles vaccine.
MCV2 is typically administered to children between 18 months and five years old. MCV2 coverage remained relatively constant (within 1%) at 96% in 2025.</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98% in 2025, leaving &lt;100 children without any protection against measles. MCV2 coverage also remained relatively constant (within 1%) at 97%</a:t>
            </a:r>
          </a:p>
        </p:txBody>
      </p:sp>
      <p:grpSp xmlns:pic="http://schemas.openxmlformats.org/drawingml/2006/picture">
        <p:nvGrpSpPr>
          <p:cNvPr id="165" name=""/>
          <p:cNvGrpSpPr/>
          <p:nvPr/>
        </p:nvGrpSpPr>
        <p:grpSpPr>
          <a:xfrm>
            <a:off x="292608" y="1097280"/>
            <a:ext cx="8595360" cy="28575"/>
            <a:chOff x="292608" y="1097280"/>
            <a:chExt cx="8595360" cy="28575"/>
          </a:xfrm>
        </p:grpSpPr>
        <p:sp>
          <p:nvSpPr>
            <p:cNvPr id="1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43742"/>
                  </a:moveTo>
                  <a:lnTo>
                    <a:pt x="135891" y="43742"/>
                  </a:lnTo>
                  <a:lnTo>
                    <a:pt x="271783" y="21871"/>
                  </a:lnTo>
                  <a:lnTo>
                    <a:pt x="407675" y="65614"/>
                  </a:lnTo>
                  <a:lnTo>
                    <a:pt x="543566" y="21871"/>
                  </a:lnTo>
                  <a:lnTo>
                    <a:pt x="679458" y="109356"/>
                  </a:lnTo>
                  <a:lnTo>
                    <a:pt x="815350" y="174970"/>
                  </a:lnTo>
                  <a:lnTo>
                    <a:pt x="951242" y="109356"/>
                  </a:lnTo>
                  <a:lnTo>
                    <a:pt x="1087133" y="21871"/>
                  </a:lnTo>
                  <a:lnTo>
                    <a:pt x="1223025" y="21871"/>
                  </a:lnTo>
                  <a:lnTo>
                    <a:pt x="1358917" y="0"/>
                  </a:lnTo>
                  <a:lnTo>
                    <a:pt x="1494809" y="0"/>
                  </a:lnTo>
                  <a:lnTo>
                    <a:pt x="1630700" y="21871"/>
                  </a:lnTo>
                  <a:lnTo>
                    <a:pt x="1766592" y="87485"/>
                  </a:lnTo>
                  <a:lnTo>
                    <a:pt x="1902484" y="65614"/>
                  </a:lnTo>
                  <a:lnTo>
                    <a:pt x="2038375" y="65614"/>
                  </a:lnTo>
                  <a:lnTo>
                    <a:pt x="2174267" y="43742"/>
                  </a:lnTo>
                  <a:lnTo>
                    <a:pt x="2310159" y="0"/>
                  </a:lnTo>
                  <a:lnTo>
                    <a:pt x="2446051" y="0"/>
                  </a:lnTo>
                  <a:lnTo>
                    <a:pt x="2581942" y="0"/>
                  </a:lnTo>
                  <a:lnTo>
                    <a:pt x="2717834" y="21871"/>
                  </a:lnTo>
                  <a:lnTo>
                    <a:pt x="2853726" y="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43742"/>
                  </a:moveTo>
                  <a:lnTo>
                    <a:pt x="135891" y="43742"/>
                  </a:lnTo>
                  <a:lnTo>
                    <a:pt x="271783" y="21871"/>
                  </a:lnTo>
                  <a:lnTo>
                    <a:pt x="407675" y="65614"/>
                  </a:lnTo>
                  <a:lnTo>
                    <a:pt x="543566" y="21871"/>
                  </a:lnTo>
                  <a:lnTo>
                    <a:pt x="679458" y="109356"/>
                  </a:lnTo>
                  <a:lnTo>
                    <a:pt x="815350" y="174970"/>
                  </a:lnTo>
                  <a:lnTo>
                    <a:pt x="951242" y="109356"/>
                  </a:lnTo>
                  <a:lnTo>
                    <a:pt x="1087133" y="21871"/>
                  </a:lnTo>
                  <a:lnTo>
                    <a:pt x="1223025" y="21871"/>
                  </a:lnTo>
                  <a:lnTo>
                    <a:pt x="1358917" y="0"/>
                  </a:lnTo>
                  <a:lnTo>
                    <a:pt x="1494809" y="0"/>
                  </a:lnTo>
                  <a:lnTo>
                    <a:pt x="1630700" y="21871"/>
                  </a:lnTo>
                  <a:lnTo>
                    <a:pt x="1766592" y="87485"/>
                  </a:lnTo>
                  <a:lnTo>
                    <a:pt x="1902484" y="65614"/>
                  </a:lnTo>
                  <a:lnTo>
                    <a:pt x="2038375" y="65614"/>
                  </a:lnTo>
                  <a:lnTo>
                    <a:pt x="2174267" y="43742"/>
                  </a:lnTo>
                  <a:lnTo>
                    <a:pt x="2310159" y="0"/>
                  </a:lnTo>
                  <a:lnTo>
                    <a:pt x="2446051" y="0"/>
                  </a:lnTo>
                  <a:lnTo>
                    <a:pt x="2581942" y="0"/>
                  </a:lnTo>
                  <a:lnTo>
                    <a:pt x="2717834" y="21871"/>
                  </a:lnTo>
                  <a:lnTo>
                    <a:pt x="2853726" y="0"/>
                  </a:lnTo>
                  <a:lnTo>
                    <a:pt x="2989618" y="21871"/>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43742"/>
                  </a:moveTo>
                  <a:lnTo>
                    <a:pt x="135891" y="43742"/>
                  </a:lnTo>
                  <a:lnTo>
                    <a:pt x="271783" y="21871"/>
                  </a:lnTo>
                  <a:lnTo>
                    <a:pt x="407675" y="65614"/>
                  </a:lnTo>
                  <a:lnTo>
                    <a:pt x="543566" y="21871"/>
                  </a:lnTo>
                  <a:lnTo>
                    <a:pt x="679458" y="109356"/>
                  </a:lnTo>
                  <a:lnTo>
                    <a:pt x="815350" y="174970"/>
                  </a:lnTo>
                  <a:lnTo>
                    <a:pt x="951242" y="109356"/>
                  </a:lnTo>
                  <a:lnTo>
                    <a:pt x="1087133" y="21871"/>
                  </a:lnTo>
                  <a:lnTo>
                    <a:pt x="1223025" y="21871"/>
                  </a:lnTo>
                  <a:lnTo>
                    <a:pt x="1358917" y="0"/>
                  </a:lnTo>
                  <a:lnTo>
                    <a:pt x="1494809" y="0"/>
                  </a:lnTo>
                  <a:lnTo>
                    <a:pt x="1630700" y="21871"/>
                  </a:lnTo>
                  <a:lnTo>
                    <a:pt x="1766592" y="87485"/>
                  </a:lnTo>
                  <a:lnTo>
                    <a:pt x="1902484" y="65614"/>
                  </a:lnTo>
                  <a:lnTo>
                    <a:pt x="2038375" y="65614"/>
                  </a:lnTo>
                  <a:lnTo>
                    <a:pt x="2174267" y="43742"/>
                  </a:lnTo>
                  <a:lnTo>
                    <a:pt x="2310159" y="0"/>
                  </a:lnTo>
                  <a:lnTo>
                    <a:pt x="2446051" y="0"/>
                  </a:lnTo>
                  <a:lnTo>
                    <a:pt x="2581942" y="0"/>
                  </a:lnTo>
                  <a:lnTo>
                    <a:pt x="2717834" y="21871"/>
                  </a:lnTo>
                  <a:lnTo>
                    <a:pt x="2853726" y="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Andorra,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734877"/>
            </a:xfrm>
            <a:custGeom>
              <a:avLst/>
              <a:pathLst>
                <a:path w="3397293" h="734877">
                  <a:moveTo>
                    <a:pt x="0" y="183719"/>
                  </a:moveTo>
                  <a:lnTo>
                    <a:pt x="135891" y="183719"/>
                  </a:lnTo>
                  <a:lnTo>
                    <a:pt x="271783" y="91859"/>
                  </a:lnTo>
                  <a:lnTo>
                    <a:pt x="407675" y="275579"/>
                  </a:lnTo>
                  <a:lnTo>
                    <a:pt x="543566" y="91859"/>
                  </a:lnTo>
                  <a:lnTo>
                    <a:pt x="679458" y="459298"/>
                  </a:lnTo>
                  <a:lnTo>
                    <a:pt x="815350" y="734877"/>
                  </a:lnTo>
                  <a:lnTo>
                    <a:pt x="951242" y="459298"/>
                  </a:lnTo>
                  <a:lnTo>
                    <a:pt x="1087133" y="91859"/>
                  </a:lnTo>
                  <a:lnTo>
                    <a:pt x="1223025" y="91859"/>
                  </a:lnTo>
                  <a:lnTo>
                    <a:pt x="1358917" y="0"/>
                  </a:lnTo>
                  <a:lnTo>
                    <a:pt x="1494809" y="0"/>
                  </a:lnTo>
                  <a:lnTo>
                    <a:pt x="1630700" y="91859"/>
                  </a:lnTo>
                  <a:lnTo>
                    <a:pt x="1766592" y="367438"/>
                  </a:lnTo>
                  <a:lnTo>
                    <a:pt x="1902484" y="275579"/>
                  </a:lnTo>
                  <a:lnTo>
                    <a:pt x="2038375" y="275579"/>
                  </a:lnTo>
                  <a:lnTo>
                    <a:pt x="2174267" y="183719"/>
                  </a:lnTo>
                  <a:lnTo>
                    <a:pt x="2310159" y="0"/>
                  </a:lnTo>
                  <a:lnTo>
                    <a:pt x="2446051" y="0"/>
                  </a:lnTo>
                  <a:lnTo>
                    <a:pt x="2581942" y="0"/>
                  </a:lnTo>
                  <a:lnTo>
                    <a:pt x="2717834" y="91859"/>
                  </a:lnTo>
                  <a:lnTo>
                    <a:pt x="2853726" y="0"/>
                  </a:lnTo>
                  <a:lnTo>
                    <a:pt x="2989618" y="91859"/>
                  </a:lnTo>
                  <a:lnTo>
                    <a:pt x="3125509" y="0"/>
                  </a:lnTo>
                  <a:lnTo>
                    <a:pt x="3261401" y="9185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734877"/>
            </a:xfrm>
            <a:custGeom>
              <a:avLst/>
              <a:pathLst>
                <a:path w="3397293" h="734877">
                  <a:moveTo>
                    <a:pt x="0" y="183719"/>
                  </a:moveTo>
                  <a:lnTo>
                    <a:pt x="135891" y="183719"/>
                  </a:lnTo>
                  <a:lnTo>
                    <a:pt x="271783" y="91859"/>
                  </a:lnTo>
                  <a:lnTo>
                    <a:pt x="407675" y="275579"/>
                  </a:lnTo>
                  <a:lnTo>
                    <a:pt x="543566" y="91859"/>
                  </a:lnTo>
                  <a:lnTo>
                    <a:pt x="679458" y="459298"/>
                  </a:lnTo>
                  <a:lnTo>
                    <a:pt x="815350" y="734877"/>
                  </a:lnTo>
                  <a:lnTo>
                    <a:pt x="951242" y="459298"/>
                  </a:lnTo>
                  <a:lnTo>
                    <a:pt x="1087133" y="91859"/>
                  </a:lnTo>
                  <a:lnTo>
                    <a:pt x="1223025" y="91859"/>
                  </a:lnTo>
                  <a:lnTo>
                    <a:pt x="1358917" y="0"/>
                  </a:lnTo>
                  <a:lnTo>
                    <a:pt x="1494809" y="0"/>
                  </a:lnTo>
                  <a:lnTo>
                    <a:pt x="1630700" y="91859"/>
                  </a:lnTo>
                  <a:lnTo>
                    <a:pt x="1766592" y="367438"/>
                  </a:lnTo>
                  <a:lnTo>
                    <a:pt x="1902484" y="275579"/>
                  </a:lnTo>
                  <a:lnTo>
                    <a:pt x="2038375" y="275579"/>
                  </a:lnTo>
                  <a:lnTo>
                    <a:pt x="2174267" y="183719"/>
                  </a:lnTo>
                  <a:lnTo>
                    <a:pt x="2310159" y="0"/>
                  </a:lnTo>
                  <a:lnTo>
                    <a:pt x="2446051" y="0"/>
                  </a:lnTo>
                  <a:lnTo>
                    <a:pt x="2581942" y="0"/>
                  </a:lnTo>
                  <a:lnTo>
                    <a:pt x="2717834" y="91859"/>
                  </a:lnTo>
                  <a:lnTo>
                    <a:pt x="2853726" y="0"/>
                  </a:lnTo>
                  <a:lnTo>
                    <a:pt x="2989618" y="91859"/>
                  </a:lnTo>
                  <a:lnTo>
                    <a:pt x="3125509" y="0"/>
                  </a:lnTo>
                  <a:lnTo>
                    <a:pt x="3261401" y="9185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734877"/>
            </a:xfrm>
            <a:custGeom>
              <a:avLst/>
              <a:pathLst>
                <a:path w="3397293" h="734877">
                  <a:moveTo>
                    <a:pt x="0" y="183719"/>
                  </a:moveTo>
                  <a:lnTo>
                    <a:pt x="135891" y="183719"/>
                  </a:lnTo>
                  <a:lnTo>
                    <a:pt x="271783" y="91859"/>
                  </a:lnTo>
                  <a:lnTo>
                    <a:pt x="407675" y="275579"/>
                  </a:lnTo>
                  <a:lnTo>
                    <a:pt x="543566" y="91859"/>
                  </a:lnTo>
                  <a:lnTo>
                    <a:pt x="679458" y="459298"/>
                  </a:lnTo>
                  <a:lnTo>
                    <a:pt x="815350" y="734877"/>
                  </a:lnTo>
                  <a:lnTo>
                    <a:pt x="951242" y="459298"/>
                  </a:lnTo>
                  <a:lnTo>
                    <a:pt x="1087133" y="91859"/>
                  </a:lnTo>
                  <a:lnTo>
                    <a:pt x="1223025" y="91859"/>
                  </a:lnTo>
                  <a:lnTo>
                    <a:pt x="1358917" y="0"/>
                  </a:lnTo>
                  <a:lnTo>
                    <a:pt x="1494809" y="0"/>
                  </a:lnTo>
                  <a:lnTo>
                    <a:pt x="1630700" y="91859"/>
                  </a:lnTo>
                  <a:lnTo>
                    <a:pt x="1766592" y="367438"/>
                  </a:lnTo>
                  <a:lnTo>
                    <a:pt x="1902484" y="275579"/>
                  </a:lnTo>
                  <a:lnTo>
                    <a:pt x="2038375" y="275579"/>
                  </a:lnTo>
                  <a:lnTo>
                    <a:pt x="2174267" y="183719"/>
                  </a:lnTo>
                  <a:lnTo>
                    <a:pt x="2310159" y="0"/>
                  </a:lnTo>
                  <a:lnTo>
                    <a:pt x="2446051" y="0"/>
                  </a:lnTo>
                  <a:lnTo>
                    <a:pt x="2581942" y="0"/>
                  </a:lnTo>
                  <a:lnTo>
                    <a:pt x="2717834" y="91859"/>
                  </a:lnTo>
                  <a:lnTo>
                    <a:pt x="2853726" y="0"/>
                  </a:lnTo>
                  <a:lnTo>
                    <a:pt x="2989618" y="91859"/>
                  </a:lnTo>
                  <a:lnTo>
                    <a:pt x="3125509" y="0"/>
                  </a:lnTo>
                  <a:lnTo>
                    <a:pt x="3261401" y="9185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68928" y="245901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22" name="tx122"/>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5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12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091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05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139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107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075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327984"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3993580"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36274"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523306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5" name="tx145"/>
            <p:cNvSpPr/>
            <p:nvPr/>
          </p:nvSpPr>
          <p:spPr>
            <a:xfrm>
              <a:off x="7229855"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Andorra (99%) was 15 percentage points higher than the global average (84%) and 6 percentage points higher than the average across all non-programme countries (93%).
National MCV1 coverage was the same as in 2019 (99%).
The number of unvaccinated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MCV1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Andorra ranked number 38 out of 41 countries for lowest MCV1 coverage (based on tied ranks).
Andorra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217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504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787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363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646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92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81342"/>
              <a:ext cx="238662" cy="1126679"/>
            </a:xfrm>
            <a:prstGeom prst="rect">
              <a:avLst/>
            </a:prstGeom>
            <a:solidFill>
              <a:srgbClr val="80BD41">
                <a:alpha val="100000"/>
              </a:srgbClr>
            </a:solidFill>
          </p:spPr>
          <p:txBody>
            <a:bodyPr/>
            <a:lstStyle/>
            <a:p/>
          </p:txBody>
        </p:sp>
        <p:sp>
          <p:nvSpPr>
            <p:cNvPr id="24" name="rc24"/>
            <p:cNvSpPr/>
            <p:nvPr/>
          </p:nvSpPr>
          <p:spPr>
            <a:xfrm>
              <a:off x="1333322" y="3145844"/>
              <a:ext cx="238662" cy="35498"/>
            </a:xfrm>
            <a:prstGeom prst="rect">
              <a:avLst/>
            </a:prstGeom>
            <a:solidFill>
              <a:srgbClr val="E2231A">
                <a:alpha val="100000"/>
              </a:srgbClr>
            </a:solidFill>
          </p:spPr>
          <p:txBody>
            <a:bodyPr/>
            <a:lstStyle/>
            <a:p/>
          </p:txBody>
        </p:sp>
        <p:sp>
          <p:nvSpPr>
            <p:cNvPr id="25" name="rc25"/>
            <p:cNvSpPr/>
            <p:nvPr/>
          </p:nvSpPr>
          <p:spPr>
            <a:xfrm>
              <a:off x="1598503" y="3189059"/>
              <a:ext cx="238662" cy="1118962"/>
            </a:xfrm>
            <a:prstGeom prst="rect">
              <a:avLst/>
            </a:prstGeom>
            <a:solidFill>
              <a:srgbClr val="80BD41">
                <a:alpha val="100000"/>
              </a:srgbClr>
            </a:solidFill>
          </p:spPr>
          <p:txBody>
            <a:bodyPr/>
            <a:lstStyle/>
            <a:p/>
          </p:txBody>
        </p:sp>
        <p:sp>
          <p:nvSpPr>
            <p:cNvPr id="26" name="rc26"/>
            <p:cNvSpPr/>
            <p:nvPr/>
          </p:nvSpPr>
          <p:spPr>
            <a:xfrm>
              <a:off x="1598503" y="3155104"/>
              <a:ext cx="238662" cy="33954"/>
            </a:xfrm>
            <a:prstGeom prst="rect">
              <a:avLst/>
            </a:prstGeom>
            <a:solidFill>
              <a:srgbClr val="E2231A">
                <a:alpha val="100000"/>
              </a:srgbClr>
            </a:solidFill>
          </p:spPr>
          <p:txBody>
            <a:bodyPr/>
            <a:lstStyle/>
            <a:p/>
          </p:txBody>
        </p:sp>
        <p:sp>
          <p:nvSpPr>
            <p:cNvPr id="27" name="rc27"/>
            <p:cNvSpPr/>
            <p:nvPr/>
          </p:nvSpPr>
          <p:spPr>
            <a:xfrm>
              <a:off x="1863684" y="3235361"/>
              <a:ext cx="238662" cy="1072660"/>
            </a:xfrm>
            <a:prstGeom prst="rect">
              <a:avLst/>
            </a:prstGeom>
            <a:solidFill>
              <a:srgbClr val="80BD41">
                <a:alpha val="100000"/>
              </a:srgbClr>
            </a:solidFill>
          </p:spPr>
          <p:txBody>
            <a:bodyPr/>
            <a:lstStyle/>
            <a:p/>
          </p:txBody>
        </p:sp>
        <p:sp>
          <p:nvSpPr>
            <p:cNvPr id="28" name="rc28"/>
            <p:cNvSpPr/>
            <p:nvPr/>
          </p:nvSpPr>
          <p:spPr>
            <a:xfrm>
              <a:off x="1863684" y="3213753"/>
              <a:ext cx="238662" cy="21607"/>
            </a:xfrm>
            <a:prstGeom prst="rect">
              <a:avLst/>
            </a:prstGeom>
            <a:solidFill>
              <a:srgbClr val="E2231A">
                <a:alpha val="100000"/>
              </a:srgbClr>
            </a:solidFill>
          </p:spPr>
          <p:txBody>
            <a:bodyPr/>
            <a:lstStyle/>
            <a:p/>
          </p:txBody>
        </p:sp>
        <p:sp>
          <p:nvSpPr>
            <p:cNvPr id="29" name="rc29"/>
            <p:cNvSpPr/>
            <p:nvPr/>
          </p:nvSpPr>
          <p:spPr>
            <a:xfrm>
              <a:off x="2128865" y="3331051"/>
              <a:ext cx="238662" cy="976969"/>
            </a:xfrm>
            <a:prstGeom prst="rect">
              <a:avLst/>
            </a:prstGeom>
            <a:solidFill>
              <a:srgbClr val="80BD41">
                <a:alpha val="100000"/>
              </a:srgbClr>
            </a:solidFill>
          </p:spPr>
          <p:txBody>
            <a:bodyPr/>
            <a:lstStyle/>
            <a:p/>
          </p:txBody>
        </p:sp>
        <p:sp>
          <p:nvSpPr>
            <p:cNvPr id="30" name="rc30"/>
            <p:cNvSpPr/>
            <p:nvPr/>
          </p:nvSpPr>
          <p:spPr>
            <a:xfrm>
              <a:off x="2128865" y="3290923"/>
              <a:ext cx="238662" cy="40128"/>
            </a:xfrm>
            <a:prstGeom prst="rect">
              <a:avLst/>
            </a:prstGeom>
            <a:solidFill>
              <a:srgbClr val="E2231A">
                <a:alpha val="100000"/>
              </a:srgbClr>
            </a:solidFill>
          </p:spPr>
          <p:txBody>
            <a:bodyPr/>
            <a:lstStyle/>
            <a:p/>
          </p:txBody>
        </p:sp>
        <p:sp>
          <p:nvSpPr>
            <p:cNvPr id="31" name="rc31"/>
            <p:cNvSpPr/>
            <p:nvPr/>
          </p:nvSpPr>
          <p:spPr>
            <a:xfrm>
              <a:off x="2394045" y="3161278"/>
              <a:ext cx="238662" cy="1146743"/>
            </a:xfrm>
            <a:prstGeom prst="rect">
              <a:avLst/>
            </a:prstGeom>
            <a:solidFill>
              <a:srgbClr val="80BD41">
                <a:alpha val="100000"/>
              </a:srgbClr>
            </a:solidFill>
          </p:spPr>
          <p:txBody>
            <a:bodyPr/>
            <a:lstStyle/>
            <a:p/>
          </p:txBody>
        </p:sp>
        <p:sp>
          <p:nvSpPr>
            <p:cNvPr id="32" name="rc32"/>
            <p:cNvSpPr/>
            <p:nvPr/>
          </p:nvSpPr>
          <p:spPr>
            <a:xfrm>
              <a:off x="2394045" y="3138127"/>
              <a:ext cx="238662" cy="23150"/>
            </a:xfrm>
            <a:prstGeom prst="rect">
              <a:avLst/>
            </a:prstGeom>
            <a:solidFill>
              <a:srgbClr val="E2231A">
                <a:alpha val="100000"/>
              </a:srgbClr>
            </a:solidFill>
          </p:spPr>
          <p:txBody>
            <a:bodyPr/>
            <a:lstStyle/>
            <a:p/>
          </p:txBody>
        </p:sp>
        <p:sp>
          <p:nvSpPr>
            <p:cNvPr id="33" name="rc33"/>
            <p:cNvSpPr/>
            <p:nvPr/>
          </p:nvSpPr>
          <p:spPr>
            <a:xfrm>
              <a:off x="2659226" y="3135040"/>
              <a:ext cx="238662" cy="1172980"/>
            </a:xfrm>
            <a:prstGeom prst="rect">
              <a:avLst/>
            </a:prstGeom>
            <a:solidFill>
              <a:srgbClr val="80BD41">
                <a:alpha val="100000"/>
              </a:srgbClr>
            </a:solidFill>
          </p:spPr>
          <p:txBody>
            <a:bodyPr/>
            <a:lstStyle/>
            <a:p/>
          </p:txBody>
        </p:sp>
        <p:sp>
          <p:nvSpPr>
            <p:cNvPr id="34" name="rc34"/>
            <p:cNvSpPr/>
            <p:nvPr/>
          </p:nvSpPr>
          <p:spPr>
            <a:xfrm>
              <a:off x="2659226" y="3059414"/>
              <a:ext cx="238662" cy="75626"/>
            </a:xfrm>
            <a:prstGeom prst="rect">
              <a:avLst/>
            </a:prstGeom>
            <a:solidFill>
              <a:srgbClr val="E2231A">
                <a:alpha val="100000"/>
              </a:srgbClr>
            </a:solidFill>
          </p:spPr>
          <p:txBody>
            <a:bodyPr/>
            <a:lstStyle/>
            <a:p/>
          </p:txBody>
        </p:sp>
        <p:sp>
          <p:nvSpPr>
            <p:cNvPr id="35" name="rc35"/>
            <p:cNvSpPr/>
            <p:nvPr/>
          </p:nvSpPr>
          <p:spPr>
            <a:xfrm>
              <a:off x="2924407" y="3141214"/>
              <a:ext cx="238662" cy="1166807"/>
            </a:xfrm>
            <a:prstGeom prst="rect">
              <a:avLst/>
            </a:prstGeom>
            <a:solidFill>
              <a:srgbClr val="80BD41">
                <a:alpha val="100000"/>
              </a:srgbClr>
            </a:solidFill>
          </p:spPr>
          <p:txBody>
            <a:bodyPr/>
            <a:lstStyle/>
            <a:p/>
          </p:txBody>
        </p:sp>
        <p:sp>
          <p:nvSpPr>
            <p:cNvPr id="36" name="rc36"/>
            <p:cNvSpPr/>
            <p:nvPr/>
          </p:nvSpPr>
          <p:spPr>
            <a:xfrm>
              <a:off x="2924407" y="3025459"/>
              <a:ext cx="238662" cy="115754"/>
            </a:xfrm>
            <a:prstGeom prst="rect">
              <a:avLst/>
            </a:prstGeom>
            <a:solidFill>
              <a:srgbClr val="E2231A">
                <a:alpha val="100000"/>
              </a:srgbClr>
            </a:solidFill>
          </p:spPr>
          <p:txBody>
            <a:bodyPr/>
            <a:lstStyle/>
            <a:p/>
          </p:txBody>
        </p:sp>
        <p:sp>
          <p:nvSpPr>
            <p:cNvPr id="37" name="rc37"/>
            <p:cNvSpPr/>
            <p:nvPr/>
          </p:nvSpPr>
          <p:spPr>
            <a:xfrm>
              <a:off x="3189588" y="3121150"/>
              <a:ext cx="238662" cy="1186871"/>
            </a:xfrm>
            <a:prstGeom prst="rect">
              <a:avLst/>
            </a:prstGeom>
            <a:solidFill>
              <a:srgbClr val="80BD41">
                <a:alpha val="100000"/>
              </a:srgbClr>
            </a:solidFill>
          </p:spPr>
          <p:txBody>
            <a:bodyPr/>
            <a:lstStyle/>
            <a:p/>
          </p:txBody>
        </p:sp>
        <p:sp>
          <p:nvSpPr>
            <p:cNvPr id="38" name="rc38"/>
            <p:cNvSpPr/>
            <p:nvPr/>
          </p:nvSpPr>
          <p:spPr>
            <a:xfrm>
              <a:off x="3189588" y="3045523"/>
              <a:ext cx="238662" cy="75626"/>
            </a:xfrm>
            <a:prstGeom prst="rect">
              <a:avLst/>
            </a:prstGeom>
            <a:solidFill>
              <a:srgbClr val="E2231A">
                <a:alpha val="100000"/>
              </a:srgbClr>
            </a:solidFill>
          </p:spPr>
          <p:txBody>
            <a:bodyPr/>
            <a:lstStyle/>
            <a:p/>
          </p:txBody>
        </p:sp>
        <p:sp>
          <p:nvSpPr>
            <p:cNvPr id="39" name="rc39"/>
            <p:cNvSpPr/>
            <p:nvPr/>
          </p:nvSpPr>
          <p:spPr>
            <a:xfrm>
              <a:off x="3454768" y="2993048"/>
              <a:ext cx="238662" cy="1314973"/>
            </a:xfrm>
            <a:prstGeom prst="rect">
              <a:avLst/>
            </a:prstGeom>
            <a:solidFill>
              <a:srgbClr val="80BD41">
                <a:alpha val="100000"/>
              </a:srgbClr>
            </a:solidFill>
          </p:spPr>
          <p:txBody>
            <a:bodyPr/>
            <a:lstStyle/>
            <a:p/>
          </p:txBody>
        </p:sp>
        <p:sp>
          <p:nvSpPr>
            <p:cNvPr id="40" name="rc40"/>
            <p:cNvSpPr/>
            <p:nvPr/>
          </p:nvSpPr>
          <p:spPr>
            <a:xfrm>
              <a:off x="3454768" y="2966810"/>
              <a:ext cx="238662" cy="26237"/>
            </a:xfrm>
            <a:prstGeom prst="rect">
              <a:avLst/>
            </a:prstGeom>
            <a:solidFill>
              <a:srgbClr val="E2231A">
                <a:alpha val="100000"/>
              </a:srgbClr>
            </a:solidFill>
          </p:spPr>
          <p:txBody>
            <a:bodyPr/>
            <a:lstStyle/>
            <a:p/>
          </p:txBody>
        </p:sp>
        <p:sp>
          <p:nvSpPr>
            <p:cNvPr id="41" name="rc41"/>
            <p:cNvSpPr/>
            <p:nvPr/>
          </p:nvSpPr>
          <p:spPr>
            <a:xfrm>
              <a:off x="3719949" y="3033176"/>
              <a:ext cx="238662" cy="1274845"/>
            </a:xfrm>
            <a:prstGeom prst="rect">
              <a:avLst/>
            </a:prstGeom>
            <a:solidFill>
              <a:srgbClr val="80BD41">
                <a:alpha val="100000"/>
              </a:srgbClr>
            </a:solidFill>
          </p:spPr>
          <p:txBody>
            <a:bodyPr/>
            <a:lstStyle/>
            <a:p/>
          </p:txBody>
        </p:sp>
        <p:sp>
          <p:nvSpPr>
            <p:cNvPr id="42" name="rc42"/>
            <p:cNvSpPr/>
            <p:nvPr/>
          </p:nvSpPr>
          <p:spPr>
            <a:xfrm>
              <a:off x="3719949" y="3006938"/>
              <a:ext cx="238662" cy="26237"/>
            </a:xfrm>
            <a:prstGeom prst="rect">
              <a:avLst/>
            </a:prstGeom>
            <a:solidFill>
              <a:srgbClr val="E2231A">
                <a:alpha val="100000"/>
              </a:srgbClr>
            </a:solidFill>
          </p:spPr>
          <p:txBody>
            <a:bodyPr/>
            <a:lstStyle/>
            <a:p/>
          </p:txBody>
        </p:sp>
        <p:sp>
          <p:nvSpPr>
            <p:cNvPr id="43" name="rc43"/>
            <p:cNvSpPr/>
            <p:nvPr/>
          </p:nvSpPr>
          <p:spPr>
            <a:xfrm>
              <a:off x="3985130" y="2989961"/>
              <a:ext cx="238662" cy="1318060"/>
            </a:xfrm>
            <a:prstGeom prst="rect">
              <a:avLst/>
            </a:prstGeom>
            <a:solidFill>
              <a:srgbClr val="80BD41">
                <a:alpha val="100000"/>
              </a:srgbClr>
            </a:solidFill>
          </p:spPr>
          <p:txBody>
            <a:bodyPr/>
            <a:lstStyle/>
            <a:p/>
          </p:txBody>
        </p:sp>
        <p:sp>
          <p:nvSpPr>
            <p:cNvPr id="44" name="rc44"/>
            <p:cNvSpPr/>
            <p:nvPr/>
          </p:nvSpPr>
          <p:spPr>
            <a:xfrm>
              <a:off x="3985130" y="2976070"/>
              <a:ext cx="238662" cy="13890"/>
            </a:xfrm>
            <a:prstGeom prst="rect">
              <a:avLst/>
            </a:prstGeom>
            <a:solidFill>
              <a:srgbClr val="E2231A">
                <a:alpha val="100000"/>
              </a:srgbClr>
            </a:solidFill>
          </p:spPr>
          <p:txBody>
            <a:bodyPr/>
            <a:lstStyle/>
            <a:p/>
          </p:txBody>
        </p:sp>
        <p:sp>
          <p:nvSpPr>
            <p:cNvPr id="45" name="rc45"/>
            <p:cNvSpPr/>
            <p:nvPr/>
          </p:nvSpPr>
          <p:spPr>
            <a:xfrm>
              <a:off x="4250311" y="3070218"/>
              <a:ext cx="238662" cy="1237803"/>
            </a:xfrm>
            <a:prstGeom prst="rect">
              <a:avLst/>
            </a:prstGeom>
            <a:solidFill>
              <a:srgbClr val="80BD41">
                <a:alpha val="100000"/>
              </a:srgbClr>
            </a:solidFill>
          </p:spPr>
          <p:txBody>
            <a:bodyPr/>
            <a:lstStyle/>
            <a:p/>
          </p:txBody>
        </p:sp>
        <p:sp>
          <p:nvSpPr>
            <p:cNvPr id="46" name="rc46"/>
            <p:cNvSpPr/>
            <p:nvPr/>
          </p:nvSpPr>
          <p:spPr>
            <a:xfrm>
              <a:off x="4250311" y="3057870"/>
              <a:ext cx="238662" cy="12347"/>
            </a:xfrm>
            <a:prstGeom prst="rect">
              <a:avLst/>
            </a:prstGeom>
            <a:solidFill>
              <a:srgbClr val="E2231A">
                <a:alpha val="100000"/>
              </a:srgbClr>
            </a:solidFill>
          </p:spPr>
          <p:txBody>
            <a:bodyPr/>
            <a:lstStyle/>
            <a:p/>
          </p:txBody>
        </p:sp>
        <p:sp>
          <p:nvSpPr>
            <p:cNvPr id="47" name="rc47"/>
            <p:cNvSpPr/>
            <p:nvPr/>
          </p:nvSpPr>
          <p:spPr>
            <a:xfrm>
              <a:off x="4515492" y="3131953"/>
              <a:ext cx="238662" cy="1176067"/>
            </a:xfrm>
            <a:prstGeom prst="rect">
              <a:avLst/>
            </a:prstGeom>
            <a:solidFill>
              <a:srgbClr val="80BD41">
                <a:alpha val="100000"/>
              </a:srgbClr>
            </a:solidFill>
          </p:spPr>
          <p:txBody>
            <a:bodyPr/>
            <a:lstStyle/>
            <a:p/>
          </p:txBody>
        </p:sp>
        <p:sp>
          <p:nvSpPr>
            <p:cNvPr id="48" name="rc48"/>
            <p:cNvSpPr/>
            <p:nvPr/>
          </p:nvSpPr>
          <p:spPr>
            <a:xfrm>
              <a:off x="4515492" y="3107259"/>
              <a:ext cx="238662" cy="24694"/>
            </a:xfrm>
            <a:prstGeom prst="rect">
              <a:avLst/>
            </a:prstGeom>
            <a:solidFill>
              <a:srgbClr val="E2231A">
                <a:alpha val="100000"/>
              </a:srgbClr>
            </a:solidFill>
          </p:spPr>
          <p:txBody>
            <a:bodyPr/>
            <a:lstStyle/>
            <a:p/>
          </p:txBody>
        </p:sp>
        <p:sp>
          <p:nvSpPr>
            <p:cNvPr id="49" name="rc49"/>
            <p:cNvSpPr/>
            <p:nvPr/>
          </p:nvSpPr>
          <p:spPr>
            <a:xfrm>
              <a:off x="4780672" y="3317161"/>
              <a:ext cx="238662" cy="990860"/>
            </a:xfrm>
            <a:prstGeom prst="rect">
              <a:avLst/>
            </a:prstGeom>
            <a:solidFill>
              <a:srgbClr val="80BD41">
                <a:alpha val="100000"/>
              </a:srgbClr>
            </a:solidFill>
          </p:spPr>
          <p:txBody>
            <a:bodyPr/>
            <a:lstStyle/>
            <a:p/>
          </p:txBody>
        </p:sp>
        <p:sp>
          <p:nvSpPr>
            <p:cNvPr id="50" name="rc50"/>
            <p:cNvSpPr/>
            <p:nvPr/>
          </p:nvSpPr>
          <p:spPr>
            <a:xfrm>
              <a:off x="4780672" y="3264685"/>
              <a:ext cx="238662" cy="52475"/>
            </a:xfrm>
            <a:prstGeom prst="rect">
              <a:avLst/>
            </a:prstGeom>
            <a:solidFill>
              <a:srgbClr val="E2231A">
                <a:alpha val="100000"/>
              </a:srgbClr>
            </a:solidFill>
          </p:spPr>
          <p:txBody>
            <a:bodyPr/>
            <a:lstStyle/>
            <a:p/>
          </p:txBody>
        </p:sp>
        <p:sp>
          <p:nvSpPr>
            <p:cNvPr id="51" name="rc51"/>
            <p:cNvSpPr/>
            <p:nvPr/>
          </p:nvSpPr>
          <p:spPr>
            <a:xfrm>
              <a:off x="5045853" y="3331051"/>
              <a:ext cx="238662" cy="976969"/>
            </a:xfrm>
            <a:prstGeom prst="rect">
              <a:avLst/>
            </a:prstGeom>
            <a:solidFill>
              <a:srgbClr val="80BD41">
                <a:alpha val="100000"/>
              </a:srgbClr>
            </a:solidFill>
          </p:spPr>
          <p:txBody>
            <a:bodyPr/>
            <a:lstStyle/>
            <a:p/>
          </p:txBody>
        </p:sp>
        <p:sp>
          <p:nvSpPr>
            <p:cNvPr id="52" name="rc52"/>
            <p:cNvSpPr/>
            <p:nvPr/>
          </p:nvSpPr>
          <p:spPr>
            <a:xfrm>
              <a:off x="5045853" y="3290923"/>
              <a:ext cx="238662" cy="40128"/>
            </a:xfrm>
            <a:prstGeom prst="rect">
              <a:avLst/>
            </a:prstGeom>
            <a:solidFill>
              <a:srgbClr val="E2231A">
                <a:alpha val="100000"/>
              </a:srgbClr>
            </a:solidFill>
          </p:spPr>
          <p:txBody>
            <a:bodyPr/>
            <a:lstStyle/>
            <a:p/>
          </p:txBody>
        </p:sp>
        <p:sp>
          <p:nvSpPr>
            <p:cNvPr id="53" name="rc53"/>
            <p:cNvSpPr/>
            <p:nvPr/>
          </p:nvSpPr>
          <p:spPr>
            <a:xfrm>
              <a:off x="5311034" y="3335682"/>
              <a:ext cx="238662" cy="972339"/>
            </a:xfrm>
            <a:prstGeom prst="rect">
              <a:avLst/>
            </a:prstGeom>
            <a:solidFill>
              <a:srgbClr val="80BD41">
                <a:alpha val="100000"/>
              </a:srgbClr>
            </a:solidFill>
          </p:spPr>
          <p:txBody>
            <a:bodyPr/>
            <a:lstStyle/>
            <a:p/>
          </p:txBody>
        </p:sp>
        <p:sp>
          <p:nvSpPr>
            <p:cNvPr id="54" name="rc54"/>
            <p:cNvSpPr/>
            <p:nvPr/>
          </p:nvSpPr>
          <p:spPr>
            <a:xfrm>
              <a:off x="5311034" y="3295553"/>
              <a:ext cx="238662" cy="40128"/>
            </a:xfrm>
            <a:prstGeom prst="rect">
              <a:avLst/>
            </a:prstGeom>
            <a:solidFill>
              <a:srgbClr val="E2231A">
                <a:alpha val="100000"/>
              </a:srgbClr>
            </a:solidFill>
          </p:spPr>
          <p:txBody>
            <a:bodyPr/>
            <a:lstStyle/>
            <a:p/>
          </p:txBody>
        </p:sp>
        <p:sp>
          <p:nvSpPr>
            <p:cNvPr id="55" name="rc55"/>
            <p:cNvSpPr/>
            <p:nvPr/>
          </p:nvSpPr>
          <p:spPr>
            <a:xfrm>
              <a:off x="5576215" y="3400504"/>
              <a:ext cx="238662" cy="907516"/>
            </a:xfrm>
            <a:prstGeom prst="rect">
              <a:avLst/>
            </a:prstGeom>
            <a:solidFill>
              <a:srgbClr val="80BD41">
                <a:alpha val="100000"/>
              </a:srgbClr>
            </a:solidFill>
          </p:spPr>
          <p:txBody>
            <a:bodyPr/>
            <a:lstStyle/>
            <a:p/>
          </p:txBody>
        </p:sp>
        <p:sp>
          <p:nvSpPr>
            <p:cNvPr id="56" name="rc56"/>
            <p:cNvSpPr/>
            <p:nvPr/>
          </p:nvSpPr>
          <p:spPr>
            <a:xfrm>
              <a:off x="5576215" y="3372723"/>
              <a:ext cx="238662" cy="27781"/>
            </a:xfrm>
            <a:prstGeom prst="rect">
              <a:avLst/>
            </a:prstGeom>
            <a:solidFill>
              <a:srgbClr val="E2231A">
                <a:alpha val="100000"/>
              </a:srgbClr>
            </a:solidFill>
          </p:spPr>
          <p:txBody>
            <a:bodyPr/>
            <a:lstStyle/>
            <a:p/>
          </p:txBody>
        </p:sp>
        <p:sp>
          <p:nvSpPr>
            <p:cNvPr id="57" name="rc57"/>
            <p:cNvSpPr/>
            <p:nvPr/>
          </p:nvSpPr>
          <p:spPr>
            <a:xfrm>
              <a:off x="5841395" y="3429829"/>
              <a:ext cx="238662" cy="878192"/>
            </a:xfrm>
            <a:prstGeom prst="rect">
              <a:avLst/>
            </a:prstGeom>
            <a:solidFill>
              <a:srgbClr val="80BD41">
                <a:alpha val="100000"/>
              </a:srgbClr>
            </a:solidFill>
          </p:spPr>
          <p:txBody>
            <a:bodyPr/>
            <a:lstStyle/>
            <a:p/>
          </p:txBody>
        </p:sp>
        <p:sp>
          <p:nvSpPr>
            <p:cNvPr id="58" name="rc58"/>
            <p:cNvSpPr/>
            <p:nvPr/>
          </p:nvSpPr>
          <p:spPr>
            <a:xfrm>
              <a:off x="5841395" y="3420568"/>
              <a:ext cx="238662" cy="9260"/>
            </a:xfrm>
            <a:prstGeom prst="rect">
              <a:avLst/>
            </a:prstGeom>
            <a:solidFill>
              <a:srgbClr val="E2231A">
                <a:alpha val="100000"/>
              </a:srgbClr>
            </a:solidFill>
          </p:spPr>
          <p:txBody>
            <a:bodyPr/>
            <a:lstStyle/>
            <a:p/>
          </p:txBody>
        </p:sp>
        <p:sp>
          <p:nvSpPr>
            <p:cNvPr id="59" name="rc59"/>
            <p:cNvSpPr/>
            <p:nvPr/>
          </p:nvSpPr>
          <p:spPr>
            <a:xfrm>
              <a:off x="6106576" y="3490021"/>
              <a:ext cx="238662" cy="817999"/>
            </a:xfrm>
            <a:prstGeom prst="rect">
              <a:avLst/>
            </a:prstGeom>
            <a:solidFill>
              <a:srgbClr val="80BD41">
                <a:alpha val="100000"/>
              </a:srgbClr>
            </a:solidFill>
          </p:spPr>
          <p:txBody>
            <a:bodyPr/>
            <a:lstStyle/>
            <a:p/>
          </p:txBody>
        </p:sp>
        <p:sp>
          <p:nvSpPr>
            <p:cNvPr id="60" name="rc60"/>
            <p:cNvSpPr/>
            <p:nvPr/>
          </p:nvSpPr>
          <p:spPr>
            <a:xfrm>
              <a:off x="6106576" y="3482304"/>
              <a:ext cx="238662" cy="7716"/>
            </a:xfrm>
            <a:prstGeom prst="rect">
              <a:avLst/>
            </a:prstGeom>
            <a:solidFill>
              <a:srgbClr val="E2231A">
                <a:alpha val="100000"/>
              </a:srgbClr>
            </a:solidFill>
          </p:spPr>
          <p:txBody>
            <a:bodyPr/>
            <a:lstStyle/>
            <a:p/>
          </p:txBody>
        </p:sp>
        <p:sp>
          <p:nvSpPr>
            <p:cNvPr id="61" name="rc61"/>
            <p:cNvSpPr/>
            <p:nvPr/>
          </p:nvSpPr>
          <p:spPr>
            <a:xfrm>
              <a:off x="6371757" y="3494651"/>
              <a:ext cx="238662" cy="813369"/>
            </a:xfrm>
            <a:prstGeom prst="rect">
              <a:avLst/>
            </a:prstGeom>
            <a:solidFill>
              <a:srgbClr val="80BD41">
                <a:alpha val="100000"/>
              </a:srgbClr>
            </a:solidFill>
          </p:spPr>
          <p:txBody>
            <a:bodyPr/>
            <a:lstStyle/>
            <a:p/>
          </p:txBody>
        </p:sp>
        <p:sp>
          <p:nvSpPr>
            <p:cNvPr id="62" name="rc62"/>
            <p:cNvSpPr/>
            <p:nvPr/>
          </p:nvSpPr>
          <p:spPr>
            <a:xfrm>
              <a:off x="6371757" y="3486934"/>
              <a:ext cx="238662" cy="7716"/>
            </a:xfrm>
            <a:prstGeom prst="rect">
              <a:avLst/>
            </a:prstGeom>
            <a:solidFill>
              <a:srgbClr val="E2231A">
                <a:alpha val="100000"/>
              </a:srgbClr>
            </a:solidFill>
          </p:spPr>
          <p:txBody>
            <a:bodyPr/>
            <a:lstStyle/>
            <a:p/>
          </p:txBody>
        </p:sp>
        <p:sp>
          <p:nvSpPr>
            <p:cNvPr id="63" name="rc63"/>
            <p:cNvSpPr/>
            <p:nvPr/>
          </p:nvSpPr>
          <p:spPr>
            <a:xfrm>
              <a:off x="6636938" y="3513172"/>
              <a:ext cx="238662" cy="794848"/>
            </a:xfrm>
            <a:prstGeom prst="rect">
              <a:avLst/>
            </a:prstGeom>
            <a:solidFill>
              <a:srgbClr val="80BD41">
                <a:alpha val="100000"/>
              </a:srgbClr>
            </a:solidFill>
          </p:spPr>
          <p:txBody>
            <a:bodyPr/>
            <a:lstStyle/>
            <a:p/>
          </p:txBody>
        </p:sp>
        <p:sp>
          <p:nvSpPr>
            <p:cNvPr id="64" name="rc64"/>
            <p:cNvSpPr/>
            <p:nvPr/>
          </p:nvSpPr>
          <p:spPr>
            <a:xfrm>
              <a:off x="6636938" y="3496195"/>
              <a:ext cx="238662" cy="16977"/>
            </a:xfrm>
            <a:prstGeom prst="rect">
              <a:avLst/>
            </a:prstGeom>
            <a:solidFill>
              <a:srgbClr val="E2231A">
                <a:alpha val="100000"/>
              </a:srgbClr>
            </a:solidFill>
          </p:spPr>
          <p:txBody>
            <a:bodyPr/>
            <a:lstStyle/>
            <a:p/>
          </p:txBody>
        </p:sp>
        <p:sp>
          <p:nvSpPr>
            <p:cNvPr id="65" name="rc65"/>
            <p:cNvSpPr/>
            <p:nvPr/>
          </p:nvSpPr>
          <p:spPr>
            <a:xfrm>
              <a:off x="6902119" y="3494651"/>
              <a:ext cx="238662" cy="813369"/>
            </a:xfrm>
            <a:prstGeom prst="rect">
              <a:avLst/>
            </a:prstGeom>
            <a:solidFill>
              <a:srgbClr val="80BD41">
                <a:alpha val="100000"/>
              </a:srgbClr>
            </a:solidFill>
          </p:spPr>
          <p:txBody>
            <a:bodyPr/>
            <a:lstStyle/>
            <a:p/>
          </p:txBody>
        </p:sp>
        <p:sp>
          <p:nvSpPr>
            <p:cNvPr id="66" name="rc66"/>
            <p:cNvSpPr/>
            <p:nvPr/>
          </p:nvSpPr>
          <p:spPr>
            <a:xfrm>
              <a:off x="6902119" y="3486934"/>
              <a:ext cx="238662" cy="7716"/>
            </a:xfrm>
            <a:prstGeom prst="rect">
              <a:avLst/>
            </a:prstGeom>
            <a:solidFill>
              <a:srgbClr val="E2231A">
                <a:alpha val="100000"/>
              </a:srgbClr>
            </a:solidFill>
          </p:spPr>
          <p:txBody>
            <a:bodyPr/>
            <a:lstStyle/>
            <a:p/>
          </p:txBody>
        </p:sp>
        <p:sp>
          <p:nvSpPr>
            <p:cNvPr id="67" name="rc67"/>
            <p:cNvSpPr/>
            <p:nvPr/>
          </p:nvSpPr>
          <p:spPr>
            <a:xfrm>
              <a:off x="7167299" y="3486934"/>
              <a:ext cx="238662" cy="821086"/>
            </a:xfrm>
            <a:prstGeom prst="rect">
              <a:avLst/>
            </a:prstGeom>
            <a:solidFill>
              <a:srgbClr val="80BD41">
                <a:alpha val="100000"/>
              </a:srgbClr>
            </a:solidFill>
          </p:spPr>
          <p:txBody>
            <a:bodyPr/>
            <a:lstStyle/>
            <a:p/>
          </p:txBody>
        </p:sp>
        <p:sp>
          <p:nvSpPr>
            <p:cNvPr id="68" name="rc68"/>
            <p:cNvSpPr/>
            <p:nvPr/>
          </p:nvSpPr>
          <p:spPr>
            <a:xfrm>
              <a:off x="7167299" y="3469957"/>
              <a:ext cx="238662" cy="16977"/>
            </a:xfrm>
            <a:prstGeom prst="rect">
              <a:avLst/>
            </a:prstGeom>
            <a:solidFill>
              <a:srgbClr val="E2231A">
                <a:alpha val="100000"/>
              </a:srgbClr>
            </a:solidFill>
          </p:spPr>
          <p:txBody>
            <a:bodyPr/>
            <a:lstStyle/>
            <a:p/>
          </p:txBody>
        </p:sp>
        <p:sp>
          <p:nvSpPr>
            <p:cNvPr id="69" name="rc69"/>
            <p:cNvSpPr/>
            <p:nvPr/>
          </p:nvSpPr>
          <p:spPr>
            <a:xfrm>
              <a:off x="7432480" y="3465327"/>
              <a:ext cx="238662" cy="842694"/>
            </a:xfrm>
            <a:prstGeom prst="rect">
              <a:avLst/>
            </a:prstGeom>
            <a:solidFill>
              <a:srgbClr val="80BD41">
                <a:alpha val="100000"/>
              </a:srgbClr>
            </a:solidFill>
          </p:spPr>
          <p:txBody>
            <a:bodyPr/>
            <a:lstStyle/>
            <a:p/>
          </p:txBody>
        </p:sp>
        <p:sp>
          <p:nvSpPr>
            <p:cNvPr id="70" name="rc70"/>
            <p:cNvSpPr/>
            <p:nvPr/>
          </p:nvSpPr>
          <p:spPr>
            <a:xfrm>
              <a:off x="7432480" y="3456067"/>
              <a:ext cx="238662" cy="9260"/>
            </a:xfrm>
            <a:prstGeom prst="rect">
              <a:avLst/>
            </a:prstGeom>
            <a:solidFill>
              <a:srgbClr val="E2231A">
                <a:alpha val="100000"/>
              </a:srgbClr>
            </a:solidFill>
          </p:spPr>
          <p:txBody>
            <a:bodyPr/>
            <a:lstStyle/>
            <a:p/>
          </p:txBody>
        </p:sp>
        <p:sp>
          <p:nvSpPr>
            <p:cNvPr id="71" name="rc71"/>
            <p:cNvSpPr/>
            <p:nvPr/>
          </p:nvSpPr>
          <p:spPr>
            <a:xfrm>
              <a:off x="7697661" y="3463784"/>
              <a:ext cx="238662" cy="844237"/>
            </a:xfrm>
            <a:prstGeom prst="rect">
              <a:avLst/>
            </a:prstGeom>
            <a:solidFill>
              <a:srgbClr val="80BD41">
                <a:alpha val="100000"/>
              </a:srgbClr>
            </a:solidFill>
          </p:spPr>
          <p:txBody>
            <a:bodyPr/>
            <a:lstStyle/>
            <a:p/>
          </p:txBody>
        </p:sp>
        <p:sp>
          <p:nvSpPr>
            <p:cNvPr id="72" name="rc72"/>
            <p:cNvSpPr/>
            <p:nvPr/>
          </p:nvSpPr>
          <p:spPr>
            <a:xfrm>
              <a:off x="7697661" y="3446806"/>
              <a:ext cx="238662" cy="16977"/>
            </a:xfrm>
            <a:prstGeom prst="rect">
              <a:avLst/>
            </a:prstGeom>
            <a:solidFill>
              <a:srgbClr val="E2231A">
                <a:alpha val="100000"/>
              </a:srgbClr>
            </a:solidFill>
          </p:spPr>
          <p:txBody>
            <a:bodyPr/>
            <a:lstStyle/>
            <a:p/>
          </p:txBody>
        </p:sp>
        <p:sp>
          <p:nvSpPr>
            <p:cNvPr id="73" name="rc73"/>
            <p:cNvSpPr/>
            <p:nvPr/>
          </p:nvSpPr>
          <p:spPr>
            <a:xfrm>
              <a:off x="7962842" y="3445263"/>
              <a:ext cx="238662" cy="862758"/>
            </a:xfrm>
            <a:prstGeom prst="rect">
              <a:avLst/>
            </a:prstGeom>
            <a:solidFill>
              <a:srgbClr val="80BD41">
                <a:alpha val="100000"/>
              </a:srgbClr>
            </a:solidFill>
          </p:spPr>
          <p:txBody>
            <a:bodyPr/>
            <a:lstStyle/>
            <a:p/>
          </p:txBody>
        </p:sp>
        <p:sp>
          <p:nvSpPr>
            <p:cNvPr id="74" name="rc74"/>
            <p:cNvSpPr/>
            <p:nvPr/>
          </p:nvSpPr>
          <p:spPr>
            <a:xfrm>
              <a:off x="7962842" y="3436002"/>
              <a:ext cx="238662" cy="9260"/>
            </a:xfrm>
            <a:prstGeom prst="rect">
              <a:avLst/>
            </a:prstGeom>
            <a:solidFill>
              <a:srgbClr val="E2231A">
                <a:alpha val="100000"/>
              </a:srgbClr>
            </a:solidFill>
          </p:spPr>
          <p:txBody>
            <a:bodyPr/>
            <a:lstStyle/>
            <a:p/>
          </p:txBody>
        </p:sp>
        <p:sp>
          <p:nvSpPr>
            <p:cNvPr id="75" name="pl75"/>
            <p:cNvSpPr/>
            <p:nvPr/>
          </p:nvSpPr>
          <p:spPr>
            <a:xfrm>
              <a:off x="1452654" y="2095023"/>
              <a:ext cx="6629519" cy="178828"/>
            </a:xfrm>
            <a:custGeom>
              <a:avLst/>
              <a:pathLst>
                <a:path w="6629519" h="178828">
                  <a:moveTo>
                    <a:pt x="0" y="44707"/>
                  </a:moveTo>
                  <a:lnTo>
                    <a:pt x="265180" y="44707"/>
                  </a:lnTo>
                  <a:lnTo>
                    <a:pt x="530361" y="22353"/>
                  </a:lnTo>
                  <a:lnTo>
                    <a:pt x="795542" y="67060"/>
                  </a:lnTo>
                  <a:lnTo>
                    <a:pt x="1060723" y="22353"/>
                  </a:lnTo>
                  <a:lnTo>
                    <a:pt x="1325903" y="111767"/>
                  </a:lnTo>
                  <a:lnTo>
                    <a:pt x="1591084" y="178828"/>
                  </a:lnTo>
                  <a:lnTo>
                    <a:pt x="1856265" y="111767"/>
                  </a:lnTo>
                  <a:lnTo>
                    <a:pt x="2121446" y="22353"/>
                  </a:lnTo>
                  <a:lnTo>
                    <a:pt x="2386626" y="22353"/>
                  </a:lnTo>
                  <a:lnTo>
                    <a:pt x="2651807" y="0"/>
                  </a:lnTo>
                  <a:lnTo>
                    <a:pt x="2916988" y="0"/>
                  </a:lnTo>
                  <a:lnTo>
                    <a:pt x="3182169" y="22353"/>
                  </a:lnTo>
                  <a:lnTo>
                    <a:pt x="3447350" y="89414"/>
                  </a:lnTo>
                  <a:lnTo>
                    <a:pt x="3712530" y="67060"/>
                  </a:lnTo>
                  <a:lnTo>
                    <a:pt x="3977711" y="67060"/>
                  </a:lnTo>
                  <a:lnTo>
                    <a:pt x="4242892" y="44707"/>
                  </a:lnTo>
                  <a:lnTo>
                    <a:pt x="4508073" y="0"/>
                  </a:lnTo>
                  <a:lnTo>
                    <a:pt x="4773253" y="0"/>
                  </a:lnTo>
                  <a:lnTo>
                    <a:pt x="5038434" y="0"/>
                  </a:lnTo>
                  <a:lnTo>
                    <a:pt x="5303615" y="22353"/>
                  </a:lnTo>
                  <a:lnTo>
                    <a:pt x="5568796" y="0"/>
                  </a:lnTo>
                  <a:lnTo>
                    <a:pt x="5833977" y="22353"/>
                  </a:lnTo>
                  <a:lnTo>
                    <a:pt x="6099157" y="0"/>
                  </a:lnTo>
                  <a:lnTo>
                    <a:pt x="6364338" y="22353"/>
                  </a:lnTo>
                  <a:lnTo>
                    <a:pt x="6629519" y="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07667" y="299776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2633571" y="291133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3959475" y="282798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5285379" y="314747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346102" y="33388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611283" y="334811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6876464" y="33388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141644" y="332187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406825" y="330798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672006" y="329872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tx97"/>
            <p:cNvSpPr/>
            <p:nvPr/>
          </p:nvSpPr>
          <p:spPr>
            <a:xfrm>
              <a:off x="7937187" y="328791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8" name="pl98"/>
            <p:cNvSpPr/>
            <p:nvPr/>
          </p:nvSpPr>
          <p:spPr>
            <a:xfrm>
              <a:off x="1452654"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94200" y="34842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1" name="tx111"/>
            <p:cNvSpPr/>
            <p:nvPr/>
          </p:nvSpPr>
          <p:spPr>
            <a:xfrm>
              <a:off x="577692" y="269443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2" name="tx112"/>
            <p:cNvSpPr/>
            <p:nvPr/>
          </p:nvSpPr>
          <p:spPr>
            <a:xfrm>
              <a:off x="577692" y="19227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3" name="tx11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3" name="rc133"/>
            <p:cNvSpPr/>
            <p:nvPr/>
          </p:nvSpPr>
          <p:spPr>
            <a:xfrm>
              <a:off x="4468266" y="5180747"/>
              <a:ext cx="201456" cy="201456"/>
            </a:xfrm>
            <a:prstGeom prst="rect">
              <a:avLst/>
            </a:prstGeom>
            <a:solidFill>
              <a:srgbClr val="E2231A">
                <a:alpha val="100000"/>
              </a:srgbClr>
            </a:solidFill>
          </p:spPr>
          <p:txBody>
            <a:bodyPr/>
            <a:lstStyle/>
            <a:p/>
          </p:txBody>
        </p:sp>
        <p:sp>
          <p:nvSpPr>
            <p:cNvPr id="134" name="rc134"/>
            <p:cNvSpPr/>
            <p:nvPr/>
          </p:nvSpPr>
          <p:spPr>
            <a:xfrm>
              <a:off x="5673354" y="5180747"/>
              <a:ext cx="201456" cy="201456"/>
            </a:xfrm>
            <a:prstGeom prst="rect">
              <a:avLst/>
            </a:prstGeom>
            <a:solidFill>
              <a:srgbClr val="80BD41">
                <a:alpha val="100000"/>
              </a:srgbClr>
            </a:solidFill>
          </p:spPr>
          <p:txBody>
            <a:bodyPr/>
            <a:lstStyle/>
            <a:p/>
          </p:txBody>
        </p:sp>
        <p:sp>
          <p:nvSpPr>
            <p:cNvPr id="135" name="tx13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6" name="tx13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8" name="tx138"/>
            <p:cNvSpPr/>
            <p:nvPr/>
          </p:nvSpPr>
          <p:spPr>
            <a:xfrm>
              <a:off x="989913"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139" name="pl139"/>
            <p:cNvSpPr/>
            <p:nvPr/>
          </p:nvSpPr>
          <p:spPr>
            <a:xfrm>
              <a:off x="24910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8064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1219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4" name="pl144"/>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6487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642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2796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333322" y="5954972"/>
              <a:ext cx="6101191" cy="129091"/>
            </a:xfrm>
            <a:prstGeom prst="rect">
              <a:avLst/>
            </a:prstGeom>
            <a:solidFill>
              <a:srgbClr val="80BD41">
                <a:alpha val="100000"/>
              </a:srgbClr>
            </a:solidFill>
          </p:spPr>
          <p:txBody>
            <a:bodyPr/>
            <a:lstStyle/>
            <a:p/>
          </p:txBody>
        </p:sp>
        <p:sp>
          <p:nvSpPr>
            <p:cNvPr id="150" name="rc150"/>
            <p:cNvSpPr/>
            <p:nvPr/>
          </p:nvSpPr>
          <p:spPr>
            <a:xfrm>
              <a:off x="7434514" y="5954972"/>
              <a:ext cx="57886" cy="129091"/>
            </a:xfrm>
            <a:prstGeom prst="rect">
              <a:avLst/>
            </a:prstGeom>
            <a:solidFill>
              <a:srgbClr val="E2231A">
                <a:alpha val="100000"/>
              </a:srgbClr>
            </a:solidFill>
          </p:spPr>
          <p:txBody>
            <a:bodyPr/>
            <a:lstStyle/>
            <a:p/>
          </p:txBody>
        </p:sp>
        <p:sp>
          <p:nvSpPr>
            <p:cNvPr id="151" name="rc151"/>
            <p:cNvSpPr/>
            <p:nvPr/>
          </p:nvSpPr>
          <p:spPr>
            <a:xfrm>
              <a:off x="1333322" y="5793607"/>
              <a:ext cx="6332735" cy="129091"/>
            </a:xfrm>
            <a:prstGeom prst="rect">
              <a:avLst/>
            </a:prstGeom>
            <a:solidFill>
              <a:srgbClr val="80BD41">
                <a:alpha val="100000"/>
              </a:srgbClr>
            </a:solidFill>
          </p:spPr>
          <p:txBody>
            <a:bodyPr/>
            <a:lstStyle/>
            <a:p/>
          </p:txBody>
        </p:sp>
        <p:sp>
          <p:nvSpPr>
            <p:cNvPr id="152" name="rc152"/>
            <p:cNvSpPr/>
            <p:nvPr/>
          </p:nvSpPr>
          <p:spPr>
            <a:xfrm>
              <a:off x="7666058" y="5793607"/>
              <a:ext cx="127349" cy="129091"/>
            </a:xfrm>
            <a:prstGeom prst="rect">
              <a:avLst/>
            </a:prstGeom>
            <a:solidFill>
              <a:srgbClr val="E2231A">
                <a:alpha val="100000"/>
              </a:srgbClr>
            </a:solidFill>
          </p:spPr>
          <p:txBody>
            <a:bodyPr/>
            <a:lstStyle/>
            <a:p/>
          </p:txBody>
        </p:sp>
        <p:sp>
          <p:nvSpPr>
            <p:cNvPr id="153" name="rc153"/>
            <p:cNvSpPr/>
            <p:nvPr/>
          </p:nvSpPr>
          <p:spPr>
            <a:xfrm>
              <a:off x="1333322" y="5632243"/>
              <a:ext cx="6471662" cy="129091"/>
            </a:xfrm>
            <a:prstGeom prst="rect">
              <a:avLst/>
            </a:prstGeom>
            <a:solidFill>
              <a:srgbClr val="80BD41">
                <a:alpha val="100000"/>
              </a:srgbClr>
            </a:solidFill>
          </p:spPr>
          <p:txBody>
            <a:bodyPr/>
            <a:lstStyle/>
            <a:p/>
          </p:txBody>
        </p:sp>
        <p:sp>
          <p:nvSpPr>
            <p:cNvPr id="154" name="rc154"/>
            <p:cNvSpPr/>
            <p:nvPr/>
          </p:nvSpPr>
          <p:spPr>
            <a:xfrm>
              <a:off x="7804985" y="5632243"/>
              <a:ext cx="69463" cy="129091"/>
            </a:xfrm>
            <a:prstGeom prst="rect">
              <a:avLst/>
            </a:prstGeom>
            <a:solidFill>
              <a:srgbClr val="E2231A">
                <a:alpha val="100000"/>
              </a:srgbClr>
            </a:solidFill>
          </p:spPr>
          <p:txBody>
            <a:bodyPr/>
            <a:lstStyle/>
            <a:p/>
          </p:txBody>
        </p:sp>
        <p:sp>
          <p:nvSpPr>
            <p:cNvPr id="155" name="tx155"/>
            <p:cNvSpPr/>
            <p:nvPr/>
          </p:nvSpPr>
          <p:spPr>
            <a:xfrm>
              <a:off x="7621909" y="5961419"/>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7937967" y="5800055"/>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7" name="tx157"/>
            <p:cNvSpPr/>
            <p:nvPr/>
          </p:nvSpPr>
          <p:spPr>
            <a:xfrm>
              <a:off x="8023060" y="56386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8" name="tx158"/>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53222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3" name="tx163"/>
            <p:cNvSpPr/>
            <p:nvPr/>
          </p:nvSpPr>
          <p:spPr>
            <a:xfrm>
              <a:off x="584766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4" name="tx164"/>
            <p:cNvSpPr/>
            <p:nvPr/>
          </p:nvSpPr>
          <p:spPr>
            <a:xfrm>
              <a:off x="81631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5" name="tx165"/>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6" name="tx16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increased between 2019 and 2025.
The number of surviving infants increased between 2019 and 2025.
In 2025, more children were vaccinated than in 2019.
In 2025, there were more surviving infants (target population) than in 2019.</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69" name=""/>
          <p:cNvGrpSpPr/>
          <p:nvPr/>
        </p:nvGrpSpPr>
        <p:grpSpPr>
          <a:xfrm>
            <a:off x="292608" y="1005840"/>
            <a:ext cx="8595360" cy="28575"/>
            <a:chOff x="292608" y="1005840"/>
            <a:chExt cx="8595360" cy="28575"/>
          </a:xfrm>
        </p:grpSpPr>
        <p:sp>
          <p:nvSpPr>
            <p:cNvPr id="1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064373"/>
              <a:ext cx="3520101" cy="939054"/>
            </a:xfrm>
            <a:custGeom>
              <a:avLst/>
              <a:pathLst>
                <a:path w="3520101" h="939054">
                  <a:moveTo>
                    <a:pt x="0" y="782545"/>
                  </a:moveTo>
                  <a:lnTo>
                    <a:pt x="140804" y="939054"/>
                  </a:lnTo>
                  <a:lnTo>
                    <a:pt x="281608" y="626036"/>
                  </a:lnTo>
                  <a:lnTo>
                    <a:pt x="422412" y="939054"/>
                  </a:lnTo>
                  <a:lnTo>
                    <a:pt x="563216" y="939054"/>
                  </a:lnTo>
                  <a:lnTo>
                    <a:pt x="704020" y="782545"/>
                  </a:lnTo>
                  <a:lnTo>
                    <a:pt x="844824" y="0"/>
                  </a:lnTo>
                  <a:lnTo>
                    <a:pt x="985628" y="469527"/>
                  </a:lnTo>
                  <a:lnTo>
                    <a:pt x="1126432" y="939054"/>
                  </a:lnTo>
                  <a:lnTo>
                    <a:pt x="1267236" y="939054"/>
                  </a:lnTo>
                  <a:lnTo>
                    <a:pt x="1408040" y="939054"/>
                  </a:lnTo>
                  <a:lnTo>
                    <a:pt x="1548844" y="939054"/>
                  </a:lnTo>
                  <a:lnTo>
                    <a:pt x="1689648" y="939054"/>
                  </a:lnTo>
                  <a:lnTo>
                    <a:pt x="1830452" y="939054"/>
                  </a:lnTo>
                  <a:lnTo>
                    <a:pt x="1971256" y="626036"/>
                  </a:lnTo>
                  <a:lnTo>
                    <a:pt x="2112061" y="626036"/>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939054"/>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4064373"/>
              <a:ext cx="3520101" cy="939054"/>
            </a:xfrm>
            <a:custGeom>
              <a:avLst/>
              <a:pathLst>
                <a:path w="3520101" h="939054">
                  <a:moveTo>
                    <a:pt x="0" y="782545"/>
                  </a:moveTo>
                  <a:lnTo>
                    <a:pt x="140804" y="939054"/>
                  </a:lnTo>
                  <a:lnTo>
                    <a:pt x="281608" y="626036"/>
                  </a:lnTo>
                  <a:lnTo>
                    <a:pt x="422412" y="939054"/>
                  </a:lnTo>
                  <a:lnTo>
                    <a:pt x="563216" y="939054"/>
                  </a:lnTo>
                  <a:lnTo>
                    <a:pt x="704020" y="782545"/>
                  </a:lnTo>
                  <a:lnTo>
                    <a:pt x="844824" y="0"/>
                  </a:lnTo>
                  <a:lnTo>
                    <a:pt x="985628" y="469527"/>
                  </a:lnTo>
                  <a:lnTo>
                    <a:pt x="1126432" y="939054"/>
                  </a:lnTo>
                  <a:lnTo>
                    <a:pt x="1267236" y="939054"/>
                  </a:lnTo>
                  <a:lnTo>
                    <a:pt x="1408040" y="939054"/>
                  </a:lnTo>
                  <a:lnTo>
                    <a:pt x="1548844" y="939054"/>
                  </a:lnTo>
                  <a:lnTo>
                    <a:pt x="1689648" y="939054"/>
                  </a:lnTo>
                  <a:lnTo>
                    <a:pt x="1830452" y="939054"/>
                  </a:lnTo>
                  <a:lnTo>
                    <a:pt x="1971256" y="626036"/>
                  </a:lnTo>
                  <a:lnTo>
                    <a:pt x="2112061" y="626036"/>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939054"/>
                  </a:lnTo>
                </a:path>
              </a:pathLst>
            </a:custGeom>
            <a:ln w="43362" cap="flat">
              <a:solidFill>
                <a:srgbClr val="000000">
                  <a:alpha val="100000"/>
                </a:srgbClr>
              </a:solidFill>
              <a:prstDash val="solid"/>
              <a:round/>
            </a:ln>
          </p:spPr>
          <p:txBody>
            <a:bodyPr/>
            <a:lstStyle/>
            <a:p/>
          </p:txBody>
        </p:sp>
        <p:sp>
          <p:nvSpPr>
            <p:cNvPr id="25" name="pl25"/>
            <p:cNvSpPr/>
            <p:nvPr/>
          </p:nvSpPr>
          <p:spPr>
            <a:xfrm>
              <a:off x="943464" y="4064373"/>
              <a:ext cx="3520101" cy="939054"/>
            </a:xfrm>
            <a:custGeom>
              <a:avLst/>
              <a:pathLst>
                <a:path w="3520101" h="939054">
                  <a:moveTo>
                    <a:pt x="0" y="782545"/>
                  </a:moveTo>
                  <a:lnTo>
                    <a:pt x="140804" y="939054"/>
                  </a:lnTo>
                  <a:lnTo>
                    <a:pt x="281608" y="626036"/>
                  </a:lnTo>
                  <a:lnTo>
                    <a:pt x="422412" y="939054"/>
                  </a:lnTo>
                  <a:lnTo>
                    <a:pt x="563216" y="939054"/>
                  </a:lnTo>
                  <a:lnTo>
                    <a:pt x="704020" y="782545"/>
                  </a:lnTo>
                  <a:lnTo>
                    <a:pt x="844824" y="0"/>
                  </a:lnTo>
                  <a:lnTo>
                    <a:pt x="985628" y="469527"/>
                  </a:lnTo>
                  <a:lnTo>
                    <a:pt x="1126432" y="939054"/>
                  </a:lnTo>
                  <a:lnTo>
                    <a:pt x="1267236" y="939054"/>
                  </a:lnTo>
                  <a:lnTo>
                    <a:pt x="1408040" y="939054"/>
                  </a:lnTo>
                  <a:lnTo>
                    <a:pt x="1548844" y="939054"/>
                  </a:lnTo>
                  <a:lnTo>
                    <a:pt x="1689648" y="939054"/>
                  </a:lnTo>
                  <a:lnTo>
                    <a:pt x="1830452" y="939054"/>
                  </a:lnTo>
                  <a:lnTo>
                    <a:pt x="1971256" y="626036"/>
                  </a:lnTo>
                  <a:lnTo>
                    <a:pt x="2112061" y="626036"/>
                  </a:lnTo>
                  <a:lnTo>
                    <a:pt x="2252865" y="782545"/>
                  </a:lnTo>
                  <a:lnTo>
                    <a:pt x="2393669" y="939054"/>
                  </a:lnTo>
                  <a:lnTo>
                    <a:pt x="2534473" y="939054"/>
                  </a:lnTo>
                  <a:lnTo>
                    <a:pt x="2675277" y="939054"/>
                  </a:lnTo>
                  <a:lnTo>
                    <a:pt x="2816081" y="939054"/>
                  </a:lnTo>
                  <a:lnTo>
                    <a:pt x="2956885" y="939054"/>
                  </a:lnTo>
                  <a:lnTo>
                    <a:pt x="3097689" y="939054"/>
                  </a:lnTo>
                  <a:lnTo>
                    <a:pt x="3238493" y="939054"/>
                  </a:lnTo>
                  <a:lnTo>
                    <a:pt x="3379297" y="939054"/>
                  </a:lnTo>
                  <a:lnTo>
                    <a:pt x="3520101" y="9390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58899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633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633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19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814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0466" y="6120905"/>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8" name="tx68"/>
            <p:cNvSpPr/>
            <p:nvPr/>
          </p:nvSpPr>
          <p:spPr>
            <a:xfrm>
              <a:off x="23860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4855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751355"/>
              <a:ext cx="3520101" cy="1408581"/>
            </a:xfrm>
            <a:custGeom>
              <a:avLst/>
              <a:pathLst>
                <a:path w="3520101" h="1408581">
                  <a:moveTo>
                    <a:pt x="0" y="939054"/>
                  </a:moveTo>
                  <a:lnTo>
                    <a:pt x="140804" y="1408581"/>
                  </a:lnTo>
                  <a:lnTo>
                    <a:pt x="281608" y="1095563"/>
                  </a:lnTo>
                  <a:lnTo>
                    <a:pt x="422412" y="782545"/>
                  </a:lnTo>
                  <a:lnTo>
                    <a:pt x="563216" y="1095563"/>
                  </a:lnTo>
                  <a:lnTo>
                    <a:pt x="704020" y="469527"/>
                  </a:lnTo>
                  <a:lnTo>
                    <a:pt x="844824" y="0"/>
                  </a:lnTo>
                  <a:lnTo>
                    <a:pt x="985628" y="469527"/>
                  </a:lnTo>
                  <a:lnTo>
                    <a:pt x="1126432" y="1095563"/>
                  </a:lnTo>
                  <a:lnTo>
                    <a:pt x="1267236" y="1095563"/>
                  </a:lnTo>
                  <a:lnTo>
                    <a:pt x="1408040" y="1252072"/>
                  </a:lnTo>
                  <a:lnTo>
                    <a:pt x="1548844" y="1252072"/>
                  </a:lnTo>
                  <a:lnTo>
                    <a:pt x="1689648" y="1095563"/>
                  </a:lnTo>
                  <a:lnTo>
                    <a:pt x="1830452" y="1095563"/>
                  </a:lnTo>
                  <a:lnTo>
                    <a:pt x="1971256" y="782545"/>
                  </a:lnTo>
                  <a:lnTo>
                    <a:pt x="2112061" y="782545"/>
                  </a:lnTo>
                  <a:lnTo>
                    <a:pt x="2252865" y="939054"/>
                  </a:lnTo>
                  <a:lnTo>
                    <a:pt x="2393669" y="1252072"/>
                  </a:lnTo>
                  <a:lnTo>
                    <a:pt x="2534473" y="1252072"/>
                  </a:lnTo>
                  <a:lnTo>
                    <a:pt x="2675277" y="1252072"/>
                  </a:lnTo>
                  <a:lnTo>
                    <a:pt x="2816081" y="1095563"/>
                  </a:lnTo>
                  <a:lnTo>
                    <a:pt x="2956885" y="1252072"/>
                  </a:lnTo>
                  <a:lnTo>
                    <a:pt x="3097689" y="1252072"/>
                  </a:lnTo>
                  <a:lnTo>
                    <a:pt x="3238493" y="1408581"/>
                  </a:lnTo>
                  <a:lnTo>
                    <a:pt x="3379297" y="1252072"/>
                  </a:lnTo>
                  <a:lnTo>
                    <a:pt x="3520101" y="1408581"/>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3751355"/>
              <a:ext cx="3520101" cy="1408581"/>
            </a:xfrm>
            <a:custGeom>
              <a:avLst/>
              <a:pathLst>
                <a:path w="3520101" h="1408581">
                  <a:moveTo>
                    <a:pt x="0" y="939054"/>
                  </a:moveTo>
                  <a:lnTo>
                    <a:pt x="140804" y="1408581"/>
                  </a:lnTo>
                  <a:lnTo>
                    <a:pt x="281608" y="1095563"/>
                  </a:lnTo>
                  <a:lnTo>
                    <a:pt x="422412" y="782545"/>
                  </a:lnTo>
                  <a:lnTo>
                    <a:pt x="563216" y="1095563"/>
                  </a:lnTo>
                  <a:lnTo>
                    <a:pt x="704020" y="469527"/>
                  </a:lnTo>
                  <a:lnTo>
                    <a:pt x="844824" y="0"/>
                  </a:lnTo>
                  <a:lnTo>
                    <a:pt x="985628" y="469527"/>
                  </a:lnTo>
                  <a:lnTo>
                    <a:pt x="1126432" y="1095563"/>
                  </a:lnTo>
                  <a:lnTo>
                    <a:pt x="1267236" y="1095563"/>
                  </a:lnTo>
                  <a:lnTo>
                    <a:pt x="1408040" y="1252072"/>
                  </a:lnTo>
                  <a:lnTo>
                    <a:pt x="1548844" y="1252072"/>
                  </a:lnTo>
                  <a:lnTo>
                    <a:pt x="1689648" y="1095563"/>
                  </a:lnTo>
                  <a:lnTo>
                    <a:pt x="1830452" y="1095563"/>
                  </a:lnTo>
                  <a:lnTo>
                    <a:pt x="1971256" y="782545"/>
                  </a:lnTo>
                  <a:lnTo>
                    <a:pt x="2112061" y="782545"/>
                  </a:lnTo>
                  <a:lnTo>
                    <a:pt x="2252865" y="939054"/>
                  </a:lnTo>
                  <a:lnTo>
                    <a:pt x="2393669" y="1252072"/>
                  </a:lnTo>
                  <a:lnTo>
                    <a:pt x="2534473" y="1252072"/>
                  </a:lnTo>
                  <a:lnTo>
                    <a:pt x="2675277" y="1252072"/>
                  </a:lnTo>
                  <a:lnTo>
                    <a:pt x="2816081" y="1095563"/>
                  </a:lnTo>
                  <a:lnTo>
                    <a:pt x="2956885" y="1252072"/>
                  </a:lnTo>
                  <a:lnTo>
                    <a:pt x="3097689" y="1252072"/>
                  </a:lnTo>
                  <a:lnTo>
                    <a:pt x="3238493" y="1408581"/>
                  </a:lnTo>
                  <a:lnTo>
                    <a:pt x="3379297" y="1252072"/>
                  </a:lnTo>
                  <a:lnTo>
                    <a:pt x="3520101" y="1408581"/>
                  </a:lnTo>
                </a:path>
              </a:pathLst>
            </a:custGeom>
            <a:ln w="43362" cap="flat">
              <a:solidFill>
                <a:srgbClr val="000000">
                  <a:alpha val="100000"/>
                </a:srgbClr>
              </a:solidFill>
              <a:prstDash val="solid"/>
              <a:round/>
            </a:ln>
          </p:spPr>
          <p:txBody>
            <a:bodyPr/>
            <a:lstStyle/>
            <a:p/>
          </p:txBody>
        </p:sp>
        <p:sp>
          <p:nvSpPr>
            <p:cNvPr id="91" name="pl91"/>
            <p:cNvSpPr/>
            <p:nvPr/>
          </p:nvSpPr>
          <p:spPr>
            <a:xfrm>
              <a:off x="5308715" y="3751355"/>
              <a:ext cx="3520101" cy="1408581"/>
            </a:xfrm>
            <a:custGeom>
              <a:avLst/>
              <a:pathLst>
                <a:path w="3520101" h="1408581">
                  <a:moveTo>
                    <a:pt x="0" y="939054"/>
                  </a:moveTo>
                  <a:lnTo>
                    <a:pt x="140804" y="1408581"/>
                  </a:lnTo>
                  <a:lnTo>
                    <a:pt x="281608" y="1095563"/>
                  </a:lnTo>
                  <a:lnTo>
                    <a:pt x="422412" y="782545"/>
                  </a:lnTo>
                  <a:lnTo>
                    <a:pt x="563216" y="1095563"/>
                  </a:lnTo>
                  <a:lnTo>
                    <a:pt x="704020" y="469527"/>
                  </a:lnTo>
                  <a:lnTo>
                    <a:pt x="844824" y="0"/>
                  </a:lnTo>
                  <a:lnTo>
                    <a:pt x="985628" y="469527"/>
                  </a:lnTo>
                  <a:lnTo>
                    <a:pt x="1126432" y="1095563"/>
                  </a:lnTo>
                  <a:lnTo>
                    <a:pt x="1267236" y="1095563"/>
                  </a:lnTo>
                  <a:lnTo>
                    <a:pt x="1408040" y="1252072"/>
                  </a:lnTo>
                  <a:lnTo>
                    <a:pt x="1548844" y="1252072"/>
                  </a:lnTo>
                  <a:lnTo>
                    <a:pt x="1689648" y="1095563"/>
                  </a:lnTo>
                  <a:lnTo>
                    <a:pt x="1830452" y="1095563"/>
                  </a:lnTo>
                  <a:lnTo>
                    <a:pt x="1971256" y="782545"/>
                  </a:lnTo>
                  <a:lnTo>
                    <a:pt x="2112061" y="782545"/>
                  </a:lnTo>
                  <a:lnTo>
                    <a:pt x="2252865" y="939054"/>
                  </a:lnTo>
                  <a:lnTo>
                    <a:pt x="2393669" y="1252072"/>
                  </a:lnTo>
                  <a:lnTo>
                    <a:pt x="2534473" y="1252072"/>
                  </a:lnTo>
                  <a:lnTo>
                    <a:pt x="2675277" y="1252072"/>
                  </a:lnTo>
                  <a:lnTo>
                    <a:pt x="2816081" y="1095563"/>
                  </a:lnTo>
                  <a:lnTo>
                    <a:pt x="2956885" y="1252072"/>
                  </a:lnTo>
                  <a:lnTo>
                    <a:pt x="3097689" y="1252072"/>
                  </a:lnTo>
                  <a:lnTo>
                    <a:pt x="3238493" y="1408581"/>
                  </a:lnTo>
                  <a:lnTo>
                    <a:pt x="3379297" y="1252072"/>
                  </a:lnTo>
                  <a:lnTo>
                    <a:pt x="3520101" y="1408581"/>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54246"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53481"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83835"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286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286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42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467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5717" y="6120905"/>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34" name="tx134"/>
            <p:cNvSpPr/>
            <p:nvPr/>
          </p:nvSpPr>
          <p:spPr>
            <a:xfrm>
              <a:off x="67513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1380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Andorra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Andorra, indicating very good ability to deliver the primary series early on, but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41708"/>
            </a:xfrm>
            <a:custGeom>
              <a:avLst/>
              <a:pathLst>
                <a:path w="2135265" h="41708">
                  <a:moveTo>
                    <a:pt x="0" y="0"/>
                  </a:moveTo>
                  <a:lnTo>
                    <a:pt x="85410" y="41708"/>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41708"/>
                  </a:lnTo>
                  <a:lnTo>
                    <a:pt x="1195748" y="0"/>
                  </a:lnTo>
                  <a:lnTo>
                    <a:pt x="1281159" y="0"/>
                  </a:lnTo>
                  <a:lnTo>
                    <a:pt x="1366569" y="0"/>
                  </a:lnTo>
                  <a:lnTo>
                    <a:pt x="1451980" y="0"/>
                  </a:lnTo>
                  <a:lnTo>
                    <a:pt x="1537390" y="0"/>
                  </a:lnTo>
                  <a:lnTo>
                    <a:pt x="1622801" y="0"/>
                  </a:lnTo>
                  <a:lnTo>
                    <a:pt x="1708212" y="0"/>
                  </a:lnTo>
                  <a:lnTo>
                    <a:pt x="1793622" y="0"/>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111221"/>
            </a:xfrm>
            <a:custGeom>
              <a:avLst/>
              <a:pathLst>
                <a:path w="2135265" h="111221">
                  <a:moveTo>
                    <a:pt x="0" y="27805"/>
                  </a:moveTo>
                  <a:lnTo>
                    <a:pt x="85410" y="27805"/>
                  </a:lnTo>
                  <a:lnTo>
                    <a:pt x="170821" y="13902"/>
                  </a:lnTo>
                  <a:lnTo>
                    <a:pt x="256231" y="41708"/>
                  </a:lnTo>
                  <a:lnTo>
                    <a:pt x="341642" y="13902"/>
                  </a:lnTo>
                  <a:lnTo>
                    <a:pt x="427053" y="69513"/>
                  </a:lnTo>
                  <a:lnTo>
                    <a:pt x="512463" y="111221"/>
                  </a:lnTo>
                  <a:lnTo>
                    <a:pt x="597874" y="69513"/>
                  </a:lnTo>
                  <a:lnTo>
                    <a:pt x="683284" y="13902"/>
                  </a:lnTo>
                  <a:lnTo>
                    <a:pt x="768695" y="13902"/>
                  </a:lnTo>
                  <a:lnTo>
                    <a:pt x="854106" y="0"/>
                  </a:lnTo>
                  <a:lnTo>
                    <a:pt x="939516" y="0"/>
                  </a:lnTo>
                  <a:lnTo>
                    <a:pt x="1024927" y="13902"/>
                  </a:lnTo>
                  <a:lnTo>
                    <a:pt x="1110337" y="55610"/>
                  </a:lnTo>
                  <a:lnTo>
                    <a:pt x="1195748" y="41708"/>
                  </a:lnTo>
                  <a:lnTo>
                    <a:pt x="1281159" y="41708"/>
                  </a:lnTo>
                  <a:lnTo>
                    <a:pt x="1366569" y="27805"/>
                  </a:lnTo>
                  <a:lnTo>
                    <a:pt x="1451980" y="0"/>
                  </a:lnTo>
                  <a:lnTo>
                    <a:pt x="1537390" y="0"/>
                  </a:lnTo>
                  <a:lnTo>
                    <a:pt x="1622801" y="0"/>
                  </a:lnTo>
                  <a:lnTo>
                    <a:pt x="1708212" y="13902"/>
                  </a:lnTo>
                  <a:lnTo>
                    <a:pt x="1793622" y="0"/>
                  </a:lnTo>
                  <a:lnTo>
                    <a:pt x="1879033" y="13902"/>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1" name="tx101"/>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2" name="tx102"/>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3" name="tx103"/>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83416"/>
            </a:xfrm>
            <a:custGeom>
              <a:avLst/>
              <a:pathLst>
                <a:path w="2135265" h="83416">
                  <a:moveTo>
                    <a:pt x="0" y="13902"/>
                  </a:moveTo>
                  <a:lnTo>
                    <a:pt x="85410" y="41708"/>
                  </a:lnTo>
                  <a:lnTo>
                    <a:pt x="170821" y="27805"/>
                  </a:lnTo>
                  <a:lnTo>
                    <a:pt x="256231" y="0"/>
                  </a:lnTo>
                  <a:lnTo>
                    <a:pt x="341642" y="0"/>
                  </a:lnTo>
                  <a:lnTo>
                    <a:pt x="427053" y="13902"/>
                  </a:lnTo>
                  <a:lnTo>
                    <a:pt x="512463" y="83416"/>
                  </a:lnTo>
                  <a:lnTo>
                    <a:pt x="597874" y="41708"/>
                  </a:lnTo>
                  <a:lnTo>
                    <a:pt x="683284" y="0"/>
                  </a:lnTo>
                  <a:lnTo>
                    <a:pt x="768695" y="0"/>
                  </a:lnTo>
                  <a:lnTo>
                    <a:pt x="854106" y="0"/>
                  </a:lnTo>
                  <a:lnTo>
                    <a:pt x="939516" y="0"/>
                  </a:lnTo>
                  <a:lnTo>
                    <a:pt x="1024927" y="0"/>
                  </a:lnTo>
                  <a:lnTo>
                    <a:pt x="1110337" y="41708"/>
                  </a:lnTo>
                  <a:lnTo>
                    <a:pt x="1195748" y="27805"/>
                  </a:lnTo>
                  <a:lnTo>
                    <a:pt x="1281159" y="27805"/>
                  </a:lnTo>
                  <a:lnTo>
                    <a:pt x="1366569" y="13902"/>
                  </a:lnTo>
                  <a:lnTo>
                    <a:pt x="1451980" y="0"/>
                  </a:lnTo>
                  <a:lnTo>
                    <a:pt x="1537390" y="0"/>
                  </a:lnTo>
                  <a:lnTo>
                    <a:pt x="1622801" y="0"/>
                  </a:lnTo>
                  <a:lnTo>
                    <a:pt x="1708212" y="0"/>
                  </a:lnTo>
                  <a:lnTo>
                    <a:pt x="1793622" y="0"/>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1" name="tx151"/>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2" name="tx152"/>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448166" y="4031642"/>
              <a:ext cx="1537390" cy="236345"/>
            </a:xfrm>
            <a:custGeom>
              <a:avLst/>
              <a:pathLst>
                <a:path w="1537390" h="236345">
                  <a:moveTo>
                    <a:pt x="0" y="236345"/>
                  </a:moveTo>
                  <a:lnTo>
                    <a:pt x="85410" y="152929"/>
                  </a:lnTo>
                  <a:lnTo>
                    <a:pt x="170821" y="208540"/>
                  </a:lnTo>
                  <a:lnTo>
                    <a:pt x="256231" y="152929"/>
                  </a:lnTo>
                  <a:lnTo>
                    <a:pt x="341642" y="208540"/>
                  </a:lnTo>
                  <a:lnTo>
                    <a:pt x="427053" y="111221"/>
                  </a:lnTo>
                  <a:lnTo>
                    <a:pt x="512463" y="83416"/>
                  </a:lnTo>
                  <a:lnTo>
                    <a:pt x="597874" y="97318"/>
                  </a:lnTo>
                  <a:lnTo>
                    <a:pt x="683284" y="125124"/>
                  </a:lnTo>
                  <a:lnTo>
                    <a:pt x="768695" y="97318"/>
                  </a:lnTo>
                  <a:lnTo>
                    <a:pt x="854106" y="41708"/>
                  </a:lnTo>
                  <a:lnTo>
                    <a:pt x="939516" y="27805"/>
                  </a:lnTo>
                  <a:lnTo>
                    <a:pt x="1024927" y="0"/>
                  </a:lnTo>
                  <a:lnTo>
                    <a:pt x="1110337" y="55610"/>
                  </a:lnTo>
                  <a:lnTo>
                    <a:pt x="1195748" y="0"/>
                  </a:lnTo>
                  <a:lnTo>
                    <a:pt x="1281159" y="13902"/>
                  </a:lnTo>
                  <a:lnTo>
                    <a:pt x="1366569" y="13902"/>
                  </a:lnTo>
                  <a:lnTo>
                    <a:pt x="1451980" y="0"/>
                  </a:lnTo>
                  <a:lnTo>
                    <a:pt x="1537390" y="13902"/>
                  </a:lnTo>
                </a:path>
              </a:pathLst>
            </a:custGeom>
            <a:ln w="27101" cap="flat">
              <a:solidFill>
                <a:srgbClr val="1CABE2">
                  <a:alpha val="100000"/>
                </a:srgbClr>
              </a:solidFill>
              <a:prstDash val="solid"/>
              <a:round/>
            </a:ln>
          </p:spPr>
          <p:txBody>
            <a:bodyPr/>
            <a:lstStyle/>
            <a:p/>
          </p:txBody>
        </p:sp>
        <p:sp>
          <p:nvSpPr>
            <p:cNvPr id="174" name="pt174"/>
            <p:cNvSpPr/>
            <p:nvPr/>
          </p:nvSpPr>
          <p:spPr>
            <a:xfrm>
              <a:off x="4430115"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51552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60093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68634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771758"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85716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02798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11340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19881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28422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36963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54045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6258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tx193"/>
            <p:cNvSpPr/>
            <p:nvPr/>
          </p:nvSpPr>
          <p:spPr>
            <a:xfrm>
              <a:off x="4296236"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6" name="tx196"/>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7" name="pl19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2037162"/>
              <a:ext cx="854106" cy="13902"/>
            </a:xfrm>
            <a:custGeom>
              <a:avLst/>
              <a:pathLst>
                <a:path w="854106" h="13902">
                  <a:moveTo>
                    <a:pt x="0" y="0"/>
                  </a:moveTo>
                  <a:lnTo>
                    <a:pt x="85410" y="0"/>
                  </a:lnTo>
                  <a:lnTo>
                    <a:pt x="170821" y="0"/>
                  </a:lnTo>
                  <a:lnTo>
                    <a:pt x="256231" y="0"/>
                  </a:lnTo>
                  <a:lnTo>
                    <a:pt x="341642" y="0"/>
                  </a:lnTo>
                  <a:lnTo>
                    <a:pt x="427053" y="0"/>
                  </a:lnTo>
                  <a:lnTo>
                    <a:pt x="512463" y="0"/>
                  </a:lnTo>
                  <a:lnTo>
                    <a:pt x="597874" y="13902"/>
                  </a:lnTo>
                  <a:lnTo>
                    <a:pt x="683284" y="13902"/>
                  </a:lnTo>
                  <a:lnTo>
                    <a:pt x="768695" y="13902"/>
                  </a:lnTo>
                  <a:lnTo>
                    <a:pt x="854106" y="13902"/>
                  </a:lnTo>
                </a:path>
              </a:pathLst>
            </a:custGeom>
            <a:ln w="27101" cap="flat">
              <a:solidFill>
                <a:srgbClr val="1CABE2">
                  <a:alpha val="100000"/>
                </a:srgbClr>
              </a:solidFill>
              <a:prstDash val="solid"/>
              <a:round/>
            </a:ln>
          </p:spPr>
          <p:txBody>
            <a:bodyPr/>
            <a:lstStyle/>
            <a:p/>
          </p:txBody>
        </p:sp>
        <p:sp>
          <p:nvSpPr>
            <p:cNvPr id="217" name="pt217"/>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59087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9" name="tx229"/>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0" name="tx230"/>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2" name="pl232"/>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t251"/>
            <p:cNvSpPr/>
            <p:nvPr/>
          </p:nvSpPr>
          <p:spPr>
            <a:xfrm>
              <a:off x="876169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tx252"/>
            <p:cNvSpPr/>
            <p:nvPr/>
          </p:nvSpPr>
          <p:spPr>
            <a:xfrm>
              <a:off x="8627814"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3" name="tx253"/>
            <p:cNvSpPr/>
            <p:nvPr/>
          </p:nvSpPr>
          <p:spPr>
            <a:xfrm>
              <a:off x="8812300"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4" name="tx254"/>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55" name="tx25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56" name="tx256"/>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57" name="tx257"/>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8" name="tx258"/>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9" name="tx259"/>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0" name="tx26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6" name="tx26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7" name="tx26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3" name="tx27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4" name="tx274"/>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0" name="tx280"/>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1" name="tx281"/>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4" name="pt294"/>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tx295"/>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96" name="tx296"/>
            <p:cNvSpPr/>
            <p:nvPr/>
          </p:nvSpPr>
          <p:spPr>
            <a:xfrm>
              <a:off x="2378481" y="1330710"/>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Andorra, 2000-2025</a:t>
              </a:r>
            </a:p>
          </p:txBody>
        </p:sp>
        <p:sp>
          <p:nvSpPr>
            <p:cNvPr id="297" name="tx29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8" name="tx29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(90%), followed by MCV2 (96%).
Compared to 2019, coverage of 4 vaccines decreased (DTP1, DTP3, IPV1 and MCV2) and one vaccine remained constant (MCV1).
Compared to 2024, coverage of 3 vaccines remained constant (DTP1, DTP3 and IPV1), one vaccine increased (MCV1), and one vaccine decreased (MCV2).</a:t>
            </a:r>
          </a:p>
        </p:txBody>
      </p:sp>
      <p:sp>
        <p:nvSpPr>
          <p:cNvPr id="3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had its lowest coverage in ROTAC (90%), while most other routine vaccines clustered around 96-99%; 4 antigens decreased since 2019, and 3 antigens remained constant since 2024.</a:t>
            </a:r>
          </a:p>
        </p:txBody>
      </p:sp>
      <p:grpSp xmlns:pic="http://schemas.openxmlformats.org/drawingml/2006/picture">
        <p:nvGrpSpPr>
          <p:cNvPr id="301" name=""/>
          <p:cNvGrpSpPr/>
          <p:nvPr/>
        </p:nvGrpSpPr>
        <p:grpSpPr>
          <a:xfrm>
            <a:off x="292608" y="1097280"/>
            <a:ext cx="8595360" cy="28575"/>
            <a:chOff x="292608" y="1097280"/>
            <a:chExt cx="8595360" cy="28575"/>
          </a:xfrm>
        </p:grpSpPr>
        <p:sp>
          <p:nvSpPr>
            <p:cNvPr id="3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47449"/>
                  </a:moveTo>
                  <a:lnTo>
                    <a:pt x="260727" y="142348"/>
                  </a:lnTo>
                  <a:lnTo>
                    <a:pt x="521455" y="94899"/>
                  </a:lnTo>
                  <a:lnTo>
                    <a:pt x="782182" y="0"/>
                  </a:lnTo>
                  <a:lnTo>
                    <a:pt x="1042910" y="0"/>
                  </a:lnTo>
                  <a:lnTo>
                    <a:pt x="1303638" y="47449"/>
                  </a:lnTo>
                  <a:lnTo>
                    <a:pt x="1564365" y="284697"/>
                  </a:lnTo>
                  <a:lnTo>
                    <a:pt x="1825093" y="142348"/>
                  </a:lnTo>
                  <a:lnTo>
                    <a:pt x="2085820" y="0"/>
                  </a:lnTo>
                  <a:lnTo>
                    <a:pt x="2346548" y="0"/>
                  </a:lnTo>
                  <a:lnTo>
                    <a:pt x="2607276" y="0"/>
                  </a:lnTo>
                  <a:lnTo>
                    <a:pt x="2868003" y="0"/>
                  </a:lnTo>
                  <a:lnTo>
                    <a:pt x="3128731" y="0"/>
                  </a:lnTo>
                  <a:lnTo>
                    <a:pt x="3389458" y="142348"/>
                  </a:lnTo>
                  <a:lnTo>
                    <a:pt x="3650186" y="94899"/>
                  </a:lnTo>
                  <a:lnTo>
                    <a:pt x="3910914" y="94899"/>
                  </a:lnTo>
                  <a:lnTo>
                    <a:pt x="4171641" y="47449"/>
                  </a:lnTo>
                  <a:lnTo>
                    <a:pt x="4432369" y="0"/>
                  </a:lnTo>
                  <a:lnTo>
                    <a:pt x="4693096" y="0"/>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043891"/>
            </a:xfrm>
            <a:custGeom>
              <a:avLst/>
              <a:pathLst>
                <a:path w="6518190" h="1043891">
                  <a:moveTo>
                    <a:pt x="0" y="711744"/>
                  </a:moveTo>
                  <a:lnTo>
                    <a:pt x="260727" y="711744"/>
                  </a:lnTo>
                  <a:lnTo>
                    <a:pt x="521455" y="711744"/>
                  </a:lnTo>
                  <a:lnTo>
                    <a:pt x="782182" y="854093"/>
                  </a:lnTo>
                  <a:lnTo>
                    <a:pt x="1042910" y="1043891"/>
                  </a:lnTo>
                  <a:lnTo>
                    <a:pt x="1303638" y="948992"/>
                  </a:lnTo>
                  <a:lnTo>
                    <a:pt x="1564365" y="711744"/>
                  </a:lnTo>
                  <a:lnTo>
                    <a:pt x="1825093" y="379596"/>
                  </a:lnTo>
                  <a:lnTo>
                    <a:pt x="2085820" y="94899"/>
                  </a:lnTo>
                  <a:lnTo>
                    <a:pt x="2346548" y="142348"/>
                  </a:lnTo>
                  <a:lnTo>
                    <a:pt x="2607276" y="142348"/>
                  </a:lnTo>
                  <a:lnTo>
                    <a:pt x="2868003" y="0"/>
                  </a:lnTo>
                  <a:lnTo>
                    <a:pt x="3128731" y="94899"/>
                  </a:lnTo>
                  <a:lnTo>
                    <a:pt x="3389458" y="237248"/>
                  </a:lnTo>
                  <a:lnTo>
                    <a:pt x="3650186" y="189798"/>
                  </a:lnTo>
                  <a:lnTo>
                    <a:pt x="3910914" y="237248"/>
                  </a:lnTo>
                  <a:lnTo>
                    <a:pt x="4171641" y="237248"/>
                  </a:lnTo>
                  <a:lnTo>
                    <a:pt x="4432369" y="47449"/>
                  </a:lnTo>
                  <a:lnTo>
                    <a:pt x="4693096" y="47449"/>
                  </a:lnTo>
                  <a:lnTo>
                    <a:pt x="4953824" y="47449"/>
                  </a:lnTo>
                  <a:lnTo>
                    <a:pt x="5214552" y="47449"/>
                  </a:lnTo>
                  <a:lnTo>
                    <a:pt x="5475279" y="47449"/>
                  </a:lnTo>
                  <a:lnTo>
                    <a:pt x="5736007" y="142348"/>
                  </a:lnTo>
                  <a:lnTo>
                    <a:pt x="5996734" y="94899"/>
                  </a:lnTo>
                  <a:lnTo>
                    <a:pt x="6257462" y="94899"/>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427046"/>
            </a:xfrm>
            <a:custGeom>
              <a:avLst/>
              <a:pathLst>
                <a:path w="6518190" h="427046">
                  <a:moveTo>
                    <a:pt x="0" y="427046"/>
                  </a:moveTo>
                  <a:lnTo>
                    <a:pt x="260727" y="332147"/>
                  </a:lnTo>
                  <a:lnTo>
                    <a:pt x="521455" y="332147"/>
                  </a:lnTo>
                  <a:lnTo>
                    <a:pt x="782182" y="379596"/>
                  </a:lnTo>
                  <a:lnTo>
                    <a:pt x="1042910" y="189798"/>
                  </a:lnTo>
                  <a:lnTo>
                    <a:pt x="1303638" y="94899"/>
                  </a:lnTo>
                  <a:lnTo>
                    <a:pt x="1564365" y="284697"/>
                  </a:lnTo>
                  <a:lnTo>
                    <a:pt x="1825093" y="189798"/>
                  </a:lnTo>
                  <a:lnTo>
                    <a:pt x="2085820" y="47449"/>
                  </a:lnTo>
                  <a:lnTo>
                    <a:pt x="2346548" y="94899"/>
                  </a:lnTo>
                  <a:lnTo>
                    <a:pt x="2607276" y="47449"/>
                  </a:lnTo>
                  <a:lnTo>
                    <a:pt x="2868003" y="0"/>
                  </a:lnTo>
                  <a:lnTo>
                    <a:pt x="3128731" y="47449"/>
                  </a:lnTo>
                  <a:lnTo>
                    <a:pt x="3389458" y="142348"/>
                  </a:lnTo>
                  <a:lnTo>
                    <a:pt x="3650186" y="94899"/>
                  </a:lnTo>
                  <a:lnTo>
                    <a:pt x="3910914" y="94899"/>
                  </a:lnTo>
                  <a:lnTo>
                    <a:pt x="4171641" y="47449"/>
                  </a:lnTo>
                  <a:lnTo>
                    <a:pt x="4432369" y="0"/>
                  </a:lnTo>
                  <a:lnTo>
                    <a:pt x="4693096" y="0"/>
                  </a:lnTo>
                  <a:lnTo>
                    <a:pt x="4953824" y="47449"/>
                  </a:lnTo>
                  <a:lnTo>
                    <a:pt x="5214552" y="47449"/>
                  </a:lnTo>
                  <a:lnTo>
                    <a:pt x="5475279" y="47449"/>
                  </a:lnTo>
                  <a:lnTo>
                    <a:pt x="5736007" y="94899"/>
                  </a:lnTo>
                  <a:lnTo>
                    <a:pt x="5996734" y="94899"/>
                  </a:lnTo>
                  <a:lnTo>
                    <a:pt x="6257462" y="4744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5828352" y="1595093"/>
              <a:ext cx="1825093" cy="1708186"/>
            </a:xfrm>
            <a:custGeom>
              <a:avLst/>
              <a:pathLst>
                <a:path w="1825093" h="1708186">
                  <a:moveTo>
                    <a:pt x="0" y="1708186"/>
                  </a:moveTo>
                  <a:lnTo>
                    <a:pt x="260727" y="996441"/>
                  </a:lnTo>
                  <a:lnTo>
                    <a:pt x="521455" y="379596"/>
                  </a:lnTo>
                  <a:lnTo>
                    <a:pt x="782182" y="94899"/>
                  </a:lnTo>
                  <a:lnTo>
                    <a:pt x="1042910" y="0"/>
                  </a:lnTo>
                  <a:lnTo>
                    <a:pt x="1303638" y="0"/>
                  </a:lnTo>
                  <a:lnTo>
                    <a:pt x="1564365" y="142348"/>
                  </a:lnTo>
                  <a:lnTo>
                    <a:pt x="1825093" y="9489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7449"/>
            </a:xfrm>
            <a:custGeom>
              <a:avLst/>
              <a:pathLst>
                <a:path w="2607276" h="47449">
                  <a:moveTo>
                    <a:pt x="0" y="0"/>
                  </a:moveTo>
                  <a:lnTo>
                    <a:pt x="260727" y="0"/>
                  </a:lnTo>
                  <a:lnTo>
                    <a:pt x="521455" y="0"/>
                  </a:lnTo>
                  <a:lnTo>
                    <a:pt x="782182" y="0"/>
                  </a:lnTo>
                  <a:lnTo>
                    <a:pt x="1042910" y="0"/>
                  </a:lnTo>
                  <a:lnTo>
                    <a:pt x="1303638" y="0"/>
                  </a:lnTo>
                  <a:lnTo>
                    <a:pt x="1564365" y="0"/>
                  </a:lnTo>
                  <a:lnTo>
                    <a:pt x="1825093" y="47449"/>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47449"/>
            </a:xfrm>
            <a:custGeom>
              <a:avLst/>
              <a:pathLst>
                <a:path w="1042910" h="47449">
                  <a:moveTo>
                    <a:pt x="0" y="0"/>
                  </a:moveTo>
                  <a:lnTo>
                    <a:pt x="260727" y="47449"/>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79596"/>
            </a:xfrm>
            <a:custGeom>
              <a:avLst/>
              <a:pathLst>
                <a:path w="6518190" h="379596">
                  <a:moveTo>
                    <a:pt x="0" y="94899"/>
                  </a:moveTo>
                  <a:lnTo>
                    <a:pt x="260727" y="94899"/>
                  </a:lnTo>
                  <a:lnTo>
                    <a:pt x="521455" y="47449"/>
                  </a:lnTo>
                  <a:lnTo>
                    <a:pt x="782182" y="142348"/>
                  </a:lnTo>
                  <a:lnTo>
                    <a:pt x="1042910" y="47449"/>
                  </a:lnTo>
                  <a:lnTo>
                    <a:pt x="1303638" y="237248"/>
                  </a:lnTo>
                  <a:lnTo>
                    <a:pt x="1564365" y="379596"/>
                  </a:lnTo>
                  <a:lnTo>
                    <a:pt x="1825093" y="237248"/>
                  </a:lnTo>
                  <a:lnTo>
                    <a:pt x="2085820" y="47449"/>
                  </a:lnTo>
                  <a:lnTo>
                    <a:pt x="2346548" y="47449"/>
                  </a:lnTo>
                  <a:lnTo>
                    <a:pt x="2607276" y="0"/>
                  </a:lnTo>
                  <a:lnTo>
                    <a:pt x="2868003" y="0"/>
                  </a:lnTo>
                  <a:lnTo>
                    <a:pt x="3128731" y="47449"/>
                  </a:lnTo>
                  <a:lnTo>
                    <a:pt x="3389458" y="189798"/>
                  </a:lnTo>
                  <a:lnTo>
                    <a:pt x="3650186" y="142348"/>
                  </a:lnTo>
                  <a:lnTo>
                    <a:pt x="3910914" y="142348"/>
                  </a:lnTo>
                  <a:lnTo>
                    <a:pt x="4171641" y="94899"/>
                  </a:lnTo>
                  <a:lnTo>
                    <a:pt x="4432369" y="0"/>
                  </a:lnTo>
                  <a:lnTo>
                    <a:pt x="4693096" y="0"/>
                  </a:lnTo>
                  <a:lnTo>
                    <a:pt x="4953824" y="0"/>
                  </a:lnTo>
                  <a:lnTo>
                    <a:pt x="5214552" y="47449"/>
                  </a:lnTo>
                  <a:lnTo>
                    <a:pt x="5475279" y="0"/>
                  </a:lnTo>
                  <a:lnTo>
                    <a:pt x="5736007" y="47449"/>
                  </a:lnTo>
                  <a:lnTo>
                    <a:pt x="5996734" y="0"/>
                  </a:lnTo>
                  <a:lnTo>
                    <a:pt x="6257462" y="4744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2960348" y="1025698"/>
              <a:ext cx="4693096" cy="806643"/>
            </a:xfrm>
            <a:custGeom>
              <a:avLst/>
              <a:pathLst>
                <a:path w="4693096" h="806643">
                  <a:moveTo>
                    <a:pt x="0" y="806643"/>
                  </a:moveTo>
                  <a:lnTo>
                    <a:pt x="260727" y="521945"/>
                  </a:lnTo>
                  <a:lnTo>
                    <a:pt x="521455" y="711744"/>
                  </a:lnTo>
                  <a:lnTo>
                    <a:pt x="782182" y="521945"/>
                  </a:lnTo>
                  <a:lnTo>
                    <a:pt x="1042910" y="711744"/>
                  </a:lnTo>
                  <a:lnTo>
                    <a:pt x="1303638" y="379596"/>
                  </a:lnTo>
                  <a:lnTo>
                    <a:pt x="1564365" y="284697"/>
                  </a:lnTo>
                  <a:lnTo>
                    <a:pt x="1825093" y="332147"/>
                  </a:lnTo>
                  <a:lnTo>
                    <a:pt x="2085820" y="427046"/>
                  </a:lnTo>
                  <a:lnTo>
                    <a:pt x="2346548" y="332147"/>
                  </a:lnTo>
                  <a:lnTo>
                    <a:pt x="2607276" y="142348"/>
                  </a:lnTo>
                  <a:lnTo>
                    <a:pt x="2868003" y="94899"/>
                  </a:lnTo>
                  <a:lnTo>
                    <a:pt x="3128731" y="0"/>
                  </a:lnTo>
                  <a:lnTo>
                    <a:pt x="3389458" y="189798"/>
                  </a:lnTo>
                  <a:lnTo>
                    <a:pt x="3650186" y="0"/>
                  </a:lnTo>
                  <a:lnTo>
                    <a:pt x="3910914" y="47449"/>
                  </a:lnTo>
                  <a:lnTo>
                    <a:pt x="4171641" y="47449"/>
                  </a:lnTo>
                  <a:lnTo>
                    <a:pt x="4432369" y="0"/>
                  </a:lnTo>
                  <a:lnTo>
                    <a:pt x="4693096" y="47449"/>
                  </a:lnTo>
                </a:path>
              </a:pathLst>
            </a:custGeom>
            <a:ln w="27101" cap="flat">
              <a:solidFill>
                <a:srgbClr val="008B00">
                  <a:alpha val="100000"/>
                </a:srgbClr>
              </a:solidFill>
              <a:prstDash val="solid"/>
              <a:round/>
            </a:ln>
          </p:spPr>
          <p:txBody>
            <a:bodyPr/>
            <a:lstStyle/>
            <a:p/>
          </p:txBody>
        </p:sp>
        <p:sp>
          <p:nvSpPr>
            <p:cNvPr id="46" name="pl46"/>
            <p:cNvSpPr/>
            <p:nvPr/>
          </p:nvSpPr>
          <p:spPr>
            <a:xfrm>
              <a:off x="4785441" y="978248"/>
              <a:ext cx="2868003" cy="284697"/>
            </a:xfrm>
            <a:custGeom>
              <a:avLst/>
              <a:pathLst>
                <a:path w="2868003" h="284697">
                  <a:moveTo>
                    <a:pt x="0" y="237248"/>
                  </a:moveTo>
                  <a:lnTo>
                    <a:pt x="260727" y="284697"/>
                  </a:lnTo>
                  <a:lnTo>
                    <a:pt x="521455" y="284697"/>
                  </a:lnTo>
                  <a:lnTo>
                    <a:pt x="782182" y="0"/>
                  </a:lnTo>
                  <a:lnTo>
                    <a:pt x="1042910" y="189798"/>
                  </a:lnTo>
                  <a:lnTo>
                    <a:pt x="1303638" y="94899"/>
                  </a:lnTo>
                  <a:lnTo>
                    <a:pt x="1564365" y="94899"/>
                  </a:lnTo>
                  <a:lnTo>
                    <a:pt x="1825093" y="142348"/>
                  </a:lnTo>
                  <a:lnTo>
                    <a:pt x="2085820" y="142348"/>
                  </a:lnTo>
                  <a:lnTo>
                    <a:pt x="2346548" y="189798"/>
                  </a:lnTo>
                  <a:lnTo>
                    <a:pt x="2607276" y="94899"/>
                  </a:lnTo>
                  <a:lnTo>
                    <a:pt x="2868003" y="237248"/>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379596"/>
            </a:xfrm>
            <a:custGeom>
              <a:avLst/>
              <a:pathLst>
                <a:path w="6518190" h="379596">
                  <a:moveTo>
                    <a:pt x="0" y="94899"/>
                  </a:moveTo>
                  <a:lnTo>
                    <a:pt x="260727" y="94899"/>
                  </a:lnTo>
                  <a:lnTo>
                    <a:pt x="521455" y="47449"/>
                  </a:lnTo>
                  <a:lnTo>
                    <a:pt x="782182" y="142348"/>
                  </a:lnTo>
                  <a:lnTo>
                    <a:pt x="1042910" y="47449"/>
                  </a:lnTo>
                  <a:lnTo>
                    <a:pt x="1303638" y="237248"/>
                  </a:lnTo>
                  <a:lnTo>
                    <a:pt x="1564365" y="379596"/>
                  </a:lnTo>
                  <a:lnTo>
                    <a:pt x="1825093" y="237248"/>
                  </a:lnTo>
                  <a:lnTo>
                    <a:pt x="2085820" y="47449"/>
                  </a:lnTo>
                  <a:lnTo>
                    <a:pt x="2346548" y="47449"/>
                  </a:lnTo>
                  <a:lnTo>
                    <a:pt x="2607276" y="0"/>
                  </a:lnTo>
                  <a:lnTo>
                    <a:pt x="2868003" y="0"/>
                  </a:lnTo>
                  <a:lnTo>
                    <a:pt x="3128731" y="47449"/>
                  </a:lnTo>
                  <a:lnTo>
                    <a:pt x="3389458" y="189798"/>
                  </a:lnTo>
                  <a:lnTo>
                    <a:pt x="3650186" y="142348"/>
                  </a:lnTo>
                  <a:lnTo>
                    <a:pt x="3910914" y="142348"/>
                  </a:lnTo>
                  <a:lnTo>
                    <a:pt x="4171641" y="94899"/>
                  </a:lnTo>
                  <a:lnTo>
                    <a:pt x="4432369" y="0"/>
                  </a:lnTo>
                  <a:lnTo>
                    <a:pt x="4693096" y="0"/>
                  </a:lnTo>
                  <a:lnTo>
                    <a:pt x="4953824" y="0"/>
                  </a:lnTo>
                  <a:lnTo>
                    <a:pt x="5214552" y="47449"/>
                  </a:lnTo>
                  <a:lnTo>
                    <a:pt x="5475279" y="0"/>
                  </a:lnTo>
                  <a:lnTo>
                    <a:pt x="5736007" y="47449"/>
                  </a:lnTo>
                  <a:lnTo>
                    <a:pt x="5996734" y="0"/>
                  </a:lnTo>
                  <a:lnTo>
                    <a:pt x="6257462" y="47449"/>
                  </a:lnTo>
                  <a:lnTo>
                    <a:pt x="6518190" y="0"/>
                  </a:lnTo>
                </a:path>
              </a:pathLst>
            </a:custGeom>
            <a:ln w="27101" cap="flat">
              <a:solidFill>
                <a:srgbClr val="FB9A99">
                  <a:alpha val="100000"/>
                </a:srgbClr>
              </a:solidFill>
              <a:prstDash val="solid"/>
              <a:round/>
            </a:ln>
          </p:spPr>
          <p:txBody>
            <a:bodyPr/>
            <a:lstStyle/>
            <a:p/>
          </p:txBody>
        </p:sp>
        <p:sp>
          <p:nvSpPr>
            <p:cNvPr id="48" name="pl48"/>
            <p:cNvSpPr/>
            <p:nvPr/>
          </p:nvSpPr>
          <p:spPr>
            <a:xfrm>
              <a:off x="7671103" y="933406"/>
              <a:ext cx="687757" cy="101560"/>
            </a:xfrm>
            <a:custGeom>
              <a:avLst/>
              <a:pathLst>
                <a:path w="687757" h="101560">
                  <a:moveTo>
                    <a:pt x="687757" y="101560"/>
                  </a:moveTo>
                  <a:lnTo>
                    <a:pt x="0" y="0"/>
                  </a:lnTo>
                </a:path>
              </a:pathLst>
            </a:custGeom>
          </p:spPr>
          <p:txBody>
            <a:bodyPr/>
            <a:lstStyle/>
            <a:p/>
          </p:txBody>
        </p:sp>
        <p:sp>
          <p:nvSpPr>
            <p:cNvPr id="49" name="pl49"/>
            <p:cNvSpPr/>
            <p:nvPr/>
          </p:nvSpPr>
          <p:spPr>
            <a:xfrm>
              <a:off x="7670441" y="781206"/>
              <a:ext cx="621989" cy="145613"/>
            </a:xfrm>
            <a:custGeom>
              <a:avLst/>
              <a:pathLst>
                <a:path w="621989" h="145613">
                  <a:moveTo>
                    <a:pt x="621989" y="0"/>
                  </a:moveTo>
                  <a:lnTo>
                    <a:pt x="0" y="145613"/>
                  </a:lnTo>
                </a:path>
              </a:pathLst>
            </a:custGeom>
          </p:spPr>
          <p:txBody>
            <a:bodyPr/>
            <a:lstStyle/>
            <a:p/>
          </p:txBody>
        </p:sp>
        <p:sp>
          <p:nvSpPr>
            <p:cNvPr id="50" name="pl50"/>
            <p:cNvSpPr/>
            <p:nvPr/>
          </p:nvSpPr>
          <p:spPr>
            <a:xfrm>
              <a:off x="7668431" y="984664"/>
              <a:ext cx="714514" cy="305877"/>
            </a:xfrm>
            <a:custGeom>
              <a:avLst/>
              <a:pathLst>
                <a:path w="714514" h="305877">
                  <a:moveTo>
                    <a:pt x="714514" y="305877"/>
                  </a:moveTo>
                  <a:lnTo>
                    <a:pt x="0" y="0"/>
                  </a:lnTo>
                </a:path>
              </a:pathLst>
            </a:custGeom>
          </p:spPr>
          <p:txBody>
            <a:bodyPr/>
            <a:lstStyle/>
            <a:p/>
          </p:txBody>
        </p:sp>
        <p:sp>
          <p:nvSpPr>
            <p:cNvPr id="51" name="pl51"/>
            <p:cNvSpPr/>
            <p:nvPr/>
          </p:nvSpPr>
          <p:spPr>
            <a:xfrm>
              <a:off x="7662538" y="988099"/>
              <a:ext cx="762487" cy="825957"/>
            </a:xfrm>
            <a:custGeom>
              <a:avLst/>
              <a:pathLst>
                <a:path w="762487" h="825957">
                  <a:moveTo>
                    <a:pt x="762487" y="825957"/>
                  </a:moveTo>
                  <a:lnTo>
                    <a:pt x="0" y="0"/>
                  </a:lnTo>
                </a:path>
              </a:pathLst>
            </a:custGeom>
          </p:spPr>
          <p:txBody>
            <a:bodyPr/>
            <a:lstStyle/>
            <a:p/>
          </p:txBody>
        </p:sp>
        <p:sp>
          <p:nvSpPr>
            <p:cNvPr id="52" name="pl52"/>
            <p:cNvSpPr/>
            <p:nvPr/>
          </p:nvSpPr>
          <p:spPr>
            <a:xfrm>
              <a:off x="7665017" y="987015"/>
              <a:ext cx="742012" cy="562157"/>
            </a:xfrm>
            <a:custGeom>
              <a:avLst/>
              <a:pathLst>
                <a:path w="742012" h="562157">
                  <a:moveTo>
                    <a:pt x="742012" y="562157"/>
                  </a:moveTo>
                  <a:lnTo>
                    <a:pt x="0" y="0"/>
                  </a:lnTo>
                </a:path>
              </a:pathLst>
            </a:custGeom>
          </p:spPr>
          <p:txBody>
            <a:bodyPr/>
            <a:lstStyle/>
            <a:p/>
          </p:txBody>
        </p:sp>
        <p:sp>
          <p:nvSpPr>
            <p:cNvPr id="53" name="pl53"/>
            <p:cNvSpPr/>
            <p:nvPr/>
          </p:nvSpPr>
          <p:spPr>
            <a:xfrm>
              <a:off x="7658994" y="1036536"/>
              <a:ext cx="669589" cy="1307851"/>
            </a:xfrm>
            <a:custGeom>
              <a:avLst/>
              <a:pathLst>
                <a:path w="669589" h="1307851">
                  <a:moveTo>
                    <a:pt x="669589" y="1307851"/>
                  </a:moveTo>
                  <a:lnTo>
                    <a:pt x="0" y="0"/>
                  </a:lnTo>
                </a:path>
              </a:pathLst>
            </a:custGeom>
          </p:spPr>
          <p:txBody>
            <a:bodyPr/>
            <a:lstStyle/>
            <a:p/>
          </p:txBody>
        </p:sp>
        <p:sp>
          <p:nvSpPr>
            <p:cNvPr id="54" name="pl54"/>
            <p:cNvSpPr/>
            <p:nvPr/>
          </p:nvSpPr>
          <p:spPr>
            <a:xfrm>
              <a:off x="7661141" y="1036007"/>
              <a:ext cx="775953" cy="1039373"/>
            </a:xfrm>
            <a:custGeom>
              <a:avLst/>
              <a:pathLst>
                <a:path w="775953" h="1039373">
                  <a:moveTo>
                    <a:pt x="775953" y="1039373"/>
                  </a:moveTo>
                  <a:lnTo>
                    <a:pt x="0" y="0"/>
                  </a:lnTo>
                </a:path>
              </a:pathLst>
            </a:custGeom>
          </p:spPr>
          <p:txBody>
            <a:bodyPr/>
            <a:lstStyle/>
            <a:p/>
          </p:txBody>
        </p:sp>
        <p:sp>
          <p:nvSpPr>
            <p:cNvPr id="55" name="pl55"/>
            <p:cNvSpPr/>
            <p:nvPr/>
          </p:nvSpPr>
          <p:spPr>
            <a:xfrm>
              <a:off x="7660786" y="1083558"/>
              <a:ext cx="1017435" cy="1442743"/>
            </a:xfrm>
            <a:custGeom>
              <a:avLst/>
              <a:pathLst>
                <a:path w="1017435" h="1442743">
                  <a:moveTo>
                    <a:pt x="1017435" y="1442743"/>
                  </a:moveTo>
                  <a:lnTo>
                    <a:pt x="0" y="0"/>
                  </a:lnTo>
                </a:path>
              </a:pathLst>
            </a:custGeom>
          </p:spPr>
          <p:txBody>
            <a:bodyPr/>
            <a:lstStyle/>
            <a:p/>
          </p:txBody>
        </p:sp>
        <p:sp>
          <p:nvSpPr>
            <p:cNvPr id="56" name="pl56"/>
            <p:cNvSpPr/>
            <p:nvPr/>
          </p:nvSpPr>
          <p:spPr>
            <a:xfrm>
              <a:off x="7660395" y="1226012"/>
              <a:ext cx="1032600" cy="1562434"/>
            </a:xfrm>
            <a:custGeom>
              <a:avLst/>
              <a:pathLst>
                <a:path w="1032600" h="1562434">
                  <a:moveTo>
                    <a:pt x="1032600" y="1562434"/>
                  </a:moveTo>
                  <a:lnTo>
                    <a:pt x="0" y="0"/>
                  </a:lnTo>
                </a:path>
              </a:pathLst>
            </a:custGeom>
          </p:spPr>
          <p:txBody>
            <a:bodyPr/>
            <a:lstStyle/>
            <a:p/>
          </p:txBody>
        </p:sp>
        <p:sp>
          <p:nvSpPr>
            <p:cNvPr id="57" name="pl57"/>
            <p:cNvSpPr/>
            <p:nvPr/>
          </p:nvSpPr>
          <p:spPr>
            <a:xfrm>
              <a:off x="7659885" y="1368488"/>
              <a:ext cx="1018773" cy="1683461"/>
            </a:xfrm>
            <a:custGeom>
              <a:avLst/>
              <a:pathLst>
                <a:path w="1018773" h="1683461">
                  <a:moveTo>
                    <a:pt x="1018773" y="1683461"/>
                  </a:moveTo>
                  <a:lnTo>
                    <a:pt x="0" y="0"/>
                  </a:lnTo>
                </a:path>
              </a:pathLst>
            </a:custGeom>
          </p:spPr>
          <p:txBody>
            <a:bodyPr/>
            <a:lstStyle/>
            <a:p/>
          </p:txBody>
        </p:sp>
        <p:sp>
          <p:nvSpPr>
            <p:cNvPr id="58" name="pl58"/>
            <p:cNvSpPr/>
            <p:nvPr/>
          </p:nvSpPr>
          <p:spPr>
            <a:xfrm>
              <a:off x="7660205" y="1700556"/>
              <a:ext cx="1033504" cy="1614970"/>
            </a:xfrm>
            <a:custGeom>
              <a:avLst/>
              <a:pathLst>
                <a:path w="1033504" h="1614970">
                  <a:moveTo>
                    <a:pt x="1033504" y="1614970"/>
                  </a:moveTo>
                  <a:lnTo>
                    <a:pt x="0" y="0"/>
                  </a:lnTo>
                </a:path>
              </a:pathLst>
            </a:custGeom>
          </p:spPr>
          <p:txBody>
            <a:bodyPr/>
            <a:lstStyle/>
            <a:p/>
          </p:txBody>
        </p:sp>
        <p:sp>
          <p:nvSpPr>
            <p:cNvPr id="59" name="pg59"/>
            <p:cNvSpPr/>
            <p:nvPr/>
          </p:nvSpPr>
          <p:spPr>
            <a:xfrm>
              <a:off x="8290281" y="9526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9942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1" name="pg61"/>
            <p:cNvSpPr/>
            <p:nvPr/>
          </p:nvSpPr>
          <p:spPr>
            <a:xfrm>
              <a:off x="8223851" y="69224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78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3" name="pg63"/>
            <p:cNvSpPr/>
            <p:nvPr/>
          </p:nvSpPr>
          <p:spPr>
            <a:xfrm>
              <a:off x="8314365" y="12126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541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5" name="pg65"/>
            <p:cNvSpPr/>
            <p:nvPr/>
          </p:nvSpPr>
          <p:spPr>
            <a:xfrm>
              <a:off x="8356446" y="173582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7773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7" name="pg67"/>
            <p:cNvSpPr/>
            <p:nvPr/>
          </p:nvSpPr>
          <p:spPr>
            <a:xfrm>
              <a:off x="8338449" y="147181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61309" y="151335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9" name="pg69"/>
            <p:cNvSpPr/>
            <p:nvPr/>
          </p:nvSpPr>
          <p:spPr>
            <a:xfrm>
              <a:off x="8260004" y="226474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28760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71" name="pg71"/>
            <p:cNvSpPr/>
            <p:nvPr/>
          </p:nvSpPr>
          <p:spPr>
            <a:xfrm>
              <a:off x="8368515" y="19963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3791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73" name="pg73"/>
            <p:cNvSpPr/>
            <p:nvPr/>
          </p:nvSpPr>
          <p:spPr>
            <a:xfrm>
              <a:off x="8290281" y="25263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3141" y="25678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96%</a:t>
              </a:r>
            </a:p>
          </p:txBody>
        </p:sp>
        <p:sp>
          <p:nvSpPr>
            <p:cNvPr id="75" name="pg75"/>
            <p:cNvSpPr/>
            <p:nvPr/>
          </p:nvSpPr>
          <p:spPr>
            <a:xfrm>
              <a:off x="8314365" y="27884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37225" y="28299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93%</a:t>
              </a:r>
            </a:p>
          </p:txBody>
        </p:sp>
        <p:sp>
          <p:nvSpPr>
            <p:cNvPr id="77" name="pg77"/>
            <p:cNvSpPr/>
            <p:nvPr/>
          </p:nvSpPr>
          <p:spPr>
            <a:xfrm>
              <a:off x="8284194" y="305195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348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79" name="pg79"/>
            <p:cNvSpPr/>
            <p:nvPr/>
          </p:nvSpPr>
          <p:spPr>
            <a:xfrm>
              <a:off x="8314365" y="33155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70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1326244"/>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Andorra,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(83%), followed by RotaC (90%).
Coverage of 5 vaccines decreased (DTP3, HEPB3, HIB3, IPV1 and MCV2), 1 vaccine increased (HPVC), and 2 vaccines were the same (MCV1 and RUBELLA) compared to respective coverage in 2019.
Coverage of 4 vaccines were the same (DTP3, HEPB3, IPV1 and IPVC), 2 vaccines decreased (HIB3 and MCV2), and 3 vaccines increased (HPVC, MCV1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568896" y="96178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568896" y="146438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966994"/>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2469600"/>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2972206"/>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3474813"/>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977419"/>
              <a:ext cx="288865" cy="0"/>
            </a:xfrm>
            <a:custGeom>
              <a:avLst/>
              <a:pathLst>
                <a:path w="288865" h="0">
                  <a:moveTo>
                    <a:pt x="0" y="0"/>
                  </a:moveTo>
                  <a:lnTo>
                    <a:pt x="216649"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4480025"/>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4982632"/>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06128"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06128"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506128"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391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33912"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0612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433912"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Andorra,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2022, 2023, 2024, and 2025 (98%).
In 2024, 6 vaccines had lower coverage than in 2019.
In 2025, 7 vaccines had lower coverage than in 2019.
In 2025, 3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489810"/>
              <a:ext cx="5880856" cy="1175623"/>
            </a:xfrm>
            <a:custGeom>
              <a:avLst/>
              <a:pathLst>
                <a:path w="5880856" h="1175623">
                  <a:moveTo>
                    <a:pt x="0" y="1175623"/>
                  </a:moveTo>
                  <a:lnTo>
                    <a:pt x="840122" y="765522"/>
                  </a:lnTo>
                  <a:lnTo>
                    <a:pt x="1680244" y="410101"/>
                  </a:lnTo>
                  <a:lnTo>
                    <a:pt x="2520366" y="246060"/>
                  </a:lnTo>
                  <a:lnTo>
                    <a:pt x="3360489" y="191380"/>
                  </a:lnTo>
                  <a:lnTo>
                    <a:pt x="4200611" y="191380"/>
                  </a:lnTo>
                  <a:lnTo>
                    <a:pt x="5040733" y="0"/>
                  </a:lnTo>
                  <a:lnTo>
                    <a:pt x="5880856" y="54680"/>
                  </a:lnTo>
                </a:path>
              </a:pathLst>
            </a:custGeom>
            <a:ln w="29811" cap="flat">
              <a:solidFill>
                <a:srgbClr val="FF0000">
                  <a:alpha val="100000"/>
                </a:srgbClr>
              </a:solidFill>
              <a:prstDash val="solid"/>
              <a:round/>
            </a:ln>
          </p:spPr>
          <p:txBody>
            <a:bodyPr/>
            <a:lstStyle/>
            <a:p/>
          </p:txBody>
        </p:sp>
        <p:sp>
          <p:nvSpPr>
            <p:cNvPr id="26" name="pl26"/>
            <p:cNvSpPr/>
            <p:nvPr/>
          </p:nvSpPr>
          <p:spPr>
            <a:xfrm>
              <a:off x="1975377" y="2681190"/>
              <a:ext cx="5880856" cy="984243"/>
            </a:xfrm>
            <a:custGeom>
              <a:avLst/>
              <a:pathLst>
                <a:path w="5880856" h="984243">
                  <a:moveTo>
                    <a:pt x="0" y="984243"/>
                  </a:moveTo>
                  <a:lnTo>
                    <a:pt x="840122" y="574141"/>
                  </a:lnTo>
                  <a:lnTo>
                    <a:pt x="1680244" y="218720"/>
                  </a:lnTo>
                  <a:lnTo>
                    <a:pt x="2520366" y="54680"/>
                  </a:lnTo>
                  <a:lnTo>
                    <a:pt x="3360489" y="0"/>
                  </a:lnTo>
                  <a:lnTo>
                    <a:pt x="4200611" y="0"/>
                  </a:lnTo>
                  <a:lnTo>
                    <a:pt x="5040733" y="82020"/>
                  </a:lnTo>
                  <a:lnTo>
                    <a:pt x="5880856" y="54680"/>
                  </a:lnTo>
                </a:path>
              </a:pathLst>
            </a:custGeom>
            <a:ln w="29811" cap="flat">
              <a:solidFill>
                <a:srgbClr val="0058AB">
                  <a:alpha val="100000"/>
                </a:srgbClr>
              </a:solidFill>
              <a:prstDash val="solid"/>
              <a:round/>
            </a:ln>
          </p:spPr>
          <p:txBody>
            <a:bodyPr/>
            <a:lstStyle/>
            <a:p/>
          </p:txBody>
        </p:sp>
        <p:sp>
          <p:nvSpPr>
            <p:cNvPr id="27" name="pt27"/>
            <p:cNvSpPr/>
            <p:nvPr/>
          </p:nvSpPr>
          <p:spPr>
            <a:xfrm>
              <a:off x="1950551"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44" name="tx44"/>
            <p:cNvSpPr/>
            <p:nvPr/>
          </p:nvSpPr>
          <p:spPr>
            <a:xfrm>
              <a:off x="2815499"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5" name="tx45"/>
            <p:cNvSpPr/>
            <p:nvPr/>
          </p:nvSpPr>
          <p:spPr>
            <a:xfrm>
              <a:off x="3655622"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6" name="tx46"/>
            <p:cNvSpPr/>
            <p:nvPr/>
          </p:nvSpPr>
          <p:spPr>
            <a:xfrm>
              <a:off x="4495744"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47" name="tx47"/>
            <p:cNvSpPr/>
            <p:nvPr/>
          </p:nvSpPr>
          <p:spPr>
            <a:xfrm>
              <a:off x="5335866"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48" name="tx48"/>
            <p:cNvSpPr/>
            <p:nvPr/>
          </p:nvSpPr>
          <p:spPr>
            <a:xfrm>
              <a:off x="6175989"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49" name="tx49"/>
            <p:cNvSpPr/>
            <p:nvPr/>
          </p:nvSpPr>
          <p:spPr>
            <a:xfrm>
              <a:off x="7016111"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50" name="tx50"/>
            <p:cNvSpPr/>
            <p:nvPr/>
          </p:nvSpPr>
          <p:spPr>
            <a:xfrm>
              <a:off x="7856233"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1" name="tx51"/>
            <p:cNvSpPr/>
            <p:nvPr/>
          </p:nvSpPr>
          <p:spPr>
            <a:xfrm>
              <a:off x="1975377"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52" name="tx52"/>
            <p:cNvSpPr/>
            <p:nvPr/>
          </p:nvSpPr>
          <p:spPr>
            <a:xfrm>
              <a:off x="2815499"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53" name="tx53"/>
            <p:cNvSpPr/>
            <p:nvPr/>
          </p:nvSpPr>
          <p:spPr>
            <a:xfrm>
              <a:off x="3655622"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4" name="tx54"/>
            <p:cNvSpPr/>
            <p:nvPr/>
          </p:nvSpPr>
          <p:spPr>
            <a:xfrm>
              <a:off x="4495744"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55" name="tx55"/>
            <p:cNvSpPr/>
            <p:nvPr/>
          </p:nvSpPr>
          <p:spPr>
            <a:xfrm>
              <a:off x="5335866"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6" name="tx56"/>
            <p:cNvSpPr/>
            <p:nvPr/>
          </p:nvSpPr>
          <p:spPr>
            <a:xfrm>
              <a:off x="6175989"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7" name="tx57"/>
            <p:cNvSpPr/>
            <p:nvPr/>
          </p:nvSpPr>
          <p:spPr>
            <a:xfrm>
              <a:off x="7016111"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58" name="tx58"/>
            <p:cNvSpPr/>
            <p:nvPr/>
          </p:nvSpPr>
          <p:spPr>
            <a:xfrm>
              <a:off x="7856233"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9" name="pl5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rc6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1" name="tx6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2" name="tx62"/>
            <p:cNvSpPr/>
            <p:nvPr/>
          </p:nvSpPr>
          <p:spPr>
            <a:xfrm rot="-5400000">
              <a:off x="18473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3" name="tx63"/>
            <p:cNvSpPr/>
            <p:nvPr/>
          </p:nvSpPr>
          <p:spPr>
            <a:xfrm rot="-5400000">
              <a:off x="26874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4" name="tx64"/>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5" name="tx65"/>
            <p:cNvSpPr/>
            <p:nvPr/>
          </p:nvSpPr>
          <p:spPr>
            <a:xfrm rot="-5400000">
              <a:off x="4367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6" name="tx66"/>
            <p:cNvSpPr/>
            <p:nvPr/>
          </p:nvSpPr>
          <p:spPr>
            <a:xfrm rot="-5400000">
              <a:off x="52078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7" name="tx67"/>
            <p:cNvSpPr/>
            <p:nvPr/>
          </p:nvSpPr>
          <p:spPr>
            <a:xfrm rot="-5400000">
              <a:off x="60479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8" name="tx68"/>
            <p:cNvSpPr/>
            <p:nvPr/>
          </p:nvSpPr>
          <p:spPr>
            <a:xfrm rot="-5400000">
              <a:off x="68881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9" name="tx69"/>
            <p:cNvSpPr/>
            <p:nvPr/>
          </p:nvSpPr>
          <p:spPr>
            <a:xfrm rot="-5400000">
              <a:off x="772823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0" name="tx7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 name="tx7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 name="tx7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 name="tx7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5" name="tx7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6" name="tx7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8" name="pl7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9" name="tx7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0" name="tx8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1" name="tx81"/>
            <p:cNvSpPr/>
            <p:nvPr/>
          </p:nvSpPr>
          <p:spPr>
            <a:xfrm>
              <a:off x="757200" y="1330710"/>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Andorra, 2018-2025</a:t>
              </a:r>
            </a:p>
          </p:txBody>
        </p:sp>
        <p:sp>
          <p:nvSpPr>
            <p:cNvPr id="82" name="tx8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3" name="tx8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Andorra was 2018.
In 2025, first dose (HPV1) programme coverage among girls was 90%. In 2025, last dose (HPVc) programme coverage among girls was 83%.</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83%.</a:t>
            </a:r>
          </a:p>
        </p:txBody>
      </p:sp>
      <p:grpSp xmlns:pic="http://schemas.openxmlformats.org/drawingml/2006/picture">
        <p:nvGrpSpPr>
          <p:cNvPr id="86" name=""/>
          <p:cNvGrpSpPr/>
          <p:nvPr/>
        </p:nvGrpSpPr>
        <p:grpSpPr>
          <a:xfrm>
            <a:off x="292608" y="1005840"/>
            <a:ext cx="8595360" cy="28575"/>
            <a:chOff x="292608" y="1005840"/>
            <a:chExt cx="8595360" cy="28575"/>
          </a:xfrm>
        </p:grpSpPr>
        <p:sp>
          <p:nvSpPr>
            <p:cNvPr id="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80563"/>
            </a:xfrm>
            <a:custGeom>
              <a:avLst/>
              <a:pathLst>
                <a:path w="6481656" h="180563">
                  <a:moveTo>
                    <a:pt x="0" y="30093"/>
                  </a:moveTo>
                  <a:lnTo>
                    <a:pt x="259266" y="90281"/>
                  </a:lnTo>
                  <a:lnTo>
                    <a:pt x="518532" y="60187"/>
                  </a:lnTo>
                  <a:lnTo>
                    <a:pt x="777798" y="0"/>
                  </a:lnTo>
                  <a:lnTo>
                    <a:pt x="1037065" y="0"/>
                  </a:lnTo>
                  <a:lnTo>
                    <a:pt x="1296331" y="30093"/>
                  </a:lnTo>
                  <a:lnTo>
                    <a:pt x="1555597" y="180563"/>
                  </a:lnTo>
                  <a:lnTo>
                    <a:pt x="1814863" y="90281"/>
                  </a:lnTo>
                  <a:lnTo>
                    <a:pt x="2074130" y="0"/>
                  </a:lnTo>
                  <a:lnTo>
                    <a:pt x="2333396" y="0"/>
                  </a:lnTo>
                  <a:lnTo>
                    <a:pt x="2592662" y="0"/>
                  </a:lnTo>
                  <a:lnTo>
                    <a:pt x="2851928" y="0"/>
                  </a:lnTo>
                  <a:lnTo>
                    <a:pt x="3111195" y="0"/>
                  </a:lnTo>
                  <a:lnTo>
                    <a:pt x="3370461" y="90281"/>
                  </a:lnTo>
                  <a:lnTo>
                    <a:pt x="3629727" y="60187"/>
                  </a:lnTo>
                  <a:lnTo>
                    <a:pt x="3888994" y="60187"/>
                  </a:lnTo>
                  <a:lnTo>
                    <a:pt x="4148260" y="30093"/>
                  </a:lnTo>
                  <a:lnTo>
                    <a:pt x="4407526" y="0"/>
                  </a:lnTo>
                  <a:lnTo>
                    <a:pt x="4666792" y="0"/>
                  </a:lnTo>
                  <a:lnTo>
                    <a:pt x="4926059" y="0"/>
                  </a:lnTo>
                  <a:lnTo>
                    <a:pt x="5185325" y="0"/>
                  </a:lnTo>
                  <a:lnTo>
                    <a:pt x="5444591" y="0"/>
                  </a:lnTo>
                  <a:lnTo>
                    <a:pt x="5703857" y="30093"/>
                  </a:lnTo>
                  <a:lnTo>
                    <a:pt x="5963124" y="30093"/>
                  </a:lnTo>
                  <a:lnTo>
                    <a:pt x="6222390" y="3009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3253883" y="2195759"/>
              <a:ext cx="4666792" cy="511595"/>
            </a:xfrm>
            <a:custGeom>
              <a:avLst/>
              <a:pathLst>
                <a:path w="4666792" h="511595">
                  <a:moveTo>
                    <a:pt x="0" y="511595"/>
                  </a:moveTo>
                  <a:lnTo>
                    <a:pt x="259266" y="331032"/>
                  </a:lnTo>
                  <a:lnTo>
                    <a:pt x="518532" y="451408"/>
                  </a:lnTo>
                  <a:lnTo>
                    <a:pt x="777798" y="331032"/>
                  </a:lnTo>
                  <a:lnTo>
                    <a:pt x="1037065" y="451408"/>
                  </a:lnTo>
                  <a:lnTo>
                    <a:pt x="1296331" y="240750"/>
                  </a:lnTo>
                  <a:lnTo>
                    <a:pt x="1555597" y="180563"/>
                  </a:lnTo>
                  <a:lnTo>
                    <a:pt x="1814863" y="210657"/>
                  </a:lnTo>
                  <a:lnTo>
                    <a:pt x="2074130" y="270844"/>
                  </a:lnTo>
                  <a:lnTo>
                    <a:pt x="2333396" y="210657"/>
                  </a:lnTo>
                  <a:lnTo>
                    <a:pt x="2592662" y="90281"/>
                  </a:lnTo>
                  <a:lnTo>
                    <a:pt x="2851928" y="60187"/>
                  </a:lnTo>
                  <a:lnTo>
                    <a:pt x="3111195" y="0"/>
                  </a:lnTo>
                  <a:lnTo>
                    <a:pt x="3370461" y="120375"/>
                  </a:lnTo>
                  <a:lnTo>
                    <a:pt x="3629727" y="0"/>
                  </a:lnTo>
                  <a:lnTo>
                    <a:pt x="3888994" y="30093"/>
                  </a:lnTo>
                  <a:lnTo>
                    <a:pt x="4148260" y="30093"/>
                  </a:lnTo>
                  <a:lnTo>
                    <a:pt x="4407526" y="0"/>
                  </a:lnTo>
                  <a:lnTo>
                    <a:pt x="4666792" y="30093"/>
                  </a:lnTo>
                </a:path>
              </a:pathLst>
            </a:custGeom>
            <a:ln w="27101" cap="flat">
              <a:solidFill>
                <a:srgbClr val="7CAE00">
                  <a:alpha val="100000"/>
                </a:srgbClr>
              </a:solidFill>
              <a:prstDash val="solid"/>
              <a:round/>
            </a:ln>
          </p:spPr>
          <p:txBody>
            <a:bodyPr/>
            <a:lstStyle/>
            <a:p/>
          </p:txBody>
        </p:sp>
        <p:sp>
          <p:nvSpPr>
            <p:cNvPr id="29" name="pl29"/>
            <p:cNvSpPr/>
            <p:nvPr/>
          </p:nvSpPr>
          <p:spPr>
            <a:xfrm>
              <a:off x="5068747" y="2165665"/>
              <a:ext cx="2851928" cy="180563"/>
            </a:xfrm>
            <a:custGeom>
              <a:avLst/>
              <a:pathLst>
                <a:path w="2851928" h="180563">
                  <a:moveTo>
                    <a:pt x="0" y="150469"/>
                  </a:moveTo>
                  <a:lnTo>
                    <a:pt x="259266" y="180563"/>
                  </a:lnTo>
                  <a:lnTo>
                    <a:pt x="518532" y="180563"/>
                  </a:lnTo>
                  <a:lnTo>
                    <a:pt x="777798" y="0"/>
                  </a:lnTo>
                  <a:lnTo>
                    <a:pt x="1037065" y="120375"/>
                  </a:lnTo>
                  <a:lnTo>
                    <a:pt x="1296331" y="60187"/>
                  </a:lnTo>
                  <a:lnTo>
                    <a:pt x="1555597" y="60187"/>
                  </a:lnTo>
                  <a:lnTo>
                    <a:pt x="1814863" y="90281"/>
                  </a:lnTo>
                  <a:lnTo>
                    <a:pt x="2074130" y="90281"/>
                  </a:lnTo>
                  <a:lnTo>
                    <a:pt x="2333396" y="120375"/>
                  </a:lnTo>
                  <a:lnTo>
                    <a:pt x="2592662" y="60187"/>
                  </a:lnTo>
                  <a:lnTo>
                    <a:pt x="2851928" y="150469"/>
                  </a:lnTo>
                </a:path>
              </a:pathLst>
            </a:custGeom>
            <a:ln w="27101" cap="flat">
              <a:solidFill>
                <a:srgbClr val="00BFC4">
                  <a:alpha val="100000"/>
                </a:srgbClr>
              </a:solidFill>
              <a:prstDash val="solid"/>
              <a:round/>
            </a:ln>
          </p:spPr>
          <p:txBody>
            <a:bodyPr/>
            <a:lstStyle/>
            <a:p/>
          </p:txBody>
        </p:sp>
        <p:sp>
          <p:nvSpPr>
            <p:cNvPr id="30" name="pl30"/>
            <p:cNvSpPr/>
            <p:nvPr/>
          </p:nvSpPr>
          <p:spPr>
            <a:xfrm>
              <a:off x="6105812" y="2556885"/>
              <a:ext cx="1814863" cy="1083379"/>
            </a:xfrm>
            <a:custGeom>
              <a:avLst/>
              <a:pathLst>
                <a:path w="1814863" h="1083379">
                  <a:moveTo>
                    <a:pt x="0" y="1083379"/>
                  </a:moveTo>
                  <a:lnTo>
                    <a:pt x="259266" y="631971"/>
                  </a:lnTo>
                  <a:lnTo>
                    <a:pt x="518532" y="240750"/>
                  </a:lnTo>
                  <a:lnTo>
                    <a:pt x="777798" y="60187"/>
                  </a:lnTo>
                  <a:lnTo>
                    <a:pt x="1037065" y="0"/>
                  </a:lnTo>
                  <a:lnTo>
                    <a:pt x="1296331" y="0"/>
                  </a:lnTo>
                  <a:lnTo>
                    <a:pt x="1555597" y="90281"/>
                  </a:lnTo>
                  <a:lnTo>
                    <a:pt x="1814863" y="6018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786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215506" y="2668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36018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64" y="2106222"/>
              <a:ext cx="242477" cy="55594"/>
            </a:xfrm>
            <a:custGeom>
              <a:avLst/>
              <a:pathLst>
                <a:path w="242477" h="55594">
                  <a:moveTo>
                    <a:pt x="242477" y="0"/>
                  </a:moveTo>
                  <a:lnTo>
                    <a:pt x="0" y="55594"/>
                  </a:lnTo>
                </a:path>
              </a:pathLst>
            </a:custGeom>
          </p:spPr>
          <p:txBody>
            <a:bodyPr/>
            <a:lstStyle/>
            <a:p/>
          </p:txBody>
        </p:sp>
        <p:sp>
          <p:nvSpPr>
            <p:cNvPr id="41" name="pl41"/>
            <p:cNvSpPr/>
            <p:nvPr/>
          </p:nvSpPr>
          <p:spPr>
            <a:xfrm>
              <a:off x="7934053" y="2231447"/>
              <a:ext cx="245888" cy="102832"/>
            </a:xfrm>
            <a:custGeom>
              <a:avLst/>
              <a:pathLst>
                <a:path w="245888" h="102832">
                  <a:moveTo>
                    <a:pt x="245888" y="102832"/>
                  </a:moveTo>
                  <a:lnTo>
                    <a:pt x="0" y="0"/>
                  </a:lnTo>
                </a:path>
              </a:pathLst>
            </a:custGeom>
          </p:spPr>
          <p:txBody>
            <a:bodyPr/>
            <a:lstStyle/>
            <a:p/>
          </p:txBody>
        </p:sp>
        <p:sp>
          <p:nvSpPr>
            <p:cNvPr id="42" name="pl42"/>
            <p:cNvSpPr/>
            <p:nvPr/>
          </p:nvSpPr>
          <p:spPr>
            <a:xfrm>
              <a:off x="7927028" y="2323449"/>
              <a:ext cx="252914" cy="291248"/>
            </a:xfrm>
            <a:custGeom>
              <a:avLst/>
              <a:pathLst>
                <a:path w="252914" h="291248">
                  <a:moveTo>
                    <a:pt x="252914" y="291248"/>
                  </a:moveTo>
                  <a:lnTo>
                    <a:pt x="0" y="0"/>
                  </a:lnTo>
                </a:path>
              </a:pathLst>
            </a:custGeom>
          </p:spPr>
          <p:txBody>
            <a:bodyPr/>
            <a:lstStyle/>
            <a:p/>
          </p:txBody>
        </p:sp>
        <p:sp>
          <p:nvSpPr>
            <p:cNvPr id="43" name="pl43"/>
            <p:cNvSpPr/>
            <p:nvPr/>
          </p:nvSpPr>
          <p:spPr>
            <a:xfrm>
              <a:off x="7927620" y="2624301"/>
              <a:ext cx="252322" cy="262638"/>
            </a:xfrm>
            <a:custGeom>
              <a:avLst/>
              <a:pathLst>
                <a:path w="252322" h="262638">
                  <a:moveTo>
                    <a:pt x="252322" y="262638"/>
                  </a:moveTo>
                  <a:lnTo>
                    <a:pt x="0" y="0"/>
                  </a:lnTo>
                </a:path>
              </a:pathLst>
            </a:custGeom>
          </p:spPr>
          <p:txBody>
            <a:bodyPr/>
            <a:lstStyle/>
            <a:p/>
          </p:txBody>
        </p:sp>
        <p:sp>
          <p:nvSpPr>
            <p:cNvPr id="44" name="pg44"/>
            <p:cNvSpPr/>
            <p:nvPr/>
          </p:nvSpPr>
          <p:spPr>
            <a:xfrm>
              <a:off x="8111362" y="20021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30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6" name="pg46"/>
            <p:cNvSpPr/>
            <p:nvPr/>
          </p:nvSpPr>
          <p:spPr>
            <a:xfrm>
              <a:off x="8111362" y="22743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51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8" name="pg48"/>
            <p:cNvSpPr/>
            <p:nvPr/>
          </p:nvSpPr>
          <p:spPr>
            <a:xfrm>
              <a:off x="8111362" y="25466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745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93%</a:t>
              </a:r>
            </a:p>
          </p:txBody>
        </p:sp>
        <p:sp>
          <p:nvSpPr>
            <p:cNvPr id="50" name="pg50"/>
            <p:cNvSpPr/>
            <p:nvPr/>
          </p:nvSpPr>
          <p:spPr>
            <a:xfrm>
              <a:off x="8111362" y="28203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12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83%</a:t>
              </a:r>
            </a:p>
          </p:txBody>
        </p:sp>
        <p:sp>
          <p:nvSpPr>
            <p:cNvPr id="52" name="pg52"/>
            <p:cNvSpPr/>
            <p:nvPr/>
          </p:nvSpPr>
          <p:spPr>
            <a:xfrm>
              <a:off x="1142202" y="21465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922" y="21903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2955681" y="26887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001401" y="27325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6" name="pg56"/>
            <p:cNvSpPr/>
            <p:nvPr/>
          </p:nvSpPr>
          <p:spPr>
            <a:xfrm>
              <a:off x="5132113" y="21538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7833" y="21975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8" name="pg58"/>
            <p:cNvSpPr/>
            <p:nvPr/>
          </p:nvSpPr>
          <p:spPr>
            <a:xfrm>
              <a:off x="6169849" y="34777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215569" y="35215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3492" y="170591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Andorra has all 4 of the  SDG vaccines.
In 2025, Andorra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Andorra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98% between 2024 and 2025.
• There were there were approximately the same number of zero-dose children in 2025. This leaves &lt;100 children without vaccination, vulnerable to vaccine-preventable diseases and a further &lt;100 with incomplete protection.
• Andorra accounted for &lt;0.1% of zero-dose children in Non-programme and &lt;0.1% of zero-dose children globally.
• MCV1 coverage increased 1 percentage point from 98% in 2024 to 99% in 2025. There were &lt;100 children who missed out on the first measles vaccination.
• MCV2 coverage declined 1 percentage point from 97% in 2024 to 96% in 2025.
• Last dose coverage of HPV vaccination (HPVc) among girls increased from 82% to 83%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Andorra,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Andorra.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955945"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1266997"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1578050"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1889102"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251120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2822259"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344436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1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499962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531067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5621730"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873225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311"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3444364"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3755416"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4066468"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4377521"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4688573"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625"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5310677"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30"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82"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955945"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126699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157805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188910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887" y="5320945"/>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39" y="5320945"/>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532094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8110148" y="532094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8421201"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9" name="rc229"/>
            <p:cNvSpPr/>
            <p:nvPr/>
          </p:nvSpPr>
          <p:spPr>
            <a:xfrm>
              <a:off x="8732253"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tx230"/>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2" name="tx232"/>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291749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4" name="tx284"/>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5" name="tx285"/>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6" name="tx286"/>
            <p:cNvSpPr/>
            <p:nvPr/>
          </p:nvSpPr>
          <p:spPr>
            <a:xfrm>
              <a:off x="2295391"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7" name="tx287"/>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8" name="tx288"/>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447275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3" name="tx323"/>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291749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1" name="tx391"/>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3" name="tx393"/>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4" name="tx394"/>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882748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49" name="tx449"/>
            <p:cNvSpPr/>
            <p:nvPr/>
          </p:nvSpPr>
          <p:spPr>
            <a:xfrm>
              <a:off x="7272228"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0" name="tx450"/>
            <p:cNvSpPr/>
            <p:nvPr/>
          </p:nvSpPr>
          <p:spPr>
            <a:xfrm>
              <a:off x="758328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1" name="tx451"/>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2" name="tx452"/>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3" name="tx453"/>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4" name="tx454"/>
            <p:cNvSpPr/>
            <p:nvPr/>
          </p:nvSpPr>
          <p:spPr>
            <a:xfrm>
              <a:off x="882748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5" name="tx455"/>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6" name="tx45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7" name="tx45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8" name="tx45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9" name="tx45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0" name="tx46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1" name="tx46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2" name="tx46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3" name="tx46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4" name="tx46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5" name="tx46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6" name="tx46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7" name="tx46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8" name="tx46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9" name="tx46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0" name="tx47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1" name="tx47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2" name="tx47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3" name="tx47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4" name="tx47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5" name="tx47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6" name="tx47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7" name="tx47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8" name="tx47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9" name="tx47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0" name="tx48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1" name="tx48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2" name="tx48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3" name="tx48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4" name="tx48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5" name="tx48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6" name="tx48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7" name="tx48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8" name="tx488"/>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9" name="tx489"/>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0" name="tx490"/>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1" name="tx491"/>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2" name="tx492"/>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3" name="tx493"/>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4" name="tx494"/>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5" name="tx49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6" name="pic496"/>
            <p:cNvPicPr/>
            <p:nvPr/>
          </p:nvPicPr>
          <p:blipFill>
            <a:blip r:embed="rId2" cstate="print"/>
            <a:stretch>
              <a:fillRect/>
            </a:stretch>
          </p:blipFill>
          <p:spPr>
            <a:xfrm>
              <a:off x="4653227" y="5838594"/>
              <a:ext cx="2160000" cy="219455"/>
            </a:xfrm>
            <a:prstGeom prst="rect">
              <a:avLst/>
            </a:prstGeom>
          </p:spPr>
        </p:pic>
        <p:sp>
          <p:nvSpPr>
            <p:cNvPr id="497" name="pl49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tx50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0" name="tx51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1" name="tx51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2" name="tx51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3" name="tx51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4" name="tx51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5" name="tx515"/>
            <p:cNvSpPr/>
            <p:nvPr/>
          </p:nvSpPr>
          <p:spPr>
            <a:xfrm>
              <a:off x="924840" y="1332266"/>
              <a:ext cx="291700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Andorra, 2000-2025</a:t>
              </a:r>
            </a:p>
          </p:txBody>
        </p:sp>
        <p:sp>
          <p:nvSpPr>
            <p:cNvPr id="516" name="tx51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7" name="tx51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8" name="tx51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(92%) vaccines in the schedule achieved coverage of 90% or more. Vaccine coverage ranged from 90% to 99%.
Since 2007, estimates have been made for 7 new vaccines. RotaC is the newest vaccine reported (2025), which achieved 90% coverage in 2025.
In 2025, Andorra did not report any stockouts of vaccines or supplies.</a:t>
            </a:r>
          </a:p>
        </p:txBody>
      </p:sp>
      <p:sp>
        <p:nvSpPr>
          <p:cNvPr id="5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five, and declined for four, indicating limited improvement in routine immunization performance; 11 achieved at least 90% coverage.</a:t>
            </a:r>
          </a:p>
        </p:txBody>
      </p:sp>
      <p:grpSp xmlns:pic="http://schemas.openxmlformats.org/drawingml/2006/picture">
        <p:nvGrpSpPr>
          <p:cNvPr id="521" name=""/>
          <p:cNvGrpSpPr/>
          <p:nvPr/>
        </p:nvGrpSpPr>
        <p:grpSpPr>
          <a:xfrm>
            <a:off x="292608" y="1005840"/>
            <a:ext cx="8595360" cy="28575"/>
            <a:chOff x="292608" y="1005840"/>
            <a:chExt cx="8595360" cy="28575"/>
          </a:xfrm>
        </p:grpSpPr>
        <p:sp>
          <p:nvSpPr>
            <p:cNvPr id="5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P7TF5XRZ5TZD-1674051314-8046</_dlc_DocId>
    <_dlc_DocIdUrl xmlns="5ce71423-0d49-4a04-8822-86064e799dcd">
      <Url>https://unicef.sharepoint.com/teams/DAPM-DataComm/_layouts/15/DocIdRedir.aspx?ID=P7TF5XRZ5TZD-1674051314-8046</Url>
      <Description>P7TF5XRZ5TZD-1674051314-8046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CB08739-AD5A-4EA1-8A4C-9F174DC9C62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b8384b72-66da-4b15-b863-ecb62107fe83</vt:lpwstr>
  </property>
</Properties>
</file>