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d28b9465bc8b2e776fa99d151c69b30b760fbe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96ce8f49008b634ae1b793bae948c01cf1cf0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a7d6d425df252758b38693a6b62ae1b619356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39902"/>
                  </a:moveTo>
                  <a:lnTo>
                    <a:pt x="259266" y="79805"/>
                  </a:lnTo>
                  <a:lnTo>
                    <a:pt x="518532" y="39902"/>
                  </a:lnTo>
                  <a:lnTo>
                    <a:pt x="777798" y="79805"/>
                  </a:lnTo>
                  <a:lnTo>
                    <a:pt x="1037065" y="39902"/>
                  </a:lnTo>
                  <a:lnTo>
                    <a:pt x="1296331" y="0"/>
                  </a:lnTo>
                  <a:lnTo>
                    <a:pt x="1555597" y="39902"/>
                  </a:lnTo>
                  <a:lnTo>
                    <a:pt x="1814863" y="39902"/>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39902"/>
                  </a:lnTo>
                  <a:lnTo>
                    <a:pt x="5703857" y="39902"/>
                  </a:lnTo>
                  <a:lnTo>
                    <a:pt x="5963124" y="39902"/>
                  </a:lnTo>
                  <a:lnTo>
                    <a:pt x="6222390" y="0"/>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9708"/>
            </a:xfrm>
            <a:custGeom>
              <a:avLst/>
              <a:pathLst>
                <a:path w="6481656" h="119708">
                  <a:moveTo>
                    <a:pt x="0" y="79805"/>
                  </a:moveTo>
                  <a:lnTo>
                    <a:pt x="259266" y="79805"/>
                  </a:lnTo>
                  <a:lnTo>
                    <a:pt x="518532" y="39902"/>
                  </a:lnTo>
                  <a:lnTo>
                    <a:pt x="777798" y="79805"/>
                  </a:lnTo>
                  <a:lnTo>
                    <a:pt x="1037065" y="79805"/>
                  </a:lnTo>
                  <a:lnTo>
                    <a:pt x="1296331" y="39902"/>
                  </a:lnTo>
                  <a:lnTo>
                    <a:pt x="1555597" y="79805"/>
                  </a:lnTo>
                  <a:lnTo>
                    <a:pt x="1814863" y="39902"/>
                  </a:lnTo>
                  <a:lnTo>
                    <a:pt x="2074130" y="0"/>
                  </a:lnTo>
                  <a:lnTo>
                    <a:pt x="2333396" y="39902"/>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9902"/>
                  </a:lnTo>
                  <a:lnTo>
                    <a:pt x="5444591" y="39902"/>
                  </a:lnTo>
                  <a:lnTo>
                    <a:pt x="5703857" y="79805"/>
                  </a:lnTo>
                  <a:lnTo>
                    <a:pt x="5963124" y="79805"/>
                  </a:lnTo>
                  <a:lnTo>
                    <a:pt x="6222390" y="79805"/>
                  </a:lnTo>
                  <a:lnTo>
                    <a:pt x="6481656" y="11970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18249"/>
            </a:xfrm>
            <a:custGeom>
              <a:avLst/>
              <a:pathLst>
                <a:path w="6481656" h="718249">
                  <a:moveTo>
                    <a:pt x="0" y="159610"/>
                  </a:moveTo>
                  <a:lnTo>
                    <a:pt x="259266" y="159610"/>
                  </a:lnTo>
                  <a:lnTo>
                    <a:pt x="518532" y="119708"/>
                  </a:lnTo>
                  <a:lnTo>
                    <a:pt x="777798" y="239416"/>
                  </a:lnTo>
                  <a:lnTo>
                    <a:pt x="1037065" y="119708"/>
                  </a:lnTo>
                  <a:lnTo>
                    <a:pt x="1296331" y="79805"/>
                  </a:lnTo>
                  <a:lnTo>
                    <a:pt x="1555597" y="159610"/>
                  </a:lnTo>
                  <a:lnTo>
                    <a:pt x="1814863" y="79805"/>
                  </a:lnTo>
                  <a:lnTo>
                    <a:pt x="2074130" y="39902"/>
                  </a:lnTo>
                  <a:lnTo>
                    <a:pt x="2333396" y="79805"/>
                  </a:lnTo>
                  <a:lnTo>
                    <a:pt x="2592662" y="0"/>
                  </a:lnTo>
                  <a:lnTo>
                    <a:pt x="2851928" y="0"/>
                  </a:lnTo>
                  <a:lnTo>
                    <a:pt x="3111195" y="39902"/>
                  </a:lnTo>
                  <a:lnTo>
                    <a:pt x="3370461" y="0"/>
                  </a:lnTo>
                  <a:lnTo>
                    <a:pt x="3629727" y="39902"/>
                  </a:lnTo>
                  <a:lnTo>
                    <a:pt x="3888994" y="79805"/>
                  </a:lnTo>
                  <a:lnTo>
                    <a:pt x="4148260" y="119708"/>
                  </a:lnTo>
                  <a:lnTo>
                    <a:pt x="4407526" y="119708"/>
                  </a:lnTo>
                  <a:lnTo>
                    <a:pt x="4666792" y="199513"/>
                  </a:lnTo>
                  <a:lnTo>
                    <a:pt x="4926059" y="159610"/>
                  </a:lnTo>
                  <a:lnTo>
                    <a:pt x="5185325" y="319221"/>
                  </a:lnTo>
                  <a:lnTo>
                    <a:pt x="5444591" y="478832"/>
                  </a:lnTo>
                  <a:lnTo>
                    <a:pt x="5703857" y="518735"/>
                  </a:lnTo>
                  <a:lnTo>
                    <a:pt x="5963124" y="638443"/>
                  </a:lnTo>
                  <a:lnTo>
                    <a:pt x="6222390" y="718249"/>
                  </a:lnTo>
                  <a:lnTo>
                    <a:pt x="6481656" y="718249"/>
                  </a:lnTo>
                </a:path>
              </a:pathLst>
            </a:custGeom>
            <a:ln w="27101" cap="flat">
              <a:solidFill>
                <a:srgbClr val="00BFC4">
                  <a:alpha val="100000"/>
                </a:srgbClr>
              </a:solidFill>
              <a:prstDash val="solid"/>
              <a:round/>
            </a:ln>
          </p:spPr>
          <p:txBody>
            <a:bodyPr/>
            <a:lstStyle/>
            <a:p/>
          </p:txBody>
        </p:sp>
        <p:sp>
          <p:nvSpPr>
            <p:cNvPr id="31" name="pl31"/>
            <p:cNvSpPr/>
            <p:nvPr/>
          </p:nvSpPr>
          <p:spPr>
            <a:xfrm>
              <a:off x="1698285" y="1318612"/>
              <a:ext cx="6222390" cy="438929"/>
            </a:xfrm>
            <a:custGeom>
              <a:avLst/>
              <a:pathLst>
                <a:path w="6222390" h="438929">
                  <a:moveTo>
                    <a:pt x="0" y="359124"/>
                  </a:moveTo>
                  <a:lnTo>
                    <a:pt x="259266" y="239416"/>
                  </a:lnTo>
                  <a:lnTo>
                    <a:pt x="518532" y="239416"/>
                  </a:lnTo>
                  <a:lnTo>
                    <a:pt x="777798" y="119708"/>
                  </a:lnTo>
                  <a:lnTo>
                    <a:pt x="1037065" y="79805"/>
                  </a:lnTo>
                  <a:lnTo>
                    <a:pt x="1296331" y="199513"/>
                  </a:lnTo>
                  <a:lnTo>
                    <a:pt x="1555597" y="159610"/>
                  </a:lnTo>
                  <a:lnTo>
                    <a:pt x="1814863" y="39902"/>
                  </a:lnTo>
                  <a:lnTo>
                    <a:pt x="2074130" y="39902"/>
                  </a:lnTo>
                  <a:lnTo>
                    <a:pt x="2333396" y="39902"/>
                  </a:lnTo>
                  <a:lnTo>
                    <a:pt x="2592662" y="0"/>
                  </a:lnTo>
                  <a:lnTo>
                    <a:pt x="2851928" y="0"/>
                  </a:lnTo>
                  <a:lnTo>
                    <a:pt x="3111195" y="0"/>
                  </a:lnTo>
                  <a:lnTo>
                    <a:pt x="3370461" y="39902"/>
                  </a:lnTo>
                  <a:lnTo>
                    <a:pt x="3629727" y="39902"/>
                  </a:lnTo>
                  <a:lnTo>
                    <a:pt x="3888994" y="39902"/>
                  </a:lnTo>
                  <a:lnTo>
                    <a:pt x="4148260" y="39902"/>
                  </a:lnTo>
                  <a:lnTo>
                    <a:pt x="4407526" y="119708"/>
                  </a:lnTo>
                  <a:lnTo>
                    <a:pt x="4666792" y="119708"/>
                  </a:lnTo>
                  <a:lnTo>
                    <a:pt x="4926059" y="199513"/>
                  </a:lnTo>
                  <a:lnTo>
                    <a:pt x="5185325" y="279319"/>
                  </a:lnTo>
                  <a:lnTo>
                    <a:pt x="5444591" y="239416"/>
                  </a:lnTo>
                  <a:lnTo>
                    <a:pt x="5703857" y="239416"/>
                  </a:lnTo>
                  <a:lnTo>
                    <a:pt x="5963124" y="279319"/>
                  </a:lnTo>
                  <a:lnTo>
                    <a:pt x="6222390" y="43892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659909" y="163936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367" y="1264205"/>
              <a:ext cx="243575" cy="88602"/>
            </a:xfrm>
            <a:custGeom>
              <a:avLst/>
              <a:pathLst>
                <a:path w="243575" h="88602">
                  <a:moveTo>
                    <a:pt x="243575" y="0"/>
                  </a:moveTo>
                  <a:lnTo>
                    <a:pt x="0" y="88602"/>
                  </a:lnTo>
                </a:path>
              </a:pathLst>
            </a:custGeom>
          </p:spPr>
          <p:txBody>
            <a:bodyPr/>
            <a:lstStyle/>
            <a:p/>
          </p:txBody>
        </p:sp>
        <p:sp>
          <p:nvSpPr>
            <p:cNvPr id="42" name="pl42"/>
            <p:cNvSpPr/>
            <p:nvPr/>
          </p:nvSpPr>
          <p:spPr>
            <a:xfrm>
              <a:off x="7937355" y="1442976"/>
              <a:ext cx="242586" cy="67709"/>
            </a:xfrm>
            <a:custGeom>
              <a:avLst/>
              <a:pathLst>
                <a:path w="242586" h="67709">
                  <a:moveTo>
                    <a:pt x="242586" y="67709"/>
                  </a:moveTo>
                  <a:lnTo>
                    <a:pt x="0" y="0"/>
                  </a:lnTo>
                </a:path>
              </a:pathLst>
            </a:custGeom>
          </p:spPr>
          <p:txBody>
            <a:bodyPr/>
            <a:lstStyle/>
            <a:p/>
          </p:txBody>
        </p:sp>
        <p:sp>
          <p:nvSpPr>
            <p:cNvPr id="43" name="pl43"/>
            <p:cNvSpPr/>
            <p:nvPr/>
          </p:nvSpPr>
          <p:spPr>
            <a:xfrm>
              <a:off x="7938586" y="1760218"/>
              <a:ext cx="241355" cy="36051"/>
            </a:xfrm>
            <a:custGeom>
              <a:avLst/>
              <a:pathLst>
                <a:path w="241355" h="36051">
                  <a:moveTo>
                    <a:pt x="241355" y="36051"/>
                  </a:moveTo>
                  <a:lnTo>
                    <a:pt x="0" y="0"/>
                  </a:lnTo>
                </a:path>
              </a:pathLst>
            </a:custGeom>
          </p:spPr>
          <p:txBody>
            <a:bodyPr/>
            <a:lstStyle/>
            <a:p/>
          </p:txBody>
        </p:sp>
        <p:sp>
          <p:nvSpPr>
            <p:cNvPr id="44" name="pl44"/>
            <p:cNvSpPr/>
            <p:nvPr/>
          </p:nvSpPr>
          <p:spPr>
            <a:xfrm>
              <a:off x="7938676" y="2039323"/>
              <a:ext cx="241265" cy="32990"/>
            </a:xfrm>
            <a:custGeom>
              <a:avLst/>
              <a:pathLst>
                <a:path w="241265" h="32990">
                  <a:moveTo>
                    <a:pt x="241265" y="32990"/>
                  </a:moveTo>
                  <a:lnTo>
                    <a:pt x="0" y="0"/>
                  </a:lnTo>
                </a:path>
              </a:pathLst>
            </a:custGeom>
          </p:spPr>
          <p:txBody>
            <a:bodyPr/>
            <a:lstStyle/>
            <a:p/>
          </p:txBody>
        </p:sp>
        <p:sp>
          <p:nvSpPr>
            <p:cNvPr id="45" name="pg45"/>
            <p:cNvSpPr/>
            <p:nvPr/>
          </p:nvSpPr>
          <p:spPr>
            <a:xfrm>
              <a:off x="8111362" y="11561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970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4297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705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7066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7474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1" name="pg51"/>
            <p:cNvSpPr/>
            <p:nvPr/>
          </p:nvSpPr>
          <p:spPr>
            <a:xfrm>
              <a:off x="8111362" y="19823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0231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38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Albania,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040062"/>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828247"/>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2040062"/>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644302"/>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310951"/>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3310951"/>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08736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2145969"/>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(81%)</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(88%)</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(81%)</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alb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6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72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8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568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7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91525"/>
              <a:ext cx="239888" cy="824472"/>
            </a:xfrm>
            <a:prstGeom prst="rect">
              <a:avLst/>
            </a:prstGeom>
            <a:solidFill>
              <a:srgbClr val="1CABE2">
                <a:alpha val="85098"/>
              </a:srgbClr>
            </a:solidFill>
          </p:spPr>
          <p:txBody>
            <a:bodyPr/>
            <a:lstStyle/>
            <a:p/>
          </p:txBody>
        </p:sp>
        <p:sp>
          <p:nvSpPr>
            <p:cNvPr id="23" name="rc23"/>
            <p:cNvSpPr/>
            <p:nvPr/>
          </p:nvSpPr>
          <p:spPr>
            <a:xfrm>
              <a:off x="1562816" y="2949134"/>
              <a:ext cx="239888" cy="1166863"/>
            </a:xfrm>
            <a:prstGeom prst="rect">
              <a:avLst/>
            </a:prstGeom>
            <a:solidFill>
              <a:srgbClr val="1CABE2">
                <a:alpha val="85098"/>
              </a:srgbClr>
            </a:solidFill>
          </p:spPr>
          <p:txBody>
            <a:bodyPr/>
            <a:lstStyle/>
            <a:p/>
          </p:txBody>
        </p:sp>
        <p:sp>
          <p:nvSpPr>
            <p:cNvPr id="24" name="rc24"/>
            <p:cNvSpPr/>
            <p:nvPr/>
          </p:nvSpPr>
          <p:spPr>
            <a:xfrm>
              <a:off x="1829360" y="3387941"/>
              <a:ext cx="239888" cy="728056"/>
            </a:xfrm>
            <a:prstGeom prst="rect">
              <a:avLst/>
            </a:prstGeom>
            <a:solidFill>
              <a:srgbClr val="1CABE2">
                <a:alpha val="85098"/>
              </a:srgbClr>
            </a:solidFill>
          </p:spPr>
          <p:txBody>
            <a:bodyPr/>
            <a:lstStyle/>
            <a:p/>
          </p:txBody>
        </p:sp>
        <p:sp>
          <p:nvSpPr>
            <p:cNvPr id="25" name="rc25"/>
            <p:cNvSpPr/>
            <p:nvPr/>
          </p:nvSpPr>
          <p:spPr>
            <a:xfrm>
              <a:off x="2095903" y="3025811"/>
              <a:ext cx="239888" cy="1090186"/>
            </a:xfrm>
            <a:prstGeom prst="rect">
              <a:avLst/>
            </a:prstGeom>
            <a:solidFill>
              <a:srgbClr val="1CABE2">
                <a:alpha val="85098"/>
              </a:srgbClr>
            </a:solidFill>
          </p:spPr>
          <p:txBody>
            <a:bodyPr/>
            <a:lstStyle/>
            <a:p/>
          </p:txBody>
        </p:sp>
        <p:sp>
          <p:nvSpPr>
            <p:cNvPr id="26" name="rc26"/>
            <p:cNvSpPr/>
            <p:nvPr/>
          </p:nvSpPr>
          <p:spPr>
            <a:xfrm>
              <a:off x="2362446" y="3435770"/>
              <a:ext cx="239888" cy="680227"/>
            </a:xfrm>
            <a:prstGeom prst="rect">
              <a:avLst/>
            </a:prstGeom>
            <a:solidFill>
              <a:srgbClr val="1CABE2">
                <a:alpha val="85098"/>
              </a:srgbClr>
            </a:solidFill>
          </p:spPr>
          <p:txBody>
            <a:bodyPr/>
            <a:lstStyle/>
            <a:p/>
          </p:txBody>
        </p:sp>
        <p:sp>
          <p:nvSpPr>
            <p:cNvPr id="27" name="rc27"/>
            <p:cNvSpPr/>
            <p:nvPr/>
          </p:nvSpPr>
          <p:spPr>
            <a:xfrm>
              <a:off x="2628989" y="3797141"/>
              <a:ext cx="239888" cy="318856"/>
            </a:xfrm>
            <a:prstGeom prst="rect">
              <a:avLst/>
            </a:prstGeom>
            <a:solidFill>
              <a:srgbClr val="1CABE2">
                <a:alpha val="85098"/>
              </a:srgbClr>
            </a:solidFill>
          </p:spPr>
          <p:txBody>
            <a:bodyPr/>
            <a:lstStyle/>
            <a:p/>
          </p:txBody>
        </p:sp>
        <p:sp>
          <p:nvSpPr>
            <p:cNvPr id="28" name="rc28"/>
            <p:cNvSpPr/>
            <p:nvPr/>
          </p:nvSpPr>
          <p:spPr>
            <a:xfrm>
              <a:off x="2895532" y="3523076"/>
              <a:ext cx="239888" cy="592921"/>
            </a:xfrm>
            <a:prstGeom prst="rect">
              <a:avLst/>
            </a:prstGeom>
            <a:solidFill>
              <a:srgbClr val="1CABE2">
                <a:alpha val="85098"/>
              </a:srgbClr>
            </a:solidFill>
          </p:spPr>
          <p:txBody>
            <a:bodyPr/>
            <a:lstStyle/>
            <a:p/>
          </p:txBody>
        </p:sp>
        <p:sp>
          <p:nvSpPr>
            <p:cNvPr id="29" name="rc29"/>
            <p:cNvSpPr/>
            <p:nvPr/>
          </p:nvSpPr>
          <p:spPr>
            <a:xfrm>
              <a:off x="3162075" y="3552684"/>
              <a:ext cx="239888" cy="563313"/>
            </a:xfrm>
            <a:prstGeom prst="rect">
              <a:avLst/>
            </a:prstGeom>
            <a:solidFill>
              <a:srgbClr val="1CABE2">
                <a:alpha val="85098"/>
              </a:srgbClr>
            </a:solidFill>
          </p:spPr>
          <p:txBody>
            <a:bodyPr/>
            <a:lstStyle/>
            <a:p/>
          </p:txBody>
        </p:sp>
        <p:sp>
          <p:nvSpPr>
            <p:cNvPr id="30" name="rc30"/>
            <p:cNvSpPr/>
            <p:nvPr/>
          </p:nvSpPr>
          <p:spPr>
            <a:xfrm>
              <a:off x="3428618" y="3841932"/>
              <a:ext cx="239888" cy="274064"/>
            </a:xfrm>
            <a:prstGeom prst="rect">
              <a:avLst/>
            </a:prstGeom>
            <a:solidFill>
              <a:srgbClr val="1CABE2">
                <a:alpha val="85098"/>
              </a:srgbClr>
            </a:solidFill>
          </p:spPr>
          <p:txBody>
            <a:bodyPr/>
            <a:lstStyle/>
            <a:p/>
          </p:txBody>
        </p:sp>
        <p:sp>
          <p:nvSpPr>
            <p:cNvPr id="31" name="rc31"/>
            <p:cNvSpPr/>
            <p:nvPr/>
          </p:nvSpPr>
          <p:spPr>
            <a:xfrm>
              <a:off x="3695161" y="3841932"/>
              <a:ext cx="239888" cy="274064"/>
            </a:xfrm>
            <a:prstGeom prst="rect">
              <a:avLst/>
            </a:prstGeom>
            <a:solidFill>
              <a:srgbClr val="1CABE2">
                <a:alpha val="85098"/>
              </a:srgbClr>
            </a:solidFill>
          </p:spPr>
          <p:txBody>
            <a:bodyPr/>
            <a:lstStyle/>
            <a:p/>
          </p:txBody>
        </p:sp>
        <p:sp>
          <p:nvSpPr>
            <p:cNvPr id="32" name="rc32"/>
            <p:cNvSpPr/>
            <p:nvPr/>
          </p:nvSpPr>
          <p:spPr>
            <a:xfrm>
              <a:off x="3961705" y="3843451"/>
              <a:ext cx="239888" cy="272546"/>
            </a:xfrm>
            <a:prstGeom prst="rect">
              <a:avLst/>
            </a:prstGeom>
            <a:solidFill>
              <a:srgbClr val="1CABE2">
                <a:alpha val="85098"/>
              </a:srgbClr>
            </a:solidFill>
          </p:spPr>
          <p:txBody>
            <a:bodyPr/>
            <a:lstStyle/>
            <a:p/>
          </p:txBody>
        </p:sp>
        <p:sp>
          <p:nvSpPr>
            <p:cNvPr id="33" name="rc33"/>
            <p:cNvSpPr/>
            <p:nvPr/>
          </p:nvSpPr>
          <p:spPr>
            <a:xfrm>
              <a:off x="4228248" y="3844210"/>
              <a:ext cx="239888" cy="271787"/>
            </a:xfrm>
            <a:prstGeom prst="rect">
              <a:avLst/>
            </a:prstGeom>
            <a:solidFill>
              <a:srgbClr val="1CABE2">
                <a:alpha val="85098"/>
              </a:srgbClr>
            </a:solidFill>
          </p:spPr>
          <p:txBody>
            <a:bodyPr/>
            <a:lstStyle/>
            <a:p/>
          </p:txBody>
        </p:sp>
        <p:sp>
          <p:nvSpPr>
            <p:cNvPr id="34" name="rc34"/>
            <p:cNvSpPr/>
            <p:nvPr/>
          </p:nvSpPr>
          <p:spPr>
            <a:xfrm>
              <a:off x="4494791" y="3834340"/>
              <a:ext cx="239888" cy="281656"/>
            </a:xfrm>
            <a:prstGeom prst="rect">
              <a:avLst/>
            </a:prstGeom>
            <a:solidFill>
              <a:srgbClr val="1CABE2">
                <a:alpha val="85098"/>
              </a:srgbClr>
            </a:solidFill>
          </p:spPr>
          <p:txBody>
            <a:bodyPr/>
            <a:lstStyle/>
            <a:p/>
          </p:txBody>
        </p:sp>
        <p:sp>
          <p:nvSpPr>
            <p:cNvPr id="35" name="rc35"/>
            <p:cNvSpPr/>
            <p:nvPr/>
          </p:nvSpPr>
          <p:spPr>
            <a:xfrm>
              <a:off x="4761334" y="3828267"/>
              <a:ext cx="239888" cy="287730"/>
            </a:xfrm>
            <a:prstGeom prst="rect">
              <a:avLst/>
            </a:prstGeom>
            <a:solidFill>
              <a:srgbClr val="1CABE2">
                <a:alpha val="85098"/>
              </a:srgbClr>
            </a:solidFill>
          </p:spPr>
          <p:txBody>
            <a:bodyPr/>
            <a:lstStyle/>
            <a:p/>
          </p:txBody>
        </p:sp>
        <p:sp>
          <p:nvSpPr>
            <p:cNvPr id="36" name="rc36"/>
            <p:cNvSpPr/>
            <p:nvPr/>
          </p:nvSpPr>
          <p:spPr>
            <a:xfrm>
              <a:off x="5027877" y="3829785"/>
              <a:ext cx="239888" cy="286211"/>
            </a:xfrm>
            <a:prstGeom prst="rect">
              <a:avLst/>
            </a:prstGeom>
            <a:solidFill>
              <a:srgbClr val="1CABE2">
                <a:alpha val="85098"/>
              </a:srgbClr>
            </a:solidFill>
          </p:spPr>
          <p:txBody>
            <a:bodyPr/>
            <a:lstStyle/>
            <a:p/>
          </p:txBody>
        </p:sp>
        <p:sp>
          <p:nvSpPr>
            <p:cNvPr id="37" name="rc37"/>
            <p:cNvSpPr/>
            <p:nvPr/>
          </p:nvSpPr>
          <p:spPr>
            <a:xfrm>
              <a:off x="5294420" y="3844210"/>
              <a:ext cx="239888" cy="271787"/>
            </a:xfrm>
            <a:prstGeom prst="rect">
              <a:avLst/>
            </a:prstGeom>
            <a:solidFill>
              <a:srgbClr val="1CABE2">
                <a:alpha val="85098"/>
              </a:srgbClr>
            </a:solidFill>
          </p:spPr>
          <p:txBody>
            <a:bodyPr/>
            <a:lstStyle/>
            <a:p/>
          </p:txBody>
        </p:sp>
        <p:sp>
          <p:nvSpPr>
            <p:cNvPr id="38" name="rc38"/>
            <p:cNvSpPr/>
            <p:nvPr/>
          </p:nvSpPr>
          <p:spPr>
            <a:xfrm>
              <a:off x="5560963" y="3856357"/>
              <a:ext cx="239888" cy="259640"/>
            </a:xfrm>
            <a:prstGeom prst="rect">
              <a:avLst/>
            </a:prstGeom>
            <a:solidFill>
              <a:srgbClr val="1CABE2">
                <a:alpha val="85098"/>
              </a:srgbClr>
            </a:solidFill>
          </p:spPr>
          <p:txBody>
            <a:bodyPr/>
            <a:lstStyle/>
            <a:p/>
          </p:txBody>
        </p:sp>
        <p:sp>
          <p:nvSpPr>
            <p:cNvPr id="39" name="rc39"/>
            <p:cNvSpPr/>
            <p:nvPr/>
          </p:nvSpPr>
          <p:spPr>
            <a:xfrm>
              <a:off x="5827506" y="3866985"/>
              <a:ext cx="239888" cy="249011"/>
            </a:xfrm>
            <a:prstGeom prst="rect">
              <a:avLst/>
            </a:prstGeom>
            <a:solidFill>
              <a:srgbClr val="1CABE2">
                <a:alpha val="85098"/>
              </a:srgbClr>
            </a:solidFill>
          </p:spPr>
          <p:txBody>
            <a:bodyPr/>
            <a:lstStyle/>
            <a:p/>
          </p:txBody>
        </p:sp>
        <p:sp>
          <p:nvSpPr>
            <p:cNvPr id="40" name="rc40"/>
            <p:cNvSpPr/>
            <p:nvPr/>
          </p:nvSpPr>
          <p:spPr>
            <a:xfrm>
              <a:off x="6094049" y="3878373"/>
              <a:ext cx="239888" cy="237624"/>
            </a:xfrm>
            <a:prstGeom prst="rect">
              <a:avLst/>
            </a:prstGeom>
            <a:solidFill>
              <a:srgbClr val="1CABE2">
                <a:alpha val="85098"/>
              </a:srgbClr>
            </a:solidFill>
          </p:spPr>
          <p:txBody>
            <a:bodyPr/>
            <a:lstStyle/>
            <a:p/>
          </p:txBody>
        </p:sp>
        <p:sp>
          <p:nvSpPr>
            <p:cNvPr id="41" name="rc41"/>
            <p:cNvSpPr/>
            <p:nvPr/>
          </p:nvSpPr>
          <p:spPr>
            <a:xfrm>
              <a:off x="6360593" y="3882169"/>
              <a:ext cx="239888" cy="233828"/>
            </a:xfrm>
            <a:prstGeom prst="rect">
              <a:avLst/>
            </a:prstGeom>
            <a:solidFill>
              <a:srgbClr val="1CABE2">
                <a:alpha val="85098"/>
              </a:srgbClr>
            </a:solidFill>
          </p:spPr>
          <p:txBody>
            <a:bodyPr/>
            <a:lstStyle/>
            <a:p/>
          </p:txBody>
        </p:sp>
        <p:sp>
          <p:nvSpPr>
            <p:cNvPr id="42" name="rc42"/>
            <p:cNvSpPr/>
            <p:nvPr/>
          </p:nvSpPr>
          <p:spPr>
            <a:xfrm>
              <a:off x="6627136" y="3888242"/>
              <a:ext cx="239888" cy="227754"/>
            </a:xfrm>
            <a:prstGeom prst="rect">
              <a:avLst/>
            </a:prstGeom>
            <a:solidFill>
              <a:srgbClr val="1CABE2">
                <a:alpha val="85098"/>
              </a:srgbClr>
            </a:solidFill>
          </p:spPr>
          <p:txBody>
            <a:bodyPr/>
            <a:lstStyle/>
            <a:p/>
          </p:txBody>
        </p:sp>
        <p:sp>
          <p:nvSpPr>
            <p:cNvPr id="43" name="rc43"/>
            <p:cNvSpPr/>
            <p:nvPr/>
          </p:nvSpPr>
          <p:spPr>
            <a:xfrm>
              <a:off x="6893679" y="3664284"/>
              <a:ext cx="239888" cy="451713"/>
            </a:xfrm>
            <a:prstGeom prst="rect">
              <a:avLst/>
            </a:prstGeom>
            <a:solidFill>
              <a:srgbClr val="1CABE2">
                <a:alpha val="85098"/>
              </a:srgbClr>
            </a:solidFill>
          </p:spPr>
          <p:txBody>
            <a:bodyPr/>
            <a:lstStyle/>
            <a:p/>
          </p:txBody>
        </p:sp>
        <p:sp>
          <p:nvSpPr>
            <p:cNvPr id="44" name="rc44"/>
            <p:cNvSpPr/>
            <p:nvPr/>
          </p:nvSpPr>
          <p:spPr>
            <a:xfrm>
              <a:off x="7160222" y="3676430"/>
              <a:ext cx="239888" cy="439566"/>
            </a:xfrm>
            <a:prstGeom prst="rect">
              <a:avLst/>
            </a:prstGeom>
            <a:solidFill>
              <a:srgbClr val="1CABE2">
                <a:alpha val="85098"/>
              </a:srgbClr>
            </a:solidFill>
          </p:spPr>
          <p:txBody>
            <a:bodyPr/>
            <a:lstStyle/>
            <a:p/>
          </p:txBody>
        </p:sp>
        <p:sp>
          <p:nvSpPr>
            <p:cNvPr id="45" name="rc45"/>
            <p:cNvSpPr/>
            <p:nvPr/>
          </p:nvSpPr>
          <p:spPr>
            <a:xfrm>
              <a:off x="7426765" y="3681745"/>
              <a:ext cx="239888" cy="434252"/>
            </a:xfrm>
            <a:prstGeom prst="rect">
              <a:avLst/>
            </a:prstGeom>
            <a:solidFill>
              <a:srgbClr val="1CABE2">
                <a:alpha val="85098"/>
              </a:srgbClr>
            </a:solidFill>
          </p:spPr>
          <p:txBody>
            <a:bodyPr/>
            <a:lstStyle/>
            <a:p/>
          </p:txBody>
        </p:sp>
        <p:sp>
          <p:nvSpPr>
            <p:cNvPr id="46" name="rc46"/>
            <p:cNvSpPr/>
            <p:nvPr/>
          </p:nvSpPr>
          <p:spPr>
            <a:xfrm>
              <a:off x="7693308" y="3902667"/>
              <a:ext cx="239888" cy="213330"/>
            </a:xfrm>
            <a:prstGeom prst="rect">
              <a:avLst/>
            </a:prstGeom>
            <a:solidFill>
              <a:srgbClr val="1CABE2">
                <a:alpha val="85098"/>
              </a:srgbClr>
            </a:solidFill>
          </p:spPr>
          <p:txBody>
            <a:bodyPr/>
            <a:lstStyle/>
            <a:p/>
          </p:txBody>
        </p:sp>
        <p:sp>
          <p:nvSpPr>
            <p:cNvPr id="47" name="rc47"/>
            <p:cNvSpPr/>
            <p:nvPr/>
          </p:nvSpPr>
          <p:spPr>
            <a:xfrm>
              <a:off x="7959851" y="3702243"/>
              <a:ext cx="239888" cy="413754"/>
            </a:xfrm>
            <a:prstGeom prst="rect">
              <a:avLst/>
            </a:prstGeom>
            <a:solidFill>
              <a:srgbClr val="1CABE2">
                <a:alpha val="85098"/>
              </a:srgbClr>
            </a:solidFill>
          </p:spPr>
          <p:txBody>
            <a:bodyPr/>
            <a:lstStyle/>
            <a:p/>
          </p:txBody>
        </p:sp>
        <p:sp>
          <p:nvSpPr>
            <p:cNvPr id="48" name="rc48"/>
            <p:cNvSpPr/>
            <p:nvPr/>
          </p:nvSpPr>
          <p:spPr>
            <a:xfrm>
              <a:off x="1296273" y="2879289"/>
              <a:ext cx="239888" cy="412236"/>
            </a:xfrm>
            <a:prstGeom prst="rect">
              <a:avLst/>
            </a:prstGeom>
            <a:solidFill>
              <a:srgbClr val="B3B3B3">
                <a:alpha val="85098"/>
              </a:srgbClr>
            </a:solidFill>
          </p:spPr>
          <p:txBody>
            <a:bodyPr/>
            <a:lstStyle/>
            <a:p/>
          </p:txBody>
        </p:sp>
        <p:sp>
          <p:nvSpPr>
            <p:cNvPr id="49" name="rc49"/>
            <p:cNvSpPr/>
            <p:nvPr/>
          </p:nvSpPr>
          <p:spPr>
            <a:xfrm>
              <a:off x="1562816" y="2949134"/>
              <a:ext cx="239888" cy="0"/>
            </a:xfrm>
            <a:prstGeom prst="rect">
              <a:avLst/>
            </a:prstGeom>
            <a:solidFill>
              <a:srgbClr val="B3B3B3">
                <a:alpha val="85098"/>
              </a:srgbClr>
            </a:solidFill>
          </p:spPr>
          <p:txBody>
            <a:bodyPr/>
            <a:lstStyle/>
            <a:p/>
          </p:txBody>
        </p:sp>
        <p:sp>
          <p:nvSpPr>
            <p:cNvPr id="50" name="rc50"/>
            <p:cNvSpPr/>
            <p:nvPr/>
          </p:nvSpPr>
          <p:spPr>
            <a:xfrm>
              <a:off x="1829360" y="3387941"/>
              <a:ext cx="239888" cy="0"/>
            </a:xfrm>
            <a:prstGeom prst="rect">
              <a:avLst/>
            </a:prstGeom>
            <a:solidFill>
              <a:srgbClr val="B3B3B3">
                <a:alpha val="85098"/>
              </a:srgbClr>
            </a:solidFill>
          </p:spPr>
          <p:txBody>
            <a:bodyPr/>
            <a:lstStyle/>
            <a:p/>
          </p:txBody>
        </p:sp>
        <p:sp>
          <p:nvSpPr>
            <p:cNvPr id="51" name="rc51"/>
            <p:cNvSpPr/>
            <p:nvPr/>
          </p:nvSpPr>
          <p:spPr>
            <a:xfrm>
              <a:off x="2095903" y="3025811"/>
              <a:ext cx="239888" cy="0"/>
            </a:xfrm>
            <a:prstGeom prst="rect">
              <a:avLst/>
            </a:prstGeom>
            <a:solidFill>
              <a:srgbClr val="B3B3B3">
                <a:alpha val="85098"/>
              </a:srgbClr>
            </a:solidFill>
          </p:spPr>
          <p:txBody>
            <a:bodyPr/>
            <a:lstStyle/>
            <a:p/>
          </p:txBody>
        </p:sp>
        <p:sp>
          <p:nvSpPr>
            <p:cNvPr id="52" name="rc52"/>
            <p:cNvSpPr/>
            <p:nvPr/>
          </p:nvSpPr>
          <p:spPr>
            <a:xfrm>
              <a:off x="2362446" y="3095656"/>
              <a:ext cx="239888" cy="340113"/>
            </a:xfrm>
            <a:prstGeom prst="rect">
              <a:avLst/>
            </a:prstGeom>
            <a:solidFill>
              <a:srgbClr val="B3B3B3">
                <a:alpha val="85098"/>
              </a:srgbClr>
            </a:solidFill>
          </p:spPr>
          <p:txBody>
            <a:bodyPr/>
            <a:lstStyle/>
            <a:p/>
          </p:txBody>
        </p:sp>
        <p:sp>
          <p:nvSpPr>
            <p:cNvPr id="53" name="rc53"/>
            <p:cNvSpPr/>
            <p:nvPr/>
          </p:nvSpPr>
          <p:spPr>
            <a:xfrm>
              <a:off x="2628989" y="3478284"/>
              <a:ext cx="239888" cy="318856"/>
            </a:xfrm>
            <a:prstGeom prst="rect">
              <a:avLst/>
            </a:prstGeom>
            <a:solidFill>
              <a:srgbClr val="B3B3B3">
                <a:alpha val="85098"/>
              </a:srgbClr>
            </a:solidFill>
          </p:spPr>
          <p:txBody>
            <a:bodyPr/>
            <a:lstStyle/>
            <a:p/>
          </p:txBody>
        </p:sp>
        <p:sp>
          <p:nvSpPr>
            <p:cNvPr id="54" name="rc54"/>
            <p:cNvSpPr/>
            <p:nvPr/>
          </p:nvSpPr>
          <p:spPr>
            <a:xfrm>
              <a:off x="2895532" y="3226994"/>
              <a:ext cx="239888" cy="296081"/>
            </a:xfrm>
            <a:prstGeom prst="rect">
              <a:avLst/>
            </a:prstGeom>
            <a:solidFill>
              <a:srgbClr val="B3B3B3">
                <a:alpha val="85098"/>
              </a:srgbClr>
            </a:solidFill>
          </p:spPr>
          <p:txBody>
            <a:bodyPr/>
            <a:lstStyle/>
            <a:p/>
          </p:txBody>
        </p:sp>
        <p:sp>
          <p:nvSpPr>
            <p:cNvPr id="55" name="rc55"/>
            <p:cNvSpPr/>
            <p:nvPr/>
          </p:nvSpPr>
          <p:spPr>
            <a:xfrm>
              <a:off x="3162075" y="3552684"/>
              <a:ext cx="239888" cy="0"/>
            </a:xfrm>
            <a:prstGeom prst="rect">
              <a:avLst/>
            </a:prstGeom>
            <a:solidFill>
              <a:srgbClr val="B3B3B3">
                <a:alpha val="85098"/>
              </a:srgbClr>
            </a:solidFill>
          </p:spPr>
          <p:txBody>
            <a:bodyPr/>
            <a:lstStyle/>
            <a:p/>
          </p:txBody>
        </p:sp>
        <p:sp>
          <p:nvSpPr>
            <p:cNvPr id="56" name="rc56"/>
            <p:cNvSpPr/>
            <p:nvPr/>
          </p:nvSpPr>
          <p:spPr>
            <a:xfrm>
              <a:off x="3428618" y="3841932"/>
              <a:ext cx="239888" cy="0"/>
            </a:xfrm>
            <a:prstGeom prst="rect">
              <a:avLst/>
            </a:prstGeom>
            <a:solidFill>
              <a:srgbClr val="B3B3B3">
                <a:alpha val="85098"/>
              </a:srgbClr>
            </a:solidFill>
          </p:spPr>
          <p:txBody>
            <a:bodyPr/>
            <a:lstStyle/>
            <a:p/>
          </p:txBody>
        </p:sp>
        <p:sp>
          <p:nvSpPr>
            <p:cNvPr id="57" name="rc57"/>
            <p:cNvSpPr/>
            <p:nvPr/>
          </p:nvSpPr>
          <p:spPr>
            <a:xfrm>
              <a:off x="3695161" y="3567867"/>
              <a:ext cx="239888" cy="274064"/>
            </a:xfrm>
            <a:prstGeom prst="rect">
              <a:avLst/>
            </a:prstGeom>
            <a:solidFill>
              <a:srgbClr val="B3B3B3">
                <a:alpha val="85098"/>
              </a:srgbClr>
            </a:solidFill>
          </p:spPr>
          <p:txBody>
            <a:bodyPr/>
            <a:lstStyle/>
            <a:p/>
          </p:txBody>
        </p:sp>
        <p:sp>
          <p:nvSpPr>
            <p:cNvPr id="58" name="rc58"/>
            <p:cNvSpPr/>
            <p:nvPr/>
          </p:nvSpPr>
          <p:spPr>
            <a:xfrm>
              <a:off x="3961705" y="3843451"/>
              <a:ext cx="239888" cy="0"/>
            </a:xfrm>
            <a:prstGeom prst="rect">
              <a:avLst/>
            </a:prstGeom>
            <a:solidFill>
              <a:srgbClr val="B3B3B3">
                <a:alpha val="85098"/>
              </a:srgbClr>
            </a:solidFill>
          </p:spPr>
          <p:txBody>
            <a:bodyPr/>
            <a:lstStyle/>
            <a:p/>
          </p:txBody>
        </p:sp>
        <p:sp>
          <p:nvSpPr>
            <p:cNvPr id="59" name="rc59"/>
            <p:cNvSpPr/>
            <p:nvPr/>
          </p:nvSpPr>
          <p:spPr>
            <a:xfrm>
              <a:off x="4228248" y="3844210"/>
              <a:ext cx="239888" cy="0"/>
            </a:xfrm>
            <a:prstGeom prst="rect">
              <a:avLst/>
            </a:prstGeom>
            <a:solidFill>
              <a:srgbClr val="B3B3B3">
                <a:alpha val="85098"/>
              </a:srgbClr>
            </a:solidFill>
          </p:spPr>
          <p:txBody>
            <a:bodyPr/>
            <a:lstStyle/>
            <a:p/>
          </p:txBody>
        </p:sp>
        <p:sp>
          <p:nvSpPr>
            <p:cNvPr id="60" name="rc60"/>
            <p:cNvSpPr/>
            <p:nvPr/>
          </p:nvSpPr>
          <p:spPr>
            <a:xfrm>
              <a:off x="4494791" y="3834340"/>
              <a:ext cx="239888" cy="0"/>
            </a:xfrm>
            <a:prstGeom prst="rect">
              <a:avLst/>
            </a:prstGeom>
            <a:solidFill>
              <a:srgbClr val="B3B3B3">
                <a:alpha val="85098"/>
              </a:srgbClr>
            </a:solidFill>
          </p:spPr>
          <p:txBody>
            <a:bodyPr/>
            <a:lstStyle/>
            <a:p/>
          </p:txBody>
        </p:sp>
        <p:sp>
          <p:nvSpPr>
            <p:cNvPr id="61" name="rc61"/>
            <p:cNvSpPr/>
            <p:nvPr/>
          </p:nvSpPr>
          <p:spPr>
            <a:xfrm>
              <a:off x="4761334" y="3828267"/>
              <a:ext cx="239888" cy="0"/>
            </a:xfrm>
            <a:prstGeom prst="rect">
              <a:avLst/>
            </a:prstGeom>
            <a:solidFill>
              <a:srgbClr val="B3B3B3">
                <a:alpha val="85098"/>
              </a:srgbClr>
            </a:solidFill>
          </p:spPr>
          <p:txBody>
            <a:bodyPr/>
            <a:lstStyle/>
            <a:p/>
          </p:txBody>
        </p:sp>
        <p:sp>
          <p:nvSpPr>
            <p:cNvPr id="62" name="rc62"/>
            <p:cNvSpPr/>
            <p:nvPr/>
          </p:nvSpPr>
          <p:spPr>
            <a:xfrm>
              <a:off x="5027877" y="3829785"/>
              <a:ext cx="239888" cy="0"/>
            </a:xfrm>
            <a:prstGeom prst="rect">
              <a:avLst/>
            </a:prstGeom>
            <a:solidFill>
              <a:srgbClr val="B3B3B3">
                <a:alpha val="85098"/>
              </a:srgbClr>
            </a:solidFill>
          </p:spPr>
          <p:txBody>
            <a:bodyPr/>
            <a:lstStyle/>
            <a:p/>
          </p:txBody>
        </p:sp>
        <p:sp>
          <p:nvSpPr>
            <p:cNvPr id="63" name="rc63"/>
            <p:cNvSpPr/>
            <p:nvPr/>
          </p:nvSpPr>
          <p:spPr>
            <a:xfrm>
              <a:off x="5294420" y="3844210"/>
              <a:ext cx="239888" cy="0"/>
            </a:xfrm>
            <a:prstGeom prst="rect">
              <a:avLst/>
            </a:prstGeom>
            <a:solidFill>
              <a:srgbClr val="B3B3B3">
                <a:alpha val="85098"/>
              </a:srgbClr>
            </a:solidFill>
          </p:spPr>
          <p:txBody>
            <a:bodyPr/>
            <a:lstStyle/>
            <a:p/>
          </p:txBody>
        </p:sp>
        <p:sp>
          <p:nvSpPr>
            <p:cNvPr id="64" name="rc64"/>
            <p:cNvSpPr/>
            <p:nvPr/>
          </p:nvSpPr>
          <p:spPr>
            <a:xfrm>
              <a:off x="5560963" y="3856357"/>
              <a:ext cx="239888" cy="0"/>
            </a:xfrm>
            <a:prstGeom prst="rect">
              <a:avLst/>
            </a:prstGeom>
            <a:solidFill>
              <a:srgbClr val="B3B3B3">
                <a:alpha val="85098"/>
              </a:srgbClr>
            </a:solidFill>
          </p:spPr>
          <p:txBody>
            <a:bodyPr/>
            <a:lstStyle/>
            <a:p/>
          </p:txBody>
        </p:sp>
        <p:sp>
          <p:nvSpPr>
            <p:cNvPr id="65" name="rc65"/>
            <p:cNvSpPr/>
            <p:nvPr/>
          </p:nvSpPr>
          <p:spPr>
            <a:xfrm>
              <a:off x="5827506" y="3866985"/>
              <a:ext cx="239888" cy="0"/>
            </a:xfrm>
            <a:prstGeom prst="rect">
              <a:avLst/>
            </a:prstGeom>
            <a:solidFill>
              <a:srgbClr val="B3B3B3">
                <a:alpha val="85098"/>
              </a:srgbClr>
            </a:solidFill>
          </p:spPr>
          <p:txBody>
            <a:bodyPr/>
            <a:lstStyle/>
            <a:p/>
          </p:txBody>
        </p:sp>
        <p:sp>
          <p:nvSpPr>
            <p:cNvPr id="66" name="rc66"/>
            <p:cNvSpPr/>
            <p:nvPr/>
          </p:nvSpPr>
          <p:spPr>
            <a:xfrm>
              <a:off x="6094049" y="3878373"/>
              <a:ext cx="239888" cy="0"/>
            </a:xfrm>
            <a:prstGeom prst="rect">
              <a:avLst/>
            </a:prstGeom>
            <a:solidFill>
              <a:srgbClr val="B3B3B3">
                <a:alpha val="85098"/>
              </a:srgbClr>
            </a:solidFill>
          </p:spPr>
          <p:txBody>
            <a:bodyPr/>
            <a:lstStyle/>
            <a:p/>
          </p:txBody>
        </p:sp>
        <p:sp>
          <p:nvSpPr>
            <p:cNvPr id="67" name="rc67"/>
            <p:cNvSpPr/>
            <p:nvPr/>
          </p:nvSpPr>
          <p:spPr>
            <a:xfrm>
              <a:off x="6360593" y="3882169"/>
              <a:ext cx="239888" cy="0"/>
            </a:xfrm>
            <a:prstGeom prst="rect">
              <a:avLst/>
            </a:prstGeom>
            <a:solidFill>
              <a:srgbClr val="B3B3B3">
                <a:alpha val="85098"/>
              </a:srgbClr>
            </a:solidFill>
          </p:spPr>
          <p:txBody>
            <a:bodyPr/>
            <a:lstStyle/>
            <a:p/>
          </p:txBody>
        </p:sp>
        <p:sp>
          <p:nvSpPr>
            <p:cNvPr id="68" name="rc68"/>
            <p:cNvSpPr/>
            <p:nvPr/>
          </p:nvSpPr>
          <p:spPr>
            <a:xfrm>
              <a:off x="6627136" y="3659728"/>
              <a:ext cx="239888" cy="228513"/>
            </a:xfrm>
            <a:prstGeom prst="rect">
              <a:avLst/>
            </a:prstGeom>
            <a:solidFill>
              <a:srgbClr val="B3B3B3">
                <a:alpha val="85098"/>
              </a:srgbClr>
            </a:solidFill>
          </p:spPr>
          <p:txBody>
            <a:bodyPr/>
            <a:lstStyle/>
            <a:p/>
          </p:txBody>
        </p:sp>
        <p:sp>
          <p:nvSpPr>
            <p:cNvPr id="69" name="rc69"/>
            <p:cNvSpPr/>
            <p:nvPr/>
          </p:nvSpPr>
          <p:spPr>
            <a:xfrm>
              <a:off x="6893679" y="3664284"/>
              <a:ext cx="239888" cy="0"/>
            </a:xfrm>
            <a:prstGeom prst="rect">
              <a:avLst/>
            </a:prstGeom>
            <a:solidFill>
              <a:srgbClr val="B3B3B3">
                <a:alpha val="85098"/>
              </a:srgbClr>
            </a:solidFill>
          </p:spPr>
          <p:txBody>
            <a:bodyPr/>
            <a:lstStyle/>
            <a:p/>
          </p:txBody>
        </p:sp>
        <p:sp>
          <p:nvSpPr>
            <p:cNvPr id="70" name="rc70"/>
            <p:cNvSpPr/>
            <p:nvPr/>
          </p:nvSpPr>
          <p:spPr>
            <a:xfrm>
              <a:off x="7160222" y="3457027"/>
              <a:ext cx="239888" cy="219403"/>
            </a:xfrm>
            <a:prstGeom prst="rect">
              <a:avLst/>
            </a:prstGeom>
            <a:solidFill>
              <a:srgbClr val="B3B3B3">
                <a:alpha val="85098"/>
              </a:srgbClr>
            </a:solidFill>
          </p:spPr>
          <p:txBody>
            <a:bodyPr/>
            <a:lstStyle/>
            <a:p/>
          </p:txBody>
        </p:sp>
        <p:sp>
          <p:nvSpPr>
            <p:cNvPr id="71" name="rc71"/>
            <p:cNvSpPr/>
            <p:nvPr/>
          </p:nvSpPr>
          <p:spPr>
            <a:xfrm>
              <a:off x="7426765" y="3464619"/>
              <a:ext cx="239888" cy="217126"/>
            </a:xfrm>
            <a:prstGeom prst="rect">
              <a:avLst/>
            </a:prstGeom>
            <a:solidFill>
              <a:srgbClr val="B3B3B3">
                <a:alpha val="85098"/>
              </a:srgbClr>
            </a:solidFill>
          </p:spPr>
          <p:txBody>
            <a:bodyPr/>
            <a:lstStyle/>
            <a:p/>
          </p:txBody>
        </p:sp>
        <p:sp>
          <p:nvSpPr>
            <p:cNvPr id="72" name="rc72"/>
            <p:cNvSpPr/>
            <p:nvPr/>
          </p:nvSpPr>
          <p:spPr>
            <a:xfrm>
              <a:off x="7693308" y="3476006"/>
              <a:ext cx="239888" cy="426660"/>
            </a:xfrm>
            <a:prstGeom prst="rect">
              <a:avLst/>
            </a:prstGeom>
            <a:solidFill>
              <a:srgbClr val="B3B3B3">
                <a:alpha val="85098"/>
              </a:srgbClr>
            </a:solidFill>
          </p:spPr>
          <p:txBody>
            <a:bodyPr/>
            <a:lstStyle/>
            <a:p/>
          </p:txBody>
        </p:sp>
        <p:sp>
          <p:nvSpPr>
            <p:cNvPr id="73" name="rc73"/>
            <p:cNvSpPr/>
            <p:nvPr/>
          </p:nvSpPr>
          <p:spPr>
            <a:xfrm>
              <a:off x="7959851" y="3287729"/>
              <a:ext cx="239888" cy="414513"/>
            </a:xfrm>
            <a:prstGeom prst="rect">
              <a:avLst/>
            </a:prstGeom>
            <a:solidFill>
              <a:srgbClr val="B3B3B3">
                <a:alpha val="85098"/>
              </a:srgbClr>
            </a:solidFill>
          </p:spPr>
          <p:txBody>
            <a:bodyPr/>
            <a:lstStyle/>
            <a:p/>
          </p:txBody>
        </p:sp>
        <p:sp>
          <p:nvSpPr>
            <p:cNvPr id="74" name="pl74"/>
            <p:cNvSpPr/>
            <p:nvPr/>
          </p:nvSpPr>
          <p:spPr>
            <a:xfrm>
              <a:off x="1416218" y="2075428"/>
              <a:ext cx="6663577" cy="41223"/>
            </a:xfrm>
            <a:custGeom>
              <a:avLst/>
              <a:pathLst>
                <a:path w="6663577" h="41223">
                  <a:moveTo>
                    <a:pt x="0" y="20611"/>
                  </a:moveTo>
                  <a:lnTo>
                    <a:pt x="266543" y="41223"/>
                  </a:lnTo>
                  <a:lnTo>
                    <a:pt x="533086" y="20611"/>
                  </a:lnTo>
                  <a:lnTo>
                    <a:pt x="799629" y="41223"/>
                  </a:lnTo>
                  <a:lnTo>
                    <a:pt x="1066172" y="20611"/>
                  </a:lnTo>
                  <a:lnTo>
                    <a:pt x="1332715" y="0"/>
                  </a:lnTo>
                  <a:lnTo>
                    <a:pt x="1599258" y="20611"/>
                  </a:lnTo>
                  <a:lnTo>
                    <a:pt x="1865801" y="20611"/>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20611"/>
                  </a:lnTo>
                  <a:lnTo>
                    <a:pt x="5863948" y="20611"/>
                  </a:lnTo>
                  <a:lnTo>
                    <a:pt x="6130491" y="20611"/>
                  </a:lnTo>
                  <a:lnTo>
                    <a:pt x="6397034" y="0"/>
                  </a:lnTo>
                  <a:lnTo>
                    <a:pt x="6663577" y="20611"/>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61835"/>
            </a:xfrm>
            <a:custGeom>
              <a:avLst/>
              <a:pathLst>
                <a:path w="6663577" h="61835">
                  <a:moveTo>
                    <a:pt x="0" y="41223"/>
                  </a:moveTo>
                  <a:lnTo>
                    <a:pt x="266543" y="41223"/>
                  </a:lnTo>
                  <a:lnTo>
                    <a:pt x="533086" y="20611"/>
                  </a:lnTo>
                  <a:lnTo>
                    <a:pt x="799629" y="41223"/>
                  </a:lnTo>
                  <a:lnTo>
                    <a:pt x="1066172" y="41223"/>
                  </a:lnTo>
                  <a:lnTo>
                    <a:pt x="1332715" y="20611"/>
                  </a:lnTo>
                  <a:lnTo>
                    <a:pt x="1599258" y="41223"/>
                  </a:lnTo>
                  <a:lnTo>
                    <a:pt x="1865801" y="20611"/>
                  </a:lnTo>
                  <a:lnTo>
                    <a:pt x="2132344" y="0"/>
                  </a:lnTo>
                  <a:lnTo>
                    <a:pt x="2398888" y="20611"/>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0611"/>
                  </a:lnTo>
                  <a:lnTo>
                    <a:pt x="5597405" y="20611"/>
                  </a:lnTo>
                  <a:lnTo>
                    <a:pt x="5863948" y="41223"/>
                  </a:lnTo>
                  <a:lnTo>
                    <a:pt x="6130491" y="41223"/>
                  </a:lnTo>
                  <a:lnTo>
                    <a:pt x="6397034" y="41223"/>
                  </a:lnTo>
                  <a:lnTo>
                    <a:pt x="6663577" y="61835"/>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8642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1340869" y="36646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1340869"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0" name="tx100"/>
            <p:cNvSpPr/>
            <p:nvPr/>
          </p:nvSpPr>
          <p:spPr>
            <a:xfrm>
              <a:off x="2687135" y="336156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3974647" y="372541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2" name="tx102"/>
            <p:cNvSpPr/>
            <p:nvPr/>
          </p:nvSpPr>
          <p:spPr>
            <a:xfrm>
              <a:off x="5307362" y="372617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6373535" y="376413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4" name="tx104"/>
            <p:cNvSpPr/>
            <p:nvPr/>
          </p:nvSpPr>
          <p:spPr>
            <a:xfrm>
              <a:off x="6685282" y="354301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5" name="tx105"/>
            <p:cNvSpPr/>
            <p:nvPr/>
          </p:nvSpPr>
          <p:spPr>
            <a:xfrm>
              <a:off x="6951825" y="354756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6" name="tx106"/>
            <p:cNvSpPr/>
            <p:nvPr/>
          </p:nvSpPr>
          <p:spPr>
            <a:xfrm>
              <a:off x="7218368" y="334031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7484911" y="33479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7751454" y="335929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9" name="tx109"/>
            <p:cNvSpPr/>
            <p:nvPr/>
          </p:nvSpPr>
          <p:spPr>
            <a:xfrm>
              <a:off x="8004447" y="3171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 name="tx11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30640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2" name="tx112"/>
            <p:cNvSpPr/>
            <p:nvPr/>
          </p:nvSpPr>
          <p:spPr>
            <a:xfrm>
              <a:off x="717597" y="254722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3" name="tx11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3" name="tx13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63170" y="4979579"/>
              <a:ext cx="201456" cy="201456"/>
            </a:xfrm>
            <a:prstGeom prst="rect">
              <a:avLst/>
            </a:prstGeom>
            <a:solidFill>
              <a:srgbClr val="B3B3B3">
                <a:alpha val="85098"/>
              </a:srgbClr>
            </a:solidFill>
          </p:spPr>
          <p:txBody>
            <a:bodyPr/>
            <a:lstStyle/>
            <a:p/>
          </p:txBody>
        </p:sp>
        <p:sp>
          <p:nvSpPr>
            <p:cNvPr id="136" name="rc136"/>
            <p:cNvSpPr/>
            <p:nvPr/>
          </p:nvSpPr>
          <p:spPr>
            <a:xfrm>
              <a:off x="5565324" y="4979579"/>
              <a:ext cx="201456" cy="201456"/>
            </a:xfrm>
            <a:prstGeom prst="rect">
              <a:avLst/>
            </a:prstGeom>
            <a:solidFill>
              <a:srgbClr val="1CABE2">
                <a:alpha val="85098"/>
              </a:srgbClr>
            </a:solidFill>
          </p:spPr>
          <p:txBody>
            <a:bodyPr/>
            <a:lstStyle/>
            <a:p/>
          </p:txBody>
        </p:sp>
        <p:sp>
          <p:nvSpPr>
            <p:cNvPr id="137" name="tx13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0" name="tx140"/>
            <p:cNvSpPr/>
            <p:nvPr/>
          </p:nvSpPr>
          <p:spPr>
            <a:xfrm>
              <a:off x="951100" y="1594448"/>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141" name="pl141"/>
            <p:cNvSpPr/>
            <p:nvPr/>
          </p:nvSpPr>
          <p:spPr>
            <a:xfrm>
              <a:off x="224542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14371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04201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9403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9456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09286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99115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726143"/>
              <a:ext cx="1948916" cy="119033"/>
            </a:xfrm>
            <a:prstGeom prst="rect">
              <a:avLst/>
            </a:prstGeom>
            <a:solidFill>
              <a:srgbClr val="1CABE2">
                <a:alpha val="85098"/>
              </a:srgbClr>
            </a:solidFill>
          </p:spPr>
          <p:txBody>
            <a:bodyPr/>
            <a:lstStyle/>
            <a:p/>
          </p:txBody>
        </p:sp>
        <p:sp>
          <p:nvSpPr>
            <p:cNvPr id="153" name="rc153"/>
            <p:cNvSpPr/>
            <p:nvPr/>
          </p:nvSpPr>
          <p:spPr>
            <a:xfrm>
              <a:off x="1296273" y="5577352"/>
              <a:ext cx="1778069" cy="119033"/>
            </a:xfrm>
            <a:prstGeom prst="rect">
              <a:avLst/>
            </a:prstGeom>
            <a:solidFill>
              <a:srgbClr val="1CABE2">
                <a:alpha val="85098"/>
              </a:srgbClr>
            </a:solidFill>
          </p:spPr>
          <p:txBody>
            <a:bodyPr/>
            <a:lstStyle/>
            <a:p/>
          </p:txBody>
        </p:sp>
        <p:sp>
          <p:nvSpPr>
            <p:cNvPr id="154" name="rc154"/>
            <p:cNvSpPr/>
            <p:nvPr/>
          </p:nvSpPr>
          <p:spPr>
            <a:xfrm>
              <a:off x="1296273" y="5428560"/>
              <a:ext cx="3448569" cy="119033"/>
            </a:xfrm>
            <a:prstGeom prst="rect">
              <a:avLst/>
            </a:prstGeom>
            <a:solidFill>
              <a:srgbClr val="1CABE2">
                <a:alpha val="85098"/>
              </a:srgbClr>
            </a:solidFill>
          </p:spPr>
          <p:txBody>
            <a:bodyPr/>
            <a:lstStyle/>
            <a:p/>
          </p:txBody>
        </p:sp>
        <p:sp>
          <p:nvSpPr>
            <p:cNvPr id="155" name="rc155"/>
            <p:cNvSpPr/>
            <p:nvPr/>
          </p:nvSpPr>
          <p:spPr>
            <a:xfrm>
              <a:off x="3245190" y="5726143"/>
              <a:ext cx="0" cy="119033"/>
            </a:xfrm>
            <a:prstGeom prst="rect">
              <a:avLst/>
            </a:prstGeom>
            <a:solidFill>
              <a:srgbClr val="B3B3B3">
                <a:alpha val="85098"/>
              </a:srgbClr>
            </a:solidFill>
          </p:spPr>
          <p:txBody>
            <a:bodyPr/>
            <a:lstStyle/>
            <a:p/>
          </p:txBody>
        </p:sp>
        <p:sp>
          <p:nvSpPr>
            <p:cNvPr id="156" name="rc156"/>
            <p:cNvSpPr/>
            <p:nvPr/>
          </p:nvSpPr>
          <p:spPr>
            <a:xfrm>
              <a:off x="3074343" y="5577352"/>
              <a:ext cx="3556139" cy="119033"/>
            </a:xfrm>
            <a:prstGeom prst="rect">
              <a:avLst/>
            </a:prstGeom>
            <a:solidFill>
              <a:srgbClr val="B3B3B3">
                <a:alpha val="85098"/>
              </a:srgbClr>
            </a:solidFill>
          </p:spPr>
          <p:txBody>
            <a:bodyPr/>
            <a:lstStyle/>
            <a:p/>
          </p:txBody>
        </p:sp>
        <p:sp>
          <p:nvSpPr>
            <p:cNvPr id="157" name="rc157"/>
            <p:cNvSpPr/>
            <p:nvPr/>
          </p:nvSpPr>
          <p:spPr>
            <a:xfrm>
              <a:off x="4744843" y="5428560"/>
              <a:ext cx="3454897" cy="119033"/>
            </a:xfrm>
            <a:prstGeom prst="rect">
              <a:avLst/>
            </a:prstGeom>
            <a:solidFill>
              <a:srgbClr val="B3B3B3">
                <a:alpha val="85098"/>
              </a:srgbClr>
            </a:solidFill>
          </p:spPr>
          <p:txBody>
            <a:bodyPr/>
            <a:lstStyle/>
            <a:p/>
          </p:txBody>
        </p:sp>
        <p:sp>
          <p:nvSpPr>
            <p:cNvPr id="158" name="tx158"/>
            <p:cNvSpPr/>
            <p:nvPr/>
          </p:nvSpPr>
          <p:spPr>
            <a:xfrm>
              <a:off x="335932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9" name="tx159"/>
            <p:cNvSpPr/>
            <p:nvPr/>
          </p:nvSpPr>
          <p:spPr>
            <a:xfrm>
              <a:off x="6696401"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0" name="tx160"/>
            <p:cNvSpPr/>
            <p:nvPr/>
          </p:nvSpPr>
          <p:spPr>
            <a:xfrm>
              <a:off x="8280112"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61" name="tx161"/>
            <p:cNvSpPr/>
            <p:nvPr/>
          </p:nvSpPr>
          <p:spPr>
            <a:xfrm>
              <a:off x="2156596"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2071172"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295464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3131054"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4786495"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6" name="tx166"/>
            <p:cNvSpPr/>
            <p:nvPr/>
          </p:nvSpPr>
          <p:spPr>
            <a:xfrm>
              <a:off x="6406373"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1" name="tx171"/>
            <p:cNvSpPr/>
            <p:nvPr/>
          </p:nvSpPr>
          <p:spPr>
            <a:xfrm>
              <a:off x="3050878" y="5935382"/>
              <a:ext cx="28738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0.3K</a:t>
              </a:r>
            </a:p>
          </p:txBody>
        </p:sp>
        <p:sp>
          <p:nvSpPr>
            <p:cNvPr id="172" name="tx172"/>
            <p:cNvSpPr/>
            <p:nvPr/>
          </p:nvSpPr>
          <p:spPr>
            <a:xfrm>
              <a:off x="494917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0.6K</a:t>
              </a:r>
            </a:p>
          </p:txBody>
        </p:sp>
        <p:sp>
          <p:nvSpPr>
            <p:cNvPr id="173" name="tx173"/>
            <p:cNvSpPr/>
            <p:nvPr/>
          </p:nvSpPr>
          <p:spPr>
            <a:xfrm>
              <a:off x="6847468"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0.9K</a:t>
              </a:r>
            </a:p>
          </p:txBody>
        </p:sp>
        <p:sp>
          <p:nvSpPr>
            <p:cNvPr id="174" name="tx17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Albania.
In 2025, DTP1 coverage in Albania remained relatively constant within 1% at 98%. There were &lt;1,000 children who missed out on any DTP vaccination (zero-dose children).
DTP3 coverage remained relatively constant within 1% at at 96% in 2025, leaving 1,000 children vulnerable to vaccine-preventable diseases.</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96%, leaving 1,000 children un- or under-vaccinated, including &lt;1,000 zero-dose and &lt;1,000 with only partial protection.</a:t>
            </a:r>
          </a:p>
        </p:txBody>
      </p:sp>
      <p:grpSp xmlns:pic="http://schemas.openxmlformats.org/drawingml/2006/picture">
        <p:nvGrpSpPr>
          <p:cNvPr id="180" name=""/>
          <p:cNvGrpSpPr/>
          <p:nvPr/>
        </p:nvGrpSpPr>
        <p:grpSpPr>
          <a:xfrm>
            <a:off x="292608" y="1005840"/>
            <a:ext cx="8595360" cy="28575"/>
            <a:chOff x="292608" y="1005840"/>
            <a:chExt cx="8595360" cy="28575"/>
          </a:xfrm>
        </p:grpSpPr>
        <p:sp>
          <p:nvSpPr>
            <p:cNvPr id="1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21871"/>
                  </a:moveTo>
                  <a:lnTo>
                    <a:pt x="135891" y="43742"/>
                  </a:lnTo>
                  <a:lnTo>
                    <a:pt x="271783" y="21871"/>
                  </a:lnTo>
                  <a:lnTo>
                    <a:pt x="407675" y="43742"/>
                  </a:lnTo>
                  <a:lnTo>
                    <a:pt x="543566" y="21871"/>
                  </a:lnTo>
                  <a:lnTo>
                    <a:pt x="679458" y="0"/>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21871"/>
                  </a:moveTo>
                  <a:lnTo>
                    <a:pt x="135891" y="43742"/>
                  </a:lnTo>
                  <a:lnTo>
                    <a:pt x="271783" y="21871"/>
                  </a:lnTo>
                  <a:lnTo>
                    <a:pt x="407675" y="43742"/>
                  </a:lnTo>
                  <a:lnTo>
                    <a:pt x="543566" y="21871"/>
                  </a:lnTo>
                  <a:lnTo>
                    <a:pt x="679458" y="0"/>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21871"/>
                  </a:lnTo>
                  <a:lnTo>
                    <a:pt x="3125509" y="21871"/>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21871"/>
                  </a:moveTo>
                  <a:lnTo>
                    <a:pt x="135891" y="43742"/>
                  </a:lnTo>
                  <a:lnTo>
                    <a:pt x="271783" y="21871"/>
                  </a:lnTo>
                  <a:lnTo>
                    <a:pt x="407675" y="43742"/>
                  </a:lnTo>
                  <a:lnTo>
                    <a:pt x="543566" y="21871"/>
                  </a:lnTo>
                  <a:lnTo>
                    <a:pt x="679458" y="0"/>
                  </a:lnTo>
                  <a:lnTo>
                    <a:pt x="815350" y="21871"/>
                  </a:lnTo>
                  <a:lnTo>
                    <a:pt x="951242" y="21871"/>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21871"/>
                  </a:lnTo>
                  <a:lnTo>
                    <a:pt x="2989618" y="21871"/>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509"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6905" y="1405107"/>
              <a:ext cx="24654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Albania,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208771"/>
            </a:xfrm>
            <a:custGeom>
              <a:avLst/>
              <a:pathLst>
                <a:path w="3397293" h="208771">
                  <a:moveTo>
                    <a:pt x="0" y="104385"/>
                  </a:moveTo>
                  <a:lnTo>
                    <a:pt x="135891" y="208771"/>
                  </a:lnTo>
                  <a:lnTo>
                    <a:pt x="271783" y="104385"/>
                  </a:lnTo>
                  <a:lnTo>
                    <a:pt x="407675" y="208771"/>
                  </a:lnTo>
                  <a:lnTo>
                    <a:pt x="543566" y="104385"/>
                  </a:lnTo>
                  <a:lnTo>
                    <a:pt x="679458" y="0"/>
                  </a:lnTo>
                  <a:lnTo>
                    <a:pt x="815350" y="104385"/>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104385"/>
                  </a:lnTo>
                  <a:lnTo>
                    <a:pt x="2989618" y="104385"/>
                  </a:lnTo>
                  <a:lnTo>
                    <a:pt x="3125509" y="104385"/>
                  </a:lnTo>
                  <a:lnTo>
                    <a:pt x="3261401" y="0"/>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208771"/>
            </a:xfrm>
            <a:custGeom>
              <a:avLst/>
              <a:pathLst>
                <a:path w="3397293" h="208771">
                  <a:moveTo>
                    <a:pt x="0" y="104385"/>
                  </a:moveTo>
                  <a:lnTo>
                    <a:pt x="135891" y="208771"/>
                  </a:lnTo>
                  <a:lnTo>
                    <a:pt x="271783" y="104385"/>
                  </a:lnTo>
                  <a:lnTo>
                    <a:pt x="407675" y="208771"/>
                  </a:lnTo>
                  <a:lnTo>
                    <a:pt x="543566" y="104385"/>
                  </a:lnTo>
                  <a:lnTo>
                    <a:pt x="679458" y="0"/>
                  </a:lnTo>
                  <a:lnTo>
                    <a:pt x="815350" y="104385"/>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104385"/>
                  </a:lnTo>
                  <a:lnTo>
                    <a:pt x="2989618" y="104385"/>
                  </a:lnTo>
                  <a:lnTo>
                    <a:pt x="3125509" y="104385"/>
                  </a:lnTo>
                  <a:lnTo>
                    <a:pt x="3261401" y="0"/>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208771"/>
            </a:xfrm>
            <a:custGeom>
              <a:avLst/>
              <a:pathLst>
                <a:path w="3397293" h="208771">
                  <a:moveTo>
                    <a:pt x="0" y="104385"/>
                  </a:moveTo>
                  <a:lnTo>
                    <a:pt x="135891" y="208771"/>
                  </a:lnTo>
                  <a:lnTo>
                    <a:pt x="271783" y="104385"/>
                  </a:lnTo>
                  <a:lnTo>
                    <a:pt x="407675" y="208771"/>
                  </a:lnTo>
                  <a:lnTo>
                    <a:pt x="543566" y="104385"/>
                  </a:lnTo>
                  <a:lnTo>
                    <a:pt x="679458" y="0"/>
                  </a:lnTo>
                  <a:lnTo>
                    <a:pt x="815350" y="104385"/>
                  </a:lnTo>
                  <a:lnTo>
                    <a:pt x="951242" y="104385"/>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104385"/>
                  </a:lnTo>
                  <a:lnTo>
                    <a:pt x="2989618" y="104385"/>
                  </a:lnTo>
                  <a:lnTo>
                    <a:pt x="3125509" y="104385"/>
                  </a:lnTo>
                  <a:lnTo>
                    <a:pt x="3261401" y="0"/>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3208"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20" name="tx120"/>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8032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605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3473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342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0399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908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137691" cy="114824"/>
            </a:xfrm>
            <a:prstGeom prst="rect">
              <a:avLst/>
            </a:prstGeom>
            <a:solidFill>
              <a:srgbClr val="1CABE2">
                <a:alpha val="80000"/>
              </a:srgbClr>
            </a:solidFill>
          </p:spPr>
          <p:txBody>
            <a:bodyPr/>
            <a:lstStyle/>
            <a:p/>
          </p:txBody>
        </p:sp>
        <p:sp>
          <p:nvSpPr>
            <p:cNvPr id="133" name="rc133"/>
            <p:cNvSpPr/>
            <p:nvPr/>
          </p:nvSpPr>
          <p:spPr>
            <a:xfrm>
              <a:off x="1317178" y="5743865"/>
              <a:ext cx="3774971"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7090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45772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Albania (98%) was 8 percentage points higher than the global average (90%) and 8 percentage points higher than the average across all ECAR countries (90%).
National DTP1 coverage was 1 percentage point lower than in 2019 (99%).
The number of zero-dose children increased (ie. worsened)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DTP1 coverage was 98% - this is 1 percentage point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Albania ranked number 16 out of 21 countries for lowest DTP1 coverage (based on tied ranks).
Albania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F26A21">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Albania ranked number 20 out of 21 countries with &lt;1,000 zero-dose children.
In 2025, Albania ranked number 20 out of 21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0946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5761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0575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5390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33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8168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42983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365010"/>
              <a:ext cx="204851" cy="1320376"/>
            </a:xfrm>
            <a:prstGeom prst="rect">
              <a:avLst/>
            </a:prstGeom>
            <a:solidFill>
              <a:srgbClr val="80BD41">
                <a:alpha val="100000"/>
              </a:srgbClr>
            </a:solidFill>
          </p:spPr>
          <p:txBody>
            <a:bodyPr/>
            <a:lstStyle/>
            <a:p/>
          </p:txBody>
        </p:sp>
        <p:sp>
          <p:nvSpPr>
            <p:cNvPr id="27" name="rc27"/>
            <p:cNvSpPr/>
            <p:nvPr/>
          </p:nvSpPr>
          <p:spPr>
            <a:xfrm>
              <a:off x="1271992" y="3324185"/>
              <a:ext cx="204851" cy="27217"/>
            </a:xfrm>
            <a:prstGeom prst="rect">
              <a:avLst/>
            </a:prstGeom>
            <a:solidFill>
              <a:srgbClr val="0058AB">
                <a:alpha val="100000"/>
              </a:srgbClr>
            </a:solidFill>
          </p:spPr>
          <p:txBody>
            <a:bodyPr/>
            <a:lstStyle/>
            <a:p/>
          </p:txBody>
        </p:sp>
        <p:sp>
          <p:nvSpPr>
            <p:cNvPr id="28" name="rc28"/>
            <p:cNvSpPr/>
            <p:nvPr/>
          </p:nvSpPr>
          <p:spPr>
            <a:xfrm>
              <a:off x="1271992" y="3351402"/>
              <a:ext cx="204851" cy="13608"/>
            </a:xfrm>
            <a:prstGeom prst="rect">
              <a:avLst/>
            </a:prstGeom>
            <a:solidFill>
              <a:srgbClr val="1CABE2">
                <a:alpha val="100000"/>
              </a:srgbClr>
            </a:solidFill>
          </p:spPr>
          <p:txBody>
            <a:bodyPr/>
            <a:lstStyle/>
            <a:p/>
          </p:txBody>
        </p:sp>
        <p:sp>
          <p:nvSpPr>
            <p:cNvPr id="29" name="rc29"/>
            <p:cNvSpPr/>
            <p:nvPr/>
          </p:nvSpPr>
          <p:spPr>
            <a:xfrm>
              <a:off x="1499604" y="3440020"/>
              <a:ext cx="204851" cy="1245366"/>
            </a:xfrm>
            <a:prstGeom prst="rect">
              <a:avLst/>
            </a:prstGeom>
            <a:solidFill>
              <a:srgbClr val="80BD41">
                <a:alpha val="100000"/>
              </a:srgbClr>
            </a:solidFill>
          </p:spPr>
          <p:txBody>
            <a:bodyPr/>
            <a:lstStyle/>
            <a:p/>
          </p:txBody>
        </p:sp>
        <p:sp>
          <p:nvSpPr>
            <p:cNvPr id="30" name="rc30"/>
            <p:cNvSpPr/>
            <p:nvPr/>
          </p:nvSpPr>
          <p:spPr>
            <a:xfrm>
              <a:off x="1499604" y="3401500"/>
              <a:ext cx="204851" cy="38519"/>
            </a:xfrm>
            <a:prstGeom prst="rect">
              <a:avLst/>
            </a:prstGeom>
            <a:solidFill>
              <a:srgbClr val="0058AB">
                <a:alpha val="100000"/>
              </a:srgbClr>
            </a:solidFill>
          </p:spPr>
          <p:txBody>
            <a:bodyPr/>
            <a:lstStyle/>
            <a:p/>
          </p:txBody>
        </p:sp>
        <p:sp>
          <p:nvSpPr>
            <p:cNvPr id="31" name="rc31"/>
            <p:cNvSpPr/>
            <p:nvPr/>
          </p:nvSpPr>
          <p:spPr>
            <a:xfrm>
              <a:off x="1499604" y="3440020"/>
              <a:ext cx="204851" cy="0"/>
            </a:xfrm>
            <a:prstGeom prst="rect">
              <a:avLst/>
            </a:prstGeom>
            <a:solidFill>
              <a:srgbClr val="1CABE2">
                <a:alpha val="100000"/>
              </a:srgbClr>
            </a:solidFill>
          </p:spPr>
          <p:txBody>
            <a:bodyPr/>
            <a:lstStyle/>
            <a:p/>
          </p:txBody>
        </p:sp>
        <p:sp>
          <p:nvSpPr>
            <p:cNvPr id="32" name="rc32"/>
            <p:cNvSpPr/>
            <p:nvPr/>
          </p:nvSpPr>
          <p:spPr>
            <a:xfrm>
              <a:off x="1727217" y="3507737"/>
              <a:ext cx="204851" cy="1177649"/>
            </a:xfrm>
            <a:prstGeom prst="rect">
              <a:avLst/>
            </a:prstGeom>
            <a:solidFill>
              <a:srgbClr val="80BD41">
                <a:alpha val="100000"/>
              </a:srgbClr>
            </a:solidFill>
          </p:spPr>
          <p:txBody>
            <a:bodyPr/>
            <a:lstStyle/>
            <a:p/>
          </p:txBody>
        </p:sp>
        <p:sp>
          <p:nvSpPr>
            <p:cNvPr id="33" name="rc33"/>
            <p:cNvSpPr/>
            <p:nvPr/>
          </p:nvSpPr>
          <p:spPr>
            <a:xfrm>
              <a:off x="1727217" y="3483703"/>
              <a:ext cx="204851" cy="24034"/>
            </a:xfrm>
            <a:prstGeom prst="rect">
              <a:avLst/>
            </a:prstGeom>
            <a:solidFill>
              <a:srgbClr val="0058AB">
                <a:alpha val="100000"/>
              </a:srgbClr>
            </a:solidFill>
          </p:spPr>
          <p:txBody>
            <a:bodyPr/>
            <a:lstStyle/>
            <a:p/>
          </p:txBody>
        </p:sp>
        <p:sp>
          <p:nvSpPr>
            <p:cNvPr id="34" name="rc34"/>
            <p:cNvSpPr/>
            <p:nvPr/>
          </p:nvSpPr>
          <p:spPr>
            <a:xfrm>
              <a:off x="1727217" y="3507737"/>
              <a:ext cx="204851" cy="0"/>
            </a:xfrm>
            <a:prstGeom prst="rect">
              <a:avLst/>
            </a:prstGeom>
            <a:solidFill>
              <a:srgbClr val="1CABE2">
                <a:alpha val="100000"/>
              </a:srgbClr>
            </a:solidFill>
          </p:spPr>
          <p:txBody>
            <a:bodyPr/>
            <a:lstStyle/>
            <a:p/>
          </p:txBody>
        </p:sp>
        <p:sp>
          <p:nvSpPr>
            <p:cNvPr id="35" name="rc35"/>
            <p:cNvSpPr/>
            <p:nvPr/>
          </p:nvSpPr>
          <p:spPr>
            <a:xfrm>
              <a:off x="1954829" y="3522047"/>
              <a:ext cx="204851" cy="1163339"/>
            </a:xfrm>
            <a:prstGeom prst="rect">
              <a:avLst/>
            </a:prstGeom>
            <a:solidFill>
              <a:srgbClr val="80BD41">
                <a:alpha val="100000"/>
              </a:srgbClr>
            </a:solidFill>
          </p:spPr>
          <p:txBody>
            <a:bodyPr/>
            <a:lstStyle/>
            <a:p/>
          </p:txBody>
        </p:sp>
        <p:sp>
          <p:nvSpPr>
            <p:cNvPr id="36" name="rc36"/>
            <p:cNvSpPr/>
            <p:nvPr/>
          </p:nvSpPr>
          <p:spPr>
            <a:xfrm>
              <a:off x="1954829" y="3486058"/>
              <a:ext cx="204851" cy="35988"/>
            </a:xfrm>
            <a:prstGeom prst="rect">
              <a:avLst/>
            </a:prstGeom>
            <a:solidFill>
              <a:srgbClr val="0058AB">
                <a:alpha val="100000"/>
              </a:srgbClr>
            </a:solidFill>
          </p:spPr>
          <p:txBody>
            <a:bodyPr/>
            <a:lstStyle/>
            <a:p/>
          </p:txBody>
        </p:sp>
        <p:sp>
          <p:nvSpPr>
            <p:cNvPr id="37" name="rc37"/>
            <p:cNvSpPr/>
            <p:nvPr/>
          </p:nvSpPr>
          <p:spPr>
            <a:xfrm>
              <a:off x="1954829" y="3522047"/>
              <a:ext cx="204851" cy="0"/>
            </a:xfrm>
            <a:prstGeom prst="rect">
              <a:avLst/>
            </a:prstGeom>
            <a:solidFill>
              <a:srgbClr val="1CABE2">
                <a:alpha val="100000"/>
              </a:srgbClr>
            </a:solidFill>
          </p:spPr>
          <p:txBody>
            <a:bodyPr/>
            <a:lstStyle/>
            <a:p/>
          </p:txBody>
        </p:sp>
        <p:sp>
          <p:nvSpPr>
            <p:cNvPr id="38" name="rc38"/>
            <p:cNvSpPr/>
            <p:nvPr/>
          </p:nvSpPr>
          <p:spPr>
            <a:xfrm>
              <a:off x="2182442" y="3595904"/>
              <a:ext cx="204851" cy="1089482"/>
            </a:xfrm>
            <a:prstGeom prst="rect">
              <a:avLst/>
            </a:prstGeom>
            <a:solidFill>
              <a:srgbClr val="80BD41">
                <a:alpha val="100000"/>
              </a:srgbClr>
            </a:solidFill>
          </p:spPr>
          <p:txBody>
            <a:bodyPr/>
            <a:lstStyle/>
            <a:p/>
          </p:txBody>
        </p:sp>
        <p:sp>
          <p:nvSpPr>
            <p:cNvPr id="39" name="rc39"/>
            <p:cNvSpPr/>
            <p:nvPr/>
          </p:nvSpPr>
          <p:spPr>
            <a:xfrm>
              <a:off x="2182442" y="3562221"/>
              <a:ext cx="204851" cy="22455"/>
            </a:xfrm>
            <a:prstGeom prst="rect">
              <a:avLst/>
            </a:prstGeom>
            <a:solidFill>
              <a:srgbClr val="0058AB">
                <a:alpha val="100000"/>
              </a:srgbClr>
            </a:solidFill>
          </p:spPr>
          <p:txBody>
            <a:bodyPr/>
            <a:lstStyle/>
            <a:p/>
          </p:txBody>
        </p:sp>
        <p:sp>
          <p:nvSpPr>
            <p:cNvPr id="40" name="rc40"/>
            <p:cNvSpPr/>
            <p:nvPr/>
          </p:nvSpPr>
          <p:spPr>
            <a:xfrm>
              <a:off x="2182442" y="3584676"/>
              <a:ext cx="204851" cy="11227"/>
            </a:xfrm>
            <a:prstGeom prst="rect">
              <a:avLst/>
            </a:prstGeom>
            <a:solidFill>
              <a:srgbClr val="1CABE2">
                <a:alpha val="100000"/>
              </a:srgbClr>
            </a:solidFill>
          </p:spPr>
          <p:txBody>
            <a:bodyPr/>
            <a:lstStyle/>
            <a:p/>
          </p:txBody>
        </p:sp>
        <p:sp>
          <p:nvSpPr>
            <p:cNvPr id="41" name="rc41"/>
            <p:cNvSpPr/>
            <p:nvPr/>
          </p:nvSpPr>
          <p:spPr>
            <a:xfrm>
              <a:off x="2410055" y="3653771"/>
              <a:ext cx="204851" cy="1031615"/>
            </a:xfrm>
            <a:prstGeom prst="rect">
              <a:avLst/>
            </a:prstGeom>
            <a:solidFill>
              <a:srgbClr val="80BD41">
                <a:alpha val="100000"/>
              </a:srgbClr>
            </a:solidFill>
          </p:spPr>
          <p:txBody>
            <a:bodyPr/>
            <a:lstStyle/>
            <a:p/>
          </p:txBody>
        </p:sp>
        <p:sp>
          <p:nvSpPr>
            <p:cNvPr id="42" name="rc42"/>
            <p:cNvSpPr/>
            <p:nvPr/>
          </p:nvSpPr>
          <p:spPr>
            <a:xfrm>
              <a:off x="2410055" y="3632719"/>
              <a:ext cx="204851" cy="10525"/>
            </a:xfrm>
            <a:prstGeom prst="rect">
              <a:avLst/>
            </a:prstGeom>
            <a:solidFill>
              <a:srgbClr val="0058AB">
                <a:alpha val="100000"/>
              </a:srgbClr>
            </a:solidFill>
          </p:spPr>
          <p:txBody>
            <a:bodyPr/>
            <a:lstStyle/>
            <a:p/>
          </p:txBody>
        </p:sp>
        <p:sp>
          <p:nvSpPr>
            <p:cNvPr id="43" name="rc43"/>
            <p:cNvSpPr/>
            <p:nvPr/>
          </p:nvSpPr>
          <p:spPr>
            <a:xfrm>
              <a:off x="2410055" y="3643245"/>
              <a:ext cx="204851" cy="10525"/>
            </a:xfrm>
            <a:prstGeom prst="rect">
              <a:avLst/>
            </a:prstGeom>
            <a:solidFill>
              <a:srgbClr val="1CABE2">
                <a:alpha val="100000"/>
              </a:srgbClr>
            </a:solidFill>
          </p:spPr>
          <p:txBody>
            <a:bodyPr/>
            <a:lstStyle/>
            <a:p/>
          </p:txBody>
        </p:sp>
        <p:sp>
          <p:nvSpPr>
            <p:cNvPr id="44" name="rc44"/>
            <p:cNvSpPr/>
            <p:nvPr/>
          </p:nvSpPr>
          <p:spPr>
            <a:xfrm>
              <a:off x="2637667" y="3736350"/>
              <a:ext cx="204851" cy="949037"/>
            </a:xfrm>
            <a:prstGeom prst="rect">
              <a:avLst/>
            </a:prstGeom>
            <a:solidFill>
              <a:srgbClr val="80BD41">
                <a:alpha val="100000"/>
              </a:srgbClr>
            </a:solidFill>
          </p:spPr>
          <p:txBody>
            <a:bodyPr/>
            <a:lstStyle/>
            <a:p/>
          </p:txBody>
        </p:sp>
        <p:sp>
          <p:nvSpPr>
            <p:cNvPr id="45" name="rc45"/>
            <p:cNvSpPr/>
            <p:nvPr/>
          </p:nvSpPr>
          <p:spPr>
            <a:xfrm>
              <a:off x="2637667" y="3707002"/>
              <a:ext cx="204851" cy="19573"/>
            </a:xfrm>
            <a:prstGeom prst="rect">
              <a:avLst/>
            </a:prstGeom>
            <a:solidFill>
              <a:srgbClr val="0058AB">
                <a:alpha val="100000"/>
              </a:srgbClr>
            </a:solidFill>
          </p:spPr>
          <p:txBody>
            <a:bodyPr/>
            <a:lstStyle/>
            <a:p/>
          </p:txBody>
        </p:sp>
        <p:sp>
          <p:nvSpPr>
            <p:cNvPr id="46" name="rc46"/>
            <p:cNvSpPr/>
            <p:nvPr/>
          </p:nvSpPr>
          <p:spPr>
            <a:xfrm>
              <a:off x="2637667" y="3726576"/>
              <a:ext cx="204851" cy="9774"/>
            </a:xfrm>
            <a:prstGeom prst="rect">
              <a:avLst/>
            </a:prstGeom>
            <a:solidFill>
              <a:srgbClr val="1CABE2">
                <a:alpha val="100000"/>
              </a:srgbClr>
            </a:solidFill>
          </p:spPr>
          <p:txBody>
            <a:bodyPr/>
            <a:lstStyle/>
            <a:p/>
          </p:txBody>
        </p:sp>
        <p:sp>
          <p:nvSpPr>
            <p:cNvPr id="47" name="rc47"/>
            <p:cNvSpPr/>
            <p:nvPr/>
          </p:nvSpPr>
          <p:spPr>
            <a:xfrm>
              <a:off x="2865280" y="3773667"/>
              <a:ext cx="204851" cy="911720"/>
            </a:xfrm>
            <a:prstGeom prst="rect">
              <a:avLst/>
            </a:prstGeom>
            <a:solidFill>
              <a:srgbClr val="80BD41">
                <a:alpha val="100000"/>
              </a:srgbClr>
            </a:solidFill>
          </p:spPr>
          <p:txBody>
            <a:bodyPr/>
            <a:lstStyle/>
            <a:p/>
          </p:txBody>
        </p:sp>
        <p:sp>
          <p:nvSpPr>
            <p:cNvPr id="48" name="rc48"/>
            <p:cNvSpPr/>
            <p:nvPr/>
          </p:nvSpPr>
          <p:spPr>
            <a:xfrm>
              <a:off x="2865280" y="3755071"/>
              <a:ext cx="204851" cy="18595"/>
            </a:xfrm>
            <a:prstGeom prst="rect">
              <a:avLst/>
            </a:prstGeom>
            <a:solidFill>
              <a:srgbClr val="0058AB">
                <a:alpha val="100000"/>
              </a:srgbClr>
            </a:solidFill>
          </p:spPr>
          <p:txBody>
            <a:bodyPr/>
            <a:lstStyle/>
            <a:p/>
          </p:txBody>
        </p:sp>
        <p:sp>
          <p:nvSpPr>
            <p:cNvPr id="49" name="rc49"/>
            <p:cNvSpPr/>
            <p:nvPr/>
          </p:nvSpPr>
          <p:spPr>
            <a:xfrm>
              <a:off x="2865280" y="3773667"/>
              <a:ext cx="204851" cy="0"/>
            </a:xfrm>
            <a:prstGeom prst="rect">
              <a:avLst/>
            </a:prstGeom>
            <a:solidFill>
              <a:srgbClr val="1CABE2">
                <a:alpha val="100000"/>
              </a:srgbClr>
            </a:solidFill>
          </p:spPr>
          <p:txBody>
            <a:bodyPr/>
            <a:lstStyle/>
            <a:p/>
          </p:txBody>
        </p:sp>
        <p:sp>
          <p:nvSpPr>
            <p:cNvPr id="50" name="rc50"/>
            <p:cNvSpPr/>
            <p:nvPr/>
          </p:nvSpPr>
          <p:spPr>
            <a:xfrm>
              <a:off x="3092892" y="3789455"/>
              <a:ext cx="204851" cy="895931"/>
            </a:xfrm>
            <a:prstGeom prst="rect">
              <a:avLst/>
            </a:prstGeom>
            <a:solidFill>
              <a:srgbClr val="80BD41">
                <a:alpha val="100000"/>
              </a:srgbClr>
            </a:solidFill>
          </p:spPr>
          <p:txBody>
            <a:bodyPr/>
            <a:lstStyle/>
            <a:p/>
          </p:txBody>
        </p:sp>
        <p:sp>
          <p:nvSpPr>
            <p:cNvPr id="51" name="rc51"/>
            <p:cNvSpPr/>
            <p:nvPr/>
          </p:nvSpPr>
          <p:spPr>
            <a:xfrm>
              <a:off x="3092892" y="3780408"/>
              <a:ext cx="204851" cy="9047"/>
            </a:xfrm>
            <a:prstGeom prst="rect">
              <a:avLst/>
            </a:prstGeom>
            <a:solidFill>
              <a:srgbClr val="0058AB">
                <a:alpha val="100000"/>
              </a:srgbClr>
            </a:solidFill>
          </p:spPr>
          <p:txBody>
            <a:bodyPr/>
            <a:lstStyle/>
            <a:p/>
          </p:txBody>
        </p:sp>
        <p:sp>
          <p:nvSpPr>
            <p:cNvPr id="52" name="rc52"/>
            <p:cNvSpPr/>
            <p:nvPr/>
          </p:nvSpPr>
          <p:spPr>
            <a:xfrm>
              <a:off x="3092892" y="3789455"/>
              <a:ext cx="204851" cy="0"/>
            </a:xfrm>
            <a:prstGeom prst="rect">
              <a:avLst/>
            </a:prstGeom>
            <a:solidFill>
              <a:srgbClr val="1CABE2">
                <a:alpha val="100000"/>
              </a:srgbClr>
            </a:solidFill>
          </p:spPr>
          <p:txBody>
            <a:bodyPr/>
            <a:lstStyle/>
            <a:p/>
          </p:txBody>
        </p:sp>
        <p:sp>
          <p:nvSpPr>
            <p:cNvPr id="53" name="rc53"/>
            <p:cNvSpPr/>
            <p:nvPr/>
          </p:nvSpPr>
          <p:spPr>
            <a:xfrm>
              <a:off x="3320505" y="3798653"/>
              <a:ext cx="204851" cy="886733"/>
            </a:xfrm>
            <a:prstGeom prst="rect">
              <a:avLst/>
            </a:prstGeom>
            <a:solidFill>
              <a:srgbClr val="80BD41">
                <a:alpha val="100000"/>
              </a:srgbClr>
            </a:solidFill>
          </p:spPr>
          <p:txBody>
            <a:bodyPr/>
            <a:lstStyle/>
            <a:p/>
          </p:txBody>
        </p:sp>
        <p:sp>
          <p:nvSpPr>
            <p:cNvPr id="54" name="rc54"/>
            <p:cNvSpPr/>
            <p:nvPr/>
          </p:nvSpPr>
          <p:spPr>
            <a:xfrm>
              <a:off x="3320505" y="3780559"/>
              <a:ext cx="204851" cy="9047"/>
            </a:xfrm>
            <a:prstGeom prst="rect">
              <a:avLst/>
            </a:prstGeom>
            <a:solidFill>
              <a:srgbClr val="0058AB">
                <a:alpha val="100000"/>
              </a:srgbClr>
            </a:solidFill>
          </p:spPr>
          <p:txBody>
            <a:bodyPr/>
            <a:lstStyle/>
            <a:p/>
          </p:txBody>
        </p:sp>
        <p:sp>
          <p:nvSpPr>
            <p:cNvPr id="55" name="rc55"/>
            <p:cNvSpPr/>
            <p:nvPr/>
          </p:nvSpPr>
          <p:spPr>
            <a:xfrm>
              <a:off x="3320505" y="3789606"/>
              <a:ext cx="204851" cy="9047"/>
            </a:xfrm>
            <a:prstGeom prst="rect">
              <a:avLst/>
            </a:prstGeom>
            <a:solidFill>
              <a:srgbClr val="1CABE2">
                <a:alpha val="100000"/>
              </a:srgbClr>
            </a:solidFill>
          </p:spPr>
          <p:txBody>
            <a:bodyPr/>
            <a:lstStyle/>
            <a:p/>
          </p:txBody>
        </p:sp>
        <p:sp>
          <p:nvSpPr>
            <p:cNvPr id="56" name="rc56"/>
            <p:cNvSpPr/>
            <p:nvPr/>
          </p:nvSpPr>
          <p:spPr>
            <a:xfrm>
              <a:off x="3548117" y="3795395"/>
              <a:ext cx="204851" cy="889991"/>
            </a:xfrm>
            <a:prstGeom prst="rect">
              <a:avLst/>
            </a:prstGeom>
            <a:solidFill>
              <a:srgbClr val="80BD41">
                <a:alpha val="100000"/>
              </a:srgbClr>
            </a:solidFill>
          </p:spPr>
          <p:txBody>
            <a:bodyPr/>
            <a:lstStyle/>
            <a:p/>
          </p:txBody>
        </p:sp>
        <p:sp>
          <p:nvSpPr>
            <p:cNvPr id="57" name="rc57"/>
            <p:cNvSpPr/>
            <p:nvPr/>
          </p:nvSpPr>
          <p:spPr>
            <a:xfrm>
              <a:off x="3548117" y="3786398"/>
              <a:ext cx="204851" cy="8997"/>
            </a:xfrm>
            <a:prstGeom prst="rect">
              <a:avLst/>
            </a:prstGeom>
            <a:solidFill>
              <a:srgbClr val="0058AB">
                <a:alpha val="100000"/>
              </a:srgbClr>
            </a:solidFill>
          </p:spPr>
          <p:txBody>
            <a:bodyPr/>
            <a:lstStyle/>
            <a:p/>
          </p:txBody>
        </p:sp>
        <p:sp>
          <p:nvSpPr>
            <p:cNvPr id="58" name="rc58"/>
            <p:cNvSpPr/>
            <p:nvPr/>
          </p:nvSpPr>
          <p:spPr>
            <a:xfrm>
              <a:off x="3548117" y="3795395"/>
              <a:ext cx="204851" cy="0"/>
            </a:xfrm>
            <a:prstGeom prst="rect">
              <a:avLst/>
            </a:prstGeom>
            <a:solidFill>
              <a:srgbClr val="1CABE2">
                <a:alpha val="100000"/>
              </a:srgbClr>
            </a:solidFill>
          </p:spPr>
          <p:txBody>
            <a:bodyPr/>
            <a:lstStyle/>
            <a:p/>
          </p:txBody>
        </p:sp>
        <p:sp>
          <p:nvSpPr>
            <p:cNvPr id="59" name="rc59"/>
            <p:cNvSpPr/>
            <p:nvPr/>
          </p:nvSpPr>
          <p:spPr>
            <a:xfrm>
              <a:off x="3775730" y="3797575"/>
              <a:ext cx="204851" cy="887811"/>
            </a:xfrm>
            <a:prstGeom prst="rect">
              <a:avLst/>
            </a:prstGeom>
            <a:solidFill>
              <a:srgbClr val="80BD41">
                <a:alpha val="100000"/>
              </a:srgbClr>
            </a:solidFill>
          </p:spPr>
          <p:txBody>
            <a:bodyPr/>
            <a:lstStyle/>
            <a:p/>
          </p:txBody>
        </p:sp>
        <p:sp>
          <p:nvSpPr>
            <p:cNvPr id="60" name="rc60"/>
            <p:cNvSpPr/>
            <p:nvPr/>
          </p:nvSpPr>
          <p:spPr>
            <a:xfrm>
              <a:off x="3775730" y="3788603"/>
              <a:ext cx="204851" cy="8972"/>
            </a:xfrm>
            <a:prstGeom prst="rect">
              <a:avLst/>
            </a:prstGeom>
            <a:solidFill>
              <a:srgbClr val="0058AB">
                <a:alpha val="100000"/>
              </a:srgbClr>
            </a:solidFill>
          </p:spPr>
          <p:txBody>
            <a:bodyPr/>
            <a:lstStyle/>
            <a:p/>
          </p:txBody>
        </p:sp>
        <p:sp>
          <p:nvSpPr>
            <p:cNvPr id="61" name="rc61"/>
            <p:cNvSpPr/>
            <p:nvPr/>
          </p:nvSpPr>
          <p:spPr>
            <a:xfrm>
              <a:off x="3775730" y="3797575"/>
              <a:ext cx="204851" cy="0"/>
            </a:xfrm>
            <a:prstGeom prst="rect">
              <a:avLst/>
            </a:prstGeom>
            <a:solidFill>
              <a:srgbClr val="1CABE2">
                <a:alpha val="100000"/>
              </a:srgbClr>
            </a:solidFill>
          </p:spPr>
          <p:txBody>
            <a:bodyPr/>
            <a:lstStyle/>
            <a:p/>
          </p:txBody>
        </p:sp>
        <p:sp>
          <p:nvSpPr>
            <p:cNvPr id="62" name="rc62"/>
            <p:cNvSpPr/>
            <p:nvPr/>
          </p:nvSpPr>
          <p:spPr>
            <a:xfrm>
              <a:off x="4003342" y="3764419"/>
              <a:ext cx="204851" cy="920967"/>
            </a:xfrm>
            <a:prstGeom prst="rect">
              <a:avLst/>
            </a:prstGeom>
            <a:solidFill>
              <a:srgbClr val="80BD41">
                <a:alpha val="100000"/>
              </a:srgbClr>
            </a:solidFill>
          </p:spPr>
          <p:txBody>
            <a:bodyPr/>
            <a:lstStyle/>
            <a:p/>
          </p:txBody>
        </p:sp>
        <p:sp>
          <p:nvSpPr>
            <p:cNvPr id="63" name="rc63"/>
            <p:cNvSpPr/>
            <p:nvPr/>
          </p:nvSpPr>
          <p:spPr>
            <a:xfrm>
              <a:off x="4003342" y="3755121"/>
              <a:ext cx="204851" cy="9297"/>
            </a:xfrm>
            <a:prstGeom prst="rect">
              <a:avLst/>
            </a:prstGeom>
            <a:solidFill>
              <a:srgbClr val="0058AB">
                <a:alpha val="100000"/>
              </a:srgbClr>
            </a:solidFill>
          </p:spPr>
          <p:txBody>
            <a:bodyPr/>
            <a:lstStyle/>
            <a:p/>
          </p:txBody>
        </p:sp>
        <p:sp>
          <p:nvSpPr>
            <p:cNvPr id="64" name="rc64"/>
            <p:cNvSpPr/>
            <p:nvPr/>
          </p:nvSpPr>
          <p:spPr>
            <a:xfrm>
              <a:off x="4003342" y="3764419"/>
              <a:ext cx="204851" cy="0"/>
            </a:xfrm>
            <a:prstGeom prst="rect">
              <a:avLst/>
            </a:prstGeom>
            <a:solidFill>
              <a:srgbClr val="1CABE2">
                <a:alpha val="100000"/>
              </a:srgbClr>
            </a:solidFill>
          </p:spPr>
          <p:txBody>
            <a:bodyPr/>
            <a:lstStyle/>
            <a:p/>
          </p:txBody>
        </p:sp>
        <p:sp>
          <p:nvSpPr>
            <p:cNvPr id="65" name="rc65"/>
            <p:cNvSpPr/>
            <p:nvPr/>
          </p:nvSpPr>
          <p:spPr>
            <a:xfrm>
              <a:off x="4230955" y="3745422"/>
              <a:ext cx="204851" cy="939964"/>
            </a:xfrm>
            <a:prstGeom prst="rect">
              <a:avLst/>
            </a:prstGeom>
            <a:solidFill>
              <a:srgbClr val="80BD41">
                <a:alpha val="100000"/>
              </a:srgbClr>
            </a:solidFill>
          </p:spPr>
          <p:txBody>
            <a:bodyPr/>
            <a:lstStyle/>
            <a:p/>
          </p:txBody>
        </p:sp>
        <p:sp>
          <p:nvSpPr>
            <p:cNvPr id="66" name="rc66"/>
            <p:cNvSpPr/>
            <p:nvPr/>
          </p:nvSpPr>
          <p:spPr>
            <a:xfrm>
              <a:off x="4230955" y="3735924"/>
              <a:ext cx="204851" cy="9498"/>
            </a:xfrm>
            <a:prstGeom prst="rect">
              <a:avLst/>
            </a:prstGeom>
            <a:solidFill>
              <a:srgbClr val="0058AB">
                <a:alpha val="100000"/>
              </a:srgbClr>
            </a:solidFill>
          </p:spPr>
          <p:txBody>
            <a:bodyPr/>
            <a:lstStyle/>
            <a:p/>
          </p:txBody>
        </p:sp>
        <p:sp>
          <p:nvSpPr>
            <p:cNvPr id="67" name="rc67"/>
            <p:cNvSpPr/>
            <p:nvPr/>
          </p:nvSpPr>
          <p:spPr>
            <a:xfrm>
              <a:off x="4230955" y="3745422"/>
              <a:ext cx="204851" cy="0"/>
            </a:xfrm>
            <a:prstGeom prst="rect">
              <a:avLst/>
            </a:prstGeom>
            <a:solidFill>
              <a:srgbClr val="1CABE2">
                <a:alpha val="100000"/>
              </a:srgbClr>
            </a:solidFill>
          </p:spPr>
          <p:txBody>
            <a:bodyPr/>
            <a:lstStyle/>
            <a:p/>
          </p:txBody>
        </p:sp>
        <p:sp>
          <p:nvSpPr>
            <p:cNvPr id="68" name="rc68"/>
            <p:cNvSpPr/>
            <p:nvPr/>
          </p:nvSpPr>
          <p:spPr>
            <a:xfrm>
              <a:off x="4458568" y="3751011"/>
              <a:ext cx="204851" cy="934375"/>
            </a:xfrm>
            <a:prstGeom prst="rect">
              <a:avLst/>
            </a:prstGeom>
            <a:solidFill>
              <a:srgbClr val="80BD41">
                <a:alpha val="100000"/>
              </a:srgbClr>
            </a:solidFill>
          </p:spPr>
          <p:txBody>
            <a:bodyPr/>
            <a:lstStyle/>
            <a:p/>
          </p:txBody>
        </p:sp>
        <p:sp>
          <p:nvSpPr>
            <p:cNvPr id="69" name="rc69"/>
            <p:cNvSpPr/>
            <p:nvPr/>
          </p:nvSpPr>
          <p:spPr>
            <a:xfrm>
              <a:off x="4458568" y="3741563"/>
              <a:ext cx="204851" cy="9448"/>
            </a:xfrm>
            <a:prstGeom prst="rect">
              <a:avLst/>
            </a:prstGeom>
            <a:solidFill>
              <a:srgbClr val="0058AB">
                <a:alpha val="100000"/>
              </a:srgbClr>
            </a:solidFill>
          </p:spPr>
          <p:txBody>
            <a:bodyPr/>
            <a:lstStyle/>
            <a:p/>
          </p:txBody>
        </p:sp>
        <p:sp>
          <p:nvSpPr>
            <p:cNvPr id="70" name="rc70"/>
            <p:cNvSpPr/>
            <p:nvPr/>
          </p:nvSpPr>
          <p:spPr>
            <a:xfrm>
              <a:off x="4458568" y="3751011"/>
              <a:ext cx="204851" cy="0"/>
            </a:xfrm>
            <a:prstGeom prst="rect">
              <a:avLst/>
            </a:prstGeom>
            <a:solidFill>
              <a:srgbClr val="1CABE2">
                <a:alpha val="100000"/>
              </a:srgbClr>
            </a:solidFill>
          </p:spPr>
          <p:txBody>
            <a:bodyPr/>
            <a:lstStyle/>
            <a:p/>
          </p:txBody>
        </p:sp>
        <p:sp>
          <p:nvSpPr>
            <p:cNvPr id="71" name="rc71"/>
            <p:cNvSpPr/>
            <p:nvPr/>
          </p:nvSpPr>
          <p:spPr>
            <a:xfrm>
              <a:off x="4686180" y="3798077"/>
              <a:ext cx="204851" cy="887310"/>
            </a:xfrm>
            <a:prstGeom prst="rect">
              <a:avLst/>
            </a:prstGeom>
            <a:solidFill>
              <a:srgbClr val="80BD41">
                <a:alpha val="100000"/>
              </a:srgbClr>
            </a:solidFill>
          </p:spPr>
          <p:txBody>
            <a:bodyPr/>
            <a:lstStyle/>
            <a:p/>
          </p:txBody>
        </p:sp>
        <p:sp>
          <p:nvSpPr>
            <p:cNvPr id="72" name="rc72"/>
            <p:cNvSpPr/>
            <p:nvPr/>
          </p:nvSpPr>
          <p:spPr>
            <a:xfrm>
              <a:off x="4686180" y="3789105"/>
              <a:ext cx="204851" cy="8972"/>
            </a:xfrm>
            <a:prstGeom prst="rect">
              <a:avLst/>
            </a:prstGeom>
            <a:solidFill>
              <a:srgbClr val="0058AB">
                <a:alpha val="100000"/>
              </a:srgbClr>
            </a:solidFill>
          </p:spPr>
          <p:txBody>
            <a:bodyPr/>
            <a:lstStyle/>
            <a:p/>
          </p:txBody>
        </p:sp>
        <p:sp>
          <p:nvSpPr>
            <p:cNvPr id="73" name="rc73"/>
            <p:cNvSpPr/>
            <p:nvPr/>
          </p:nvSpPr>
          <p:spPr>
            <a:xfrm>
              <a:off x="4686180" y="3798077"/>
              <a:ext cx="204851" cy="0"/>
            </a:xfrm>
            <a:prstGeom prst="rect">
              <a:avLst/>
            </a:prstGeom>
            <a:solidFill>
              <a:srgbClr val="1CABE2">
                <a:alpha val="100000"/>
              </a:srgbClr>
            </a:solidFill>
          </p:spPr>
          <p:txBody>
            <a:bodyPr/>
            <a:lstStyle/>
            <a:p/>
          </p:txBody>
        </p:sp>
        <p:sp>
          <p:nvSpPr>
            <p:cNvPr id="74" name="rc74"/>
            <p:cNvSpPr/>
            <p:nvPr/>
          </p:nvSpPr>
          <p:spPr>
            <a:xfrm>
              <a:off x="4913793" y="3837950"/>
              <a:ext cx="204851" cy="847436"/>
            </a:xfrm>
            <a:prstGeom prst="rect">
              <a:avLst/>
            </a:prstGeom>
            <a:solidFill>
              <a:srgbClr val="80BD41">
                <a:alpha val="100000"/>
              </a:srgbClr>
            </a:solidFill>
          </p:spPr>
          <p:txBody>
            <a:bodyPr/>
            <a:lstStyle/>
            <a:p/>
          </p:txBody>
        </p:sp>
        <p:sp>
          <p:nvSpPr>
            <p:cNvPr id="75" name="rc75"/>
            <p:cNvSpPr/>
            <p:nvPr/>
          </p:nvSpPr>
          <p:spPr>
            <a:xfrm>
              <a:off x="4913793" y="3829379"/>
              <a:ext cx="204851" cy="8571"/>
            </a:xfrm>
            <a:prstGeom prst="rect">
              <a:avLst/>
            </a:prstGeom>
            <a:solidFill>
              <a:srgbClr val="0058AB">
                <a:alpha val="100000"/>
              </a:srgbClr>
            </a:solidFill>
          </p:spPr>
          <p:txBody>
            <a:bodyPr/>
            <a:lstStyle/>
            <a:p/>
          </p:txBody>
        </p:sp>
        <p:sp>
          <p:nvSpPr>
            <p:cNvPr id="76" name="rc76"/>
            <p:cNvSpPr/>
            <p:nvPr/>
          </p:nvSpPr>
          <p:spPr>
            <a:xfrm>
              <a:off x="4913793" y="3837950"/>
              <a:ext cx="204851" cy="0"/>
            </a:xfrm>
            <a:prstGeom prst="rect">
              <a:avLst/>
            </a:prstGeom>
            <a:solidFill>
              <a:srgbClr val="1CABE2">
                <a:alpha val="100000"/>
              </a:srgbClr>
            </a:solidFill>
          </p:spPr>
          <p:txBody>
            <a:bodyPr/>
            <a:lstStyle/>
            <a:p/>
          </p:txBody>
        </p:sp>
        <p:sp>
          <p:nvSpPr>
            <p:cNvPr id="77" name="rc77"/>
            <p:cNvSpPr/>
            <p:nvPr/>
          </p:nvSpPr>
          <p:spPr>
            <a:xfrm>
              <a:off x="5141405" y="3870355"/>
              <a:ext cx="204851" cy="815032"/>
            </a:xfrm>
            <a:prstGeom prst="rect">
              <a:avLst/>
            </a:prstGeom>
            <a:solidFill>
              <a:srgbClr val="80BD41">
                <a:alpha val="100000"/>
              </a:srgbClr>
            </a:solidFill>
          </p:spPr>
          <p:txBody>
            <a:bodyPr/>
            <a:lstStyle/>
            <a:p/>
          </p:txBody>
        </p:sp>
        <p:sp>
          <p:nvSpPr>
            <p:cNvPr id="78" name="rc78"/>
            <p:cNvSpPr/>
            <p:nvPr/>
          </p:nvSpPr>
          <p:spPr>
            <a:xfrm>
              <a:off x="5141405" y="3862134"/>
              <a:ext cx="204851" cy="8220"/>
            </a:xfrm>
            <a:prstGeom prst="rect">
              <a:avLst/>
            </a:prstGeom>
            <a:solidFill>
              <a:srgbClr val="0058AB">
                <a:alpha val="100000"/>
              </a:srgbClr>
            </a:solidFill>
          </p:spPr>
          <p:txBody>
            <a:bodyPr/>
            <a:lstStyle/>
            <a:p/>
          </p:txBody>
        </p:sp>
        <p:sp>
          <p:nvSpPr>
            <p:cNvPr id="79" name="rc79"/>
            <p:cNvSpPr/>
            <p:nvPr/>
          </p:nvSpPr>
          <p:spPr>
            <a:xfrm>
              <a:off x="5141405" y="3870355"/>
              <a:ext cx="204851" cy="0"/>
            </a:xfrm>
            <a:prstGeom prst="rect">
              <a:avLst/>
            </a:prstGeom>
            <a:solidFill>
              <a:srgbClr val="1CABE2">
                <a:alpha val="100000"/>
              </a:srgbClr>
            </a:solidFill>
          </p:spPr>
          <p:txBody>
            <a:bodyPr/>
            <a:lstStyle/>
            <a:p/>
          </p:txBody>
        </p:sp>
        <p:sp>
          <p:nvSpPr>
            <p:cNvPr id="80" name="rc80"/>
            <p:cNvSpPr/>
            <p:nvPr/>
          </p:nvSpPr>
          <p:spPr>
            <a:xfrm>
              <a:off x="5369018" y="3908323"/>
              <a:ext cx="204851" cy="777063"/>
            </a:xfrm>
            <a:prstGeom prst="rect">
              <a:avLst/>
            </a:prstGeom>
            <a:solidFill>
              <a:srgbClr val="80BD41">
                <a:alpha val="100000"/>
              </a:srgbClr>
            </a:solidFill>
          </p:spPr>
          <p:txBody>
            <a:bodyPr/>
            <a:lstStyle/>
            <a:p/>
          </p:txBody>
        </p:sp>
        <p:sp>
          <p:nvSpPr>
            <p:cNvPr id="81" name="rc81"/>
            <p:cNvSpPr/>
            <p:nvPr/>
          </p:nvSpPr>
          <p:spPr>
            <a:xfrm>
              <a:off x="5369018" y="3900479"/>
              <a:ext cx="204851" cy="7844"/>
            </a:xfrm>
            <a:prstGeom prst="rect">
              <a:avLst/>
            </a:prstGeom>
            <a:solidFill>
              <a:srgbClr val="0058AB">
                <a:alpha val="100000"/>
              </a:srgbClr>
            </a:solidFill>
          </p:spPr>
          <p:txBody>
            <a:bodyPr/>
            <a:lstStyle/>
            <a:p/>
          </p:txBody>
        </p:sp>
        <p:sp>
          <p:nvSpPr>
            <p:cNvPr id="82" name="rc82"/>
            <p:cNvSpPr/>
            <p:nvPr/>
          </p:nvSpPr>
          <p:spPr>
            <a:xfrm>
              <a:off x="5369018" y="3908323"/>
              <a:ext cx="204851" cy="0"/>
            </a:xfrm>
            <a:prstGeom prst="rect">
              <a:avLst/>
            </a:prstGeom>
            <a:solidFill>
              <a:srgbClr val="1CABE2">
                <a:alpha val="100000"/>
              </a:srgbClr>
            </a:solidFill>
          </p:spPr>
          <p:txBody>
            <a:bodyPr/>
            <a:lstStyle/>
            <a:p/>
          </p:txBody>
        </p:sp>
        <p:sp>
          <p:nvSpPr>
            <p:cNvPr id="83" name="rc83"/>
            <p:cNvSpPr/>
            <p:nvPr/>
          </p:nvSpPr>
          <p:spPr>
            <a:xfrm>
              <a:off x="5596630" y="3920854"/>
              <a:ext cx="204851" cy="764532"/>
            </a:xfrm>
            <a:prstGeom prst="rect">
              <a:avLst/>
            </a:prstGeom>
            <a:solidFill>
              <a:srgbClr val="80BD41">
                <a:alpha val="100000"/>
              </a:srgbClr>
            </a:solidFill>
          </p:spPr>
          <p:txBody>
            <a:bodyPr/>
            <a:lstStyle/>
            <a:p/>
          </p:txBody>
        </p:sp>
        <p:sp>
          <p:nvSpPr>
            <p:cNvPr id="84" name="rc84"/>
            <p:cNvSpPr/>
            <p:nvPr/>
          </p:nvSpPr>
          <p:spPr>
            <a:xfrm>
              <a:off x="5596630" y="3913135"/>
              <a:ext cx="204851" cy="7719"/>
            </a:xfrm>
            <a:prstGeom prst="rect">
              <a:avLst/>
            </a:prstGeom>
            <a:solidFill>
              <a:srgbClr val="0058AB">
                <a:alpha val="100000"/>
              </a:srgbClr>
            </a:solidFill>
          </p:spPr>
          <p:txBody>
            <a:bodyPr/>
            <a:lstStyle/>
            <a:p/>
          </p:txBody>
        </p:sp>
        <p:sp>
          <p:nvSpPr>
            <p:cNvPr id="85" name="rc85"/>
            <p:cNvSpPr/>
            <p:nvPr/>
          </p:nvSpPr>
          <p:spPr>
            <a:xfrm>
              <a:off x="5596630" y="3920854"/>
              <a:ext cx="204851" cy="0"/>
            </a:xfrm>
            <a:prstGeom prst="rect">
              <a:avLst/>
            </a:prstGeom>
            <a:solidFill>
              <a:srgbClr val="1CABE2">
                <a:alpha val="100000"/>
              </a:srgbClr>
            </a:solidFill>
          </p:spPr>
          <p:txBody>
            <a:bodyPr/>
            <a:lstStyle/>
            <a:p/>
          </p:txBody>
        </p:sp>
        <p:sp>
          <p:nvSpPr>
            <p:cNvPr id="86" name="rc86"/>
            <p:cNvSpPr/>
            <p:nvPr/>
          </p:nvSpPr>
          <p:spPr>
            <a:xfrm>
              <a:off x="5824243" y="3947470"/>
              <a:ext cx="204851" cy="737917"/>
            </a:xfrm>
            <a:prstGeom prst="rect">
              <a:avLst/>
            </a:prstGeom>
            <a:solidFill>
              <a:srgbClr val="80BD41">
                <a:alpha val="100000"/>
              </a:srgbClr>
            </a:solidFill>
          </p:spPr>
          <p:txBody>
            <a:bodyPr/>
            <a:lstStyle/>
            <a:p/>
          </p:txBody>
        </p:sp>
        <p:sp>
          <p:nvSpPr>
            <p:cNvPr id="87" name="rc87"/>
            <p:cNvSpPr/>
            <p:nvPr/>
          </p:nvSpPr>
          <p:spPr>
            <a:xfrm>
              <a:off x="5824243" y="3932407"/>
              <a:ext cx="204851" cy="7518"/>
            </a:xfrm>
            <a:prstGeom prst="rect">
              <a:avLst/>
            </a:prstGeom>
            <a:solidFill>
              <a:srgbClr val="0058AB">
                <a:alpha val="100000"/>
              </a:srgbClr>
            </a:solidFill>
          </p:spPr>
          <p:txBody>
            <a:bodyPr/>
            <a:lstStyle/>
            <a:p/>
          </p:txBody>
        </p:sp>
        <p:sp>
          <p:nvSpPr>
            <p:cNvPr id="88" name="rc88"/>
            <p:cNvSpPr/>
            <p:nvPr/>
          </p:nvSpPr>
          <p:spPr>
            <a:xfrm>
              <a:off x="5824243" y="3939926"/>
              <a:ext cx="204851" cy="7543"/>
            </a:xfrm>
            <a:prstGeom prst="rect">
              <a:avLst/>
            </a:prstGeom>
            <a:solidFill>
              <a:srgbClr val="1CABE2">
                <a:alpha val="100000"/>
              </a:srgbClr>
            </a:solidFill>
          </p:spPr>
          <p:txBody>
            <a:bodyPr/>
            <a:lstStyle/>
            <a:p/>
          </p:txBody>
        </p:sp>
        <p:sp>
          <p:nvSpPr>
            <p:cNvPr id="89" name="rc89"/>
            <p:cNvSpPr/>
            <p:nvPr/>
          </p:nvSpPr>
          <p:spPr>
            <a:xfrm>
              <a:off x="6051856" y="3954863"/>
              <a:ext cx="204851" cy="730523"/>
            </a:xfrm>
            <a:prstGeom prst="rect">
              <a:avLst/>
            </a:prstGeom>
            <a:solidFill>
              <a:srgbClr val="80BD41">
                <a:alpha val="100000"/>
              </a:srgbClr>
            </a:solidFill>
          </p:spPr>
          <p:txBody>
            <a:bodyPr/>
            <a:lstStyle/>
            <a:p/>
          </p:txBody>
        </p:sp>
        <p:sp>
          <p:nvSpPr>
            <p:cNvPr id="90" name="rc90"/>
            <p:cNvSpPr/>
            <p:nvPr/>
          </p:nvSpPr>
          <p:spPr>
            <a:xfrm>
              <a:off x="6051856" y="3939951"/>
              <a:ext cx="204851" cy="14911"/>
            </a:xfrm>
            <a:prstGeom prst="rect">
              <a:avLst/>
            </a:prstGeom>
            <a:solidFill>
              <a:srgbClr val="0058AB">
                <a:alpha val="100000"/>
              </a:srgbClr>
            </a:solidFill>
          </p:spPr>
          <p:txBody>
            <a:bodyPr/>
            <a:lstStyle/>
            <a:p/>
          </p:txBody>
        </p:sp>
        <p:sp>
          <p:nvSpPr>
            <p:cNvPr id="91" name="rc91"/>
            <p:cNvSpPr/>
            <p:nvPr/>
          </p:nvSpPr>
          <p:spPr>
            <a:xfrm>
              <a:off x="6051856" y="3954863"/>
              <a:ext cx="204851" cy="0"/>
            </a:xfrm>
            <a:prstGeom prst="rect">
              <a:avLst/>
            </a:prstGeom>
            <a:solidFill>
              <a:srgbClr val="1CABE2">
                <a:alpha val="100000"/>
              </a:srgbClr>
            </a:solidFill>
          </p:spPr>
          <p:txBody>
            <a:bodyPr/>
            <a:lstStyle/>
            <a:p/>
          </p:txBody>
        </p:sp>
        <p:sp>
          <p:nvSpPr>
            <p:cNvPr id="92" name="rc92"/>
            <p:cNvSpPr/>
            <p:nvPr/>
          </p:nvSpPr>
          <p:spPr>
            <a:xfrm>
              <a:off x="6279468" y="3982105"/>
              <a:ext cx="204851" cy="703281"/>
            </a:xfrm>
            <a:prstGeom prst="rect">
              <a:avLst/>
            </a:prstGeom>
            <a:solidFill>
              <a:srgbClr val="80BD41">
                <a:alpha val="100000"/>
              </a:srgbClr>
            </a:solidFill>
          </p:spPr>
          <p:txBody>
            <a:bodyPr/>
            <a:lstStyle/>
            <a:p/>
          </p:txBody>
        </p:sp>
        <p:sp>
          <p:nvSpPr>
            <p:cNvPr id="93" name="rc93"/>
            <p:cNvSpPr/>
            <p:nvPr/>
          </p:nvSpPr>
          <p:spPr>
            <a:xfrm>
              <a:off x="6279468" y="3960351"/>
              <a:ext cx="204851" cy="14510"/>
            </a:xfrm>
            <a:prstGeom prst="rect">
              <a:avLst/>
            </a:prstGeom>
            <a:solidFill>
              <a:srgbClr val="0058AB">
                <a:alpha val="100000"/>
              </a:srgbClr>
            </a:solidFill>
          </p:spPr>
          <p:txBody>
            <a:bodyPr/>
            <a:lstStyle/>
            <a:p/>
          </p:txBody>
        </p:sp>
        <p:sp>
          <p:nvSpPr>
            <p:cNvPr id="94" name="rc94"/>
            <p:cNvSpPr/>
            <p:nvPr/>
          </p:nvSpPr>
          <p:spPr>
            <a:xfrm>
              <a:off x="6279468" y="3974862"/>
              <a:ext cx="204851" cy="7242"/>
            </a:xfrm>
            <a:prstGeom prst="rect">
              <a:avLst/>
            </a:prstGeom>
            <a:solidFill>
              <a:srgbClr val="1CABE2">
                <a:alpha val="100000"/>
              </a:srgbClr>
            </a:solidFill>
          </p:spPr>
          <p:txBody>
            <a:bodyPr/>
            <a:lstStyle/>
            <a:p/>
          </p:txBody>
        </p:sp>
        <p:sp>
          <p:nvSpPr>
            <p:cNvPr id="95" name="rc95"/>
            <p:cNvSpPr/>
            <p:nvPr/>
          </p:nvSpPr>
          <p:spPr>
            <a:xfrm>
              <a:off x="6507081" y="3990125"/>
              <a:ext cx="204851" cy="695262"/>
            </a:xfrm>
            <a:prstGeom prst="rect">
              <a:avLst/>
            </a:prstGeom>
            <a:solidFill>
              <a:srgbClr val="80BD41">
                <a:alpha val="100000"/>
              </a:srgbClr>
            </a:solidFill>
          </p:spPr>
          <p:txBody>
            <a:bodyPr/>
            <a:lstStyle/>
            <a:p/>
          </p:txBody>
        </p:sp>
        <p:sp>
          <p:nvSpPr>
            <p:cNvPr id="96" name="rc96"/>
            <p:cNvSpPr/>
            <p:nvPr/>
          </p:nvSpPr>
          <p:spPr>
            <a:xfrm>
              <a:off x="6507081" y="3968622"/>
              <a:ext cx="204851" cy="14335"/>
            </a:xfrm>
            <a:prstGeom prst="rect">
              <a:avLst/>
            </a:prstGeom>
            <a:solidFill>
              <a:srgbClr val="0058AB">
                <a:alpha val="100000"/>
              </a:srgbClr>
            </a:solidFill>
          </p:spPr>
          <p:txBody>
            <a:bodyPr/>
            <a:lstStyle/>
            <a:p/>
          </p:txBody>
        </p:sp>
        <p:sp>
          <p:nvSpPr>
            <p:cNvPr id="97" name="rc97"/>
            <p:cNvSpPr/>
            <p:nvPr/>
          </p:nvSpPr>
          <p:spPr>
            <a:xfrm>
              <a:off x="6507081" y="3982957"/>
              <a:ext cx="204851" cy="7167"/>
            </a:xfrm>
            <a:prstGeom prst="rect">
              <a:avLst/>
            </a:prstGeom>
            <a:solidFill>
              <a:srgbClr val="1CABE2">
                <a:alpha val="100000"/>
              </a:srgbClr>
            </a:solidFill>
          </p:spPr>
          <p:txBody>
            <a:bodyPr/>
            <a:lstStyle/>
            <a:p/>
          </p:txBody>
        </p:sp>
        <p:sp>
          <p:nvSpPr>
            <p:cNvPr id="98" name="rc98"/>
            <p:cNvSpPr/>
            <p:nvPr/>
          </p:nvSpPr>
          <p:spPr>
            <a:xfrm>
              <a:off x="6734693" y="4002054"/>
              <a:ext cx="204851" cy="683332"/>
            </a:xfrm>
            <a:prstGeom prst="rect">
              <a:avLst/>
            </a:prstGeom>
            <a:solidFill>
              <a:srgbClr val="80BD41">
                <a:alpha val="100000"/>
              </a:srgbClr>
            </a:solidFill>
          </p:spPr>
          <p:txBody>
            <a:bodyPr/>
            <a:lstStyle/>
            <a:p/>
          </p:txBody>
        </p:sp>
        <p:sp>
          <p:nvSpPr>
            <p:cNvPr id="99" name="rc99"/>
            <p:cNvSpPr/>
            <p:nvPr/>
          </p:nvSpPr>
          <p:spPr>
            <a:xfrm>
              <a:off x="6734693" y="3980927"/>
              <a:ext cx="204851" cy="7042"/>
            </a:xfrm>
            <a:prstGeom prst="rect">
              <a:avLst/>
            </a:prstGeom>
            <a:solidFill>
              <a:srgbClr val="0058AB">
                <a:alpha val="100000"/>
              </a:srgbClr>
            </a:solidFill>
          </p:spPr>
          <p:txBody>
            <a:bodyPr/>
            <a:lstStyle/>
            <a:p/>
          </p:txBody>
        </p:sp>
        <p:sp>
          <p:nvSpPr>
            <p:cNvPr id="100" name="rc100"/>
            <p:cNvSpPr/>
            <p:nvPr/>
          </p:nvSpPr>
          <p:spPr>
            <a:xfrm>
              <a:off x="6734693" y="3987969"/>
              <a:ext cx="204851" cy="14084"/>
            </a:xfrm>
            <a:prstGeom prst="rect">
              <a:avLst/>
            </a:prstGeom>
            <a:solidFill>
              <a:srgbClr val="1CABE2">
                <a:alpha val="100000"/>
              </a:srgbClr>
            </a:solidFill>
          </p:spPr>
          <p:txBody>
            <a:bodyPr/>
            <a:lstStyle/>
            <a:p/>
          </p:txBody>
        </p:sp>
        <p:sp>
          <p:nvSpPr>
            <p:cNvPr id="101" name="rc101"/>
            <p:cNvSpPr/>
            <p:nvPr/>
          </p:nvSpPr>
          <p:spPr>
            <a:xfrm>
              <a:off x="6962306" y="4029321"/>
              <a:ext cx="204851" cy="656065"/>
            </a:xfrm>
            <a:prstGeom prst="rect">
              <a:avLst/>
            </a:prstGeom>
            <a:solidFill>
              <a:srgbClr val="80BD41">
                <a:alpha val="100000"/>
              </a:srgbClr>
            </a:solidFill>
          </p:spPr>
          <p:txBody>
            <a:bodyPr/>
            <a:lstStyle/>
            <a:p/>
          </p:txBody>
        </p:sp>
        <p:sp>
          <p:nvSpPr>
            <p:cNvPr id="102" name="rc102"/>
            <p:cNvSpPr/>
            <p:nvPr/>
          </p:nvSpPr>
          <p:spPr>
            <a:xfrm>
              <a:off x="6962306" y="4001979"/>
              <a:ext cx="204851" cy="13658"/>
            </a:xfrm>
            <a:prstGeom prst="rect">
              <a:avLst/>
            </a:prstGeom>
            <a:solidFill>
              <a:srgbClr val="0058AB">
                <a:alpha val="100000"/>
              </a:srgbClr>
            </a:solidFill>
          </p:spPr>
          <p:txBody>
            <a:bodyPr/>
            <a:lstStyle/>
            <a:p/>
          </p:txBody>
        </p:sp>
        <p:sp>
          <p:nvSpPr>
            <p:cNvPr id="103" name="rc103"/>
            <p:cNvSpPr/>
            <p:nvPr/>
          </p:nvSpPr>
          <p:spPr>
            <a:xfrm>
              <a:off x="6962306" y="4015637"/>
              <a:ext cx="204851" cy="13683"/>
            </a:xfrm>
            <a:prstGeom prst="rect">
              <a:avLst/>
            </a:prstGeom>
            <a:solidFill>
              <a:srgbClr val="1CABE2">
                <a:alpha val="100000"/>
              </a:srgbClr>
            </a:solidFill>
          </p:spPr>
          <p:txBody>
            <a:bodyPr/>
            <a:lstStyle/>
            <a:p/>
          </p:txBody>
        </p:sp>
        <p:sp>
          <p:nvSpPr>
            <p:cNvPr id="104" name="rc104"/>
            <p:cNvSpPr/>
            <p:nvPr/>
          </p:nvSpPr>
          <p:spPr>
            <a:xfrm>
              <a:off x="7189918" y="4022504"/>
              <a:ext cx="204851" cy="10607"/>
            </a:xfrm>
            <a:prstGeom prst="rect">
              <a:avLst/>
            </a:prstGeom>
            <a:solidFill>
              <a:srgbClr val="F26A21">
                <a:alpha val="100000"/>
              </a:srgbClr>
            </a:solidFill>
          </p:spPr>
          <p:txBody>
            <a:bodyPr/>
            <a:lstStyle/>
            <a:p/>
          </p:txBody>
        </p:sp>
        <p:sp>
          <p:nvSpPr>
            <p:cNvPr id="105" name="rc105"/>
            <p:cNvSpPr/>
            <p:nvPr/>
          </p:nvSpPr>
          <p:spPr>
            <a:xfrm>
              <a:off x="7189918" y="4033112"/>
              <a:ext cx="204851" cy="652274"/>
            </a:xfrm>
            <a:prstGeom prst="rect">
              <a:avLst/>
            </a:prstGeom>
            <a:solidFill>
              <a:srgbClr val="FFC20E">
                <a:alpha val="100000"/>
              </a:srgbClr>
            </a:solidFill>
          </p:spPr>
          <p:txBody>
            <a:bodyPr/>
            <a:lstStyle/>
            <a:p/>
          </p:txBody>
        </p:sp>
        <p:sp>
          <p:nvSpPr>
            <p:cNvPr id="106" name="rc106"/>
            <p:cNvSpPr/>
            <p:nvPr/>
          </p:nvSpPr>
          <p:spPr>
            <a:xfrm>
              <a:off x="7417531" y="4040799"/>
              <a:ext cx="204851" cy="8238"/>
            </a:xfrm>
            <a:prstGeom prst="rect">
              <a:avLst/>
            </a:prstGeom>
            <a:solidFill>
              <a:srgbClr val="F26A21">
                <a:alpha val="100000"/>
              </a:srgbClr>
            </a:solidFill>
          </p:spPr>
          <p:txBody>
            <a:bodyPr/>
            <a:lstStyle/>
            <a:p/>
          </p:txBody>
        </p:sp>
        <p:sp>
          <p:nvSpPr>
            <p:cNvPr id="107" name="rc107"/>
            <p:cNvSpPr/>
            <p:nvPr/>
          </p:nvSpPr>
          <p:spPr>
            <a:xfrm>
              <a:off x="7417531" y="4049038"/>
              <a:ext cx="204851" cy="636348"/>
            </a:xfrm>
            <a:prstGeom prst="rect">
              <a:avLst/>
            </a:prstGeom>
            <a:solidFill>
              <a:srgbClr val="FFC20E">
                <a:alpha val="100000"/>
              </a:srgbClr>
            </a:solidFill>
          </p:spPr>
          <p:txBody>
            <a:bodyPr/>
            <a:lstStyle/>
            <a:p/>
          </p:txBody>
        </p:sp>
        <p:sp>
          <p:nvSpPr>
            <p:cNvPr id="108" name="rc108"/>
            <p:cNvSpPr/>
            <p:nvPr/>
          </p:nvSpPr>
          <p:spPr>
            <a:xfrm>
              <a:off x="7645143" y="4059370"/>
              <a:ext cx="204851" cy="6398"/>
            </a:xfrm>
            <a:prstGeom prst="rect">
              <a:avLst/>
            </a:prstGeom>
            <a:solidFill>
              <a:srgbClr val="F26A21">
                <a:alpha val="100000"/>
              </a:srgbClr>
            </a:solidFill>
          </p:spPr>
          <p:txBody>
            <a:bodyPr/>
            <a:lstStyle/>
            <a:p/>
          </p:txBody>
        </p:sp>
        <p:sp>
          <p:nvSpPr>
            <p:cNvPr id="109" name="rc109"/>
            <p:cNvSpPr/>
            <p:nvPr/>
          </p:nvSpPr>
          <p:spPr>
            <a:xfrm>
              <a:off x="7645143" y="4065769"/>
              <a:ext cx="204851" cy="619618"/>
            </a:xfrm>
            <a:prstGeom prst="rect">
              <a:avLst/>
            </a:prstGeom>
            <a:solidFill>
              <a:srgbClr val="FFC20E">
                <a:alpha val="100000"/>
              </a:srgbClr>
            </a:solidFill>
          </p:spPr>
          <p:txBody>
            <a:bodyPr/>
            <a:lstStyle/>
            <a:p/>
          </p:txBody>
        </p:sp>
        <p:sp>
          <p:nvSpPr>
            <p:cNvPr id="110" name="rc110"/>
            <p:cNvSpPr/>
            <p:nvPr/>
          </p:nvSpPr>
          <p:spPr>
            <a:xfrm>
              <a:off x="7872756" y="4077765"/>
              <a:ext cx="204851" cy="4969"/>
            </a:xfrm>
            <a:prstGeom prst="rect">
              <a:avLst/>
            </a:prstGeom>
            <a:solidFill>
              <a:srgbClr val="F26A21">
                <a:alpha val="100000"/>
              </a:srgbClr>
            </a:solidFill>
          </p:spPr>
          <p:txBody>
            <a:bodyPr/>
            <a:lstStyle/>
            <a:p/>
          </p:txBody>
        </p:sp>
        <p:sp>
          <p:nvSpPr>
            <p:cNvPr id="111" name="rc111"/>
            <p:cNvSpPr/>
            <p:nvPr/>
          </p:nvSpPr>
          <p:spPr>
            <a:xfrm>
              <a:off x="7872756" y="4082735"/>
              <a:ext cx="204851" cy="602651"/>
            </a:xfrm>
            <a:prstGeom prst="rect">
              <a:avLst/>
            </a:prstGeom>
            <a:solidFill>
              <a:srgbClr val="FFC20E">
                <a:alpha val="100000"/>
              </a:srgbClr>
            </a:solidFill>
          </p:spPr>
          <p:txBody>
            <a:bodyPr/>
            <a:lstStyle/>
            <a:p/>
          </p:txBody>
        </p:sp>
        <p:sp>
          <p:nvSpPr>
            <p:cNvPr id="112" name="rc112"/>
            <p:cNvSpPr/>
            <p:nvPr/>
          </p:nvSpPr>
          <p:spPr>
            <a:xfrm>
              <a:off x="8100369" y="4096512"/>
              <a:ext cx="204851" cy="3859"/>
            </a:xfrm>
            <a:prstGeom prst="rect">
              <a:avLst/>
            </a:prstGeom>
            <a:solidFill>
              <a:srgbClr val="F26A21">
                <a:alpha val="100000"/>
              </a:srgbClr>
            </a:solidFill>
          </p:spPr>
          <p:txBody>
            <a:bodyPr/>
            <a:lstStyle/>
            <a:p/>
          </p:txBody>
        </p:sp>
        <p:sp>
          <p:nvSpPr>
            <p:cNvPr id="113" name="rc113"/>
            <p:cNvSpPr/>
            <p:nvPr/>
          </p:nvSpPr>
          <p:spPr>
            <a:xfrm>
              <a:off x="8100369" y="4100371"/>
              <a:ext cx="204851" cy="585015"/>
            </a:xfrm>
            <a:prstGeom prst="rect">
              <a:avLst/>
            </a:prstGeom>
            <a:solidFill>
              <a:srgbClr val="FFC20E">
                <a:alpha val="100000"/>
              </a:srgbClr>
            </a:solidFill>
          </p:spPr>
          <p:txBody>
            <a:bodyPr/>
            <a:lstStyle/>
            <a:p/>
          </p:txBody>
        </p:sp>
        <p:sp>
          <p:nvSpPr>
            <p:cNvPr id="114" name="pl114"/>
            <p:cNvSpPr/>
            <p:nvPr/>
          </p:nvSpPr>
          <p:spPr>
            <a:xfrm>
              <a:off x="1374417" y="2071041"/>
              <a:ext cx="5690314" cy="52815"/>
            </a:xfrm>
            <a:custGeom>
              <a:avLst/>
              <a:pathLst>
                <a:path w="5690314" h="52815">
                  <a:moveTo>
                    <a:pt x="0" y="26407"/>
                  </a:moveTo>
                  <a:lnTo>
                    <a:pt x="227612" y="52815"/>
                  </a:lnTo>
                  <a:lnTo>
                    <a:pt x="455225" y="26407"/>
                  </a:lnTo>
                  <a:lnTo>
                    <a:pt x="682837" y="52815"/>
                  </a:lnTo>
                  <a:lnTo>
                    <a:pt x="910450" y="26407"/>
                  </a:lnTo>
                  <a:lnTo>
                    <a:pt x="1138062" y="0"/>
                  </a:lnTo>
                  <a:lnTo>
                    <a:pt x="1365675" y="26407"/>
                  </a:lnTo>
                  <a:lnTo>
                    <a:pt x="1593287" y="26407"/>
                  </a:lnTo>
                  <a:lnTo>
                    <a:pt x="1820900" y="0"/>
                  </a:lnTo>
                  <a:lnTo>
                    <a:pt x="2048513" y="0"/>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0"/>
                  </a:lnTo>
                  <a:lnTo>
                    <a:pt x="4779863" y="26407"/>
                  </a:lnTo>
                  <a:lnTo>
                    <a:pt x="5007476" y="26407"/>
                  </a:lnTo>
                  <a:lnTo>
                    <a:pt x="5235088" y="26407"/>
                  </a:lnTo>
                  <a:lnTo>
                    <a:pt x="5462701" y="0"/>
                  </a:lnTo>
                  <a:lnTo>
                    <a:pt x="5690314" y="26407"/>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71041"/>
              <a:ext cx="5690314" cy="79222"/>
            </a:xfrm>
            <a:custGeom>
              <a:avLst/>
              <a:pathLst>
                <a:path w="5690314" h="79222">
                  <a:moveTo>
                    <a:pt x="0" y="52815"/>
                  </a:moveTo>
                  <a:lnTo>
                    <a:pt x="227612" y="52815"/>
                  </a:lnTo>
                  <a:lnTo>
                    <a:pt x="455225" y="26407"/>
                  </a:lnTo>
                  <a:lnTo>
                    <a:pt x="682837" y="52815"/>
                  </a:lnTo>
                  <a:lnTo>
                    <a:pt x="910450" y="52815"/>
                  </a:lnTo>
                  <a:lnTo>
                    <a:pt x="1138062" y="26407"/>
                  </a:lnTo>
                  <a:lnTo>
                    <a:pt x="1365675" y="52815"/>
                  </a:lnTo>
                  <a:lnTo>
                    <a:pt x="1593287" y="26407"/>
                  </a:lnTo>
                  <a:lnTo>
                    <a:pt x="1820900" y="0"/>
                  </a:lnTo>
                  <a:lnTo>
                    <a:pt x="2048513" y="26407"/>
                  </a:lnTo>
                  <a:lnTo>
                    <a:pt x="2276125" y="0"/>
                  </a:lnTo>
                  <a:lnTo>
                    <a:pt x="2503738" y="0"/>
                  </a:lnTo>
                  <a:lnTo>
                    <a:pt x="2731350" y="0"/>
                  </a:lnTo>
                  <a:lnTo>
                    <a:pt x="2958963" y="0"/>
                  </a:lnTo>
                  <a:lnTo>
                    <a:pt x="3186575" y="0"/>
                  </a:lnTo>
                  <a:lnTo>
                    <a:pt x="3414188" y="0"/>
                  </a:lnTo>
                  <a:lnTo>
                    <a:pt x="3641800" y="0"/>
                  </a:lnTo>
                  <a:lnTo>
                    <a:pt x="3869413" y="0"/>
                  </a:lnTo>
                  <a:lnTo>
                    <a:pt x="4097026" y="0"/>
                  </a:lnTo>
                  <a:lnTo>
                    <a:pt x="4324638" y="0"/>
                  </a:lnTo>
                  <a:lnTo>
                    <a:pt x="4552251" y="26407"/>
                  </a:lnTo>
                  <a:lnTo>
                    <a:pt x="4779863" y="26407"/>
                  </a:lnTo>
                  <a:lnTo>
                    <a:pt x="5007476" y="52815"/>
                  </a:lnTo>
                  <a:lnTo>
                    <a:pt x="5235088" y="52815"/>
                  </a:lnTo>
                  <a:lnTo>
                    <a:pt x="5462701" y="52815"/>
                  </a:lnTo>
                  <a:lnTo>
                    <a:pt x="5690314" y="79222"/>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441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5834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8595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3135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54117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76879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99640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06089"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4441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582215"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3072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85834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631356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54117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768791"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99640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761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31242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508103" y="237240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3317"/>
              <a:ext cx="42313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Albania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Albania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Albania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1498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4372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724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7935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0809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83683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2723835"/>
              <a:ext cx="217589" cy="2326776"/>
            </a:xfrm>
            <a:prstGeom prst="rect">
              <a:avLst/>
            </a:prstGeom>
            <a:solidFill>
              <a:srgbClr val="0058AB">
                <a:alpha val="100000"/>
              </a:srgbClr>
            </a:solidFill>
          </p:spPr>
          <p:txBody>
            <a:bodyPr/>
            <a:lstStyle/>
            <a:p/>
          </p:txBody>
        </p:sp>
        <p:sp>
          <p:nvSpPr>
            <p:cNvPr id="40" name="rc40"/>
            <p:cNvSpPr/>
            <p:nvPr/>
          </p:nvSpPr>
          <p:spPr>
            <a:xfrm>
              <a:off x="1472058" y="1757558"/>
              <a:ext cx="217589" cy="3293053"/>
            </a:xfrm>
            <a:prstGeom prst="rect">
              <a:avLst/>
            </a:prstGeom>
            <a:solidFill>
              <a:srgbClr val="0058AB">
                <a:alpha val="100000"/>
              </a:srgbClr>
            </a:solidFill>
          </p:spPr>
          <p:txBody>
            <a:bodyPr/>
            <a:lstStyle/>
            <a:p/>
          </p:txBody>
        </p:sp>
        <p:sp>
          <p:nvSpPr>
            <p:cNvPr id="41" name="rc41"/>
            <p:cNvSpPr/>
            <p:nvPr/>
          </p:nvSpPr>
          <p:spPr>
            <a:xfrm>
              <a:off x="1713825" y="2995935"/>
              <a:ext cx="217589" cy="2054676"/>
            </a:xfrm>
            <a:prstGeom prst="rect">
              <a:avLst/>
            </a:prstGeom>
            <a:solidFill>
              <a:srgbClr val="0058AB">
                <a:alpha val="100000"/>
              </a:srgbClr>
            </a:solidFill>
          </p:spPr>
          <p:txBody>
            <a:bodyPr/>
            <a:lstStyle/>
            <a:p/>
          </p:txBody>
        </p:sp>
        <p:sp>
          <p:nvSpPr>
            <p:cNvPr id="42" name="rc42"/>
            <p:cNvSpPr/>
            <p:nvPr/>
          </p:nvSpPr>
          <p:spPr>
            <a:xfrm>
              <a:off x="1955592" y="1973953"/>
              <a:ext cx="217589" cy="3076658"/>
            </a:xfrm>
            <a:prstGeom prst="rect">
              <a:avLst/>
            </a:prstGeom>
            <a:solidFill>
              <a:srgbClr val="0058AB">
                <a:alpha val="100000"/>
              </a:srgbClr>
            </a:solidFill>
          </p:spPr>
          <p:txBody>
            <a:bodyPr/>
            <a:lstStyle/>
            <a:p/>
          </p:txBody>
        </p:sp>
        <p:sp>
          <p:nvSpPr>
            <p:cNvPr id="43" name="rc43"/>
            <p:cNvSpPr/>
            <p:nvPr/>
          </p:nvSpPr>
          <p:spPr>
            <a:xfrm>
              <a:off x="2197358" y="3130913"/>
              <a:ext cx="217589" cy="1919697"/>
            </a:xfrm>
            <a:prstGeom prst="rect">
              <a:avLst/>
            </a:prstGeom>
            <a:solidFill>
              <a:srgbClr val="0058AB">
                <a:alpha val="100000"/>
              </a:srgbClr>
            </a:solidFill>
          </p:spPr>
          <p:txBody>
            <a:bodyPr/>
            <a:lstStyle/>
            <a:p/>
          </p:txBody>
        </p:sp>
        <p:sp>
          <p:nvSpPr>
            <p:cNvPr id="44" name="rc44"/>
            <p:cNvSpPr/>
            <p:nvPr/>
          </p:nvSpPr>
          <p:spPr>
            <a:xfrm>
              <a:off x="2439125" y="4150753"/>
              <a:ext cx="217589" cy="899858"/>
            </a:xfrm>
            <a:prstGeom prst="rect">
              <a:avLst/>
            </a:prstGeom>
            <a:solidFill>
              <a:srgbClr val="0058AB">
                <a:alpha val="100000"/>
              </a:srgbClr>
            </a:solidFill>
          </p:spPr>
          <p:txBody>
            <a:bodyPr/>
            <a:lstStyle/>
            <a:p/>
          </p:txBody>
        </p:sp>
        <p:sp>
          <p:nvSpPr>
            <p:cNvPr id="45" name="rc45"/>
            <p:cNvSpPr/>
            <p:nvPr/>
          </p:nvSpPr>
          <p:spPr>
            <a:xfrm>
              <a:off x="2680891" y="3377303"/>
              <a:ext cx="217589" cy="1673308"/>
            </a:xfrm>
            <a:prstGeom prst="rect">
              <a:avLst/>
            </a:prstGeom>
            <a:solidFill>
              <a:srgbClr val="0058AB">
                <a:alpha val="100000"/>
              </a:srgbClr>
            </a:solidFill>
          </p:spPr>
          <p:txBody>
            <a:bodyPr/>
            <a:lstStyle/>
            <a:p/>
          </p:txBody>
        </p:sp>
        <p:sp>
          <p:nvSpPr>
            <p:cNvPr id="46" name="rc46"/>
            <p:cNvSpPr/>
            <p:nvPr/>
          </p:nvSpPr>
          <p:spPr>
            <a:xfrm>
              <a:off x="2922658" y="3460861"/>
              <a:ext cx="217589" cy="1589749"/>
            </a:xfrm>
            <a:prstGeom prst="rect">
              <a:avLst/>
            </a:prstGeom>
            <a:solidFill>
              <a:srgbClr val="0058AB">
                <a:alpha val="100000"/>
              </a:srgbClr>
            </a:solidFill>
          </p:spPr>
          <p:txBody>
            <a:bodyPr/>
            <a:lstStyle/>
            <a:p/>
          </p:txBody>
        </p:sp>
        <p:sp>
          <p:nvSpPr>
            <p:cNvPr id="47" name="rc47"/>
            <p:cNvSpPr/>
            <p:nvPr/>
          </p:nvSpPr>
          <p:spPr>
            <a:xfrm>
              <a:off x="3164425" y="4277162"/>
              <a:ext cx="217589" cy="773449"/>
            </a:xfrm>
            <a:prstGeom prst="rect">
              <a:avLst/>
            </a:prstGeom>
            <a:solidFill>
              <a:srgbClr val="0058AB">
                <a:alpha val="100000"/>
              </a:srgbClr>
            </a:solidFill>
          </p:spPr>
          <p:txBody>
            <a:bodyPr/>
            <a:lstStyle/>
            <a:p/>
          </p:txBody>
        </p:sp>
        <p:sp>
          <p:nvSpPr>
            <p:cNvPr id="48" name="rc48"/>
            <p:cNvSpPr/>
            <p:nvPr/>
          </p:nvSpPr>
          <p:spPr>
            <a:xfrm>
              <a:off x="3406191" y="4277162"/>
              <a:ext cx="217589" cy="773449"/>
            </a:xfrm>
            <a:prstGeom prst="rect">
              <a:avLst/>
            </a:prstGeom>
            <a:solidFill>
              <a:srgbClr val="0058AB">
                <a:alpha val="100000"/>
              </a:srgbClr>
            </a:solidFill>
          </p:spPr>
          <p:txBody>
            <a:bodyPr/>
            <a:lstStyle/>
            <a:p/>
          </p:txBody>
        </p:sp>
        <p:sp>
          <p:nvSpPr>
            <p:cNvPr id="49" name="rc49"/>
            <p:cNvSpPr/>
            <p:nvPr/>
          </p:nvSpPr>
          <p:spPr>
            <a:xfrm>
              <a:off x="3647958" y="4281447"/>
              <a:ext cx="217589" cy="769164"/>
            </a:xfrm>
            <a:prstGeom prst="rect">
              <a:avLst/>
            </a:prstGeom>
            <a:solidFill>
              <a:srgbClr val="0058AB">
                <a:alpha val="100000"/>
              </a:srgbClr>
            </a:solidFill>
          </p:spPr>
          <p:txBody>
            <a:bodyPr/>
            <a:lstStyle/>
            <a:p/>
          </p:txBody>
        </p:sp>
        <p:sp>
          <p:nvSpPr>
            <p:cNvPr id="50" name="rc50"/>
            <p:cNvSpPr/>
            <p:nvPr/>
          </p:nvSpPr>
          <p:spPr>
            <a:xfrm>
              <a:off x="3889725" y="4283589"/>
              <a:ext cx="217589" cy="767022"/>
            </a:xfrm>
            <a:prstGeom prst="rect">
              <a:avLst/>
            </a:prstGeom>
            <a:solidFill>
              <a:srgbClr val="0058AB">
                <a:alpha val="100000"/>
              </a:srgbClr>
            </a:solidFill>
          </p:spPr>
          <p:txBody>
            <a:bodyPr/>
            <a:lstStyle/>
            <a:p/>
          </p:txBody>
        </p:sp>
        <p:sp>
          <p:nvSpPr>
            <p:cNvPr id="51" name="rc51"/>
            <p:cNvSpPr/>
            <p:nvPr/>
          </p:nvSpPr>
          <p:spPr>
            <a:xfrm>
              <a:off x="4131491" y="4255736"/>
              <a:ext cx="217589" cy="794874"/>
            </a:xfrm>
            <a:prstGeom prst="rect">
              <a:avLst/>
            </a:prstGeom>
            <a:solidFill>
              <a:srgbClr val="0058AB">
                <a:alpha val="100000"/>
              </a:srgbClr>
            </a:solidFill>
          </p:spPr>
          <p:txBody>
            <a:bodyPr/>
            <a:lstStyle/>
            <a:p/>
          </p:txBody>
        </p:sp>
        <p:sp>
          <p:nvSpPr>
            <p:cNvPr id="52" name="rc52"/>
            <p:cNvSpPr/>
            <p:nvPr/>
          </p:nvSpPr>
          <p:spPr>
            <a:xfrm>
              <a:off x="4373258" y="4238596"/>
              <a:ext cx="217589" cy="812015"/>
            </a:xfrm>
            <a:prstGeom prst="rect">
              <a:avLst/>
            </a:prstGeom>
            <a:solidFill>
              <a:srgbClr val="0058AB">
                <a:alpha val="100000"/>
              </a:srgbClr>
            </a:solidFill>
          </p:spPr>
          <p:txBody>
            <a:bodyPr/>
            <a:lstStyle/>
            <a:p/>
          </p:txBody>
        </p:sp>
        <p:sp>
          <p:nvSpPr>
            <p:cNvPr id="53" name="rc53"/>
            <p:cNvSpPr/>
            <p:nvPr/>
          </p:nvSpPr>
          <p:spPr>
            <a:xfrm>
              <a:off x="4615025" y="4242881"/>
              <a:ext cx="217589" cy="807730"/>
            </a:xfrm>
            <a:prstGeom prst="rect">
              <a:avLst/>
            </a:prstGeom>
            <a:solidFill>
              <a:srgbClr val="0058AB">
                <a:alpha val="100000"/>
              </a:srgbClr>
            </a:solidFill>
          </p:spPr>
          <p:txBody>
            <a:bodyPr/>
            <a:lstStyle/>
            <a:p/>
          </p:txBody>
        </p:sp>
        <p:sp>
          <p:nvSpPr>
            <p:cNvPr id="54" name="rc54"/>
            <p:cNvSpPr/>
            <p:nvPr/>
          </p:nvSpPr>
          <p:spPr>
            <a:xfrm>
              <a:off x="4856791" y="4283589"/>
              <a:ext cx="217589" cy="767022"/>
            </a:xfrm>
            <a:prstGeom prst="rect">
              <a:avLst/>
            </a:prstGeom>
            <a:solidFill>
              <a:srgbClr val="0058AB">
                <a:alpha val="100000"/>
              </a:srgbClr>
            </a:solidFill>
          </p:spPr>
          <p:txBody>
            <a:bodyPr/>
            <a:lstStyle/>
            <a:p/>
          </p:txBody>
        </p:sp>
        <p:sp>
          <p:nvSpPr>
            <p:cNvPr id="55" name="rc55"/>
            <p:cNvSpPr/>
            <p:nvPr/>
          </p:nvSpPr>
          <p:spPr>
            <a:xfrm>
              <a:off x="5098558" y="4317869"/>
              <a:ext cx="217589" cy="732741"/>
            </a:xfrm>
            <a:prstGeom prst="rect">
              <a:avLst/>
            </a:prstGeom>
            <a:solidFill>
              <a:srgbClr val="0058AB">
                <a:alpha val="100000"/>
              </a:srgbClr>
            </a:solidFill>
          </p:spPr>
          <p:txBody>
            <a:bodyPr/>
            <a:lstStyle/>
            <a:p/>
          </p:txBody>
        </p:sp>
        <p:sp>
          <p:nvSpPr>
            <p:cNvPr id="56" name="rc56"/>
            <p:cNvSpPr/>
            <p:nvPr/>
          </p:nvSpPr>
          <p:spPr>
            <a:xfrm>
              <a:off x="5340325" y="4347865"/>
              <a:ext cx="217589" cy="702746"/>
            </a:xfrm>
            <a:prstGeom prst="rect">
              <a:avLst/>
            </a:prstGeom>
            <a:solidFill>
              <a:srgbClr val="0058AB">
                <a:alpha val="100000"/>
              </a:srgbClr>
            </a:solidFill>
          </p:spPr>
          <p:txBody>
            <a:bodyPr/>
            <a:lstStyle/>
            <a:p/>
          </p:txBody>
        </p:sp>
        <p:sp>
          <p:nvSpPr>
            <p:cNvPr id="57" name="rc57"/>
            <p:cNvSpPr/>
            <p:nvPr/>
          </p:nvSpPr>
          <p:spPr>
            <a:xfrm>
              <a:off x="5582091" y="4380002"/>
              <a:ext cx="217589" cy="670608"/>
            </a:xfrm>
            <a:prstGeom prst="rect">
              <a:avLst/>
            </a:prstGeom>
            <a:solidFill>
              <a:srgbClr val="0058AB">
                <a:alpha val="100000"/>
              </a:srgbClr>
            </a:solidFill>
          </p:spPr>
          <p:txBody>
            <a:bodyPr/>
            <a:lstStyle/>
            <a:p/>
          </p:txBody>
        </p:sp>
        <p:sp>
          <p:nvSpPr>
            <p:cNvPr id="58" name="rc58"/>
            <p:cNvSpPr/>
            <p:nvPr/>
          </p:nvSpPr>
          <p:spPr>
            <a:xfrm>
              <a:off x="5823858" y="4390715"/>
              <a:ext cx="217589" cy="659896"/>
            </a:xfrm>
            <a:prstGeom prst="rect">
              <a:avLst/>
            </a:prstGeom>
            <a:solidFill>
              <a:srgbClr val="0058AB">
                <a:alpha val="100000"/>
              </a:srgbClr>
            </a:solidFill>
          </p:spPr>
          <p:txBody>
            <a:bodyPr/>
            <a:lstStyle/>
            <a:p/>
          </p:txBody>
        </p:sp>
        <p:sp>
          <p:nvSpPr>
            <p:cNvPr id="59" name="rc59"/>
            <p:cNvSpPr/>
            <p:nvPr/>
          </p:nvSpPr>
          <p:spPr>
            <a:xfrm>
              <a:off x="6065625" y="4407855"/>
              <a:ext cx="217589" cy="642755"/>
            </a:xfrm>
            <a:prstGeom prst="rect">
              <a:avLst/>
            </a:prstGeom>
            <a:solidFill>
              <a:srgbClr val="0058AB">
                <a:alpha val="100000"/>
              </a:srgbClr>
            </a:solidFill>
          </p:spPr>
          <p:txBody>
            <a:bodyPr/>
            <a:lstStyle/>
            <a:p/>
          </p:txBody>
        </p:sp>
        <p:sp>
          <p:nvSpPr>
            <p:cNvPr id="60" name="rc60"/>
            <p:cNvSpPr/>
            <p:nvPr/>
          </p:nvSpPr>
          <p:spPr>
            <a:xfrm>
              <a:off x="6307391" y="3775812"/>
              <a:ext cx="217589" cy="1274799"/>
            </a:xfrm>
            <a:prstGeom prst="rect">
              <a:avLst/>
            </a:prstGeom>
            <a:solidFill>
              <a:srgbClr val="0058AB">
                <a:alpha val="100000"/>
              </a:srgbClr>
            </a:solidFill>
          </p:spPr>
          <p:txBody>
            <a:bodyPr/>
            <a:lstStyle/>
            <a:p/>
          </p:txBody>
        </p:sp>
        <p:sp>
          <p:nvSpPr>
            <p:cNvPr id="61" name="rc61"/>
            <p:cNvSpPr/>
            <p:nvPr/>
          </p:nvSpPr>
          <p:spPr>
            <a:xfrm>
              <a:off x="6549158" y="3810092"/>
              <a:ext cx="217589" cy="1240519"/>
            </a:xfrm>
            <a:prstGeom prst="rect">
              <a:avLst/>
            </a:prstGeom>
            <a:solidFill>
              <a:srgbClr val="0058AB">
                <a:alpha val="100000"/>
              </a:srgbClr>
            </a:solidFill>
          </p:spPr>
          <p:txBody>
            <a:bodyPr/>
            <a:lstStyle/>
            <a:p/>
          </p:txBody>
        </p:sp>
        <p:sp>
          <p:nvSpPr>
            <p:cNvPr id="62" name="rc62"/>
            <p:cNvSpPr/>
            <p:nvPr/>
          </p:nvSpPr>
          <p:spPr>
            <a:xfrm>
              <a:off x="6790924" y="3825090"/>
              <a:ext cx="217589" cy="1225521"/>
            </a:xfrm>
            <a:prstGeom prst="rect">
              <a:avLst/>
            </a:prstGeom>
            <a:solidFill>
              <a:srgbClr val="0058AB">
                <a:alpha val="100000"/>
              </a:srgbClr>
            </a:solidFill>
          </p:spPr>
          <p:txBody>
            <a:bodyPr/>
            <a:lstStyle/>
            <a:p/>
          </p:txBody>
        </p:sp>
        <p:sp>
          <p:nvSpPr>
            <p:cNvPr id="63" name="rc63"/>
            <p:cNvSpPr/>
            <p:nvPr/>
          </p:nvSpPr>
          <p:spPr>
            <a:xfrm>
              <a:off x="7032691" y="4448563"/>
              <a:ext cx="217589" cy="602048"/>
            </a:xfrm>
            <a:prstGeom prst="rect">
              <a:avLst/>
            </a:prstGeom>
            <a:solidFill>
              <a:srgbClr val="0058AB">
                <a:alpha val="100000"/>
              </a:srgbClr>
            </a:solidFill>
          </p:spPr>
          <p:txBody>
            <a:bodyPr/>
            <a:lstStyle/>
            <a:p/>
          </p:txBody>
        </p:sp>
        <p:sp>
          <p:nvSpPr>
            <p:cNvPr id="64" name="rc64"/>
            <p:cNvSpPr/>
            <p:nvPr/>
          </p:nvSpPr>
          <p:spPr>
            <a:xfrm>
              <a:off x="7274458" y="3882938"/>
              <a:ext cx="217589" cy="1167673"/>
            </a:xfrm>
            <a:prstGeom prst="rect">
              <a:avLst/>
            </a:prstGeom>
            <a:solidFill>
              <a:srgbClr val="0058AB">
                <a:alpha val="100000"/>
              </a:srgbClr>
            </a:solidFill>
          </p:spPr>
          <p:txBody>
            <a:bodyPr/>
            <a:lstStyle/>
            <a:p/>
          </p:txBody>
        </p:sp>
        <p:sp>
          <p:nvSpPr>
            <p:cNvPr id="65" name="rc65"/>
            <p:cNvSpPr/>
            <p:nvPr/>
          </p:nvSpPr>
          <p:spPr>
            <a:xfrm>
              <a:off x="8483291" y="4720663"/>
              <a:ext cx="217589" cy="329948"/>
            </a:xfrm>
            <a:prstGeom prst="rect">
              <a:avLst/>
            </a:prstGeom>
            <a:solidFill>
              <a:srgbClr val="69DBFF">
                <a:alpha val="100000"/>
              </a:srgbClr>
            </a:solidFill>
          </p:spPr>
          <p:txBody>
            <a:bodyPr/>
            <a:lstStyle/>
            <a:p/>
          </p:txBody>
        </p:sp>
        <p:sp>
          <p:nvSpPr>
            <p:cNvPr id="66" name="pl66"/>
            <p:cNvSpPr/>
            <p:nvPr/>
          </p:nvSpPr>
          <p:spPr>
            <a:xfrm>
              <a:off x="6174420" y="4390715"/>
              <a:ext cx="2417666" cy="329948"/>
            </a:xfrm>
            <a:custGeom>
              <a:avLst/>
              <a:pathLst>
                <a:path w="2417666" h="329948">
                  <a:moveTo>
                    <a:pt x="0" y="0"/>
                  </a:moveTo>
                  <a:lnTo>
                    <a:pt x="241766" y="32994"/>
                  </a:lnTo>
                  <a:lnTo>
                    <a:pt x="483533" y="65989"/>
                  </a:lnTo>
                  <a:lnTo>
                    <a:pt x="725299" y="98984"/>
                  </a:lnTo>
                  <a:lnTo>
                    <a:pt x="967066" y="131979"/>
                  </a:lnTo>
                  <a:lnTo>
                    <a:pt x="1208833" y="164974"/>
                  </a:lnTo>
                  <a:lnTo>
                    <a:pt x="1450599" y="197968"/>
                  </a:lnTo>
                  <a:lnTo>
                    <a:pt x="1692366" y="230963"/>
                  </a:lnTo>
                  <a:lnTo>
                    <a:pt x="1934133" y="263958"/>
                  </a:lnTo>
                  <a:lnTo>
                    <a:pt x="2175899" y="296953"/>
                  </a:lnTo>
                  <a:lnTo>
                    <a:pt x="2417666" y="329948"/>
                  </a:lnTo>
                </a:path>
              </a:pathLst>
            </a:custGeom>
            <a:ln w="13550" cap="flat">
              <a:solidFill>
                <a:srgbClr val="000000">
                  <a:alpha val="100000"/>
                </a:srgbClr>
              </a:solidFill>
              <a:prstDash val="solid"/>
              <a:round/>
            </a:ln>
          </p:spPr>
          <p:txBody>
            <a:bodyPr/>
            <a:lstStyle/>
            <a:p/>
          </p:txBody>
        </p:sp>
        <p:sp>
          <p:nvSpPr>
            <p:cNvPr id="67" name="pt67"/>
            <p:cNvSpPr/>
            <p:nvPr/>
          </p:nvSpPr>
          <p:spPr>
            <a:xfrm>
              <a:off x="6149594" y="4365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398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431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464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4978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5308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563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5968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6298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662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6958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3671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8506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77940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83428" y="1330710"/>
              <a:ext cx="59643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Albania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136%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136%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9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2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46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7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0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3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93578"/>
              <a:ext cx="239888" cy="1314443"/>
            </a:xfrm>
            <a:prstGeom prst="rect">
              <a:avLst/>
            </a:prstGeom>
            <a:solidFill>
              <a:srgbClr val="80BD41">
                <a:alpha val="100000"/>
              </a:srgbClr>
            </a:solidFill>
          </p:spPr>
          <p:txBody>
            <a:bodyPr/>
            <a:lstStyle/>
            <a:p/>
          </p:txBody>
        </p:sp>
        <p:sp>
          <p:nvSpPr>
            <p:cNvPr id="25" name="rc25"/>
            <p:cNvSpPr/>
            <p:nvPr/>
          </p:nvSpPr>
          <p:spPr>
            <a:xfrm>
              <a:off x="1296273" y="2966662"/>
              <a:ext cx="239888" cy="26916"/>
            </a:xfrm>
            <a:prstGeom prst="rect">
              <a:avLst/>
            </a:prstGeom>
            <a:solidFill>
              <a:srgbClr val="1CABE2">
                <a:alpha val="100000"/>
              </a:srgbClr>
            </a:solidFill>
          </p:spPr>
          <p:txBody>
            <a:bodyPr/>
            <a:lstStyle/>
            <a:p/>
          </p:txBody>
        </p:sp>
        <p:sp>
          <p:nvSpPr>
            <p:cNvPr id="26" name="rc26"/>
            <p:cNvSpPr/>
            <p:nvPr/>
          </p:nvSpPr>
          <p:spPr>
            <a:xfrm>
              <a:off x="1562816" y="3080993"/>
              <a:ext cx="239888" cy="1227027"/>
            </a:xfrm>
            <a:prstGeom prst="rect">
              <a:avLst/>
            </a:prstGeom>
            <a:solidFill>
              <a:srgbClr val="80BD41">
                <a:alpha val="100000"/>
              </a:srgbClr>
            </a:solidFill>
          </p:spPr>
          <p:txBody>
            <a:bodyPr/>
            <a:lstStyle/>
            <a:p/>
          </p:txBody>
        </p:sp>
        <p:sp>
          <p:nvSpPr>
            <p:cNvPr id="27" name="rc27"/>
            <p:cNvSpPr/>
            <p:nvPr/>
          </p:nvSpPr>
          <p:spPr>
            <a:xfrm>
              <a:off x="1562816" y="3042965"/>
              <a:ext cx="239888" cy="38028"/>
            </a:xfrm>
            <a:prstGeom prst="rect">
              <a:avLst/>
            </a:prstGeom>
            <a:solidFill>
              <a:srgbClr val="1CABE2">
                <a:alpha val="100000"/>
              </a:srgbClr>
            </a:solidFill>
          </p:spPr>
          <p:txBody>
            <a:bodyPr/>
            <a:lstStyle/>
            <a:p/>
          </p:txBody>
        </p:sp>
        <p:sp>
          <p:nvSpPr>
            <p:cNvPr id="28" name="rc28"/>
            <p:cNvSpPr/>
            <p:nvPr/>
          </p:nvSpPr>
          <p:spPr>
            <a:xfrm>
              <a:off x="1829360" y="3147666"/>
              <a:ext cx="239888" cy="1160354"/>
            </a:xfrm>
            <a:prstGeom prst="rect">
              <a:avLst/>
            </a:prstGeom>
            <a:solidFill>
              <a:srgbClr val="80BD41">
                <a:alpha val="100000"/>
              </a:srgbClr>
            </a:solidFill>
          </p:spPr>
          <p:txBody>
            <a:bodyPr/>
            <a:lstStyle/>
            <a:p/>
          </p:txBody>
        </p:sp>
        <p:sp>
          <p:nvSpPr>
            <p:cNvPr id="29" name="rc29"/>
            <p:cNvSpPr/>
            <p:nvPr/>
          </p:nvSpPr>
          <p:spPr>
            <a:xfrm>
              <a:off x="1829360" y="3123960"/>
              <a:ext cx="239888" cy="23705"/>
            </a:xfrm>
            <a:prstGeom prst="rect">
              <a:avLst/>
            </a:prstGeom>
            <a:solidFill>
              <a:srgbClr val="1CABE2">
                <a:alpha val="100000"/>
              </a:srgbClr>
            </a:solidFill>
          </p:spPr>
          <p:txBody>
            <a:bodyPr/>
            <a:lstStyle/>
            <a:p/>
          </p:txBody>
        </p:sp>
        <p:sp>
          <p:nvSpPr>
            <p:cNvPr id="30" name="rc30"/>
            <p:cNvSpPr/>
            <p:nvPr/>
          </p:nvSpPr>
          <p:spPr>
            <a:xfrm>
              <a:off x="2095903" y="3161742"/>
              <a:ext cx="239888" cy="1146279"/>
            </a:xfrm>
            <a:prstGeom prst="rect">
              <a:avLst/>
            </a:prstGeom>
            <a:solidFill>
              <a:srgbClr val="80BD41">
                <a:alpha val="100000"/>
              </a:srgbClr>
            </a:solidFill>
          </p:spPr>
          <p:txBody>
            <a:bodyPr/>
            <a:lstStyle/>
            <a:p/>
          </p:txBody>
        </p:sp>
        <p:sp>
          <p:nvSpPr>
            <p:cNvPr id="31" name="rc31"/>
            <p:cNvSpPr/>
            <p:nvPr/>
          </p:nvSpPr>
          <p:spPr>
            <a:xfrm>
              <a:off x="2095903" y="3126183"/>
              <a:ext cx="239888" cy="35558"/>
            </a:xfrm>
            <a:prstGeom prst="rect">
              <a:avLst/>
            </a:prstGeom>
            <a:solidFill>
              <a:srgbClr val="1CABE2">
                <a:alpha val="100000"/>
              </a:srgbClr>
            </a:solidFill>
          </p:spPr>
          <p:txBody>
            <a:bodyPr/>
            <a:lstStyle/>
            <a:p/>
          </p:txBody>
        </p:sp>
        <p:sp>
          <p:nvSpPr>
            <p:cNvPr id="32" name="rc32"/>
            <p:cNvSpPr/>
            <p:nvPr/>
          </p:nvSpPr>
          <p:spPr>
            <a:xfrm>
              <a:off x="2362446" y="3223476"/>
              <a:ext cx="239888" cy="1084545"/>
            </a:xfrm>
            <a:prstGeom prst="rect">
              <a:avLst/>
            </a:prstGeom>
            <a:solidFill>
              <a:srgbClr val="80BD41">
                <a:alpha val="100000"/>
              </a:srgbClr>
            </a:solidFill>
          </p:spPr>
          <p:txBody>
            <a:bodyPr/>
            <a:lstStyle/>
            <a:p/>
          </p:txBody>
        </p:sp>
        <p:sp>
          <p:nvSpPr>
            <p:cNvPr id="33" name="rc33"/>
            <p:cNvSpPr/>
            <p:nvPr/>
          </p:nvSpPr>
          <p:spPr>
            <a:xfrm>
              <a:off x="2362446" y="3201252"/>
              <a:ext cx="239888" cy="22224"/>
            </a:xfrm>
            <a:prstGeom prst="rect">
              <a:avLst/>
            </a:prstGeom>
            <a:solidFill>
              <a:srgbClr val="1CABE2">
                <a:alpha val="100000"/>
              </a:srgbClr>
            </a:solidFill>
          </p:spPr>
          <p:txBody>
            <a:bodyPr/>
            <a:lstStyle/>
            <a:p/>
          </p:txBody>
        </p:sp>
        <p:sp>
          <p:nvSpPr>
            <p:cNvPr id="34" name="rc34"/>
            <p:cNvSpPr/>
            <p:nvPr/>
          </p:nvSpPr>
          <p:spPr>
            <a:xfrm>
              <a:off x="2628989" y="3281259"/>
              <a:ext cx="239888" cy="1026762"/>
            </a:xfrm>
            <a:prstGeom prst="rect">
              <a:avLst/>
            </a:prstGeom>
            <a:solidFill>
              <a:srgbClr val="80BD41">
                <a:alpha val="100000"/>
              </a:srgbClr>
            </a:solidFill>
          </p:spPr>
          <p:txBody>
            <a:bodyPr/>
            <a:lstStyle/>
            <a:p/>
          </p:txBody>
        </p:sp>
        <p:sp>
          <p:nvSpPr>
            <p:cNvPr id="35" name="rc35"/>
            <p:cNvSpPr/>
            <p:nvPr/>
          </p:nvSpPr>
          <p:spPr>
            <a:xfrm>
              <a:off x="2628989" y="3270888"/>
              <a:ext cx="239888" cy="10371"/>
            </a:xfrm>
            <a:prstGeom prst="rect">
              <a:avLst/>
            </a:prstGeom>
            <a:solidFill>
              <a:srgbClr val="1CABE2">
                <a:alpha val="100000"/>
              </a:srgbClr>
            </a:solidFill>
          </p:spPr>
          <p:txBody>
            <a:bodyPr/>
            <a:lstStyle/>
            <a:p/>
          </p:txBody>
        </p:sp>
        <p:sp>
          <p:nvSpPr>
            <p:cNvPr id="36" name="rc36"/>
            <p:cNvSpPr/>
            <p:nvPr/>
          </p:nvSpPr>
          <p:spPr>
            <a:xfrm>
              <a:off x="2895532" y="3363242"/>
              <a:ext cx="239888" cy="944779"/>
            </a:xfrm>
            <a:prstGeom prst="rect">
              <a:avLst/>
            </a:prstGeom>
            <a:solidFill>
              <a:srgbClr val="80BD41">
                <a:alpha val="100000"/>
              </a:srgbClr>
            </a:solidFill>
          </p:spPr>
          <p:txBody>
            <a:bodyPr/>
            <a:lstStyle/>
            <a:p/>
          </p:txBody>
        </p:sp>
        <p:sp>
          <p:nvSpPr>
            <p:cNvPr id="37" name="rc37"/>
            <p:cNvSpPr/>
            <p:nvPr/>
          </p:nvSpPr>
          <p:spPr>
            <a:xfrm>
              <a:off x="2895532" y="3343981"/>
              <a:ext cx="239888" cy="19261"/>
            </a:xfrm>
            <a:prstGeom prst="rect">
              <a:avLst/>
            </a:prstGeom>
            <a:solidFill>
              <a:srgbClr val="1CABE2">
                <a:alpha val="100000"/>
              </a:srgbClr>
            </a:solidFill>
          </p:spPr>
          <p:txBody>
            <a:bodyPr/>
            <a:lstStyle/>
            <a:p/>
          </p:txBody>
        </p:sp>
        <p:sp>
          <p:nvSpPr>
            <p:cNvPr id="38" name="rc38"/>
            <p:cNvSpPr/>
            <p:nvPr/>
          </p:nvSpPr>
          <p:spPr>
            <a:xfrm>
              <a:off x="3162075" y="3409666"/>
              <a:ext cx="239888" cy="898355"/>
            </a:xfrm>
            <a:prstGeom prst="rect">
              <a:avLst/>
            </a:prstGeom>
            <a:solidFill>
              <a:srgbClr val="80BD41">
                <a:alpha val="100000"/>
              </a:srgbClr>
            </a:solidFill>
          </p:spPr>
          <p:txBody>
            <a:bodyPr/>
            <a:lstStyle/>
            <a:p/>
          </p:txBody>
        </p:sp>
        <p:sp>
          <p:nvSpPr>
            <p:cNvPr id="39" name="rc39"/>
            <p:cNvSpPr/>
            <p:nvPr/>
          </p:nvSpPr>
          <p:spPr>
            <a:xfrm>
              <a:off x="3162075" y="3391393"/>
              <a:ext cx="239888" cy="18273"/>
            </a:xfrm>
            <a:prstGeom prst="rect">
              <a:avLst/>
            </a:prstGeom>
            <a:solidFill>
              <a:srgbClr val="1CABE2">
                <a:alpha val="100000"/>
              </a:srgbClr>
            </a:solidFill>
          </p:spPr>
          <p:txBody>
            <a:bodyPr/>
            <a:lstStyle/>
            <a:p/>
          </p:txBody>
        </p:sp>
        <p:sp>
          <p:nvSpPr>
            <p:cNvPr id="40" name="rc40"/>
            <p:cNvSpPr/>
            <p:nvPr/>
          </p:nvSpPr>
          <p:spPr>
            <a:xfrm>
              <a:off x="3428618" y="3425223"/>
              <a:ext cx="239888" cy="882798"/>
            </a:xfrm>
            <a:prstGeom prst="rect">
              <a:avLst/>
            </a:prstGeom>
            <a:solidFill>
              <a:srgbClr val="80BD41">
                <a:alpha val="100000"/>
              </a:srgbClr>
            </a:solidFill>
          </p:spPr>
          <p:txBody>
            <a:bodyPr/>
            <a:lstStyle/>
            <a:p/>
          </p:txBody>
        </p:sp>
        <p:sp>
          <p:nvSpPr>
            <p:cNvPr id="41" name="rc41"/>
            <p:cNvSpPr/>
            <p:nvPr/>
          </p:nvSpPr>
          <p:spPr>
            <a:xfrm>
              <a:off x="3428618" y="3416333"/>
              <a:ext cx="239888" cy="8889"/>
            </a:xfrm>
            <a:prstGeom prst="rect">
              <a:avLst/>
            </a:prstGeom>
            <a:solidFill>
              <a:srgbClr val="1CABE2">
                <a:alpha val="100000"/>
              </a:srgbClr>
            </a:solidFill>
          </p:spPr>
          <p:txBody>
            <a:bodyPr/>
            <a:lstStyle/>
            <a:p/>
          </p:txBody>
        </p:sp>
        <p:sp>
          <p:nvSpPr>
            <p:cNvPr id="42" name="rc42"/>
            <p:cNvSpPr/>
            <p:nvPr/>
          </p:nvSpPr>
          <p:spPr>
            <a:xfrm>
              <a:off x="3695161" y="3425470"/>
              <a:ext cx="239888" cy="882551"/>
            </a:xfrm>
            <a:prstGeom prst="rect">
              <a:avLst/>
            </a:prstGeom>
            <a:solidFill>
              <a:srgbClr val="80BD41">
                <a:alpha val="100000"/>
              </a:srgbClr>
            </a:solidFill>
          </p:spPr>
          <p:txBody>
            <a:bodyPr/>
            <a:lstStyle/>
            <a:p/>
          </p:txBody>
        </p:sp>
        <p:sp>
          <p:nvSpPr>
            <p:cNvPr id="43" name="rc43"/>
            <p:cNvSpPr/>
            <p:nvPr/>
          </p:nvSpPr>
          <p:spPr>
            <a:xfrm>
              <a:off x="3695161" y="3416580"/>
              <a:ext cx="239888" cy="8889"/>
            </a:xfrm>
            <a:prstGeom prst="rect">
              <a:avLst/>
            </a:prstGeom>
            <a:solidFill>
              <a:srgbClr val="1CABE2">
                <a:alpha val="100000"/>
              </a:srgbClr>
            </a:solidFill>
          </p:spPr>
          <p:txBody>
            <a:bodyPr/>
            <a:lstStyle/>
            <a:p/>
          </p:txBody>
        </p:sp>
        <p:sp>
          <p:nvSpPr>
            <p:cNvPr id="44" name="rc44"/>
            <p:cNvSpPr/>
            <p:nvPr/>
          </p:nvSpPr>
          <p:spPr>
            <a:xfrm>
              <a:off x="3961705" y="3431149"/>
              <a:ext cx="239888" cy="876871"/>
            </a:xfrm>
            <a:prstGeom prst="rect">
              <a:avLst/>
            </a:prstGeom>
            <a:solidFill>
              <a:srgbClr val="80BD41">
                <a:alpha val="100000"/>
              </a:srgbClr>
            </a:solidFill>
          </p:spPr>
          <p:txBody>
            <a:bodyPr/>
            <a:lstStyle/>
            <a:p/>
          </p:txBody>
        </p:sp>
        <p:sp>
          <p:nvSpPr>
            <p:cNvPr id="45" name="rc45"/>
            <p:cNvSpPr/>
            <p:nvPr/>
          </p:nvSpPr>
          <p:spPr>
            <a:xfrm>
              <a:off x="3961705" y="3422260"/>
              <a:ext cx="239888" cy="8889"/>
            </a:xfrm>
            <a:prstGeom prst="rect">
              <a:avLst/>
            </a:prstGeom>
            <a:solidFill>
              <a:srgbClr val="1CABE2">
                <a:alpha val="100000"/>
              </a:srgbClr>
            </a:solidFill>
          </p:spPr>
          <p:txBody>
            <a:bodyPr/>
            <a:lstStyle/>
            <a:p/>
          </p:txBody>
        </p:sp>
        <p:sp>
          <p:nvSpPr>
            <p:cNvPr id="46" name="rc46"/>
            <p:cNvSpPr/>
            <p:nvPr/>
          </p:nvSpPr>
          <p:spPr>
            <a:xfrm>
              <a:off x="4228248" y="3433372"/>
              <a:ext cx="239888" cy="874649"/>
            </a:xfrm>
            <a:prstGeom prst="rect">
              <a:avLst/>
            </a:prstGeom>
            <a:solidFill>
              <a:srgbClr val="80BD41">
                <a:alpha val="100000"/>
              </a:srgbClr>
            </a:solidFill>
          </p:spPr>
          <p:txBody>
            <a:bodyPr/>
            <a:lstStyle/>
            <a:p/>
          </p:txBody>
        </p:sp>
        <p:sp>
          <p:nvSpPr>
            <p:cNvPr id="47" name="rc47"/>
            <p:cNvSpPr/>
            <p:nvPr/>
          </p:nvSpPr>
          <p:spPr>
            <a:xfrm>
              <a:off x="4228248" y="3424482"/>
              <a:ext cx="239888" cy="8889"/>
            </a:xfrm>
            <a:prstGeom prst="rect">
              <a:avLst/>
            </a:prstGeom>
            <a:solidFill>
              <a:srgbClr val="1CABE2">
                <a:alpha val="100000"/>
              </a:srgbClr>
            </a:solidFill>
          </p:spPr>
          <p:txBody>
            <a:bodyPr/>
            <a:lstStyle/>
            <a:p/>
          </p:txBody>
        </p:sp>
        <p:sp>
          <p:nvSpPr>
            <p:cNvPr id="48" name="rc48"/>
            <p:cNvSpPr/>
            <p:nvPr/>
          </p:nvSpPr>
          <p:spPr>
            <a:xfrm>
              <a:off x="4494791" y="3400529"/>
              <a:ext cx="239888" cy="907491"/>
            </a:xfrm>
            <a:prstGeom prst="rect">
              <a:avLst/>
            </a:prstGeom>
            <a:solidFill>
              <a:srgbClr val="80BD41">
                <a:alpha val="100000"/>
              </a:srgbClr>
            </a:solidFill>
          </p:spPr>
          <p:txBody>
            <a:bodyPr/>
            <a:lstStyle/>
            <a:p/>
          </p:txBody>
        </p:sp>
        <p:sp>
          <p:nvSpPr>
            <p:cNvPr id="49" name="rc49"/>
            <p:cNvSpPr/>
            <p:nvPr/>
          </p:nvSpPr>
          <p:spPr>
            <a:xfrm>
              <a:off x="4494791" y="3391393"/>
              <a:ext cx="239888" cy="9136"/>
            </a:xfrm>
            <a:prstGeom prst="rect">
              <a:avLst/>
            </a:prstGeom>
            <a:solidFill>
              <a:srgbClr val="1CABE2">
                <a:alpha val="100000"/>
              </a:srgbClr>
            </a:solidFill>
          </p:spPr>
          <p:txBody>
            <a:bodyPr/>
            <a:lstStyle/>
            <a:p/>
          </p:txBody>
        </p:sp>
        <p:sp>
          <p:nvSpPr>
            <p:cNvPr id="50" name="rc50"/>
            <p:cNvSpPr/>
            <p:nvPr/>
          </p:nvSpPr>
          <p:spPr>
            <a:xfrm>
              <a:off x="4761334" y="3381762"/>
              <a:ext cx="239888" cy="926258"/>
            </a:xfrm>
            <a:prstGeom prst="rect">
              <a:avLst/>
            </a:prstGeom>
            <a:solidFill>
              <a:srgbClr val="80BD41">
                <a:alpha val="100000"/>
              </a:srgbClr>
            </a:solidFill>
          </p:spPr>
          <p:txBody>
            <a:bodyPr/>
            <a:lstStyle/>
            <a:p/>
          </p:txBody>
        </p:sp>
        <p:sp>
          <p:nvSpPr>
            <p:cNvPr id="51" name="rc51"/>
            <p:cNvSpPr/>
            <p:nvPr/>
          </p:nvSpPr>
          <p:spPr>
            <a:xfrm>
              <a:off x="4761334" y="3372379"/>
              <a:ext cx="239888" cy="9383"/>
            </a:xfrm>
            <a:prstGeom prst="rect">
              <a:avLst/>
            </a:prstGeom>
            <a:solidFill>
              <a:srgbClr val="1CABE2">
                <a:alpha val="100000"/>
              </a:srgbClr>
            </a:solidFill>
          </p:spPr>
          <p:txBody>
            <a:bodyPr/>
            <a:lstStyle/>
            <a:p/>
          </p:txBody>
        </p:sp>
        <p:sp>
          <p:nvSpPr>
            <p:cNvPr id="52" name="rc52"/>
            <p:cNvSpPr/>
            <p:nvPr/>
          </p:nvSpPr>
          <p:spPr>
            <a:xfrm>
              <a:off x="5027877" y="3387442"/>
              <a:ext cx="239888" cy="920579"/>
            </a:xfrm>
            <a:prstGeom prst="rect">
              <a:avLst/>
            </a:prstGeom>
            <a:solidFill>
              <a:srgbClr val="80BD41">
                <a:alpha val="100000"/>
              </a:srgbClr>
            </a:solidFill>
          </p:spPr>
          <p:txBody>
            <a:bodyPr/>
            <a:lstStyle/>
            <a:p/>
          </p:txBody>
        </p:sp>
        <p:sp>
          <p:nvSpPr>
            <p:cNvPr id="53" name="rc53"/>
            <p:cNvSpPr/>
            <p:nvPr/>
          </p:nvSpPr>
          <p:spPr>
            <a:xfrm>
              <a:off x="5027877" y="3378058"/>
              <a:ext cx="239888" cy="9383"/>
            </a:xfrm>
            <a:prstGeom prst="rect">
              <a:avLst/>
            </a:prstGeom>
            <a:solidFill>
              <a:srgbClr val="1CABE2">
                <a:alpha val="100000"/>
              </a:srgbClr>
            </a:solidFill>
          </p:spPr>
          <p:txBody>
            <a:bodyPr/>
            <a:lstStyle/>
            <a:p/>
          </p:txBody>
        </p:sp>
        <p:sp>
          <p:nvSpPr>
            <p:cNvPr id="54" name="rc54"/>
            <p:cNvSpPr/>
            <p:nvPr/>
          </p:nvSpPr>
          <p:spPr>
            <a:xfrm>
              <a:off x="5294420" y="3433619"/>
              <a:ext cx="239888" cy="874402"/>
            </a:xfrm>
            <a:prstGeom prst="rect">
              <a:avLst/>
            </a:prstGeom>
            <a:solidFill>
              <a:srgbClr val="80BD41">
                <a:alpha val="100000"/>
              </a:srgbClr>
            </a:solidFill>
          </p:spPr>
          <p:txBody>
            <a:bodyPr/>
            <a:lstStyle/>
            <a:p/>
          </p:txBody>
        </p:sp>
        <p:sp>
          <p:nvSpPr>
            <p:cNvPr id="55" name="rc55"/>
            <p:cNvSpPr/>
            <p:nvPr/>
          </p:nvSpPr>
          <p:spPr>
            <a:xfrm>
              <a:off x="5294420" y="3424729"/>
              <a:ext cx="239888" cy="8889"/>
            </a:xfrm>
            <a:prstGeom prst="rect">
              <a:avLst/>
            </a:prstGeom>
            <a:solidFill>
              <a:srgbClr val="1CABE2">
                <a:alpha val="100000"/>
              </a:srgbClr>
            </a:solidFill>
          </p:spPr>
          <p:txBody>
            <a:bodyPr/>
            <a:lstStyle/>
            <a:p/>
          </p:txBody>
        </p:sp>
        <p:sp>
          <p:nvSpPr>
            <p:cNvPr id="56" name="rc56"/>
            <p:cNvSpPr/>
            <p:nvPr/>
          </p:nvSpPr>
          <p:spPr>
            <a:xfrm>
              <a:off x="5560963" y="3473129"/>
              <a:ext cx="239888" cy="834892"/>
            </a:xfrm>
            <a:prstGeom prst="rect">
              <a:avLst/>
            </a:prstGeom>
            <a:solidFill>
              <a:srgbClr val="80BD41">
                <a:alpha val="100000"/>
              </a:srgbClr>
            </a:solidFill>
          </p:spPr>
          <p:txBody>
            <a:bodyPr/>
            <a:lstStyle/>
            <a:p/>
          </p:txBody>
        </p:sp>
        <p:sp>
          <p:nvSpPr>
            <p:cNvPr id="57" name="rc57"/>
            <p:cNvSpPr/>
            <p:nvPr/>
          </p:nvSpPr>
          <p:spPr>
            <a:xfrm>
              <a:off x="5560963" y="3464733"/>
              <a:ext cx="239888" cy="8395"/>
            </a:xfrm>
            <a:prstGeom prst="rect">
              <a:avLst/>
            </a:prstGeom>
            <a:solidFill>
              <a:srgbClr val="1CABE2">
                <a:alpha val="100000"/>
              </a:srgbClr>
            </a:solidFill>
          </p:spPr>
          <p:txBody>
            <a:bodyPr/>
            <a:lstStyle/>
            <a:p/>
          </p:txBody>
        </p:sp>
        <p:sp>
          <p:nvSpPr>
            <p:cNvPr id="58" name="rc58"/>
            <p:cNvSpPr/>
            <p:nvPr/>
          </p:nvSpPr>
          <p:spPr>
            <a:xfrm>
              <a:off x="5827506" y="3504984"/>
              <a:ext cx="239888" cy="803037"/>
            </a:xfrm>
            <a:prstGeom prst="rect">
              <a:avLst/>
            </a:prstGeom>
            <a:solidFill>
              <a:srgbClr val="80BD41">
                <a:alpha val="100000"/>
              </a:srgbClr>
            </a:solidFill>
          </p:spPr>
          <p:txBody>
            <a:bodyPr/>
            <a:lstStyle/>
            <a:p/>
          </p:txBody>
        </p:sp>
        <p:sp>
          <p:nvSpPr>
            <p:cNvPr id="59" name="rc59"/>
            <p:cNvSpPr/>
            <p:nvPr/>
          </p:nvSpPr>
          <p:spPr>
            <a:xfrm>
              <a:off x="5827506" y="3496835"/>
              <a:ext cx="239888" cy="8148"/>
            </a:xfrm>
            <a:prstGeom prst="rect">
              <a:avLst/>
            </a:prstGeom>
            <a:solidFill>
              <a:srgbClr val="1CABE2">
                <a:alpha val="100000"/>
              </a:srgbClr>
            </a:solidFill>
          </p:spPr>
          <p:txBody>
            <a:bodyPr/>
            <a:lstStyle/>
            <a:p/>
          </p:txBody>
        </p:sp>
        <p:sp>
          <p:nvSpPr>
            <p:cNvPr id="60" name="rc60"/>
            <p:cNvSpPr/>
            <p:nvPr/>
          </p:nvSpPr>
          <p:spPr>
            <a:xfrm>
              <a:off x="6094049" y="3542271"/>
              <a:ext cx="239888" cy="765750"/>
            </a:xfrm>
            <a:prstGeom prst="rect">
              <a:avLst/>
            </a:prstGeom>
            <a:solidFill>
              <a:srgbClr val="80BD41">
                <a:alpha val="100000"/>
              </a:srgbClr>
            </a:solidFill>
          </p:spPr>
          <p:txBody>
            <a:bodyPr/>
            <a:lstStyle/>
            <a:p/>
          </p:txBody>
        </p:sp>
        <p:sp>
          <p:nvSpPr>
            <p:cNvPr id="61" name="rc61"/>
            <p:cNvSpPr/>
            <p:nvPr/>
          </p:nvSpPr>
          <p:spPr>
            <a:xfrm>
              <a:off x="6094049" y="3534616"/>
              <a:ext cx="239888" cy="7655"/>
            </a:xfrm>
            <a:prstGeom prst="rect">
              <a:avLst/>
            </a:prstGeom>
            <a:solidFill>
              <a:srgbClr val="1CABE2">
                <a:alpha val="100000"/>
              </a:srgbClr>
            </a:solidFill>
          </p:spPr>
          <p:txBody>
            <a:bodyPr/>
            <a:lstStyle/>
            <a:p/>
          </p:txBody>
        </p:sp>
        <p:sp>
          <p:nvSpPr>
            <p:cNvPr id="62" name="rc62"/>
            <p:cNvSpPr/>
            <p:nvPr/>
          </p:nvSpPr>
          <p:spPr>
            <a:xfrm>
              <a:off x="6360593" y="3554618"/>
              <a:ext cx="239888" cy="753403"/>
            </a:xfrm>
            <a:prstGeom prst="rect">
              <a:avLst/>
            </a:prstGeom>
            <a:solidFill>
              <a:srgbClr val="80BD41">
                <a:alpha val="100000"/>
              </a:srgbClr>
            </a:solidFill>
          </p:spPr>
          <p:txBody>
            <a:bodyPr/>
            <a:lstStyle/>
            <a:p/>
          </p:txBody>
        </p:sp>
        <p:sp>
          <p:nvSpPr>
            <p:cNvPr id="63" name="rc63"/>
            <p:cNvSpPr/>
            <p:nvPr/>
          </p:nvSpPr>
          <p:spPr>
            <a:xfrm>
              <a:off x="6360593" y="3546963"/>
              <a:ext cx="239888" cy="7655"/>
            </a:xfrm>
            <a:prstGeom prst="rect">
              <a:avLst/>
            </a:prstGeom>
            <a:solidFill>
              <a:srgbClr val="1CABE2">
                <a:alpha val="100000"/>
              </a:srgbClr>
            </a:solidFill>
          </p:spPr>
          <p:txBody>
            <a:bodyPr/>
            <a:lstStyle/>
            <a:p/>
          </p:txBody>
        </p:sp>
        <p:sp>
          <p:nvSpPr>
            <p:cNvPr id="64" name="rc64"/>
            <p:cNvSpPr/>
            <p:nvPr/>
          </p:nvSpPr>
          <p:spPr>
            <a:xfrm>
              <a:off x="6627136" y="3573385"/>
              <a:ext cx="239888" cy="734636"/>
            </a:xfrm>
            <a:prstGeom prst="rect">
              <a:avLst/>
            </a:prstGeom>
            <a:solidFill>
              <a:srgbClr val="80BD41">
                <a:alpha val="100000"/>
              </a:srgbClr>
            </a:solidFill>
          </p:spPr>
          <p:txBody>
            <a:bodyPr/>
            <a:lstStyle/>
            <a:p/>
          </p:txBody>
        </p:sp>
        <p:sp>
          <p:nvSpPr>
            <p:cNvPr id="65" name="rc65"/>
            <p:cNvSpPr/>
            <p:nvPr/>
          </p:nvSpPr>
          <p:spPr>
            <a:xfrm>
              <a:off x="6627136" y="3565977"/>
              <a:ext cx="239888" cy="7408"/>
            </a:xfrm>
            <a:prstGeom prst="rect">
              <a:avLst/>
            </a:prstGeom>
            <a:solidFill>
              <a:srgbClr val="1CABE2">
                <a:alpha val="100000"/>
              </a:srgbClr>
            </a:solidFill>
          </p:spPr>
          <p:txBody>
            <a:bodyPr/>
            <a:lstStyle/>
            <a:p/>
          </p:txBody>
        </p:sp>
        <p:sp>
          <p:nvSpPr>
            <p:cNvPr id="66" name="rc66"/>
            <p:cNvSpPr/>
            <p:nvPr/>
          </p:nvSpPr>
          <p:spPr>
            <a:xfrm>
              <a:off x="6893679" y="3588201"/>
              <a:ext cx="239888" cy="719820"/>
            </a:xfrm>
            <a:prstGeom prst="rect">
              <a:avLst/>
            </a:prstGeom>
            <a:solidFill>
              <a:srgbClr val="80BD41">
                <a:alpha val="100000"/>
              </a:srgbClr>
            </a:solidFill>
          </p:spPr>
          <p:txBody>
            <a:bodyPr/>
            <a:lstStyle/>
            <a:p/>
          </p:txBody>
        </p:sp>
        <p:sp>
          <p:nvSpPr>
            <p:cNvPr id="67" name="rc67"/>
            <p:cNvSpPr/>
            <p:nvPr/>
          </p:nvSpPr>
          <p:spPr>
            <a:xfrm>
              <a:off x="6893679" y="3573385"/>
              <a:ext cx="239888" cy="14816"/>
            </a:xfrm>
            <a:prstGeom prst="rect">
              <a:avLst/>
            </a:prstGeom>
            <a:solidFill>
              <a:srgbClr val="1CABE2">
                <a:alpha val="100000"/>
              </a:srgbClr>
            </a:solidFill>
          </p:spPr>
          <p:txBody>
            <a:bodyPr/>
            <a:lstStyle/>
            <a:p/>
          </p:txBody>
        </p:sp>
        <p:sp>
          <p:nvSpPr>
            <p:cNvPr id="68" name="rc68"/>
            <p:cNvSpPr/>
            <p:nvPr/>
          </p:nvSpPr>
          <p:spPr>
            <a:xfrm>
              <a:off x="7160222" y="3607956"/>
              <a:ext cx="239888" cy="700065"/>
            </a:xfrm>
            <a:prstGeom prst="rect">
              <a:avLst/>
            </a:prstGeom>
            <a:solidFill>
              <a:srgbClr val="80BD41">
                <a:alpha val="100000"/>
              </a:srgbClr>
            </a:solidFill>
          </p:spPr>
          <p:txBody>
            <a:bodyPr/>
            <a:lstStyle/>
            <a:p/>
          </p:txBody>
        </p:sp>
        <p:sp>
          <p:nvSpPr>
            <p:cNvPr id="69" name="rc69"/>
            <p:cNvSpPr/>
            <p:nvPr/>
          </p:nvSpPr>
          <p:spPr>
            <a:xfrm>
              <a:off x="7160222" y="3593634"/>
              <a:ext cx="239888" cy="14322"/>
            </a:xfrm>
            <a:prstGeom prst="rect">
              <a:avLst/>
            </a:prstGeom>
            <a:solidFill>
              <a:srgbClr val="1CABE2">
                <a:alpha val="100000"/>
              </a:srgbClr>
            </a:solidFill>
          </p:spPr>
          <p:txBody>
            <a:bodyPr/>
            <a:lstStyle/>
            <a:p/>
          </p:txBody>
        </p:sp>
        <p:sp>
          <p:nvSpPr>
            <p:cNvPr id="70" name="rc70"/>
            <p:cNvSpPr/>
            <p:nvPr/>
          </p:nvSpPr>
          <p:spPr>
            <a:xfrm>
              <a:off x="7426765" y="3615858"/>
              <a:ext cx="239888" cy="692163"/>
            </a:xfrm>
            <a:prstGeom prst="rect">
              <a:avLst/>
            </a:prstGeom>
            <a:solidFill>
              <a:srgbClr val="80BD41">
                <a:alpha val="100000"/>
              </a:srgbClr>
            </a:solidFill>
          </p:spPr>
          <p:txBody>
            <a:bodyPr/>
            <a:lstStyle/>
            <a:p/>
          </p:txBody>
        </p:sp>
        <p:sp>
          <p:nvSpPr>
            <p:cNvPr id="71" name="rc71"/>
            <p:cNvSpPr/>
            <p:nvPr/>
          </p:nvSpPr>
          <p:spPr>
            <a:xfrm>
              <a:off x="7426765" y="3601783"/>
              <a:ext cx="239888" cy="14075"/>
            </a:xfrm>
            <a:prstGeom prst="rect">
              <a:avLst/>
            </a:prstGeom>
            <a:solidFill>
              <a:srgbClr val="1CABE2">
                <a:alpha val="100000"/>
              </a:srgbClr>
            </a:solidFill>
          </p:spPr>
          <p:txBody>
            <a:bodyPr/>
            <a:lstStyle/>
            <a:p/>
          </p:txBody>
        </p:sp>
        <p:sp>
          <p:nvSpPr>
            <p:cNvPr id="72" name="rc72"/>
            <p:cNvSpPr/>
            <p:nvPr/>
          </p:nvSpPr>
          <p:spPr>
            <a:xfrm>
              <a:off x="7693308" y="3620797"/>
              <a:ext cx="239888" cy="687224"/>
            </a:xfrm>
            <a:prstGeom prst="rect">
              <a:avLst/>
            </a:prstGeom>
            <a:solidFill>
              <a:srgbClr val="80BD41">
                <a:alpha val="100000"/>
              </a:srgbClr>
            </a:solidFill>
          </p:spPr>
          <p:txBody>
            <a:bodyPr/>
            <a:lstStyle/>
            <a:p/>
          </p:txBody>
        </p:sp>
        <p:sp>
          <p:nvSpPr>
            <p:cNvPr id="73" name="rc73"/>
            <p:cNvSpPr/>
            <p:nvPr/>
          </p:nvSpPr>
          <p:spPr>
            <a:xfrm>
              <a:off x="7693308" y="3613883"/>
              <a:ext cx="239888" cy="6914"/>
            </a:xfrm>
            <a:prstGeom prst="rect">
              <a:avLst/>
            </a:prstGeom>
            <a:solidFill>
              <a:srgbClr val="1CABE2">
                <a:alpha val="100000"/>
              </a:srgbClr>
            </a:solidFill>
          </p:spPr>
          <p:txBody>
            <a:bodyPr/>
            <a:lstStyle/>
            <a:p/>
          </p:txBody>
        </p:sp>
        <p:sp>
          <p:nvSpPr>
            <p:cNvPr id="74" name="rc74"/>
            <p:cNvSpPr/>
            <p:nvPr/>
          </p:nvSpPr>
          <p:spPr>
            <a:xfrm>
              <a:off x="7959851" y="3648207"/>
              <a:ext cx="239888" cy="659814"/>
            </a:xfrm>
            <a:prstGeom prst="rect">
              <a:avLst/>
            </a:prstGeom>
            <a:solidFill>
              <a:srgbClr val="80BD41">
                <a:alpha val="100000"/>
              </a:srgbClr>
            </a:solidFill>
          </p:spPr>
          <p:txBody>
            <a:bodyPr/>
            <a:lstStyle/>
            <a:p/>
          </p:txBody>
        </p:sp>
        <p:sp>
          <p:nvSpPr>
            <p:cNvPr id="75" name="rc75"/>
            <p:cNvSpPr/>
            <p:nvPr/>
          </p:nvSpPr>
          <p:spPr>
            <a:xfrm>
              <a:off x="7959851" y="3634872"/>
              <a:ext cx="239888" cy="13334"/>
            </a:xfrm>
            <a:prstGeom prst="rect">
              <a:avLst/>
            </a:prstGeom>
            <a:solidFill>
              <a:srgbClr val="1CABE2">
                <a:alpha val="100000"/>
              </a:srgbClr>
            </a:solidFill>
          </p:spPr>
          <p:txBody>
            <a:bodyPr/>
            <a:lstStyle/>
            <a:p/>
          </p:txBody>
        </p:sp>
        <p:sp>
          <p:nvSpPr>
            <p:cNvPr id="76" name="pl76"/>
            <p:cNvSpPr/>
            <p:nvPr/>
          </p:nvSpPr>
          <p:spPr>
            <a:xfrm>
              <a:off x="1416218" y="2095023"/>
              <a:ext cx="6663577" cy="44707"/>
            </a:xfrm>
            <a:custGeom>
              <a:avLst/>
              <a:pathLst>
                <a:path w="6663577" h="44707">
                  <a:moveTo>
                    <a:pt x="0" y="22353"/>
                  </a:moveTo>
                  <a:lnTo>
                    <a:pt x="266543" y="44707"/>
                  </a:lnTo>
                  <a:lnTo>
                    <a:pt x="533086" y="22353"/>
                  </a:lnTo>
                  <a:lnTo>
                    <a:pt x="799629" y="44707"/>
                  </a:lnTo>
                  <a:lnTo>
                    <a:pt x="1066172" y="22353"/>
                  </a:lnTo>
                  <a:lnTo>
                    <a:pt x="1332715" y="0"/>
                  </a:lnTo>
                  <a:lnTo>
                    <a:pt x="1599258" y="22353"/>
                  </a:lnTo>
                  <a:lnTo>
                    <a:pt x="1865801" y="22353"/>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22353"/>
                  </a:lnTo>
                  <a:lnTo>
                    <a:pt x="5863948" y="22353"/>
                  </a:lnTo>
                  <a:lnTo>
                    <a:pt x="6130491" y="22353"/>
                  </a:lnTo>
                  <a:lnTo>
                    <a:pt x="6397034" y="0"/>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2830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9" name="tx89"/>
            <p:cNvSpPr/>
            <p:nvPr/>
          </p:nvSpPr>
          <p:spPr>
            <a:xfrm>
              <a:off x="2696682" y="313610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3990221" y="3286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2890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92" name="tx92"/>
            <p:cNvSpPr/>
            <p:nvPr/>
          </p:nvSpPr>
          <p:spPr>
            <a:xfrm>
              <a:off x="6389109" y="3411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93" name="tx93"/>
            <p:cNvSpPr/>
            <p:nvPr/>
          </p:nvSpPr>
          <p:spPr>
            <a:xfrm>
              <a:off x="6694829" y="34300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4" name="tx94"/>
            <p:cNvSpPr/>
            <p:nvPr/>
          </p:nvSpPr>
          <p:spPr>
            <a:xfrm>
              <a:off x="6922195" y="3437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5" name="tx95"/>
            <p:cNvSpPr/>
            <p:nvPr/>
          </p:nvSpPr>
          <p:spPr>
            <a:xfrm>
              <a:off x="7188738" y="3457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6" name="tx96"/>
            <p:cNvSpPr/>
            <p:nvPr/>
          </p:nvSpPr>
          <p:spPr>
            <a:xfrm>
              <a:off x="7455282" y="3465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7" name="tx97"/>
            <p:cNvSpPr/>
            <p:nvPr/>
          </p:nvSpPr>
          <p:spPr>
            <a:xfrm>
              <a:off x="7721825" y="3477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8" name="tx98"/>
            <p:cNvSpPr/>
            <p:nvPr/>
          </p:nvSpPr>
          <p:spPr>
            <a:xfrm>
              <a:off x="7988368" y="3498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15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a:t>
              </a:r>
            </a:p>
          </p:txBody>
        </p:sp>
        <p:sp>
          <p:nvSpPr>
            <p:cNvPr id="111" name="tx111"/>
            <p:cNvSpPr/>
            <p:nvPr/>
          </p:nvSpPr>
          <p:spPr>
            <a:xfrm>
              <a:off x="1350915" y="29462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2" name="tx112"/>
            <p:cNvSpPr/>
            <p:nvPr/>
          </p:nvSpPr>
          <p:spPr>
            <a:xfrm>
              <a:off x="2657505" y="3759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13" name="tx113"/>
            <p:cNvSpPr/>
            <p:nvPr/>
          </p:nvSpPr>
          <p:spPr>
            <a:xfrm>
              <a:off x="2695375" y="32421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834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5" name="tx115"/>
            <p:cNvSpPr/>
            <p:nvPr/>
          </p:nvSpPr>
          <p:spPr>
            <a:xfrm>
              <a:off x="4028090" y="3392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8357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7" name="tx117"/>
            <p:cNvSpPr/>
            <p:nvPr/>
          </p:nvSpPr>
          <p:spPr>
            <a:xfrm>
              <a:off x="5360806" y="33952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896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9" name="tx119"/>
            <p:cNvSpPr/>
            <p:nvPr/>
          </p:nvSpPr>
          <p:spPr>
            <a:xfrm>
              <a:off x="6426979" y="35168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905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21" name="tx121"/>
            <p:cNvSpPr/>
            <p:nvPr/>
          </p:nvSpPr>
          <p:spPr>
            <a:xfrm>
              <a:off x="6693522" y="35357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913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3" name="tx123"/>
            <p:cNvSpPr/>
            <p:nvPr/>
          </p:nvSpPr>
          <p:spPr>
            <a:xfrm>
              <a:off x="6960065" y="35468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922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5" name="tx125"/>
            <p:cNvSpPr/>
            <p:nvPr/>
          </p:nvSpPr>
          <p:spPr>
            <a:xfrm>
              <a:off x="7226608" y="3566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94458" y="392689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7" name="tx127"/>
            <p:cNvSpPr/>
            <p:nvPr/>
          </p:nvSpPr>
          <p:spPr>
            <a:xfrm>
              <a:off x="7493151" y="35749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929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9" name="tx129"/>
            <p:cNvSpPr/>
            <p:nvPr/>
          </p:nvSpPr>
          <p:spPr>
            <a:xfrm>
              <a:off x="7759694" y="35834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943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31" name="tx131"/>
            <p:cNvSpPr/>
            <p:nvPr/>
          </p:nvSpPr>
          <p:spPr>
            <a:xfrm>
              <a:off x="8026237" y="36076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38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3021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4055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162" name="pl162"/>
            <p:cNvSpPr/>
            <p:nvPr/>
          </p:nvSpPr>
          <p:spPr>
            <a:xfrm>
              <a:off x="23632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9721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6311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4302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641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981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10711" cy="129091"/>
            </a:xfrm>
            <a:prstGeom prst="rect">
              <a:avLst/>
            </a:prstGeom>
            <a:solidFill>
              <a:srgbClr val="80BD41">
                <a:alpha val="100000"/>
              </a:srgbClr>
            </a:solidFill>
          </p:spPr>
          <p:txBody>
            <a:bodyPr/>
            <a:lstStyle/>
            <a:p/>
          </p:txBody>
        </p:sp>
        <p:sp>
          <p:nvSpPr>
            <p:cNvPr id="173" name="rc173"/>
            <p:cNvSpPr/>
            <p:nvPr/>
          </p:nvSpPr>
          <p:spPr>
            <a:xfrm>
              <a:off x="7806985" y="5954972"/>
              <a:ext cx="66152" cy="129091"/>
            </a:xfrm>
            <a:prstGeom prst="rect">
              <a:avLst/>
            </a:prstGeom>
            <a:solidFill>
              <a:srgbClr val="1CABE2">
                <a:alpha val="100000"/>
              </a:srgbClr>
            </a:solidFill>
          </p:spPr>
          <p:txBody>
            <a:bodyPr/>
            <a:lstStyle/>
            <a:p/>
          </p:txBody>
        </p:sp>
        <p:sp>
          <p:nvSpPr>
            <p:cNvPr id="174" name="rc174"/>
            <p:cNvSpPr/>
            <p:nvPr/>
          </p:nvSpPr>
          <p:spPr>
            <a:xfrm>
              <a:off x="1296273" y="5793607"/>
              <a:ext cx="5938810" cy="129091"/>
            </a:xfrm>
            <a:prstGeom prst="rect">
              <a:avLst/>
            </a:prstGeom>
            <a:solidFill>
              <a:srgbClr val="80BD41">
                <a:alpha val="100000"/>
              </a:srgbClr>
            </a:solidFill>
          </p:spPr>
          <p:txBody>
            <a:bodyPr/>
            <a:lstStyle/>
            <a:p/>
          </p:txBody>
        </p:sp>
        <p:sp>
          <p:nvSpPr>
            <p:cNvPr id="175" name="rc175"/>
            <p:cNvSpPr/>
            <p:nvPr/>
          </p:nvSpPr>
          <p:spPr>
            <a:xfrm>
              <a:off x="7235084" y="5793607"/>
              <a:ext cx="59750" cy="129091"/>
            </a:xfrm>
            <a:prstGeom prst="rect">
              <a:avLst/>
            </a:prstGeom>
            <a:solidFill>
              <a:srgbClr val="1CABE2">
                <a:alpha val="100000"/>
              </a:srgbClr>
            </a:solidFill>
          </p:spPr>
          <p:txBody>
            <a:bodyPr/>
            <a:lstStyle/>
            <a:p/>
          </p:txBody>
        </p:sp>
        <p:sp>
          <p:nvSpPr>
            <p:cNvPr id="176" name="rc176"/>
            <p:cNvSpPr/>
            <p:nvPr/>
          </p:nvSpPr>
          <p:spPr>
            <a:xfrm>
              <a:off x="1296273" y="5632243"/>
              <a:ext cx="5701940" cy="129091"/>
            </a:xfrm>
            <a:prstGeom prst="rect">
              <a:avLst/>
            </a:prstGeom>
            <a:solidFill>
              <a:srgbClr val="80BD41">
                <a:alpha val="100000"/>
              </a:srgbClr>
            </a:solidFill>
          </p:spPr>
          <p:txBody>
            <a:bodyPr/>
            <a:lstStyle/>
            <a:p/>
          </p:txBody>
        </p:sp>
        <p:sp>
          <p:nvSpPr>
            <p:cNvPr id="177" name="rc177"/>
            <p:cNvSpPr/>
            <p:nvPr/>
          </p:nvSpPr>
          <p:spPr>
            <a:xfrm>
              <a:off x="6998214" y="5632243"/>
              <a:ext cx="115233" cy="129091"/>
            </a:xfrm>
            <a:prstGeom prst="rect">
              <a:avLst/>
            </a:prstGeom>
            <a:solidFill>
              <a:srgbClr val="1CABE2">
                <a:alpha val="100000"/>
              </a:srgbClr>
            </a:solidFill>
          </p:spPr>
          <p:txBody>
            <a:bodyPr/>
            <a:lstStyle/>
            <a:p/>
          </p:txBody>
        </p:sp>
        <p:sp>
          <p:nvSpPr>
            <p:cNvPr id="178" name="tx178"/>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9" name="tx179"/>
            <p:cNvSpPr/>
            <p:nvPr/>
          </p:nvSpPr>
          <p:spPr>
            <a:xfrm>
              <a:off x="74822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80" name="tx180"/>
            <p:cNvSpPr/>
            <p:nvPr/>
          </p:nvSpPr>
          <p:spPr>
            <a:xfrm>
              <a:off x="729402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27.3</a:t>
              </a:r>
            </a:p>
          </p:txBody>
        </p:sp>
        <p:sp>
          <p:nvSpPr>
            <p:cNvPr id="181" name="tx181"/>
            <p:cNvSpPr/>
            <p:nvPr/>
          </p:nvSpPr>
          <p:spPr>
            <a:xfrm>
              <a:off x="444613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82" name="tx182"/>
            <p:cNvSpPr/>
            <p:nvPr/>
          </p:nvSpPr>
          <p:spPr>
            <a:xfrm>
              <a:off x="777826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16018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84" name="tx184"/>
            <p:cNvSpPr/>
            <p:nvPr/>
          </p:nvSpPr>
          <p:spPr>
            <a:xfrm>
              <a:off x="7203161"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404175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86" name="tx186"/>
            <p:cNvSpPr/>
            <p:nvPr/>
          </p:nvSpPr>
          <p:spPr>
            <a:xfrm>
              <a:off x="699403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35253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4864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7620458"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decreased 12%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Albania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43742"/>
                  </a:moveTo>
                  <a:lnTo>
                    <a:pt x="135891" y="43742"/>
                  </a:lnTo>
                  <a:lnTo>
                    <a:pt x="271783" y="21871"/>
                  </a:lnTo>
                  <a:lnTo>
                    <a:pt x="407675" y="43742"/>
                  </a:lnTo>
                  <a:lnTo>
                    <a:pt x="543566" y="43742"/>
                  </a:lnTo>
                  <a:lnTo>
                    <a:pt x="679458" y="21871"/>
                  </a:lnTo>
                  <a:lnTo>
                    <a:pt x="815350" y="43742"/>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43742"/>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43742"/>
                  </a:moveTo>
                  <a:lnTo>
                    <a:pt x="135891" y="43742"/>
                  </a:lnTo>
                  <a:lnTo>
                    <a:pt x="271783" y="21871"/>
                  </a:lnTo>
                  <a:lnTo>
                    <a:pt x="407675" y="43742"/>
                  </a:lnTo>
                  <a:lnTo>
                    <a:pt x="543566" y="43742"/>
                  </a:lnTo>
                  <a:lnTo>
                    <a:pt x="679458" y="21871"/>
                  </a:lnTo>
                  <a:lnTo>
                    <a:pt x="815350" y="43742"/>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43742"/>
                  </a:lnTo>
                  <a:lnTo>
                    <a:pt x="3125509" y="43742"/>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43742"/>
                  </a:moveTo>
                  <a:lnTo>
                    <a:pt x="135891" y="43742"/>
                  </a:lnTo>
                  <a:lnTo>
                    <a:pt x="271783" y="21871"/>
                  </a:lnTo>
                  <a:lnTo>
                    <a:pt x="407675" y="43742"/>
                  </a:lnTo>
                  <a:lnTo>
                    <a:pt x="543566" y="43742"/>
                  </a:lnTo>
                  <a:lnTo>
                    <a:pt x="679458" y="21871"/>
                  </a:lnTo>
                  <a:lnTo>
                    <a:pt x="815350" y="43742"/>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21871"/>
                  </a:lnTo>
                  <a:lnTo>
                    <a:pt x="2853726" y="21871"/>
                  </a:lnTo>
                  <a:lnTo>
                    <a:pt x="2989618" y="43742"/>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509"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86905" y="1405107"/>
              <a:ext cx="246541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Albania,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68921"/>
              <a:ext cx="3397293" cy="255165"/>
            </a:xfrm>
            <a:custGeom>
              <a:avLst/>
              <a:pathLst>
                <a:path w="3397293" h="255165">
                  <a:moveTo>
                    <a:pt x="0" y="170110"/>
                  </a:moveTo>
                  <a:lnTo>
                    <a:pt x="135891" y="170110"/>
                  </a:lnTo>
                  <a:lnTo>
                    <a:pt x="271783" y="85055"/>
                  </a:lnTo>
                  <a:lnTo>
                    <a:pt x="407675" y="170110"/>
                  </a:lnTo>
                  <a:lnTo>
                    <a:pt x="543566" y="170110"/>
                  </a:lnTo>
                  <a:lnTo>
                    <a:pt x="679458" y="85055"/>
                  </a:lnTo>
                  <a:lnTo>
                    <a:pt x="815350" y="17011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5055"/>
                  </a:lnTo>
                  <a:lnTo>
                    <a:pt x="2853726" y="85055"/>
                  </a:lnTo>
                  <a:lnTo>
                    <a:pt x="2989618" y="170110"/>
                  </a:lnTo>
                  <a:lnTo>
                    <a:pt x="3125509" y="170110"/>
                  </a:lnTo>
                  <a:lnTo>
                    <a:pt x="3261401" y="170110"/>
                  </a:lnTo>
                  <a:lnTo>
                    <a:pt x="3397293" y="25516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13755"/>
              <a:ext cx="3397293" cy="935607"/>
            </a:xfrm>
            <a:custGeom>
              <a:avLst/>
              <a:pathLst>
                <a:path w="3397293" h="935607">
                  <a:moveTo>
                    <a:pt x="0" y="340220"/>
                  </a:moveTo>
                  <a:lnTo>
                    <a:pt x="135891" y="170110"/>
                  </a:lnTo>
                  <a:lnTo>
                    <a:pt x="271783" y="510331"/>
                  </a:lnTo>
                  <a:lnTo>
                    <a:pt x="407675" y="935607"/>
                  </a:lnTo>
                  <a:lnTo>
                    <a:pt x="543566" y="340220"/>
                  </a:lnTo>
                  <a:lnTo>
                    <a:pt x="679458" y="170110"/>
                  </a:lnTo>
                  <a:lnTo>
                    <a:pt x="815350" y="170110"/>
                  </a:lnTo>
                  <a:lnTo>
                    <a:pt x="951242" y="0"/>
                  </a:lnTo>
                  <a:lnTo>
                    <a:pt x="1087133" y="0"/>
                  </a:lnTo>
                  <a:lnTo>
                    <a:pt x="1223025" y="255165"/>
                  </a:lnTo>
                  <a:lnTo>
                    <a:pt x="1358917" y="340220"/>
                  </a:lnTo>
                  <a:lnTo>
                    <a:pt x="1494809" y="425276"/>
                  </a:lnTo>
                  <a:lnTo>
                    <a:pt x="1630700" y="170110"/>
                  </a:lnTo>
                  <a:lnTo>
                    <a:pt x="1766592" y="85055"/>
                  </a:lnTo>
                  <a:lnTo>
                    <a:pt x="1902484" y="680441"/>
                  </a:lnTo>
                  <a:lnTo>
                    <a:pt x="2038375" y="595386"/>
                  </a:lnTo>
                  <a:lnTo>
                    <a:pt x="2174267" y="765497"/>
                  </a:lnTo>
                  <a:lnTo>
                    <a:pt x="2310159" y="510331"/>
                  </a:lnTo>
                  <a:lnTo>
                    <a:pt x="2446051" y="340220"/>
                  </a:lnTo>
                  <a:lnTo>
                    <a:pt x="2581942" y="255165"/>
                  </a:lnTo>
                  <a:lnTo>
                    <a:pt x="2717834" y="595386"/>
                  </a:lnTo>
                  <a:lnTo>
                    <a:pt x="2853726" y="595386"/>
                  </a:lnTo>
                  <a:lnTo>
                    <a:pt x="2989618" y="510331"/>
                  </a:lnTo>
                  <a:lnTo>
                    <a:pt x="3125509" y="510331"/>
                  </a:lnTo>
                  <a:lnTo>
                    <a:pt x="3261401" y="765497"/>
                  </a:lnTo>
                  <a:lnTo>
                    <a:pt x="3397293" y="680441"/>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68921"/>
              <a:ext cx="3397293" cy="255165"/>
            </a:xfrm>
            <a:custGeom>
              <a:avLst/>
              <a:pathLst>
                <a:path w="3397293" h="255165">
                  <a:moveTo>
                    <a:pt x="0" y="170110"/>
                  </a:moveTo>
                  <a:lnTo>
                    <a:pt x="135891" y="170110"/>
                  </a:lnTo>
                  <a:lnTo>
                    <a:pt x="271783" y="85055"/>
                  </a:lnTo>
                  <a:lnTo>
                    <a:pt x="407675" y="170110"/>
                  </a:lnTo>
                  <a:lnTo>
                    <a:pt x="543566" y="170110"/>
                  </a:lnTo>
                  <a:lnTo>
                    <a:pt x="679458" y="85055"/>
                  </a:lnTo>
                  <a:lnTo>
                    <a:pt x="815350" y="17011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5055"/>
                  </a:lnTo>
                  <a:lnTo>
                    <a:pt x="2853726" y="85055"/>
                  </a:lnTo>
                  <a:lnTo>
                    <a:pt x="2989618" y="170110"/>
                  </a:lnTo>
                  <a:lnTo>
                    <a:pt x="3125509" y="170110"/>
                  </a:lnTo>
                  <a:lnTo>
                    <a:pt x="3261401" y="170110"/>
                  </a:lnTo>
                  <a:lnTo>
                    <a:pt x="3397293" y="255165"/>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92612"/>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92612"/>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92612"/>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92612"/>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92612"/>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92612"/>
              <a:ext cx="0" cy="646419"/>
            </a:xfrm>
            <a:custGeom>
              <a:avLst/>
              <a:pathLst>
                <a:path w="0" h="646419">
                  <a:moveTo>
                    <a:pt x="0" y="6464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92612"/>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68921"/>
              <a:ext cx="3397293" cy="255165"/>
            </a:xfrm>
            <a:custGeom>
              <a:avLst/>
              <a:pathLst>
                <a:path w="3397293" h="255165">
                  <a:moveTo>
                    <a:pt x="0" y="170110"/>
                  </a:moveTo>
                  <a:lnTo>
                    <a:pt x="135891" y="170110"/>
                  </a:lnTo>
                  <a:lnTo>
                    <a:pt x="271783" y="85055"/>
                  </a:lnTo>
                  <a:lnTo>
                    <a:pt x="407675" y="170110"/>
                  </a:lnTo>
                  <a:lnTo>
                    <a:pt x="543566" y="170110"/>
                  </a:lnTo>
                  <a:lnTo>
                    <a:pt x="679458" y="85055"/>
                  </a:lnTo>
                  <a:lnTo>
                    <a:pt x="815350" y="170110"/>
                  </a:lnTo>
                  <a:lnTo>
                    <a:pt x="951242" y="85055"/>
                  </a:lnTo>
                  <a:lnTo>
                    <a:pt x="1087133" y="0"/>
                  </a:lnTo>
                  <a:lnTo>
                    <a:pt x="1223025" y="85055"/>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85055"/>
                  </a:lnTo>
                  <a:lnTo>
                    <a:pt x="2853726" y="85055"/>
                  </a:lnTo>
                  <a:lnTo>
                    <a:pt x="2989618" y="170110"/>
                  </a:lnTo>
                  <a:lnTo>
                    <a:pt x="3125509" y="170110"/>
                  </a:lnTo>
                  <a:lnTo>
                    <a:pt x="3261401" y="170110"/>
                  </a:lnTo>
                  <a:lnTo>
                    <a:pt x="3397293" y="255165"/>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19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68928" y="2319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18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318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3181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319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31809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5513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3208"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23" name="tx123"/>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8032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238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370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503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635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30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3437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3569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2066949" cy="114824"/>
            </a:xfrm>
            <a:prstGeom prst="rect">
              <a:avLst/>
            </a:prstGeom>
            <a:solidFill>
              <a:srgbClr val="1CABE2">
                <a:alpha val="80000"/>
              </a:srgbClr>
            </a:solidFill>
          </p:spPr>
          <p:txBody>
            <a:bodyPr/>
            <a:lstStyle/>
            <a:p/>
          </p:txBody>
        </p:sp>
        <p:sp>
          <p:nvSpPr>
            <p:cNvPr id="138" name="rc138"/>
            <p:cNvSpPr/>
            <p:nvPr/>
          </p:nvSpPr>
          <p:spPr>
            <a:xfrm>
              <a:off x="1317178" y="5743865"/>
              <a:ext cx="5657267"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97357"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5" name="tx145"/>
            <p:cNvSpPr/>
            <p:nvPr/>
          </p:nvSpPr>
          <p:spPr>
            <a:xfrm>
              <a:off x="511062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6" name="tx146"/>
            <p:cNvSpPr/>
            <p:nvPr/>
          </p:nvSpPr>
          <p:spPr>
            <a:xfrm>
              <a:off x="712388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Albania (96%) was 11 percentage points higher than the global average (85%) and 9 percentage points higher than the average across all ECAR countries (87%).
National DTP3 coverage was 3 percentage points lower than in 2019 (99%).
This equates to 1,000 un- and undervaccinated children in 2025 compared to &lt;500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DTP3 coverage was 96% - this is 3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Albania ranked number 17 out of 21 countries for lowest DTP3 coverage (based on tied ranks).
Albania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had DTP3 coverage of 96%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53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20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8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354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187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25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321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61590"/>
              <a:ext cx="239888" cy="1250419"/>
            </a:xfrm>
            <a:prstGeom prst="rect">
              <a:avLst/>
            </a:prstGeom>
            <a:solidFill>
              <a:srgbClr val="80BD41">
                <a:alpha val="100000"/>
              </a:srgbClr>
            </a:solidFill>
          </p:spPr>
          <p:txBody>
            <a:bodyPr/>
            <a:lstStyle/>
            <a:p/>
          </p:txBody>
        </p:sp>
        <p:sp>
          <p:nvSpPr>
            <p:cNvPr id="25" name="rc25"/>
            <p:cNvSpPr/>
            <p:nvPr/>
          </p:nvSpPr>
          <p:spPr>
            <a:xfrm>
              <a:off x="1296273" y="2922907"/>
              <a:ext cx="239888" cy="38682"/>
            </a:xfrm>
            <a:prstGeom prst="rect">
              <a:avLst/>
            </a:prstGeom>
            <a:solidFill>
              <a:srgbClr val="1CABE2">
                <a:alpha val="100000"/>
              </a:srgbClr>
            </a:solidFill>
          </p:spPr>
          <p:txBody>
            <a:bodyPr/>
            <a:lstStyle/>
            <a:p/>
          </p:txBody>
        </p:sp>
        <p:sp>
          <p:nvSpPr>
            <p:cNvPr id="26" name="rc26"/>
            <p:cNvSpPr/>
            <p:nvPr/>
          </p:nvSpPr>
          <p:spPr>
            <a:xfrm>
              <a:off x="1562816" y="3032784"/>
              <a:ext cx="239888" cy="1179224"/>
            </a:xfrm>
            <a:prstGeom prst="rect">
              <a:avLst/>
            </a:prstGeom>
            <a:solidFill>
              <a:srgbClr val="80BD41">
                <a:alpha val="100000"/>
              </a:srgbClr>
            </a:solidFill>
          </p:spPr>
          <p:txBody>
            <a:bodyPr/>
            <a:lstStyle/>
            <a:p/>
          </p:txBody>
        </p:sp>
        <p:sp>
          <p:nvSpPr>
            <p:cNvPr id="27" name="rc27"/>
            <p:cNvSpPr/>
            <p:nvPr/>
          </p:nvSpPr>
          <p:spPr>
            <a:xfrm>
              <a:off x="1562816" y="2996238"/>
              <a:ext cx="239888" cy="36546"/>
            </a:xfrm>
            <a:prstGeom prst="rect">
              <a:avLst/>
            </a:prstGeom>
            <a:solidFill>
              <a:srgbClr val="1CABE2">
                <a:alpha val="100000"/>
              </a:srgbClr>
            </a:solidFill>
          </p:spPr>
          <p:txBody>
            <a:bodyPr/>
            <a:lstStyle/>
            <a:p/>
          </p:txBody>
        </p:sp>
        <p:sp>
          <p:nvSpPr>
            <p:cNvPr id="28" name="rc28"/>
            <p:cNvSpPr/>
            <p:nvPr/>
          </p:nvSpPr>
          <p:spPr>
            <a:xfrm>
              <a:off x="1829360" y="3096860"/>
              <a:ext cx="239888" cy="1115149"/>
            </a:xfrm>
            <a:prstGeom prst="rect">
              <a:avLst/>
            </a:prstGeom>
            <a:solidFill>
              <a:srgbClr val="80BD41">
                <a:alpha val="100000"/>
              </a:srgbClr>
            </a:solidFill>
          </p:spPr>
          <p:txBody>
            <a:bodyPr/>
            <a:lstStyle/>
            <a:p/>
          </p:txBody>
        </p:sp>
        <p:sp>
          <p:nvSpPr>
            <p:cNvPr id="29" name="rc29"/>
            <p:cNvSpPr/>
            <p:nvPr/>
          </p:nvSpPr>
          <p:spPr>
            <a:xfrm>
              <a:off x="1829360" y="3074078"/>
              <a:ext cx="239888" cy="22782"/>
            </a:xfrm>
            <a:prstGeom prst="rect">
              <a:avLst/>
            </a:prstGeom>
            <a:solidFill>
              <a:srgbClr val="1CABE2">
                <a:alpha val="100000"/>
              </a:srgbClr>
            </a:solidFill>
          </p:spPr>
          <p:txBody>
            <a:bodyPr/>
            <a:lstStyle/>
            <a:p/>
          </p:txBody>
        </p:sp>
        <p:sp>
          <p:nvSpPr>
            <p:cNvPr id="30" name="rc30"/>
            <p:cNvSpPr/>
            <p:nvPr/>
          </p:nvSpPr>
          <p:spPr>
            <a:xfrm>
              <a:off x="2095903" y="3110387"/>
              <a:ext cx="239888" cy="1101622"/>
            </a:xfrm>
            <a:prstGeom prst="rect">
              <a:avLst/>
            </a:prstGeom>
            <a:solidFill>
              <a:srgbClr val="80BD41">
                <a:alpha val="100000"/>
              </a:srgbClr>
            </a:solidFill>
          </p:spPr>
          <p:txBody>
            <a:bodyPr/>
            <a:lstStyle/>
            <a:p/>
          </p:txBody>
        </p:sp>
        <p:sp>
          <p:nvSpPr>
            <p:cNvPr id="31" name="rc31"/>
            <p:cNvSpPr/>
            <p:nvPr/>
          </p:nvSpPr>
          <p:spPr>
            <a:xfrm>
              <a:off x="2095903" y="3076213"/>
              <a:ext cx="239888" cy="34173"/>
            </a:xfrm>
            <a:prstGeom prst="rect">
              <a:avLst/>
            </a:prstGeom>
            <a:solidFill>
              <a:srgbClr val="1CABE2">
                <a:alpha val="100000"/>
              </a:srgbClr>
            </a:solidFill>
          </p:spPr>
          <p:txBody>
            <a:bodyPr/>
            <a:lstStyle/>
            <a:p/>
          </p:txBody>
        </p:sp>
        <p:sp>
          <p:nvSpPr>
            <p:cNvPr id="32" name="rc32"/>
            <p:cNvSpPr/>
            <p:nvPr/>
          </p:nvSpPr>
          <p:spPr>
            <a:xfrm>
              <a:off x="2362446" y="3180395"/>
              <a:ext cx="239888" cy="1031613"/>
            </a:xfrm>
            <a:prstGeom prst="rect">
              <a:avLst/>
            </a:prstGeom>
            <a:solidFill>
              <a:srgbClr val="80BD41">
                <a:alpha val="100000"/>
              </a:srgbClr>
            </a:solidFill>
          </p:spPr>
          <p:txBody>
            <a:bodyPr/>
            <a:lstStyle/>
            <a:p/>
          </p:txBody>
        </p:sp>
        <p:sp>
          <p:nvSpPr>
            <p:cNvPr id="33" name="rc33"/>
            <p:cNvSpPr/>
            <p:nvPr/>
          </p:nvSpPr>
          <p:spPr>
            <a:xfrm>
              <a:off x="2362446" y="3148595"/>
              <a:ext cx="239888" cy="31800"/>
            </a:xfrm>
            <a:prstGeom prst="rect">
              <a:avLst/>
            </a:prstGeom>
            <a:solidFill>
              <a:srgbClr val="1CABE2">
                <a:alpha val="100000"/>
              </a:srgbClr>
            </a:solidFill>
          </p:spPr>
          <p:txBody>
            <a:bodyPr/>
            <a:lstStyle/>
            <a:p/>
          </p:txBody>
        </p:sp>
        <p:sp>
          <p:nvSpPr>
            <p:cNvPr id="34" name="rc34"/>
            <p:cNvSpPr/>
            <p:nvPr/>
          </p:nvSpPr>
          <p:spPr>
            <a:xfrm>
              <a:off x="2628989" y="3235215"/>
              <a:ext cx="239888" cy="976793"/>
            </a:xfrm>
            <a:prstGeom prst="rect">
              <a:avLst/>
            </a:prstGeom>
            <a:solidFill>
              <a:srgbClr val="80BD41">
                <a:alpha val="100000"/>
              </a:srgbClr>
            </a:solidFill>
          </p:spPr>
          <p:txBody>
            <a:bodyPr/>
            <a:lstStyle/>
            <a:p/>
          </p:txBody>
        </p:sp>
        <p:sp>
          <p:nvSpPr>
            <p:cNvPr id="35" name="rc35"/>
            <p:cNvSpPr/>
            <p:nvPr/>
          </p:nvSpPr>
          <p:spPr>
            <a:xfrm>
              <a:off x="2628989" y="3215281"/>
              <a:ext cx="239888" cy="19934"/>
            </a:xfrm>
            <a:prstGeom prst="rect">
              <a:avLst/>
            </a:prstGeom>
            <a:solidFill>
              <a:srgbClr val="1CABE2">
                <a:alpha val="100000"/>
              </a:srgbClr>
            </a:solidFill>
          </p:spPr>
          <p:txBody>
            <a:bodyPr/>
            <a:lstStyle/>
            <a:p/>
          </p:txBody>
        </p:sp>
        <p:sp>
          <p:nvSpPr>
            <p:cNvPr id="36" name="rc36"/>
            <p:cNvSpPr/>
            <p:nvPr/>
          </p:nvSpPr>
          <p:spPr>
            <a:xfrm>
              <a:off x="2895532" y="3313292"/>
              <a:ext cx="239888" cy="898716"/>
            </a:xfrm>
            <a:prstGeom prst="rect">
              <a:avLst/>
            </a:prstGeom>
            <a:solidFill>
              <a:srgbClr val="80BD41">
                <a:alpha val="100000"/>
              </a:srgbClr>
            </a:solidFill>
          </p:spPr>
          <p:txBody>
            <a:bodyPr/>
            <a:lstStyle/>
            <a:p/>
          </p:txBody>
        </p:sp>
        <p:sp>
          <p:nvSpPr>
            <p:cNvPr id="37" name="rc37"/>
            <p:cNvSpPr/>
            <p:nvPr/>
          </p:nvSpPr>
          <p:spPr>
            <a:xfrm>
              <a:off x="2895532" y="3285526"/>
              <a:ext cx="239888" cy="27766"/>
            </a:xfrm>
            <a:prstGeom prst="rect">
              <a:avLst/>
            </a:prstGeom>
            <a:solidFill>
              <a:srgbClr val="1CABE2">
                <a:alpha val="100000"/>
              </a:srgbClr>
            </a:solidFill>
          </p:spPr>
          <p:txBody>
            <a:bodyPr/>
            <a:lstStyle/>
            <a:p/>
          </p:txBody>
        </p:sp>
        <p:sp>
          <p:nvSpPr>
            <p:cNvPr id="38" name="rc38"/>
            <p:cNvSpPr/>
            <p:nvPr/>
          </p:nvSpPr>
          <p:spPr>
            <a:xfrm>
              <a:off x="3162075" y="3348652"/>
              <a:ext cx="239888" cy="863356"/>
            </a:xfrm>
            <a:prstGeom prst="rect">
              <a:avLst/>
            </a:prstGeom>
            <a:solidFill>
              <a:srgbClr val="80BD41">
                <a:alpha val="100000"/>
              </a:srgbClr>
            </a:solidFill>
          </p:spPr>
          <p:txBody>
            <a:bodyPr/>
            <a:lstStyle/>
            <a:p/>
          </p:txBody>
        </p:sp>
        <p:sp>
          <p:nvSpPr>
            <p:cNvPr id="39" name="rc39"/>
            <p:cNvSpPr/>
            <p:nvPr/>
          </p:nvSpPr>
          <p:spPr>
            <a:xfrm>
              <a:off x="3162075" y="3331091"/>
              <a:ext cx="239888" cy="17561"/>
            </a:xfrm>
            <a:prstGeom prst="rect">
              <a:avLst/>
            </a:prstGeom>
            <a:solidFill>
              <a:srgbClr val="1CABE2">
                <a:alpha val="100000"/>
              </a:srgbClr>
            </a:solidFill>
          </p:spPr>
          <p:txBody>
            <a:bodyPr/>
            <a:lstStyle/>
            <a:p/>
          </p:txBody>
        </p:sp>
        <p:sp>
          <p:nvSpPr>
            <p:cNvPr id="40" name="rc40"/>
            <p:cNvSpPr/>
            <p:nvPr/>
          </p:nvSpPr>
          <p:spPr>
            <a:xfrm>
              <a:off x="3428618" y="3363603"/>
              <a:ext cx="239888" cy="848405"/>
            </a:xfrm>
            <a:prstGeom prst="rect">
              <a:avLst/>
            </a:prstGeom>
            <a:solidFill>
              <a:srgbClr val="80BD41">
                <a:alpha val="100000"/>
              </a:srgbClr>
            </a:solidFill>
          </p:spPr>
          <p:txBody>
            <a:bodyPr/>
            <a:lstStyle/>
            <a:p/>
          </p:txBody>
        </p:sp>
        <p:sp>
          <p:nvSpPr>
            <p:cNvPr id="41" name="rc41"/>
            <p:cNvSpPr/>
            <p:nvPr/>
          </p:nvSpPr>
          <p:spPr>
            <a:xfrm>
              <a:off x="3428618" y="3355060"/>
              <a:ext cx="239888" cy="8543"/>
            </a:xfrm>
            <a:prstGeom prst="rect">
              <a:avLst/>
            </a:prstGeom>
            <a:solidFill>
              <a:srgbClr val="1CABE2">
                <a:alpha val="100000"/>
              </a:srgbClr>
            </a:solidFill>
          </p:spPr>
          <p:txBody>
            <a:bodyPr/>
            <a:lstStyle/>
            <a:p/>
          </p:txBody>
        </p:sp>
        <p:sp>
          <p:nvSpPr>
            <p:cNvPr id="42" name="rc42"/>
            <p:cNvSpPr/>
            <p:nvPr/>
          </p:nvSpPr>
          <p:spPr>
            <a:xfrm>
              <a:off x="3695161" y="3372384"/>
              <a:ext cx="239888" cy="839625"/>
            </a:xfrm>
            <a:prstGeom prst="rect">
              <a:avLst/>
            </a:prstGeom>
            <a:solidFill>
              <a:srgbClr val="80BD41">
                <a:alpha val="100000"/>
              </a:srgbClr>
            </a:solidFill>
          </p:spPr>
          <p:txBody>
            <a:bodyPr/>
            <a:lstStyle/>
            <a:p/>
          </p:txBody>
        </p:sp>
        <p:sp>
          <p:nvSpPr>
            <p:cNvPr id="43" name="rc43"/>
            <p:cNvSpPr/>
            <p:nvPr/>
          </p:nvSpPr>
          <p:spPr>
            <a:xfrm>
              <a:off x="3695161" y="3355297"/>
              <a:ext cx="239888" cy="17086"/>
            </a:xfrm>
            <a:prstGeom prst="rect">
              <a:avLst/>
            </a:prstGeom>
            <a:solidFill>
              <a:srgbClr val="1CABE2">
                <a:alpha val="100000"/>
              </a:srgbClr>
            </a:solidFill>
          </p:spPr>
          <p:txBody>
            <a:bodyPr/>
            <a:lstStyle/>
            <a:p/>
          </p:txBody>
        </p:sp>
        <p:sp>
          <p:nvSpPr>
            <p:cNvPr id="44" name="rc44"/>
            <p:cNvSpPr/>
            <p:nvPr/>
          </p:nvSpPr>
          <p:spPr>
            <a:xfrm>
              <a:off x="3961705" y="3369299"/>
              <a:ext cx="239888" cy="842710"/>
            </a:xfrm>
            <a:prstGeom prst="rect">
              <a:avLst/>
            </a:prstGeom>
            <a:solidFill>
              <a:srgbClr val="80BD41">
                <a:alpha val="100000"/>
              </a:srgbClr>
            </a:solidFill>
          </p:spPr>
          <p:txBody>
            <a:bodyPr/>
            <a:lstStyle/>
            <a:p/>
          </p:txBody>
        </p:sp>
        <p:sp>
          <p:nvSpPr>
            <p:cNvPr id="45" name="rc45"/>
            <p:cNvSpPr/>
            <p:nvPr/>
          </p:nvSpPr>
          <p:spPr>
            <a:xfrm>
              <a:off x="3961705" y="3360756"/>
              <a:ext cx="239888" cy="8543"/>
            </a:xfrm>
            <a:prstGeom prst="rect">
              <a:avLst/>
            </a:prstGeom>
            <a:solidFill>
              <a:srgbClr val="1CABE2">
                <a:alpha val="100000"/>
              </a:srgbClr>
            </a:solidFill>
          </p:spPr>
          <p:txBody>
            <a:bodyPr/>
            <a:lstStyle/>
            <a:p/>
          </p:txBody>
        </p:sp>
        <p:sp>
          <p:nvSpPr>
            <p:cNvPr id="46" name="rc46"/>
            <p:cNvSpPr/>
            <p:nvPr/>
          </p:nvSpPr>
          <p:spPr>
            <a:xfrm>
              <a:off x="4228248" y="3371435"/>
              <a:ext cx="239888" cy="840574"/>
            </a:xfrm>
            <a:prstGeom prst="rect">
              <a:avLst/>
            </a:prstGeom>
            <a:solidFill>
              <a:srgbClr val="80BD41">
                <a:alpha val="100000"/>
              </a:srgbClr>
            </a:solidFill>
          </p:spPr>
          <p:txBody>
            <a:bodyPr/>
            <a:lstStyle/>
            <a:p/>
          </p:txBody>
        </p:sp>
        <p:sp>
          <p:nvSpPr>
            <p:cNvPr id="47" name="rc47"/>
            <p:cNvSpPr/>
            <p:nvPr/>
          </p:nvSpPr>
          <p:spPr>
            <a:xfrm>
              <a:off x="4228248" y="3362891"/>
              <a:ext cx="239888" cy="8543"/>
            </a:xfrm>
            <a:prstGeom prst="rect">
              <a:avLst/>
            </a:prstGeom>
            <a:solidFill>
              <a:srgbClr val="1CABE2">
                <a:alpha val="100000"/>
              </a:srgbClr>
            </a:solidFill>
          </p:spPr>
          <p:txBody>
            <a:bodyPr/>
            <a:lstStyle/>
            <a:p/>
          </p:txBody>
        </p:sp>
        <p:sp>
          <p:nvSpPr>
            <p:cNvPr id="48" name="rc48"/>
            <p:cNvSpPr/>
            <p:nvPr/>
          </p:nvSpPr>
          <p:spPr>
            <a:xfrm>
              <a:off x="4494791" y="3339872"/>
              <a:ext cx="239888" cy="872137"/>
            </a:xfrm>
            <a:prstGeom prst="rect">
              <a:avLst/>
            </a:prstGeom>
            <a:solidFill>
              <a:srgbClr val="80BD41">
                <a:alpha val="100000"/>
              </a:srgbClr>
            </a:solidFill>
          </p:spPr>
          <p:txBody>
            <a:bodyPr/>
            <a:lstStyle/>
            <a:p/>
          </p:txBody>
        </p:sp>
        <p:sp>
          <p:nvSpPr>
            <p:cNvPr id="49" name="rc49"/>
            <p:cNvSpPr/>
            <p:nvPr/>
          </p:nvSpPr>
          <p:spPr>
            <a:xfrm>
              <a:off x="4494791" y="3331091"/>
              <a:ext cx="239888" cy="8780"/>
            </a:xfrm>
            <a:prstGeom prst="rect">
              <a:avLst/>
            </a:prstGeom>
            <a:solidFill>
              <a:srgbClr val="1CABE2">
                <a:alpha val="100000"/>
              </a:srgbClr>
            </a:solidFill>
          </p:spPr>
          <p:txBody>
            <a:bodyPr/>
            <a:lstStyle/>
            <a:p/>
          </p:txBody>
        </p:sp>
        <p:sp>
          <p:nvSpPr>
            <p:cNvPr id="50" name="rc50"/>
            <p:cNvSpPr/>
            <p:nvPr/>
          </p:nvSpPr>
          <p:spPr>
            <a:xfrm>
              <a:off x="4761334" y="3321836"/>
              <a:ext cx="239888" cy="890173"/>
            </a:xfrm>
            <a:prstGeom prst="rect">
              <a:avLst/>
            </a:prstGeom>
            <a:solidFill>
              <a:srgbClr val="80BD41">
                <a:alpha val="100000"/>
              </a:srgbClr>
            </a:solidFill>
          </p:spPr>
          <p:txBody>
            <a:bodyPr/>
            <a:lstStyle/>
            <a:p/>
          </p:txBody>
        </p:sp>
        <p:sp>
          <p:nvSpPr>
            <p:cNvPr id="51" name="rc51"/>
            <p:cNvSpPr/>
            <p:nvPr/>
          </p:nvSpPr>
          <p:spPr>
            <a:xfrm>
              <a:off x="4761334" y="3312818"/>
              <a:ext cx="239888" cy="9018"/>
            </a:xfrm>
            <a:prstGeom prst="rect">
              <a:avLst/>
            </a:prstGeom>
            <a:solidFill>
              <a:srgbClr val="1CABE2">
                <a:alpha val="100000"/>
              </a:srgbClr>
            </a:solidFill>
          </p:spPr>
          <p:txBody>
            <a:bodyPr/>
            <a:lstStyle/>
            <a:p/>
          </p:txBody>
        </p:sp>
        <p:sp>
          <p:nvSpPr>
            <p:cNvPr id="52" name="rc52"/>
            <p:cNvSpPr/>
            <p:nvPr/>
          </p:nvSpPr>
          <p:spPr>
            <a:xfrm>
              <a:off x="5027877" y="3327294"/>
              <a:ext cx="239888" cy="884715"/>
            </a:xfrm>
            <a:prstGeom prst="rect">
              <a:avLst/>
            </a:prstGeom>
            <a:solidFill>
              <a:srgbClr val="80BD41">
                <a:alpha val="100000"/>
              </a:srgbClr>
            </a:solidFill>
          </p:spPr>
          <p:txBody>
            <a:bodyPr/>
            <a:lstStyle/>
            <a:p/>
          </p:txBody>
        </p:sp>
        <p:sp>
          <p:nvSpPr>
            <p:cNvPr id="53" name="rc53"/>
            <p:cNvSpPr/>
            <p:nvPr/>
          </p:nvSpPr>
          <p:spPr>
            <a:xfrm>
              <a:off x="5027877" y="3318276"/>
              <a:ext cx="239888" cy="9018"/>
            </a:xfrm>
            <a:prstGeom prst="rect">
              <a:avLst/>
            </a:prstGeom>
            <a:solidFill>
              <a:srgbClr val="1CABE2">
                <a:alpha val="100000"/>
              </a:srgbClr>
            </a:solidFill>
          </p:spPr>
          <p:txBody>
            <a:bodyPr/>
            <a:lstStyle/>
            <a:p/>
          </p:txBody>
        </p:sp>
        <p:sp>
          <p:nvSpPr>
            <p:cNvPr id="54" name="rc54"/>
            <p:cNvSpPr/>
            <p:nvPr/>
          </p:nvSpPr>
          <p:spPr>
            <a:xfrm>
              <a:off x="5294420" y="3371672"/>
              <a:ext cx="239888" cy="840337"/>
            </a:xfrm>
            <a:prstGeom prst="rect">
              <a:avLst/>
            </a:prstGeom>
            <a:solidFill>
              <a:srgbClr val="80BD41">
                <a:alpha val="100000"/>
              </a:srgbClr>
            </a:solidFill>
          </p:spPr>
          <p:txBody>
            <a:bodyPr/>
            <a:lstStyle/>
            <a:p/>
          </p:txBody>
        </p:sp>
        <p:sp>
          <p:nvSpPr>
            <p:cNvPr id="55" name="rc55"/>
            <p:cNvSpPr/>
            <p:nvPr/>
          </p:nvSpPr>
          <p:spPr>
            <a:xfrm>
              <a:off x="5294420" y="3363129"/>
              <a:ext cx="239888" cy="8543"/>
            </a:xfrm>
            <a:prstGeom prst="rect">
              <a:avLst/>
            </a:prstGeom>
            <a:solidFill>
              <a:srgbClr val="1CABE2">
                <a:alpha val="100000"/>
              </a:srgbClr>
            </a:solidFill>
          </p:spPr>
          <p:txBody>
            <a:bodyPr/>
            <a:lstStyle/>
            <a:p/>
          </p:txBody>
        </p:sp>
        <p:sp>
          <p:nvSpPr>
            <p:cNvPr id="56" name="rc56"/>
            <p:cNvSpPr/>
            <p:nvPr/>
          </p:nvSpPr>
          <p:spPr>
            <a:xfrm>
              <a:off x="5560963" y="3409643"/>
              <a:ext cx="239888" cy="802366"/>
            </a:xfrm>
            <a:prstGeom prst="rect">
              <a:avLst/>
            </a:prstGeom>
            <a:solidFill>
              <a:srgbClr val="80BD41">
                <a:alpha val="100000"/>
              </a:srgbClr>
            </a:solidFill>
          </p:spPr>
          <p:txBody>
            <a:bodyPr/>
            <a:lstStyle/>
            <a:p/>
          </p:txBody>
        </p:sp>
        <p:sp>
          <p:nvSpPr>
            <p:cNvPr id="57" name="rc57"/>
            <p:cNvSpPr/>
            <p:nvPr/>
          </p:nvSpPr>
          <p:spPr>
            <a:xfrm>
              <a:off x="5560963" y="3401574"/>
              <a:ext cx="239888" cy="8068"/>
            </a:xfrm>
            <a:prstGeom prst="rect">
              <a:avLst/>
            </a:prstGeom>
            <a:solidFill>
              <a:srgbClr val="1CABE2">
                <a:alpha val="100000"/>
              </a:srgbClr>
            </a:solidFill>
          </p:spPr>
          <p:txBody>
            <a:bodyPr/>
            <a:lstStyle/>
            <a:p/>
          </p:txBody>
        </p:sp>
        <p:sp>
          <p:nvSpPr>
            <p:cNvPr id="58" name="rc58"/>
            <p:cNvSpPr/>
            <p:nvPr/>
          </p:nvSpPr>
          <p:spPr>
            <a:xfrm>
              <a:off x="5827506" y="3440257"/>
              <a:ext cx="239888" cy="771752"/>
            </a:xfrm>
            <a:prstGeom prst="rect">
              <a:avLst/>
            </a:prstGeom>
            <a:solidFill>
              <a:srgbClr val="80BD41">
                <a:alpha val="100000"/>
              </a:srgbClr>
            </a:solidFill>
          </p:spPr>
          <p:txBody>
            <a:bodyPr/>
            <a:lstStyle/>
            <a:p/>
          </p:txBody>
        </p:sp>
        <p:sp>
          <p:nvSpPr>
            <p:cNvPr id="59" name="rc59"/>
            <p:cNvSpPr/>
            <p:nvPr/>
          </p:nvSpPr>
          <p:spPr>
            <a:xfrm>
              <a:off x="5827506" y="3432425"/>
              <a:ext cx="239888" cy="7831"/>
            </a:xfrm>
            <a:prstGeom prst="rect">
              <a:avLst/>
            </a:prstGeom>
            <a:solidFill>
              <a:srgbClr val="1CABE2">
                <a:alpha val="100000"/>
              </a:srgbClr>
            </a:solidFill>
          </p:spPr>
          <p:txBody>
            <a:bodyPr/>
            <a:lstStyle/>
            <a:p/>
          </p:txBody>
        </p:sp>
        <p:sp>
          <p:nvSpPr>
            <p:cNvPr id="60" name="rc60"/>
            <p:cNvSpPr/>
            <p:nvPr/>
          </p:nvSpPr>
          <p:spPr>
            <a:xfrm>
              <a:off x="6094049" y="3476091"/>
              <a:ext cx="239888" cy="735917"/>
            </a:xfrm>
            <a:prstGeom prst="rect">
              <a:avLst/>
            </a:prstGeom>
            <a:solidFill>
              <a:srgbClr val="80BD41">
                <a:alpha val="100000"/>
              </a:srgbClr>
            </a:solidFill>
          </p:spPr>
          <p:txBody>
            <a:bodyPr/>
            <a:lstStyle/>
            <a:p/>
          </p:txBody>
        </p:sp>
        <p:sp>
          <p:nvSpPr>
            <p:cNvPr id="61" name="rc61"/>
            <p:cNvSpPr/>
            <p:nvPr/>
          </p:nvSpPr>
          <p:spPr>
            <a:xfrm>
              <a:off x="6094049" y="3468735"/>
              <a:ext cx="239888" cy="7356"/>
            </a:xfrm>
            <a:prstGeom prst="rect">
              <a:avLst/>
            </a:prstGeom>
            <a:solidFill>
              <a:srgbClr val="1CABE2">
                <a:alpha val="100000"/>
              </a:srgbClr>
            </a:solidFill>
          </p:spPr>
          <p:txBody>
            <a:bodyPr/>
            <a:lstStyle/>
            <a:p/>
          </p:txBody>
        </p:sp>
        <p:sp>
          <p:nvSpPr>
            <p:cNvPr id="62" name="rc62"/>
            <p:cNvSpPr/>
            <p:nvPr/>
          </p:nvSpPr>
          <p:spPr>
            <a:xfrm>
              <a:off x="6360593" y="3487957"/>
              <a:ext cx="239888" cy="724052"/>
            </a:xfrm>
            <a:prstGeom prst="rect">
              <a:avLst/>
            </a:prstGeom>
            <a:solidFill>
              <a:srgbClr val="80BD41">
                <a:alpha val="100000"/>
              </a:srgbClr>
            </a:solidFill>
          </p:spPr>
          <p:txBody>
            <a:bodyPr/>
            <a:lstStyle/>
            <a:p/>
          </p:txBody>
        </p:sp>
        <p:sp>
          <p:nvSpPr>
            <p:cNvPr id="63" name="rc63"/>
            <p:cNvSpPr/>
            <p:nvPr/>
          </p:nvSpPr>
          <p:spPr>
            <a:xfrm>
              <a:off x="6360593" y="3480600"/>
              <a:ext cx="239888" cy="7356"/>
            </a:xfrm>
            <a:prstGeom prst="rect">
              <a:avLst/>
            </a:prstGeom>
            <a:solidFill>
              <a:srgbClr val="1CABE2">
                <a:alpha val="100000"/>
              </a:srgbClr>
            </a:solidFill>
          </p:spPr>
          <p:txBody>
            <a:bodyPr/>
            <a:lstStyle/>
            <a:p/>
          </p:txBody>
        </p:sp>
        <p:sp>
          <p:nvSpPr>
            <p:cNvPr id="64" name="rc64"/>
            <p:cNvSpPr/>
            <p:nvPr/>
          </p:nvSpPr>
          <p:spPr>
            <a:xfrm>
              <a:off x="6627136" y="3513350"/>
              <a:ext cx="239888" cy="698659"/>
            </a:xfrm>
            <a:prstGeom prst="rect">
              <a:avLst/>
            </a:prstGeom>
            <a:solidFill>
              <a:srgbClr val="80BD41">
                <a:alpha val="100000"/>
              </a:srgbClr>
            </a:solidFill>
          </p:spPr>
          <p:txBody>
            <a:bodyPr/>
            <a:lstStyle/>
            <a:p/>
          </p:txBody>
        </p:sp>
        <p:sp>
          <p:nvSpPr>
            <p:cNvPr id="65" name="rc65"/>
            <p:cNvSpPr/>
            <p:nvPr/>
          </p:nvSpPr>
          <p:spPr>
            <a:xfrm>
              <a:off x="6627136" y="3499111"/>
              <a:ext cx="239888" cy="14238"/>
            </a:xfrm>
            <a:prstGeom prst="rect">
              <a:avLst/>
            </a:prstGeom>
            <a:solidFill>
              <a:srgbClr val="1CABE2">
                <a:alpha val="100000"/>
              </a:srgbClr>
            </a:solidFill>
          </p:spPr>
          <p:txBody>
            <a:bodyPr/>
            <a:lstStyle/>
            <a:p/>
          </p:txBody>
        </p:sp>
        <p:sp>
          <p:nvSpPr>
            <p:cNvPr id="66" name="rc66"/>
            <p:cNvSpPr/>
            <p:nvPr/>
          </p:nvSpPr>
          <p:spPr>
            <a:xfrm>
              <a:off x="6893679" y="3520232"/>
              <a:ext cx="239888" cy="691777"/>
            </a:xfrm>
            <a:prstGeom prst="rect">
              <a:avLst/>
            </a:prstGeom>
            <a:solidFill>
              <a:srgbClr val="80BD41">
                <a:alpha val="100000"/>
              </a:srgbClr>
            </a:solidFill>
          </p:spPr>
          <p:txBody>
            <a:bodyPr/>
            <a:lstStyle/>
            <a:p/>
          </p:txBody>
        </p:sp>
        <p:sp>
          <p:nvSpPr>
            <p:cNvPr id="67" name="rc67"/>
            <p:cNvSpPr/>
            <p:nvPr/>
          </p:nvSpPr>
          <p:spPr>
            <a:xfrm>
              <a:off x="6893679" y="3505993"/>
              <a:ext cx="239888" cy="14238"/>
            </a:xfrm>
            <a:prstGeom prst="rect">
              <a:avLst/>
            </a:prstGeom>
            <a:solidFill>
              <a:srgbClr val="1CABE2">
                <a:alpha val="100000"/>
              </a:srgbClr>
            </a:solidFill>
          </p:spPr>
          <p:txBody>
            <a:bodyPr/>
            <a:lstStyle/>
            <a:p/>
          </p:txBody>
        </p:sp>
        <p:sp>
          <p:nvSpPr>
            <p:cNvPr id="68" name="rc68"/>
            <p:cNvSpPr/>
            <p:nvPr/>
          </p:nvSpPr>
          <p:spPr>
            <a:xfrm>
              <a:off x="7160222" y="3546100"/>
              <a:ext cx="239888" cy="665909"/>
            </a:xfrm>
            <a:prstGeom prst="rect">
              <a:avLst/>
            </a:prstGeom>
            <a:solidFill>
              <a:srgbClr val="80BD41">
                <a:alpha val="100000"/>
              </a:srgbClr>
            </a:solidFill>
          </p:spPr>
          <p:txBody>
            <a:bodyPr/>
            <a:lstStyle/>
            <a:p/>
          </p:txBody>
        </p:sp>
        <p:sp>
          <p:nvSpPr>
            <p:cNvPr id="69" name="rc69"/>
            <p:cNvSpPr/>
            <p:nvPr/>
          </p:nvSpPr>
          <p:spPr>
            <a:xfrm>
              <a:off x="7160222" y="3525453"/>
              <a:ext cx="239888" cy="20646"/>
            </a:xfrm>
            <a:prstGeom prst="rect">
              <a:avLst/>
            </a:prstGeom>
            <a:solidFill>
              <a:srgbClr val="1CABE2">
                <a:alpha val="100000"/>
              </a:srgbClr>
            </a:solidFill>
          </p:spPr>
          <p:txBody>
            <a:bodyPr/>
            <a:lstStyle/>
            <a:p/>
          </p:txBody>
        </p:sp>
        <p:sp>
          <p:nvSpPr>
            <p:cNvPr id="70" name="rc70"/>
            <p:cNvSpPr/>
            <p:nvPr/>
          </p:nvSpPr>
          <p:spPr>
            <a:xfrm>
              <a:off x="7426765" y="3553694"/>
              <a:ext cx="239888" cy="658315"/>
            </a:xfrm>
            <a:prstGeom prst="rect">
              <a:avLst/>
            </a:prstGeom>
            <a:solidFill>
              <a:srgbClr val="80BD41">
                <a:alpha val="100000"/>
              </a:srgbClr>
            </a:solidFill>
          </p:spPr>
          <p:txBody>
            <a:bodyPr/>
            <a:lstStyle/>
            <a:p/>
          </p:txBody>
        </p:sp>
        <p:sp>
          <p:nvSpPr>
            <p:cNvPr id="71" name="rc71"/>
            <p:cNvSpPr/>
            <p:nvPr/>
          </p:nvSpPr>
          <p:spPr>
            <a:xfrm>
              <a:off x="7426765" y="3533285"/>
              <a:ext cx="239888" cy="20409"/>
            </a:xfrm>
            <a:prstGeom prst="rect">
              <a:avLst/>
            </a:prstGeom>
            <a:solidFill>
              <a:srgbClr val="1CABE2">
                <a:alpha val="100000"/>
              </a:srgbClr>
            </a:solidFill>
          </p:spPr>
          <p:txBody>
            <a:bodyPr/>
            <a:lstStyle/>
            <a:p/>
          </p:txBody>
        </p:sp>
        <p:sp>
          <p:nvSpPr>
            <p:cNvPr id="72" name="rc72"/>
            <p:cNvSpPr/>
            <p:nvPr/>
          </p:nvSpPr>
          <p:spPr>
            <a:xfrm>
              <a:off x="7693308" y="3564848"/>
              <a:ext cx="239888" cy="647161"/>
            </a:xfrm>
            <a:prstGeom prst="rect">
              <a:avLst/>
            </a:prstGeom>
            <a:solidFill>
              <a:srgbClr val="80BD41">
                <a:alpha val="100000"/>
              </a:srgbClr>
            </a:solidFill>
          </p:spPr>
          <p:txBody>
            <a:bodyPr/>
            <a:lstStyle/>
            <a:p/>
          </p:txBody>
        </p:sp>
        <p:sp>
          <p:nvSpPr>
            <p:cNvPr id="73" name="rc73"/>
            <p:cNvSpPr/>
            <p:nvPr/>
          </p:nvSpPr>
          <p:spPr>
            <a:xfrm>
              <a:off x="7693308" y="3544913"/>
              <a:ext cx="239888" cy="19934"/>
            </a:xfrm>
            <a:prstGeom prst="rect">
              <a:avLst/>
            </a:prstGeom>
            <a:solidFill>
              <a:srgbClr val="1CABE2">
                <a:alpha val="100000"/>
              </a:srgbClr>
            </a:solidFill>
          </p:spPr>
          <p:txBody>
            <a:bodyPr/>
            <a:lstStyle/>
            <a:p/>
          </p:txBody>
        </p:sp>
        <p:sp>
          <p:nvSpPr>
            <p:cNvPr id="74" name="rc74"/>
            <p:cNvSpPr/>
            <p:nvPr/>
          </p:nvSpPr>
          <p:spPr>
            <a:xfrm>
              <a:off x="7959851" y="3590715"/>
              <a:ext cx="239888" cy="621294"/>
            </a:xfrm>
            <a:prstGeom prst="rect">
              <a:avLst/>
            </a:prstGeom>
            <a:solidFill>
              <a:srgbClr val="80BD41">
                <a:alpha val="100000"/>
              </a:srgbClr>
            </a:solidFill>
          </p:spPr>
          <p:txBody>
            <a:bodyPr/>
            <a:lstStyle/>
            <a:p/>
          </p:txBody>
        </p:sp>
        <p:sp>
          <p:nvSpPr>
            <p:cNvPr id="75" name="rc75"/>
            <p:cNvSpPr/>
            <p:nvPr/>
          </p:nvSpPr>
          <p:spPr>
            <a:xfrm>
              <a:off x="7959851" y="3564848"/>
              <a:ext cx="239888" cy="25867"/>
            </a:xfrm>
            <a:prstGeom prst="rect">
              <a:avLst/>
            </a:prstGeom>
            <a:solidFill>
              <a:srgbClr val="1CABE2">
                <a:alpha val="100000"/>
              </a:srgbClr>
            </a:solidFill>
          </p:spPr>
          <p:txBody>
            <a:bodyPr/>
            <a:lstStyle/>
            <a:p/>
          </p:txBody>
        </p:sp>
        <p:sp>
          <p:nvSpPr>
            <p:cNvPr id="76" name="pl76"/>
            <p:cNvSpPr/>
            <p:nvPr/>
          </p:nvSpPr>
          <p:spPr>
            <a:xfrm>
              <a:off x="1416218" y="2085226"/>
              <a:ext cx="6663577" cy="64447"/>
            </a:xfrm>
            <a:custGeom>
              <a:avLst/>
              <a:pathLst>
                <a:path w="6663577" h="64447">
                  <a:moveTo>
                    <a:pt x="0" y="42965"/>
                  </a:moveTo>
                  <a:lnTo>
                    <a:pt x="266543" y="42965"/>
                  </a:lnTo>
                  <a:lnTo>
                    <a:pt x="533086" y="21482"/>
                  </a:lnTo>
                  <a:lnTo>
                    <a:pt x="799629" y="42965"/>
                  </a:lnTo>
                  <a:lnTo>
                    <a:pt x="1066172" y="42965"/>
                  </a:lnTo>
                  <a:lnTo>
                    <a:pt x="1332715" y="21482"/>
                  </a:lnTo>
                  <a:lnTo>
                    <a:pt x="1599258" y="42965"/>
                  </a:lnTo>
                  <a:lnTo>
                    <a:pt x="1865801" y="21482"/>
                  </a:lnTo>
                  <a:lnTo>
                    <a:pt x="2132344" y="0"/>
                  </a:lnTo>
                  <a:lnTo>
                    <a:pt x="2398888" y="21482"/>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21482"/>
                  </a:lnTo>
                  <a:lnTo>
                    <a:pt x="5597405" y="21482"/>
                  </a:lnTo>
                  <a:lnTo>
                    <a:pt x="5863948" y="42965"/>
                  </a:lnTo>
                  <a:lnTo>
                    <a:pt x="6130491" y="42965"/>
                  </a:lnTo>
                  <a:lnTo>
                    <a:pt x="6397034" y="42965"/>
                  </a:lnTo>
                  <a:lnTo>
                    <a:pt x="6663577" y="6444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27871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9" name="tx89"/>
            <p:cNvSpPr/>
            <p:nvPr/>
          </p:nvSpPr>
          <p:spPr>
            <a:xfrm>
              <a:off x="2696682" y="308050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3990221" y="32247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2273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92" name="tx92"/>
            <p:cNvSpPr/>
            <p:nvPr/>
          </p:nvSpPr>
          <p:spPr>
            <a:xfrm>
              <a:off x="6389109" y="3344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93" name="tx93"/>
            <p:cNvSpPr/>
            <p:nvPr/>
          </p:nvSpPr>
          <p:spPr>
            <a:xfrm>
              <a:off x="6694829" y="336290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4" name="tx94"/>
            <p:cNvSpPr/>
            <p:nvPr/>
          </p:nvSpPr>
          <p:spPr>
            <a:xfrm>
              <a:off x="6922195" y="3370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5" name="tx95"/>
            <p:cNvSpPr/>
            <p:nvPr/>
          </p:nvSpPr>
          <p:spPr>
            <a:xfrm>
              <a:off x="7188738" y="3389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6" name="tx96"/>
            <p:cNvSpPr/>
            <p:nvPr/>
          </p:nvSpPr>
          <p:spPr>
            <a:xfrm>
              <a:off x="7455282" y="3397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7" name="tx97"/>
            <p:cNvSpPr/>
            <p:nvPr/>
          </p:nvSpPr>
          <p:spPr>
            <a:xfrm>
              <a:off x="7721825" y="3408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8" name="tx98"/>
            <p:cNvSpPr/>
            <p:nvPr/>
          </p:nvSpPr>
          <p:spPr>
            <a:xfrm>
              <a:off x="7988368" y="34288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a:t>
              </a:r>
            </a:p>
          </p:txBody>
        </p:sp>
        <p:sp>
          <p:nvSpPr>
            <p:cNvPr id="99" name="pl99"/>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551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1" name="tx111"/>
            <p:cNvSpPr/>
            <p:nvPr/>
          </p:nvSpPr>
          <p:spPr>
            <a:xfrm>
              <a:off x="1350915" y="29072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2" name="tx112"/>
            <p:cNvSpPr/>
            <p:nvPr/>
          </p:nvSpPr>
          <p:spPr>
            <a:xfrm>
              <a:off x="2657505" y="36897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3" name="tx113"/>
            <p:cNvSpPr/>
            <p:nvPr/>
          </p:nvSpPr>
          <p:spPr>
            <a:xfrm>
              <a:off x="2695375" y="31913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7555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5" name="tx115"/>
            <p:cNvSpPr/>
            <p:nvPr/>
          </p:nvSpPr>
          <p:spPr>
            <a:xfrm>
              <a:off x="4028090" y="33311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756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7" name="tx117"/>
            <p:cNvSpPr/>
            <p:nvPr/>
          </p:nvSpPr>
          <p:spPr>
            <a:xfrm>
              <a:off x="5360806" y="333349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8148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a:t>
              </a:r>
            </a:p>
          </p:txBody>
        </p:sp>
        <p:sp>
          <p:nvSpPr>
            <p:cNvPr id="119" name="tx119"/>
            <p:cNvSpPr/>
            <p:nvPr/>
          </p:nvSpPr>
          <p:spPr>
            <a:xfrm>
              <a:off x="6426979" y="34503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827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a:t>
              </a:r>
            </a:p>
          </p:txBody>
        </p:sp>
        <p:sp>
          <p:nvSpPr>
            <p:cNvPr id="121" name="tx121"/>
            <p:cNvSpPr/>
            <p:nvPr/>
          </p:nvSpPr>
          <p:spPr>
            <a:xfrm>
              <a:off x="6693522" y="34723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831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a:t>
              </a:r>
            </a:p>
          </p:txBody>
        </p:sp>
        <p:sp>
          <p:nvSpPr>
            <p:cNvPr id="123" name="tx123"/>
            <p:cNvSpPr/>
            <p:nvPr/>
          </p:nvSpPr>
          <p:spPr>
            <a:xfrm>
              <a:off x="6960065" y="34792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8440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a:t>
              </a:r>
            </a:p>
          </p:txBody>
        </p:sp>
        <p:sp>
          <p:nvSpPr>
            <p:cNvPr id="125" name="tx125"/>
            <p:cNvSpPr/>
            <p:nvPr/>
          </p:nvSpPr>
          <p:spPr>
            <a:xfrm>
              <a:off x="7226608" y="35018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84895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7" name="tx127"/>
            <p:cNvSpPr/>
            <p:nvPr/>
          </p:nvSpPr>
          <p:spPr>
            <a:xfrm>
              <a:off x="7493151" y="35095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8533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9" name="tx129"/>
            <p:cNvSpPr/>
            <p:nvPr/>
          </p:nvSpPr>
          <p:spPr>
            <a:xfrm>
              <a:off x="7759694" y="35209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866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31" name="tx131"/>
            <p:cNvSpPr/>
            <p:nvPr/>
          </p:nvSpPr>
          <p:spPr>
            <a:xfrm>
              <a:off x="8014493" y="3543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666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29733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38172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162" name="pl162"/>
            <p:cNvSpPr/>
            <p:nvPr/>
          </p:nvSpPr>
          <p:spPr>
            <a:xfrm>
              <a:off x="23632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9721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63117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43023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641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9815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510711" cy="124062"/>
            </a:xfrm>
            <a:prstGeom prst="rect">
              <a:avLst/>
            </a:prstGeom>
            <a:solidFill>
              <a:srgbClr val="80BD41">
                <a:alpha val="100000"/>
              </a:srgbClr>
            </a:solidFill>
          </p:spPr>
          <p:txBody>
            <a:bodyPr/>
            <a:lstStyle/>
            <a:p/>
          </p:txBody>
        </p:sp>
        <p:sp>
          <p:nvSpPr>
            <p:cNvPr id="173" name="rc173"/>
            <p:cNvSpPr/>
            <p:nvPr/>
          </p:nvSpPr>
          <p:spPr>
            <a:xfrm>
              <a:off x="7806985" y="5840557"/>
              <a:ext cx="66152" cy="124062"/>
            </a:xfrm>
            <a:prstGeom prst="rect">
              <a:avLst/>
            </a:prstGeom>
            <a:solidFill>
              <a:srgbClr val="1CABE2">
                <a:alpha val="100000"/>
              </a:srgbClr>
            </a:solidFill>
          </p:spPr>
          <p:txBody>
            <a:bodyPr/>
            <a:lstStyle/>
            <a:p/>
          </p:txBody>
        </p:sp>
        <p:sp>
          <p:nvSpPr>
            <p:cNvPr id="174" name="rc174"/>
            <p:cNvSpPr/>
            <p:nvPr/>
          </p:nvSpPr>
          <p:spPr>
            <a:xfrm>
              <a:off x="1296273" y="5685479"/>
              <a:ext cx="5819308" cy="124062"/>
            </a:xfrm>
            <a:prstGeom prst="rect">
              <a:avLst/>
            </a:prstGeom>
            <a:solidFill>
              <a:srgbClr val="80BD41">
                <a:alpha val="100000"/>
              </a:srgbClr>
            </a:solidFill>
          </p:spPr>
          <p:txBody>
            <a:bodyPr/>
            <a:lstStyle/>
            <a:p/>
          </p:txBody>
        </p:sp>
        <p:sp>
          <p:nvSpPr>
            <p:cNvPr id="175" name="rc175"/>
            <p:cNvSpPr/>
            <p:nvPr/>
          </p:nvSpPr>
          <p:spPr>
            <a:xfrm>
              <a:off x="7115582" y="5685479"/>
              <a:ext cx="179252" cy="124062"/>
            </a:xfrm>
            <a:prstGeom prst="rect">
              <a:avLst/>
            </a:prstGeom>
            <a:solidFill>
              <a:srgbClr val="1CABE2">
                <a:alpha val="100000"/>
              </a:srgbClr>
            </a:solidFill>
          </p:spPr>
          <p:txBody>
            <a:bodyPr/>
            <a:lstStyle/>
            <a:p/>
          </p:txBody>
        </p:sp>
        <p:sp>
          <p:nvSpPr>
            <p:cNvPr id="176" name="rc176"/>
            <p:cNvSpPr/>
            <p:nvPr/>
          </p:nvSpPr>
          <p:spPr>
            <a:xfrm>
              <a:off x="1296273" y="5530401"/>
              <a:ext cx="5586706" cy="124062"/>
            </a:xfrm>
            <a:prstGeom prst="rect">
              <a:avLst/>
            </a:prstGeom>
            <a:solidFill>
              <a:srgbClr val="80BD41">
                <a:alpha val="100000"/>
              </a:srgbClr>
            </a:solidFill>
          </p:spPr>
          <p:txBody>
            <a:bodyPr/>
            <a:lstStyle/>
            <a:p/>
          </p:txBody>
        </p:sp>
        <p:sp>
          <p:nvSpPr>
            <p:cNvPr id="177" name="rc177"/>
            <p:cNvSpPr/>
            <p:nvPr/>
          </p:nvSpPr>
          <p:spPr>
            <a:xfrm>
              <a:off x="6882980" y="5530401"/>
              <a:ext cx="232601" cy="124062"/>
            </a:xfrm>
            <a:prstGeom prst="rect">
              <a:avLst/>
            </a:prstGeom>
            <a:solidFill>
              <a:srgbClr val="1CABE2">
                <a:alpha val="100000"/>
              </a:srgbClr>
            </a:solidFill>
          </p:spPr>
          <p:txBody>
            <a:bodyPr/>
            <a:lstStyle/>
            <a:p/>
          </p:txBody>
        </p:sp>
        <p:sp>
          <p:nvSpPr>
            <p:cNvPr id="178" name="tx178"/>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9" name="tx179"/>
            <p:cNvSpPr/>
            <p:nvPr/>
          </p:nvSpPr>
          <p:spPr>
            <a:xfrm>
              <a:off x="74822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80" name="tx180"/>
            <p:cNvSpPr/>
            <p:nvPr/>
          </p:nvSpPr>
          <p:spPr>
            <a:xfrm>
              <a:off x="729402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27.3</a:t>
              </a:r>
            </a:p>
          </p:txBody>
        </p:sp>
        <p:sp>
          <p:nvSpPr>
            <p:cNvPr id="181" name="tx181"/>
            <p:cNvSpPr/>
            <p:nvPr/>
          </p:nvSpPr>
          <p:spPr>
            <a:xfrm>
              <a:off x="4446135"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a:t>
              </a:r>
            </a:p>
          </p:txBody>
        </p:sp>
        <p:sp>
          <p:nvSpPr>
            <p:cNvPr id="182" name="tx182"/>
            <p:cNvSpPr/>
            <p:nvPr/>
          </p:nvSpPr>
          <p:spPr>
            <a:xfrm>
              <a:off x="777826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10043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27.3</a:t>
              </a:r>
            </a:p>
          </p:txBody>
        </p:sp>
        <p:sp>
          <p:nvSpPr>
            <p:cNvPr id="184" name="tx184"/>
            <p:cNvSpPr/>
            <p:nvPr/>
          </p:nvSpPr>
          <p:spPr>
            <a:xfrm>
              <a:off x="7143410"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398413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86" name="tx186"/>
            <p:cNvSpPr/>
            <p:nvPr/>
          </p:nvSpPr>
          <p:spPr>
            <a:xfrm>
              <a:off x="6923932"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35253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48649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7620458"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lower than in 2019 (99%).
The number of children vaccinated with DTP3 decreased 14%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6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9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5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0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7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77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37351"/>
              <a:ext cx="239888" cy="574657"/>
            </a:xfrm>
            <a:prstGeom prst="rect">
              <a:avLst/>
            </a:prstGeom>
            <a:solidFill>
              <a:srgbClr val="E2231A">
                <a:alpha val="90196"/>
              </a:srgbClr>
            </a:solidFill>
          </p:spPr>
          <p:txBody>
            <a:bodyPr/>
            <a:lstStyle/>
            <a:p/>
          </p:txBody>
        </p:sp>
        <p:sp>
          <p:nvSpPr>
            <p:cNvPr id="25" name="rc25"/>
            <p:cNvSpPr/>
            <p:nvPr/>
          </p:nvSpPr>
          <p:spPr>
            <a:xfrm>
              <a:off x="1562816" y="3670147"/>
              <a:ext cx="239888" cy="541862"/>
            </a:xfrm>
            <a:prstGeom prst="rect">
              <a:avLst/>
            </a:prstGeom>
            <a:solidFill>
              <a:srgbClr val="E2231A">
                <a:alpha val="90196"/>
              </a:srgbClr>
            </a:solidFill>
          </p:spPr>
          <p:txBody>
            <a:bodyPr/>
            <a:lstStyle/>
            <a:p/>
          </p:txBody>
        </p:sp>
        <p:sp>
          <p:nvSpPr>
            <p:cNvPr id="26" name="rc26"/>
            <p:cNvSpPr/>
            <p:nvPr/>
          </p:nvSpPr>
          <p:spPr>
            <a:xfrm>
              <a:off x="1829360" y="3806194"/>
              <a:ext cx="239888" cy="405814"/>
            </a:xfrm>
            <a:prstGeom prst="rect">
              <a:avLst/>
            </a:prstGeom>
            <a:solidFill>
              <a:srgbClr val="E2231A">
                <a:alpha val="90196"/>
              </a:srgbClr>
            </a:solidFill>
          </p:spPr>
          <p:txBody>
            <a:bodyPr/>
            <a:lstStyle/>
            <a:p/>
          </p:txBody>
        </p:sp>
        <p:sp>
          <p:nvSpPr>
            <p:cNvPr id="27" name="rc27"/>
            <p:cNvSpPr/>
            <p:nvPr/>
          </p:nvSpPr>
          <p:spPr>
            <a:xfrm>
              <a:off x="2095903" y="3503208"/>
              <a:ext cx="239888" cy="708800"/>
            </a:xfrm>
            <a:prstGeom prst="rect">
              <a:avLst/>
            </a:prstGeom>
            <a:solidFill>
              <a:srgbClr val="E2231A">
                <a:alpha val="90196"/>
              </a:srgbClr>
            </a:solidFill>
          </p:spPr>
          <p:txBody>
            <a:bodyPr/>
            <a:lstStyle/>
            <a:p/>
          </p:txBody>
        </p:sp>
        <p:sp>
          <p:nvSpPr>
            <p:cNvPr id="28" name="rc28"/>
            <p:cNvSpPr/>
            <p:nvPr/>
          </p:nvSpPr>
          <p:spPr>
            <a:xfrm>
              <a:off x="2362446" y="3832642"/>
              <a:ext cx="239888" cy="379367"/>
            </a:xfrm>
            <a:prstGeom prst="rect">
              <a:avLst/>
            </a:prstGeom>
            <a:solidFill>
              <a:srgbClr val="E2231A">
                <a:alpha val="90196"/>
              </a:srgbClr>
            </a:solidFill>
          </p:spPr>
          <p:txBody>
            <a:bodyPr/>
            <a:lstStyle/>
            <a:p/>
          </p:txBody>
        </p:sp>
        <p:sp>
          <p:nvSpPr>
            <p:cNvPr id="29" name="rc29"/>
            <p:cNvSpPr/>
            <p:nvPr/>
          </p:nvSpPr>
          <p:spPr>
            <a:xfrm>
              <a:off x="2628989" y="3945415"/>
              <a:ext cx="239888" cy="266593"/>
            </a:xfrm>
            <a:prstGeom prst="rect">
              <a:avLst/>
            </a:prstGeom>
            <a:solidFill>
              <a:srgbClr val="E2231A">
                <a:alpha val="90196"/>
              </a:srgbClr>
            </a:solidFill>
          </p:spPr>
          <p:txBody>
            <a:bodyPr/>
            <a:lstStyle/>
            <a:p/>
          </p:txBody>
        </p:sp>
        <p:sp>
          <p:nvSpPr>
            <p:cNvPr id="30" name="rc30"/>
            <p:cNvSpPr/>
            <p:nvPr/>
          </p:nvSpPr>
          <p:spPr>
            <a:xfrm>
              <a:off x="2895532" y="3799000"/>
              <a:ext cx="239888" cy="413008"/>
            </a:xfrm>
            <a:prstGeom prst="rect">
              <a:avLst/>
            </a:prstGeom>
            <a:solidFill>
              <a:srgbClr val="E2231A">
                <a:alpha val="90196"/>
              </a:srgbClr>
            </a:solidFill>
          </p:spPr>
          <p:txBody>
            <a:bodyPr/>
            <a:lstStyle/>
            <a:p/>
          </p:txBody>
        </p:sp>
        <p:sp>
          <p:nvSpPr>
            <p:cNvPr id="31" name="rc31"/>
            <p:cNvSpPr/>
            <p:nvPr/>
          </p:nvSpPr>
          <p:spPr>
            <a:xfrm>
              <a:off x="3162075" y="3976306"/>
              <a:ext cx="239888" cy="235702"/>
            </a:xfrm>
            <a:prstGeom prst="rect">
              <a:avLst/>
            </a:prstGeom>
            <a:solidFill>
              <a:srgbClr val="E2231A">
                <a:alpha val="90196"/>
              </a:srgbClr>
            </a:solidFill>
          </p:spPr>
          <p:txBody>
            <a:bodyPr/>
            <a:lstStyle/>
            <a:p/>
          </p:txBody>
        </p:sp>
        <p:sp>
          <p:nvSpPr>
            <p:cNvPr id="32" name="rc32"/>
            <p:cNvSpPr/>
            <p:nvPr/>
          </p:nvSpPr>
          <p:spPr>
            <a:xfrm>
              <a:off x="3428618" y="4059247"/>
              <a:ext cx="239888" cy="152762"/>
            </a:xfrm>
            <a:prstGeom prst="rect">
              <a:avLst/>
            </a:prstGeom>
            <a:solidFill>
              <a:srgbClr val="E2231A">
                <a:alpha val="90196"/>
              </a:srgbClr>
            </a:solidFill>
          </p:spPr>
          <p:txBody>
            <a:bodyPr/>
            <a:lstStyle/>
            <a:p/>
          </p:txBody>
        </p:sp>
        <p:sp>
          <p:nvSpPr>
            <p:cNvPr id="33" name="rc33"/>
            <p:cNvSpPr/>
            <p:nvPr/>
          </p:nvSpPr>
          <p:spPr>
            <a:xfrm>
              <a:off x="3695161" y="3982865"/>
              <a:ext cx="239888" cy="229143"/>
            </a:xfrm>
            <a:prstGeom prst="rect">
              <a:avLst/>
            </a:prstGeom>
            <a:solidFill>
              <a:srgbClr val="E2231A">
                <a:alpha val="90196"/>
              </a:srgbClr>
            </a:solidFill>
          </p:spPr>
          <p:txBody>
            <a:bodyPr/>
            <a:lstStyle/>
            <a:p/>
          </p:txBody>
        </p:sp>
        <p:sp>
          <p:nvSpPr>
            <p:cNvPr id="34" name="rc34"/>
            <p:cNvSpPr/>
            <p:nvPr/>
          </p:nvSpPr>
          <p:spPr>
            <a:xfrm>
              <a:off x="3961705" y="4136051"/>
              <a:ext cx="239888" cy="75958"/>
            </a:xfrm>
            <a:prstGeom prst="rect">
              <a:avLst/>
            </a:prstGeom>
            <a:solidFill>
              <a:srgbClr val="E2231A">
                <a:alpha val="90196"/>
              </a:srgbClr>
            </a:solidFill>
          </p:spPr>
          <p:txBody>
            <a:bodyPr/>
            <a:lstStyle/>
            <a:p/>
          </p:txBody>
        </p:sp>
        <p:sp>
          <p:nvSpPr>
            <p:cNvPr id="35" name="rc35"/>
            <p:cNvSpPr/>
            <p:nvPr/>
          </p:nvSpPr>
          <p:spPr>
            <a:xfrm>
              <a:off x="4228248" y="4136263"/>
              <a:ext cx="239888" cy="75746"/>
            </a:xfrm>
            <a:prstGeom prst="rect">
              <a:avLst/>
            </a:prstGeom>
            <a:solidFill>
              <a:srgbClr val="E2231A">
                <a:alpha val="90196"/>
              </a:srgbClr>
            </a:solidFill>
          </p:spPr>
          <p:txBody>
            <a:bodyPr/>
            <a:lstStyle/>
            <a:p/>
          </p:txBody>
        </p:sp>
        <p:sp>
          <p:nvSpPr>
            <p:cNvPr id="36" name="rc36"/>
            <p:cNvSpPr/>
            <p:nvPr/>
          </p:nvSpPr>
          <p:spPr>
            <a:xfrm>
              <a:off x="4494791" y="4055015"/>
              <a:ext cx="239888" cy="156994"/>
            </a:xfrm>
            <a:prstGeom prst="rect">
              <a:avLst/>
            </a:prstGeom>
            <a:solidFill>
              <a:srgbClr val="E2231A">
                <a:alpha val="90196"/>
              </a:srgbClr>
            </a:solidFill>
          </p:spPr>
          <p:txBody>
            <a:bodyPr/>
            <a:lstStyle/>
            <a:p/>
          </p:txBody>
        </p:sp>
        <p:sp>
          <p:nvSpPr>
            <p:cNvPr id="37" name="rc37"/>
            <p:cNvSpPr/>
            <p:nvPr/>
          </p:nvSpPr>
          <p:spPr>
            <a:xfrm>
              <a:off x="4761334" y="4131819"/>
              <a:ext cx="239888" cy="80189"/>
            </a:xfrm>
            <a:prstGeom prst="rect">
              <a:avLst/>
            </a:prstGeom>
            <a:solidFill>
              <a:srgbClr val="E2231A">
                <a:alpha val="90196"/>
              </a:srgbClr>
            </a:solidFill>
          </p:spPr>
          <p:txBody>
            <a:bodyPr/>
            <a:lstStyle/>
            <a:p/>
          </p:txBody>
        </p:sp>
        <p:sp>
          <p:nvSpPr>
            <p:cNvPr id="38" name="rc38"/>
            <p:cNvSpPr/>
            <p:nvPr/>
          </p:nvSpPr>
          <p:spPr>
            <a:xfrm>
              <a:off x="5027877" y="4052688"/>
              <a:ext cx="239888" cy="159321"/>
            </a:xfrm>
            <a:prstGeom prst="rect">
              <a:avLst/>
            </a:prstGeom>
            <a:solidFill>
              <a:srgbClr val="E2231A">
                <a:alpha val="90196"/>
              </a:srgbClr>
            </a:solidFill>
          </p:spPr>
          <p:txBody>
            <a:bodyPr/>
            <a:lstStyle/>
            <a:p/>
          </p:txBody>
        </p:sp>
        <p:sp>
          <p:nvSpPr>
            <p:cNvPr id="39" name="rc39"/>
            <p:cNvSpPr/>
            <p:nvPr/>
          </p:nvSpPr>
          <p:spPr>
            <a:xfrm>
              <a:off x="5294420" y="3984981"/>
              <a:ext cx="239888" cy="227027"/>
            </a:xfrm>
            <a:prstGeom prst="rect">
              <a:avLst/>
            </a:prstGeom>
            <a:solidFill>
              <a:srgbClr val="E2231A">
                <a:alpha val="90196"/>
              </a:srgbClr>
            </a:solidFill>
          </p:spPr>
          <p:txBody>
            <a:bodyPr/>
            <a:lstStyle/>
            <a:p/>
          </p:txBody>
        </p:sp>
        <p:sp>
          <p:nvSpPr>
            <p:cNvPr id="40" name="rc40"/>
            <p:cNvSpPr/>
            <p:nvPr/>
          </p:nvSpPr>
          <p:spPr>
            <a:xfrm>
              <a:off x="5560963" y="3922988"/>
              <a:ext cx="239888" cy="289021"/>
            </a:xfrm>
            <a:prstGeom prst="rect">
              <a:avLst/>
            </a:prstGeom>
            <a:solidFill>
              <a:srgbClr val="E2231A">
                <a:alpha val="90196"/>
              </a:srgbClr>
            </a:solidFill>
          </p:spPr>
          <p:txBody>
            <a:bodyPr/>
            <a:lstStyle/>
            <a:p/>
          </p:txBody>
        </p:sp>
        <p:sp>
          <p:nvSpPr>
            <p:cNvPr id="41" name="rc41"/>
            <p:cNvSpPr/>
            <p:nvPr/>
          </p:nvSpPr>
          <p:spPr>
            <a:xfrm>
              <a:off x="5827506" y="3933990"/>
              <a:ext cx="239888" cy="278019"/>
            </a:xfrm>
            <a:prstGeom prst="rect">
              <a:avLst/>
            </a:prstGeom>
            <a:solidFill>
              <a:srgbClr val="E2231A">
                <a:alpha val="90196"/>
              </a:srgbClr>
            </a:solidFill>
          </p:spPr>
          <p:txBody>
            <a:bodyPr/>
            <a:lstStyle/>
            <a:p/>
          </p:txBody>
        </p:sp>
        <p:sp>
          <p:nvSpPr>
            <p:cNvPr id="42" name="rc42"/>
            <p:cNvSpPr/>
            <p:nvPr/>
          </p:nvSpPr>
          <p:spPr>
            <a:xfrm>
              <a:off x="6094049" y="3814446"/>
              <a:ext cx="239888" cy="397563"/>
            </a:xfrm>
            <a:prstGeom prst="rect">
              <a:avLst/>
            </a:prstGeom>
            <a:solidFill>
              <a:srgbClr val="E2231A">
                <a:alpha val="90196"/>
              </a:srgbClr>
            </a:solidFill>
          </p:spPr>
          <p:txBody>
            <a:bodyPr/>
            <a:lstStyle/>
            <a:p/>
          </p:txBody>
        </p:sp>
        <p:sp>
          <p:nvSpPr>
            <p:cNvPr id="43" name="rc43"/>
            <p:cNvSpPr/>
            <p:nvPr/>
          </p:nvSpPr>
          <p:spPr>
            <a:xfrm>
              <a:off x="6360593" y="3885961"/>
              <a:ext cx="239888" cy="326048"/>
            </a:xfrm>
            <a:prstGeom prst="rect">
              <a:avLst/>
            </a:prstGeom>
            <a:solidFill>
              <a:srgbClr val="E2231A">
                <a:alpha val="90196"/>
              </a:srgbClr>
            </a:solidFill>
          </p:spPr>
          <p:txBody>
            <a:bodyPr/>
            <a:lstStyle/>
            <a:p/>
          </p:txBody>
        </p:sp>
        <p:sp>
          <p:nvSpPr>
            <p:cNvPr id="44" name="rc44"/>
            <p:cNvSpPr/>
            <p:nvPr/>
          </p:nvSpPr>
          <p:spPr>
            <a:xfrm>
              <a:off x="6627136" y="3639890"/>
              <a:ext cx="239888" cy="572118"/>
            </a:xfrm>
            <a:prstGeom prst="rect">
              <a:avLst/>
            </a:prstGeom>
            <a:solidFill>
              <a:srgbClr val="E2231A">
                <a:alpha val="90196"/>
              </a:srgbClr>
            </a:solidFill>
          </p:spPr>
          <p:txBody>
            <a:bodyPr/>
            <a:lstStyle/>
            <a:p/>
          </p:txBody>
        </p:sp>
        <p:sp>
          <p:nvSpPr>
            <p:cNvPr id="45" name="rc45"/>
            <p:cNvSpPr/>
            <p:nvPr/>
          </p:nvSpPr>
          <p:spPr>
            <a:xfrm>
              <a:off x="6893679" y="3393820"/>
              <a:ext cx="239888" cy="818188"/>
            </a:xfrm>
            <a:prstGeom prst="rect">
              <a:avLst/>
            </a:prstGeom>
            <a:solidFill>
              <a:srgbClr val="E2231A">
                <a:alpha val="90196"/>
              </a:srgbClr>
            </a:solidFill>
          </p:spPr>
          <p:txBody>
            <a:bodyPr/>
            <a:lstStyle/>
            <a:p/>
          </p:txBody>
        </p:sp>
        <p:sp>
          <p:nvSpPr>
            <p:cNvPr id="46" name="rc46"/>
            <p:cNvSpPr/>
            <p:nvPr/>
          </p:nvSpPr>
          <p:spPr>
            <a:xfrm>
              <a:off x="7160222" y="3355101"/>
              <a:ext cx="239888" cy="856908"/>
            </a:xfrm>
            <a:prstGeom prst="rect">
              <a:avLst/>
            </a:prstGeom>
            <a:solidFill>
              <a:srgbClr val="E2231A">
                <a:alpha val="90196"/>
              </a:srgbClr>
            </a:solidFill>
          </p:spPr>
          <p:txBody>
            <a:bodyPr/>
            <a:lstStyle/>
            <a:p/>
          </p:txBody>
        </p:sp>
        <p:sp>
          <p:nvSpPr>
            <p:cNvPr id="47" name="rc47"/>
            <p:cNvSpPr/>
            <p:nvPr/>
          </p:nvSpPr>
          <p:spPr>
            <a:xfrm>
              <a:off x="7426765" y="3183296"/>
              <a:ext cx="239888" cy="1028713"/>
            </a:xfrm>
            <a:prstGeom prst="rect">
              <a:avLst/>
            </a:prstGeom>
            <a:solidFill>
              <a:srgbClr val="E2231A">
                <a:alpha val="90196"/>
              </a:srgbClr>
            </a:solidFill>
          </p:spPr>
          <p:txBody>
            <a:bodyPr/>
            <a:lstStyle/>
            <a:p/>
          </p:txBody>
        </p:sp>
        <p:sp>
          <p:nvSpPr>
            <p:cNvPr id="48" name="rc48"/>
            <p:cNvSpPr/>
            <p:nvPr/>
          </p:nvSpPr>
          <p:spPr>
            <a:xfrm>
              <a:off x="7693308" y="3081948"/>
              <a:ext cx="239888" cy="1130061"/>
            </a:xfrm>
            <a:prstGeom prst="rect">
              <a:avLst/>
            </a:prstGeom>
            <a:solidFill>
              <a:srgbClr val="E2231A">
                <a:alpha val="90196"/>
              </a:srgbClr>
            </a:solidFill>
          </p:spPr>
          <p:txBody>
            <a:bodyPr/>
            <a:lstStyle/>
            <a:p/>
          </p:txBody>
        </p:sp>
        <p:sp>
          <p:nvSpPr>
            <p:cNvPr id="49" name="rc49"/>
            <p:cNvSpPr/>
            <p:nvPr/>
          </p:nvSpPr>
          <p:spPr>
            <a:xfrm>
              <a:off x="7959851" y="3115801"/>
              <a:ext cx="239888" cy="1096208"/>
            </a:xfrm>
            <a:prstGeom prst="rect">
              <a:avLst/>
            </a:prstGeom>
            <a:solidFill>
              <a:srgbClr val="E2231A">
                <a:alpha val="90196"/>
              </a:srgbClr>
            </a:solidFill>
          </p:spPr>
          <p:txBody>
            <a:bodyPr/>
            <a:lstStyle/>
            <a:p/>
          </p:txBody>
        </p:sp>
        <p:sp>
          <p:nvSpPr>
            <p:cNvPr id="50" name="rc50"/>
            <p:cNvSpPr/>
            <p:nvPr/>
          </p:nvSpPr>
          <p:spPr>
            <a:xfrm>
              <a:off x="1562816" y="2923049"/>
              <a:ext cx="239888" cy="747097"/>
            </a:xfrm>
            <a:prstGeom prst="rect">
              <a:avLst/>
            </a:prstGeom>
            <a:solidFill>
              <a:srgbClr val="B3B3B3">
                <a:alpha val="90196"/>
              </a:srgbClr>
            </a:solidFill>
          </p:spPr>
          <p:txBody>
            <a:bodyPr/>
            <a:lstStyle/>
            <a:p/>
          </p:txBody>
        </p:sp>
        <p:sp>
          <p:nvSpPr>
            <p:cNvPr id="51" name="rc51"/>
            <p:cNvSpPr/>
            <p:nvPr/>
          </p:nvSpPr>
          <p:spPr>
            <a:xfrm>
              <a:off x="1829360" y="3349176"/>
              <a:ext cx="239888" cy="457017"/>
            </a:xfrm>
            <a:prstGeom prst="rect">
              <a:avLst/>
            </a:prstGeom>
            <a:solidFill>
              <a:srgbClr val="B3B3B3">
                <a:alpha val="90196"/>
              </a:srgbClr>
            </a:solidFill>
          </p:spPr>
          <p:txBody>
            <a:bodyPr/>
            <a:lstStyle/>
            <a:p/>
          </p:txBody>
        </p:sp>
        <p:sp>
          <p:nvSpPr>
            <p:cNvPr id="52" name="rc52"/>
            <p:cNvSpPr/>
            <p:nvPr/>
          </p:nvSpPr>
          <p:spPr>
            <a:xfrm>
              <a:off x="2095903" y="3400379"/>
              <a:ext cx="239888" cy="102829"/>
            </a:xfrm>
            <a:prstGeom prst="rect">
              <a:avLst/>
            </a:prstGeom>
            <a:solidFill>
              <a:srgbClr val="B3B3B3">
                <a:alpha val="90196"/>
              </a:srgbClr>
            </a:solidFill>
          </p:spPr>
          <p:txBody>
            <a:bodyPr/>
            <a:lstStyle/>
            <a:p/>
          </p:txBody>
        </p:sp>
        <p:sp>
          <p:nvSpPr>
            <p:cNvPr id="53" name="rc53"/>
            <p:cNvSpPr/>
            <p:nvPr/>
          </p:nvSpPr>
          <p:spPr>
            <a:xfrm>
              <a:off x="2362446" y="3768744"/>
              <a:ext cx="239888" cy="63897"/>
            </a:xfrm>
            <a:prstGeom prst="rect">
              <a:avLst/>
            </a:prstGeom>
            <a:solidFill>
              <a:srgbClr val="B3B3B3">
                <a:alpha val="90196"/>
              </a:srgbClr>
            </a:solidFill>
          </p:spPr>
          <p:txBody>
            <a:bodyPr/>
            <a:lstStyle/>
            <a:p/>
          </p:txBody>
        </p:sp>
        <p:sp>
          <p:nvSpPr>
            <p:cNvPr id="54" name="rc54"/>
            <p:cNvSpPr/>
            <p:nvPr/>
          </p:nvSpPr>
          <p:spPr>
            <a:xfrm>
              <a:off x="2628989" y="3889558"/>
              <a:ext cx="239888" cy="55857"/>
            </a:xfrm>
            <a:prstGeom prst="rect">
              <a:avLst/>
            </a:prstGeom>
            <a:solidFill>
              <a:srgbClr val="B3B3B3">
                <a:alpha val="90196"/>
              </a:srgbClr>
            </a:solidFill>
          </p:spPr>
          <p:txBody>
            <a:bodyPr/>
            <a:lstStyle/>
            <a:p/>
          </p:txBody>
        </p:sp>
        <p:sp>
          <p:nvSpPr>
            <p:cNvPr id="55" name="rc55"/>
            <p:cNvSpPr/>
            <p:nvPr/>
          </p:nvSpPr>
          <p:spPr>
            <a:xfrm>
              <a:off x="2895532" y="3597786"/>
              <a:ext cx="239888" cy="201214"/>
            </a:xfrm>
            <a:prstGeom prst="rect">
              <a:avLst/>
            </a:prstGeom>
            <a:solidFill>
              <a:srgbClr val="B3B3B3">
                <a:alpha val="90196"/>
              </a:srgbClr>
            </a:solidFill>
          </p:spPr>
          <p:txBody>
            <a:bodyPr/>
            <a:lstStyle/>
            <a:p/>
          </p:txBody>
        </p:sp>
        <p:sp>
          <p:nvSpPr>
            <p:cNvPr id="56" name="rc56"/>
            <p:cNvSpPr/>
            <p:nvPr/>
          </p:nvSpPr>
          <p:spPr>
            <a:xfrm>
              <a:off x="3162075" y="3738699"/>
              <a:ext cx="239888" cy="237606"/>
            </a:xfrm>
            <a:prstGeom prst="rect">
              <a:avLst/>
            </a:prstGeom>
            <a:solidFill>
              <a:srgbClr val="B3B3B3">
                <a:alpha val="90196"/>
              </a:srgbClr>
            </a:solidFill>
          </p:spPr>
          <p:txBody>
            <a:bodyPr/>
            <a:lstStyle/>
            <a:p/>
          </p:txBody>
        </p:sp>
        <p:sp>
          <p:nvSpPr>
            <p:cNvPr id="57" name="rc57"/>
            <p:cNvSpPr/>
            <p:nvPr/>
          </p:nvSpPr>
          <p:spPr>
            <a:xfrm>
              <a:off x="3428618" y="4035338"/>
              <a:ext cx="239888" cy="23908"/>
            </a:xfrm>
            <a:prstGeom prst="rect">
              <a:avLst/>
            </a:prstGeom>
            <a:solidFill>
              <a:srgbClr val="B3B3B3">
                <a:alpha val="90196"/>
              </a:srgbClr>
            </a:solidFill>
          </p:spPr>
          <p:txBody>
            <a:bodyPr/>
            <a:lstStyle/>
            <a:p/>
          </p:txBody>
        </p:sp>
        <p:sp>
          <p:nvSpPr>
            <p:cNvPr id="58" name="rc58"/>
            <p:cNvSpPr/>
            <p:nvPr/>
          </p:nvSpPr>
          <p:spPr>
            <a:xfrm>
              <a:off x="3961705" y="4051207"/>
              <a:ext cx="239888" cy="84844"/>
            </a:xfrm>
            <a:prstGeom prst="rect">
              <a:avLst/>
            </a:prstGeom>
            <a:solidFill>
              <a:srgbClr val="B3B3B3">
                <a:alpha val="90196"/>
              </a:srgbClr>
            </a:solidFill>
          </p:spPr>
          <p:txBody>
            <a:bodyPr/>
            <a:lstStyle/>
            <a:p/>
          </p:txBody>
        </p:sp>
        <p:sp>
          <p:nvSpPr>
            <p:cNvPr id="59" name="rc59"/>
            <p:cNvSpPr/>
            <p:nvPr/>
          </p:nvSpPr>
          <p:spPr>
            <a:xfrm>
              <a:off x="4228248" y="4135416"/>
              <a:ext cx="239888" cy="846"/>
            </a:xfrm>
            <a:prstGeom prst="rect">
              <a:avLst/>
            </a:prstGeom>
            <a:solidFill>
              <a:srgbClr val="B3B3B3">
                <a:alpha val="90196"/>
              </a:srgbClr>
            </a:solidFill>
          </p:spPr>
          <p:txBody>
            <a:bodyPr/>
            <a:lstStyle/>
            <a:p/>
          </p:txBody>
        </p:sp>
        <p:sp>
          <p:nvSpPr>
            <p:cNvPr id="60" name="pl60"/>
            <p:cNvSpPr/>
            <p:nvPr/>
          </p:nvSpPr>
          <p:spPr>
            <a:xfrm>
              <a:off x="1416218" y="2085226"/>
              <a:ext cx="6663577" cy="386687"/>
            </a:xfrm>
            <a:custGeom>
              <a:avLst/>
              <a:pathLst>
                <a:path w="6663577" h="386687">
                  <a:moveTo>
                    <a:pt x="0" y="85930"/>
                  </a:moveTo>
                  <a:lnTo>
                    <a:pt x="266543" y="85930"/>
                  </a:lnTo>
                  <a:lnTo>
                    <a:pt x="533086" y="64447"/>
                  </a:lnTo>
                  <a:lnTo>
                    <a:pt x="799629" y="128895"/>
                  </a:lnTo>
                  <a:lnTo>
                    <a:pt x="1066172" y="64447"/>
                  </a:lnTo>
                  <a:lnTo>
                    <a:pt x="1332715" y="42965"/>
                  </a:lnTo>
                  <a:lnTo>
                    <a:pt x="1599258" y="85930"/>
                  </a:lnTo>
                  <a:lnTo>
                    <a:pt x="1865801" y="42965"/>
                  </a:lnTo>
                  <a:lnTo>
                    <a:pt x="2132344" y="21482"/>
                  </a:lnTo>
                  <a:lnTo>
                    <a:pt x="2398888" y="42965"/>
                  </a:lnTo>
                  <a:lnTo>
                    <a:pt x="2665431" y="0"/>
                  </a:lnTo>
                  <a:lnTo>
                    <a:pt x="2931974" y="0"/>
                  </a:lnTo>
                  <a:lnTo>
                    <a:pt x="3198517" y="21482"/>
                  </a:lnTo>
                  <a:lnTo>
                    <a:pt x="3465060" y="0"/>
                  </a:lnTo>
                  <a:lnTo>
                    <a:pt x="3731603" y="21482"/>
                  </a:lnTo>
                  <a:lnTo>
                    <a:pt x="3998146" y="42965"/>
                  </a:lnTo>
                  <a:lnTo>
                    <a:pt x="4264689" y="64447"/>
                  </a:lnTo>
                  <a:lnTo>
                    <a:pt x="4531233" y="64447"/>
                  </a:lnTo>
                  <a:lnTo>
                    <a:pt x="4797776" y="107413"/>
                  </a:lnTo>
                  <a:lnTo>
                    <a:pt x="5064319" y="85930"/>
                  </a:lnTo>
                  <a:lnTo>
                    <a:pt x="5330862" y="171861"/>
                  </a:lnTo>
                  <a:lnTo>
                    <a:pt x="5597405" y="257791"/>
                  </a:lnTo>
                  <a:lnTo>
                    <a:pt x="5863948" y="279274"/>
                  </a:lnTo>
                  <a:lnTo>
                    <a:pt x="6130491" y="343722"/>
                  </a:lnTo>
                  <a:lnTo>
                    <a:pt x="6397034" y="386687"/>
                  </a:lnTo>
                  <a:lnTo>
                    <a:pt x="6663577" y="386687"/>
                  </a:lnTo>
                </a:path>
              </a:pathLst>
            </a:custGeom>
            <a:ln w="27101" cap="flat">
              <a:solidFill>
                <a:srgbClr val="3283FE">
                  <a:alpha val="100000"/>
                </a:srgbClr>
              </a:solidFill>
              <a:prstDash val="solid"/>
              <a:round/>
            </a:ln>
          </p:spPr>
          <p:txBody>
            <a:bodyPr/>
            <a:lstStyle/>
            <a:p/>
          </p:txBody>
        </p:sp>
        <p:sp>
          <p:nvSpPr>
            <p:cNvPr id="61" name="pl61"/>
            <p:cNvSpPr/>
            <p:nvPr/>
          </p:nvSpPr>
          <p:spPr>
            <a:xfrm>
              <a:off x="1682761" y="2085226"/>
              <a:ext cx="6397034" cy="236309"/>
            </a:xfrm>
            <a:custGeom>
              <a:avLst/>
              <a:pathLst>
                <a:path w="6397034" h="236309">
                  <a:moveTo>
                    <a:pt x="0" y="193343"/>
                  </a:moveTo>
                  <a:lnTo>
                    <a:pt x="266543" y="128895"/>
                  </a:lnTo>
                  <a:lnTo>
                    <a:pt x="533086" y="128895"/>
                  </a:lnTo>
                  <a:lnTo>
                    <a:pt x="799629" y="64447"/>
                  </a:lnTo>
                  <a:lnTo>
                    <a:pt x="1066172" y="42965"/>
                  </a:lnTo>
                  <a:lnTo>
                    <a:pt x="1332715" y="107413"/>
                  </a:lnTo>
                  <a:lnTo>
                    <a:pt x="1599258" y="85930"/>
                  </a:lnTo>
                  <a:lnTo>
                    <a:pt x="1865801" y="21482"/>
                  </a:lnTo>
                  <a:lnTo>
                    <a:pt x="2132344" y="21482"/>
                  </a:lnTo>
                  <a:lnTo>
                    <a:pt x="2398888" y="21482"/>
                  </a:lnTo>
                  <a:lnTo>
                    <a:pt x="2665431" y="0"/>
                  </a:lnTo>
                  <a:lnTo>
                    <a:pt x="2931974" y="0"/>
                  </a:lnTo>
                  <a:lnTo>
                    <a:pt x="3198517" y="0"/>
                  </a:lnTo>
                  <a:lnTo>
                    <a:pt x="3465060" y="21482"/>
                  </a:lnTo>
                  <a:lnTo>
                    <a:pt x="3731603" y="21482"/>
                  </a:lnTo>
                  <a:lnTo>
                    <a:pt x="3998146" y="21482"/>
                  </a:lnTo>
                  <a:lnTo>
                    <a:pt x="4264689" y="21482"/>
                  </a:lnTo>
                  <a:lnTo>
                    <a:pt x="4531233" y="64447"/>
                  </a:lnTo>
                  <a:lnTo>
                    <a:pt x="4797776" y="64447"/>
                  </a:lnTo>
                  <a:lnTo>
                    <a:pt x="5064319" y="107413"/>
                  </a:lnTo>
                  <a:lnTo>
                    <a:pt x="5330862" y="150378"/>
                  </a:lnTo>
                  <a:lnTo>
                    <a:pt x="5597405" y="128895"/>
                  </a:lnTo>
                  <a:lnTo>
                    <a:pt x="5863948" y="128895"/>
                  </a:lnTo>
                  <a:lnTo>
                    <a:pt x="6130491" y="150378"/>
                  </a:lnTo>
                  <a:lnTo>
                    <a:pt x="6397034" y="236309"/>
                  </a:lnTo>
                </a:path>
              </a:pathLst>
            </a:custGeom>
            <a:ln w="27101" cap="flat">
              <a:solidFill>
                <a:srgbClr val="FFA500">
                  <a:alpha val="100000"/>
                </a:srgbClr>
              </a:solidFill>
              <a:prstDash val="solid"/>
              <a:round/>
            </a:ln>
          </p:spPr>
          <p:txBody>
            <a:bodyPr/>
            <a:lstStyle/>
            <a:p/>
          </p:txBody>
        </p:sp>
        <p:sp>
          <p:nvSpPr>
            <p:cNvPr id="62" name="tx62"/>
            <p:cNvSpPr/>
            <p:nvPr/>
          </p:nvSpPr>
          <p:spPr>
            <a:xfrm>
              <a:off x="1345880"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3" name="tx63"/>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4" name="tx64"/>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5" name="tx65"/>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6" name="tx66"/>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7" name="tx67"/>
            <p:cNvSpPr/>
            <p:nvPr/>
          </p:nvSpPr>
          <p:spPr>
            <a:xfrm>
              <a:off x="534402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8" name="tx68"/>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1" name="tx71"/>
            <p:cNvSpPr/>
            <p:nvPr/>
          </p:nvSpPr>
          <p:spPr>
            <a:xfrm>
              <a:off x="667674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2" name="tx72"/>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3" name="tx73"/>
            <p:cNvSpPr/>
            <p:nvPr/>
          </p:nvSpPr>
          <p:spPr>
            <a:xfrm>
              <a:off x="694328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74" name="tx74"/>
            <p:cNvSpPr/>
            <p:nvPr/>
          </p:nvSpPr>
          <p:spPr>
            <a:xfrm>
              <a:off x="694328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720982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6" name="tx76"/>
            <p:cNvSpPr/>
            <p:nvPr/>
          </p:nvSpPr>
          <p:spPr>
            <a:xfrm>
              <a:off x="720982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7" name="tx77"/>
            <p:cNvSpPr/>
            <p:nvPr/>
          </p:nvSpPr>
          <p:spPr>
            <a:xfrm>
              <a:off x="747637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8" name="tx78"/>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9" name="tx79"/>
            <p:cNvSpPr/>
            <p:nvPr/>
          </p:nvSpPr>
          <p:spPr>
            <a:xfrm>
              <a:off x="7742915"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0" name="tx80"/>
            <p:cNvSpPr/>
            <p:nvPr/>
          </p:nvSpPr>
          <p:spPr>
            <a:xfrm>
              <a:off x="774291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1" name="tx81"/>
            <p:cNvSpPr/>
            <p:nvPr/>
          </p:nvSpPr>
          <p:spPr>
            <a:xfrm>
              <a:off x="8009458"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2" name="tx82"/>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3" name="tx83"/>
            <p:cNvSpPr/>
            <p:nvPr/>
          </p:nvSpPr>
          <p:spPr>
            <a:xfrm>
              <a:off x="1340869" y="38855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4" name="tx84"/>
            <p:cNvSpPr/>
            <p:nvPr/>
          </p:nvSpPr>
          <p:spPr>
            <a:xfrm>
              <a:off x="2673584" y="40382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5" name="tx85"/>
            <p:cNvSpPr/>
            <p:nvPr/>
          </p:nvSpPr>
          <p:spPr>
            <a:xfrm>
              <a:off x="5339016" y="40593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6" name="tx86"/>
            <p:cNvSpPr/>
            <p:nvPr/>
          </p:nvSpPr>
          <p:spPr>
            <a:xfrm>
              <a:off x="6405188" y="40085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7" name="tx87"/>
            <p:cNvSpPr/>
            <p:nvPr/>
          </p:nvSpPr>
          <p:spPr>
            <a:xfrm>
              <a:off x="6671731" y="38868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8" name="tx88"/>
            <p:cNvSpPr/>
            <p:nvPr/>
          </p:nvSpPr>
          <p:spPr>
            <a:xfrm>
              <a:off x="6938274" y="37624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9" name="tx89"/>
            <p:cNvSpPr/>
            <p:nvPr/>
          </p:nvSpPr>
          <p:spPr>
            <a:xfrm>
              <a:off x="7250022" y="37447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7471361" y="36572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7737904" y="360648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2" name="tx92"/>
            <p:cNvSpPr/>
            <p:nvPr/>
          </p:nvSpPr>
          <p:spPr>
            <a:xfrm>
              <a:off x="8004447" y="36234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3" name="tx93"/>
            <p:cNvSpPr/>
            <p:nvPr/>
          </p:nvSpPr>
          <p:spPr>
            <a:xfrm>
              <a:off x="2681119" y="378332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4" name="tx94"/>
            <p:cNvSpPr/>
            <p:nvPr/>
          </p:nvSpPr>
          <p:spPr>
            <a:xfrm>
              <a:off x="4026031" y="394616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5" name="tx9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717597" y="3525079"/>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7" name="tx97"/>
            <p:cNvSpPr/>
            <p:nvPr/>
          </p:nvSpPr>
          <p:spPr>
            <a:xfrm>
              <a:off x="717597" y="289040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8" name="tx98"/>
            <p:cNvSpPr/>
            <p:nvPr/>
          </p:nvSpPr>
          <p:spPr>
            <a:xfrm>
              <a:off x="717597" y="225565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94448"/>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127" name="pl127"/>
            <p:cNvSpPr/>
            <p:nvPr/>
          </p:nvSpPr>
          <p:spPr>
            <a:xfrm>
              <a:off x="2588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1738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589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881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4664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840557"/>
              <a:ext cx="1991807" cy="124062"/>
            </a:xfrm>
            <a:prstGeom prst="rect">
              <a:avLst/>
            </a:prstGeom>
            <a:solidFill>
              <a:srgbClr val="E2231A">
                <a:alpha val="100000"/>
              </a:srgbClr>
            </a:solidFill>
          </p:spPr>
          <p:txBody>
            <a:bodyPr/>
            <a:lstStyle/>
            <a:p/>
          </p:txBody>
        </p:sp>
        <p:sp>
          <p:nvSpPr>
            <p:cNvPr id="137" name="rc137"/>
            <p:cNvSpPr/>
            <p:nvPr/>
          </p:nvSpPr>
          <p:spPr>
            <a:xfrm>
              <a:off x="1296273" y="5685479"/>
              <a:ext cx="6903466" cy="124062"/>
            </a:xfrm>
            <a:prstGeom prst="rect">
              <a:avLst/>
            </a:prstGeom>
            <a:solidFill>
              <a:srgbClr val="E2231A">
                <a:alpha val="100000"/>
              </a:srgbClr>
            </a:solidFill>
          </p:spPr>
          <p:txBody>
            <a:bodyPr/>
            <a:lstStyle/>
            <a:p/>
          </p:txBody>
        </p:sp>
        <p:sp>
          <p:nvSpPr>
            <p:cNvPr id="138" name="rc138"/>
            <p:cNvSpPr/>
            <p:nvPr/>
          </p:nvSpPr>
          <p:spPr>
            <a:xfrm>
              <a:off x="1296273" y="5530401"/>
              <a:ext cx="6696660" cy="124062"/>
            </a:xfrm>
            <a:prstGeom prst="rect">
              <a:avLst/>
            </a:prstGeom>
            <a:solidFill>
              <a:srgbClr val="E2231A">
                <a:alpha val="100000"/>
              </a:srgbClr>
            </a:solidFill>
          </p:spPr>
          <p:txBody>
            <a:bodyPr/>
            <a:lstStyle/>
            <a:p/>
          </p:txBody>
        </p:sp>
        <p:sp>
          <p:nvSpPr>
            <p:cNvPr id="139" name="tx139"/>
            <p:cNvSpPr/>
            <p:nvPr/>
          </p:nvSpPr>
          <p:spPr>
            <a:xfrm>
              <a:off x="2211805"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0" name="tx140"/>
            <p:cNvSpPr/>
            <p:nvPr/>
          </p:nvSpPr>
          <p:spPr>
            <a:xfrm>
              <a:off x="4667635"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41" name="tx141"/>
            <p:cNvSpPr/>
            <p:nvPr/>
          </p:nvSpPr>
          <p:spPr>
            <a:xfrm>
              <a:off x="4564231"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42" name="tx14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6" name="tx146"/>
            <p:cNvSpPr/>
            <p:nvPr/>
          </p:nvSpPr>
          <p:spPr>
            <a:xfrm>
              <a:off x="3795921"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7" name="tx147"/>
            <p:cNvSpPr/>
            <p:nvPr/>
          </p:nvSpPr>
          <p:spPr>
            <a:xfrm>
              <a:off x="6381005"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8" name="tx14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81%. This is lower than in 2019, where coverage was 95%.
5,000 children missed their routine first dose of measles vaccine.
MCV2 is typically administered to children between 18 months and five years old. MCV2 coverage declined at 88% in 2025.</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81% in 2025 - below the 95% level needed to prevent outbreaks and, leaving 5,000 children without any protection against measles. MCV2 coverage declined at from 92% in 2024 to 88% in 2025 - below the IA2030 target of 90%.</a:t>
            </a:r>
          </a:p>
        </p:txBody>
      </p:sp>
      <p:grpSp xmlns:pic="http://schemas.openxmlformats.org/drawingml/2006/picture">
        <p:nvGrpSpPr>
          <p:cNvPr id="153" name=""/>
          <p:cNvGrpSpPr/>
          <p:nvPr/>
        </p:nvGrpSpPr>
        <p:grpSpPr>
          <a:xfrm>
            <a:off x="292608" y="1097280"/>
            <a:ext cx="8595360" cy="28575"/>
            <a:chOff x="292608" y="1097280"/>
            <a:chExt cx="8595360" cy="28575"/>
          </a:xfrm>
        </p:grpSpPr>
        <p:sp>
          <p:nvSpPr>
            <p:cNvPr id="15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93684"/>
            </a:xfrm>
            <a:custGeom>
              <a:avLst/>
              <a:pathLst>
                <a:path w="3397293" h="393684">
                  <a:moveTo>
                    <a:pt x="0" y="87485"/>
                  </a:moveTo>
                  <a:lnTo>
                    <a:pt x="135891" y="87485"/>
                  </a:lnTo>
                  <a:lnTo>
                    <a:pt x="271783" y="65614"/>
                  </a:lnTo>
                  <a:lnTo>
                    <a:pt x="407675" y="131228"/>
                  </a:lnTo>
                  <a:lnTo>
                    <a:pt x="543566" y="65614"/>
                  </a:lnTo>
                  <a:lnTo>
                    <a:pt x="679458" y="43742"/>
                  </a:lnTo>
                  <a:lnTo>
                    <a:pt x="815350" y="87485"/>
                  </a:lnTo>
                  <a:lnTo>
                    <a:pt x="951242" y="43742"/>
                  </a:lnTo>
                  <a:lnTo>
                    <a:pt x="1087133" y="21871"/>
                  </a:lnTo>
                  <a:lnTo>
                    <a:pt x="1223025" y="43742"/>
                  </a:lnTo>
                  <a:lnTo>
                    <a:pt x="1358917" y="0"/>
                  </a:lnTo>
                  <a:lnTo>
                    <a:pt x="1494809" y="0"/>
                  </a:lnTo>
                  <a:lnTo>
                    <a:pt x="1630700" y="21871"/>
                  </a:lnTo>
                  <a:lnTo>
                    <a:pt x="1766592" y="0"/>
                  </a:lnTo>
                  <a:lnTo>
                    <a:pt x="1902484" y="21871"/>
                  </a:lnTo>
                  <a:lnTo>
                    <a:pt x="2038375" y="43742"/>
                  </a:lnTo>
                  <a:lnTo>
                    <a:pt x="2174267" y="65614"/>
                  </a:lnTo>
                  <a:lnTo>
                    <a:pt x="2310159" y="65614"/>
                  </a:lnTo>
                  <a:lnTo>
                    <a:pt x="2446051" y="109356"/>
                  </a:lnTo>
                  <a:lnTo>
                    <a:pt x="2581942" y="87485"/>
                  </a:lnTo>
                  <a:lnTo>
                    <a:pt x="2717834" y="174970"/>
                  </a:lnTo>
                  <a:lnTo>
                    <a:pt x="2853726" y="262456"/>
                  </a:lnTo>
                  <a:lnTo>
                    <a:pt x="2989618" y="284327"/>
                  </a:lnTo>
                  <a:lnTo>
                    <a:pt x="3125509" y="349941"/>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93684"/>
            </a:xfrm>
            <a:custGeom>
              <a:avLst/>
              <a:pathLst>
                <a:path w="3397293" h="393684">
                  <a:moveTo>
                    <a:pt x="0" y="87485"/>
                  </a:moveTo>
                  <a:lnTo>
                    <a:pt x="135891" y="87485"/>
                  </a:lnTo>
                  <a:lnTo>
                    <a:pt x="271783" y="65614"/>
                  </a:lnTo>
                  <a:lnTo>
                    <a:pt x="407675" y="131228"/>
                  </a:lnTo>
                  <a:lnTo>
                    <a:pt x="543566" y="65614"/>
                  </a:lnTo>
                  <a:lnTo>
                    <a:pt x="679458" y="43742"/>
                  </a:lnTo>
                  <a:lnTo>
                    <a:pt x="815350" y="87485"/>
                  </a:lnTo>
                  <a:lnTo>
                    <a:pt x="951242" y="43742"/>
                  </a:lnTo>
                  <a:lnTo>
                    <a:pt x="1087133" y="21871"/>
                  </a:lnTo>
                  <a:lnTo>
                    <a:pt x="1223025" y="43742"/>
                  </a:lnTo>
                  <a:lnTo>
                    <a:pt x="1358917" y="0"/>
                  </a:lnTo>
                  <a:lnTo>
                    <a:pt x="1494809" y="0"/>
                  </a:lnTo>
                  <a:lnTo>
                    <a:pt x="1630700" y="21871"/>
                  </a:lnTo>
                  <a:lnTo>
                    <a:pt x="1766592" y="0"/>
                  </a:lnTo>
                  <a:lnTo>
                    <a:pt x="1902484" y="21871"/>
                  </a:lnTo>
                  <a:lnTo>
                    <a:pt x="2038375" y="43742"/>
                  </a:lnTo>
                  <a:lnTo>
                    <a:pt x="2174267" y="65614"/>
                  </a:lnTo>
                  <a:lnTo>
                    <a:pt x="2310159" y="65614"/>
                  </a:lnTo>
                  <a:lnTo>
                    <a:pt x="2446051" y="109356"/>
                  </a:lnTo>
                  <a:lnTo>
                    <a:pt x="2581942" y="87485"/>
                  </a:lnTo>
                  <a:lnTo>
                    <a:pt x="2717834" y="174970"/>
                  </a:lnTo>
                  <a:lnTo>
                    <a:pt x="2853726" y="262456"/>
                  </a:lnTo>
                  <a:lnTo>
                    <a:pt x="2989618" y="284327"/>
                  </a:lnTo>
                  <a:lnTo>
                    <a:pt x="3125509" y="349941"/>
                  </a:lnTo>
                  <a:lnTo>
                    <a:pt x="3261401" y="393684"/>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93684"/>
            </a:xfrm>
            <a:custGeom>
              <a:avLst/>
              <a:pathLst>
                <a:path w="3397293" h="393684">
                  <a:moveTo>
                    <a:pt x="0" y="87485"/>
                  </a:moveTo>
                  <a:lnTo>
                    <a:pt x="135891" y="87485"/>
                  </a:lnTo>
                  <a:lnTo>
                    <a:pt x="271783" y="65614"/>
                  </a:lnTo>
                  <a:lnTo>
                    <a:pt x="407675" y="131228"/>
                  </a:lnTo>
                  <a:lnTo>
                    <a:pt x="543566" y="65614"/>
                  </a:lnTo>
                  <a:lnTo>
                    <a:pt x="679458" y="43742"/>
                  </a:lnTo>
                  <a:lnTo>
                    <a:pt x="815350" y="87485"/>
                  </a:lnTo>
                  <a:lnTo>
                    <a:pt x="951242" y="43742"/>
                  </a:lnTo>
                  <a:lnTo>
                    <a:pt x="1087133" y="21871"/>
                  </a:lnTo>
                  <a:lnTo>
                    <a:pt x="1223025" y="43742"/>
                  </a:lnTo>
                  <a:lnTo>
                    <a:pt x="1358917" y="0"/>
                  </a:lnTo>
                  <a:lnTo>
                    <a:pt x="1494809" y="0"/>
                  </a:lnTo>
                  <a:lnTo>
                    <a:pt x="1630700" y="21871"/>
                  </a:lnTo>
                  <a:lnTo>
                    <a:pt x="1766592" y="0"/>
                  </a:lnTo>
                  <a:lnTo>
                    <a:pt x="1902484" y="21871"/>
                  </a:lnTo>
                  <a:lnTo>
                    <a:pt x="2038375" y="43742"/>
                  </a:lnTo>
                  <a:lnTo>
                    <a:pt x="2174267" y="65614"/>
                  </a:lnTo>
                  <a:lnTo>
                    <a:pt x="2310159" y="65614"/>
                  </a:lnTo>
                  <a:lnTo>
                    <a:pt x="2446051" y="109356"/>
                  </a:lnTo>
                  <a:lnTo>
                    <a:pt x="2581942" y="87485"/>
                  </a:lnTo>
                  <a:lnTo>
                    <a:pt x="2717834" y="174970"/>
                  </a:lnTo>
                  <a:lnTo>
                    <a:pt x="2853726" y="262456"/>
                  </a:lnTo>
                  <a:lnTo>
                    <a:pt x="2989618" y="284327"/>
                  </a:lnTo>
                  <a:lnTo>
                    <a:pt x="3125509" y="349941"/>
                  </a:lnTo>
                  <a:lnTo>
                    <a:pt x="3261401" y="393684"/>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40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407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652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509"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0" name="tx60"/>
            <p:cNvSpPr/>
            <p:nvPr/>
          </p:nvSpPr>
          <p:spPr>
            <a:xfrm>
              <a:off x="280117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6362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9976" y="1403693"/>
              <a:ext cx="2499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Albania,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1425408"/>
            </a:xfrm>
            <a:custGeom>
              <a:avLst/>
              <a:pathLst>
                <a:path w="3397293" h="1425408">
                  <a:moveTo>
                    <a:pt x="0" y="316757"/>
                  </a:moveTo>
                  <a:lnTo>
                    <a:pt x="135891" y="316757"/>
                  </a:lnTo>
                  <a:lnTo>
                    <a:pt x="271783" y="237568"/>
                  </a:lnTo>
                  <a:lnTo>
                    <a:pt x="407675" y="475136"/>
                  </a:lnTo>
                  <a:lnTo>
                    <a:pt x="543566" y="237568"/>
                  </a:lnTo>
                  <a:lnTo>
                    <a:pt x="679458" y="158378"/>
                  </a:lnTo>
                  <a:lnTo>
                    <a:pt x="815350" y="316757"/>
                  </a:lnTo>
                  <a:lnTo>
                    <a:pt x="951242" y="158378"/>
                  </a:lnTo>
                  <a:lnTo>
                    <a:pt x="1087133" y="79189"/>
                  </a:lnTo>
                  <a:lnTo>
                    <a:pt x="1223025" y="158378"/>
                  </a:lnTo>
                  <a:lnTo>
                    <a:pt x="1358917" y="0"/>
                  </a:lnTo>
                  <a:lnTo>
                    <a:pt x="1494809" y="0"/>
                  </a:lnTo>
                  <a:lnTo>
                    <a:pt x="1630700" y="79189"/>
                  </a:lnTo>
                  <a:lnTo>
                    <a:pt x="1766592" y="0"/>
                  </a:lnTo>
                  <a:lnTo>
                    <a:pt x="1902484" y="79189"/>
                  </a:lnTo>
                  <a:lnTo>
                    <a:pt x="2038375" y="158378"/>
                  </a:lnTo>
                  <a:lnTo>
                    <a:pt x="2174267" y="237568"/>
                  </a:lnTo>
                  <a:lnTo>
                    <a:pt x="2310159" y="237568"/>
                  </a:lnTo>
                  <a:lnTo>
                    <a:pt x="2446051" y="395946"/>
                  </a:lnTo>
                  <a:lnTo>
                    <a:pt x="2581942" y="316757"/>
                  </a:lnTo>
                  <a:lnTo>
                    <a:pt x="2717834" y="633514"/>
                  </a:lnTo>
                  <a:lnTo>
                    <a:pt x="2853726" y="950272"/>
                  </a:lnTo>
                  <a:lnTo>
                    <a:pt x="2989618" y="1029461"/>
                  </a:lnTo>
                  <a:lnTo>
                    <a:pt x="3125509" y="1267029"/>
                  </a:lnTo>
                  <a:lnTo>
                    <a:pt x="3261401" y="1425408"/>
                  </a:lnTo>
                  <a:lnTo>
                    <a:pt x="3397293" y="142540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34286"/>
              <a:ext cx="3397293" cy="633514"/>
            </a:xfrm>
            <a:custGeom>
              <a:avLst/>
              <a:pathLst>
                <a:path w="3397293" h="633514">
                  <a:moveTo>
                    <a:pt x="0" y="316757"/>
                  </a:moveTo>
                  <a:lnTo>
                    <a:pt x="135891" y="237568"/>
                  </a:lnTo>
                  <a:lnTo>
                    <a:pt x="271783" y="475136"/>
                  </a:lnTo>
                  <a:lnTo>
                    <a:pt x="407675" y="633514"/>
                  </a:lnTo>
                  <a:lnTo>
                    <a:pt x="543566" y="475136"/>
                  </a:lnTo>
                  <a:lnTo>
                    <a:pt x="679458" y="158378"/>
                  </a:lnTo>
                  <a:lnTo>
                    <a:pt x="815350" y="79189"/>
                  </a:lnTo>
                  <a:lnTo>
                    <a:pt x="951242" y="0"/>
                  </a:lnTo>
                  <a:lnTo>
                    <a:pt x="1087133" y="0"/>
                  </a:lnTo>
                  <a:lnTo>
                    <a:pt x="1223025" y="237568"/>
                  </a:lnTo>
                  <a:lnTo>
                    <a:pt x="1358917" y="316757"/>
                  </a:lnTo>
                  <a:lnTo>
                    <a:pt x="1494809" y="237568"/>
                  </a:lnTo>
                  <a:lnTo>
                    <a:pt x="1630700" y="158378"/>
                  </a:lnTo>
                  <a:lnTo>
                    <a:pt x="1766592" y="158378"/>
                  </a:lnTo>
                  <a:lnTo>
                    <a:pt x="1902484" y="395946"/>
                  </a:lnTo>
                  <a:lnTo>
                    <a:pt x="2038375" y="395946"/>
                  </a:lnTo>
                  <a:lnTo>
                    <a:pt x="2174267" y="554325"/>
                  </a:lnTo>
                  <a:lnTo>
                    <a:pt x="2310159" y="237568"/>
                  </a:lnTo>
                  <a:lnTo>
                    <a:pt x="2446051" y="316757"/>
                  </a:lnTo>
                  <a:lnTo>
                    <a:pt x="2581942" y="237568"/>
                  </a:lnTo>
                  <a:lnTo>
                    <a:pt x="2717834" y="554325"/>
                  </a:lnTo>
                  <a:lnTo>
                    <a:pt x="2853726" y="475136"/>
                  </a:lnTo>
                  <a:lnTo>
                    <a:pt x="2989618" y="554325"/>
                  </a:lnTo>
                  <a:lnTo>
                    <a:pt x="3125509" y="475136"/>
                  </a:lnTo>
                  <a:lnTo>
                    <a:pt x="3261401" y="633514"/>
                  </a:lnTo>
                  <a:lnTo>
                    <a:pt x="3397293" y="6335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1425408"/>
            </a:xfrm>
            <a:custGeom>
              <a:avLst/>
              <a:pathLst>
                <a:path w="3397293" h="1425408">
                  <a:moveTo>
                    <a:pt x="0" y="316757"/>
                  </a:moveTo>
                  <a:lnTo>
                    <a:pt x="135891" y="316757"/>
                  </a:lnTo>
                  <a:lnTo>
                    <a:pt x="271783" y="237568"/>
                  </a:lnTo>
                  <a:lnTo>
                    <a:pt x="407675" y="475136"/>
                  </a:lnTo>
                  <a:lnTo>
                    <a:pt x="543566" y="237568"/>
                  </a:lnTo>
                  <a:lnTo>
                    <a:pt x="679458" y="158378"/>
                  </a:lnTo>
                  <a:lnTo>
                    <a:pt x="815350" y="316757"/>
                  </a:lnTo>
                  <a:lnTo>
                    <a:pt x="951242" y="158378"/>
                  </a:lnTo>
                  <a:lnTo>
                    <a:pt x="1087133" y="79189"/>
                  </a:lnTo>
                  <a:lnTo>
                    <a:pt x="1223025" y="158378"/>
                  </a:lnTo>
                  <a:lnTo>
                    <a:pt x="1358917" y="0"/>
                  </a:lnTo>
                  <a:lnTo>
                    <a:pt x="1494809" y="0"/>
                  </a:lnTo>
                  <a:lnTo>
                    <a:pt x="1630700" y="79189"/>
                  </a:lnTo>
                  <a:lnTo>
                    <a:pt x="1766592" y="0"/>
                  </a:lnTo>
                  <a:lnTo>
                    <a:pt x="1902484" y="79189"/>
                  </a:lnTo>
                  <a:lnTo>
                    <a:pt x="2038375" y="158378"/>
                  </a:lnTo>
                  <a:lnTo>
                    <a:pt x="2174267" y="237568"/>
                  </a:lnTo>
                  <a:lnTo>
                    <a:pt x="2310159" y="237568"/>
                  </a:lnTo>
                  <a:lnTo>
                    <a:pt x="2446051" y="395946"/>
                  </a:lnTo>
                  <a:lnTo>
                    <a:pt x="2581942" y="316757"/>
                  </a:lnTo>
                  <a:lnTo>
                    <a:pt x="2717834" y="633514"/>
                  </a:lnTo>
                  <a:lnTo>
                    <a:pt x="2853726" y="950272"/>
                  </a:lnTo>
                  <a:lnTo>
                    <a:pt x="2989618" y="1029461"/>
                  </a:lnTo>
                  <a:lnTo>
                    <a:pt x="3125509" y="1267029"/>
                  </a:lnTo>
                  <a:lnTo>
                    <a:pt x="3261401" y="1425408"/>
                  </a:lnTo>
                  <a:lnTo>
                    <a:pt x="3397293" y="142540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126702"/>
            </a:xfrm>
            <a:custGeom>
              <a:avLst/>
              <a:pathLst>
                <a:path w="0" h="126702">
                  <a:moveTo>
                    <a:pt x="0" y="1267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1552111"/>
            </a:xfrm>
            <a:custGeom>
              <a:avLst/>
              <a:pathLst>
                <a:path w="0" h="1552111">
                  <a:moveTo>
                    <a:pt x="0" y="15521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1552111"/>
            </a:xfrm>
            <a:custGeom>
              <a:avLst/>
              <a:pathLst>
                <a:path w="0" h="1552111">
                  <a:moveTo>
                    <a:pt x="0" y="15521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1425408"/>
            </a:xfrm>
            <a:custGeom>
              <a:avLst/>
              <a:pathLst>
                <a:path w="3397293" h="1425408">
                  <a:moveTo>
                    <a:pt x="0" y="316757"/>
                  </a:moveTo>
                  <a:lnTo>
                    <a:pt x="135891" y="316757"/>
                  </a:lnTo>
                  <a:lnTo>
                    <a:pt x="271783" y="237568"/>
                  </a:lnTo>
                  <a:lnTo>
                    <a:pt x="407675" y="475136"/>
                  </a:lnTo>
                  <a:lnTo>
                    <a:pt x="543566" y="237568"/>
                  </a:lnTo>
                  <a:lnTo>
                    <a:pt x="679458" y="158378"/>
                  </a:lnTo>
                  <a:lnTo>
                    <a:pt x="815350" y="316757"/>
                  </a:lnTo>
                  <a:lnTo>
                    <a:pt x="951242" y="158378"/>
                  </a:lnTo>
                  <a:lnTo>
                    <a:pt x="1087133" y="79189"/>
                  </a:lnTo>
                  <a:lnTo>
                    <a:pt x="1223025" y="158378"/>
                  </a:lnTo>
                  <a:lnTo>
                    <a:pt x="1358917" y="0"/>
                  </a:lnTo>
                  <a:lnTo>
                    <a:pt x="1494809" y="0"/>
                  </a:lnTo>
                  <a:lnTo>
                    <a:pt x="1630700" y="79189"/>
                  </a:lnTo>
                  <a:lnTo>
                    <a:pt x="1766592" y="0"/>
                  </a:lnTo>
                  <a:lnTo>
                    <a:pt x="1902484" y="79189"/>
                  </a:lnTo>
                  <a:lnTo>
                    <a:pt x="2038375" y="158378"/>
                  </a:lnTo>
                  <a:lnTo>
                    <a:pt x="2174267" y="237568"/>
                  </a:lnTo>
                  <a:lnTo>
                    <a:pt x="2310159" y="237568"/>
                  </a:lnTo>
                  <a:lnTo>
                    <a:pt x="2446051" y="395946"/>
                  </a:lnTo>
                  <a:lnTo>
                    <a:pt x="2581942" y="316757"/>
                  </a:lnTo>
                  <a:lnTo>
                    <a:pt x="2717834" y="633514"/>
                  </a:lnTo>
                  <a:lnTo>
                    <a:pt x="2853726" y="950272"/>
                  </a:lnTo>
                  <a:lnTo>
                    <a:pt x="2989618" y="1029461"/>
                  </a:lnTo>
                  <a:lnTo>
                    <a:pt x="3125509" y="1267029"/>
                  </a:lnTo>
                  <a:lnTo>
                    <a:pt x="3261401" y="1425408"/>
                  </a:lnTo>
                  <a:lnTo>
                    <a:pt x="3397293" y="142540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086977"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3579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445895"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20725" y="235760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8756617" y="235760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2287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10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5077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1322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208" y="4990743"/>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15" name="tx115"/>
            <p:cNvSpPr/>
            <p:nvPr/>
          </p:nvSpPr>
          <p:spPr>
            <a:xfrm>
              <a:off x="711787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80326"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880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4296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712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0588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8004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2112438" cy="114824"/>
            </a:xfrm>
            <a:prstGeom prst="rect">
              <a:avLst/>
            </a:prstGeom>
            <a:solidFill>
              <a:srgbClr val="E2231A">
                <a:alpha val="80000"/>
              </a:srgbClr>
            </a:solidFill>
          </p:spPr>
          <p:txBody>
            <a:bodyPr/>
            <a:lstStyle/>
            <a:p/>
          </p:txBody>
        </p:sp>
        <p:sp>
          <p:nvSpPr>
            <p:cNvPr id="128" name="rc128"/>
            <p:cNvSpPr/>
            <p:nvPr/>
          </p:nvSpPr>
          <p:spPr>
            <a:xfrm>
              <a:off x="1317178" y="5743865"/>
              <a:ext cx="7321564" cy="114824"/>
            </a:xfrm>
            <a:prstGeom prst="rect">
              <a:avLst/>
            </a:prstGeom>
            <a:solidFill>
              <a:srgbClr val="E2231A">
                <a:alpha val="80000"/>
              </a:srgbClr>
            </a:solidFill>
          </p:spPr>
          <p:txBody>
            <a:bodyPr/>
            <a:lstStyle/>
            <a:p/>
          </p:txBody>
        </p:sp>
        <p:sp>
          <p:nvSpPr>
            <p:cNvPr id="129" name="rc129"/>
            <p:cNvSpPr/>
            <p:nvPr/>
          </p:nvSpPr>
          <p:spPr>
            <a:xfrm>
              <a:off x="1317178" y="5600334"/>
              <a:ext cx="7102233"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7092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64508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Albania (81%) was 3 percentage points lower than the global average (84%) and 7 percentage points lower than the average across all ECAR countries (88%).
National MCV1 coverage was 14 percentage points lower than in 2019 (95%).
This equates to 5,000 unvaccinated children in 2025 compared to 2,000 unvaccinated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MCV1 coverage was 81% - this is 14 percentage points lower than in 2019 and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Albania ranked number 10 out of 21 countries for lowest MCV1 coverage (based on tied ranks).
Albania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93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2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46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7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0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3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5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33829"/>
              <a:ext cx="239888" cy="1274192"/>
            </a:xfrm>
            <a:prstGeom prst="rect">
              <a:avLst/>
            </a:prstGeom>
            <a:solidFill>
              <a:srgbClr val="80BD41">
                <a:alpha val="100000"/>
              </a:srgbClr>
            </a:solidFill>
          </p:spPr>
          <p:txBody>
            <a:bodyPr/>
            <a:lstStyle/>
            <a:p/>
          </p:txBody>
        </p:sp>
        <p:sp>
          <p:nvSpPr>
            <p:cNvPr id="25" name="rc25"/>
            <p:cNvSpPr/>
            <p:nvPr/>
          </p:nvSpPr>
          <p:spPr>
            <a:xfrm>
              <a:off x="1296273" y="2966662"/>
              <a:ext cx="239888" cy="67166"/>
            </a:xfrm>
            <a:prstGeom prst="rect">
              <a:avLst/>
            </a:prstGeom>
            <a:solidFill>
              <a:srgbClr val="E2231A">
                <a:alpha val="100000"/>
              </a:srgbClr>
            </a:solidFill>
          </p:spPr>
          <p:txBody>
            <a:bodyPr/>
            <a:lstStyle/>
            <a:p/>
          </p:txBody>
        </p:sp>
        <p:sp>
          <p:nvSpPr>
            <p:cNvPr id="26" name="rc26"/>
            <p:cNvSpPr/>
            <p:nvPr/>
          </p:nvSpPr>
          <p:spPr>
            <a:xfrm>
              <a:off x="1562816" y="3106181"/>
              <a:ext cx="239888" cy="1201840"/>
            </a:xfrm>
            <a:prstGeom prst="rect">
              <a:avLst/>
            </a:prstGeom>
            <a:solidFill>
              <a:srgbClr val="80BD41">
                <a:alpha val="100000"/>
              </a:srgbClr>
            </a:solidFill>
          </p:spPr>
          <p:txBody>
            <a:bodyPr/>
            <a:lstStyle/>
            <a:p/>
          </p:txBody>
        </p:sp>
        <p:sp>
          <p:nvSpPr>
            <p:cNvPr id="27" name="rc27"/>
            <p:cNvSpPr/>
            <p:nvPr/>
          </p:nvSpPr>
          <p:spPr>
            <a:xfrm>
              <a:off x="1562816" y="3042965"/>
              <a:ext cx="239888" cy="63215"/>
            </a:xfrm>
            <a:prstGeom prst="rect">
              <a:avLst/>
            </a:prstGeom>
            <a:solidFill>
              <a:srgbClr val="E2231A">
                <a:alpha val="100000"/>
              </a:srgbClr>
            </a:solidFill>
          </p:spPr>
          <p:txBody>
            <a:bodyPr/>
            <a:lstStyle/>
            <a:p/>
          </p:txBody>
        </p:sp>
        <p:sp>
          <p:nvSpPr>
            <p:cNvPr id="28" name="rc28"/>
            <p:cNvSpPr/>
            <p:nvPr/>
          </p:nvSpPr>
          <p:spPr>
            <a:xfrm>
              <a:off x="1829360" y="3171372"/>
              <a:ext cx="239888" cy="1136648"/>
            </a:xfrm>
            <a:prstGeom prst="rect">
              <a:avLst/>
            </a:prstGeom>
            <a:solidFill>
              <a:srgbClr val="80BD41">
                <a:alpha val="100000"/>
              </a:srgbClr>
            </a:solidFill>
          </p:spPr>
          <p:txBody>
            <a:bodyPr/>
            <a:lstStyle/>
            <a:p/>
          </p:txBody>
        </p:sp>
        <p:sp>
          <p:nvSpPr>
            <p:cNvPr id="29" name="rc29"/>
            <p:cNvSpPr/>
            <p:nvPr/>
          </p:nvSpPr>
          <p:spPr>
            <a:xfrm>
              <a:off x="1829360" y="3123960"/>
              <a:ext cx="239888" cy="47411"/>
            </a:xfrm>
            <a:prstGeom prst="rect">
              <a:avLst/>
            </a:prstGeom>
            <a:solidFill>
              <a:srgbClr val="E2231A">
                <a:alpha val="100000"/>
              </a:srgbClr>
            </a:solidFill>
          </p:spPr>
          <p:txBody>
            <a:bodyPr/>
            <a:lstStyle/>
            <a:p/>
          </p:txBody>
        </p:sp>
        <p:sp>
          <p:nvSpPr>
            <p:cNvPr id="30" name="rc30"/>
            <p:cNvSpPr/>
            <p:nvPr/>
          </p:nvSpPr>
          <p:spPr>
            <a:xfrm>
              <a:off x="2095903" y="3208907"/>
              <a:ext cx="239888" cy="1099114"/>
            </a:xfrm>
            <a:prstGeom prst="rect">
              <a:avLst/>
            </a:prstGeom>
            <a:solidFill>
              <a:srgbClr val="80BD41">
                <a:alpha val="100000"/>
              </a:srgbClr>
            </a:solidFill>
          </p:spPr>
          <p:txBody>
            <a:bodyPr/>
            <a:lstStyle/>
            <a:p/>
          </p:txBody>
        </p:sp>
        <p:sp>
          <p:nvSpPr>
            <p:cNvPr id="31" name="rc31"/>
            <p:cNvSpPr/>
            <p:nvPr/>
          </p:nvSpPr>
          <p:spPr>
            <a:xfrm>
              <a:off x="2095903" y="3126183"/>
              <a:ext cx="239888" cy="82723"/>
            </a:xfrm>
            <a:prstGeom prst="rect">
              <a:avLst/>
            </a:prstGeom>
            <a:solidFill>
              <a:srgbClr val="E2231A">
                <a:alpha val="100000"/>
              </a:srgbClr>
            </a:solidFill>
          </p:spPr>
          <p:txBody>
            <a:bodyPr/>
            <a:lstStyle/>
            <a:p/>
          </p:txBody>
        </p:sp>
        <p:sp>
          <p:nvSpPr>
            <p:cNvPr id="32" name="rc32"/>
            <p:cNvSpPr/>
            <p:nvPr/>
          </p:nvSpPr>
          <p:spPr>
            <a:xfrm>
              <a:off x="2362446" y="3245700"/>
              <a:ext cx="239888" cy="1062321"/>
            </a:xfrm>
            <a:prstGeom prst="rect">
              <a:avLst/>
            </a:prstGeom>
            <a:solidFill>
              <a:srgbClr val="80BD41">
                <a:alpha val="100000"/>
              </a:srgbClr>
            </a:solidFill>
          </p:spPr>
          <p:txBody>
            <a:bodyPr/>
            <a:lstStyle/>
            <a:p/>
          </p:txBody>
        </p:sp>
        <p:sp>
          <p:nvSpPr>
            <p:cNvPr id="33" name="rc33"/>
            <p:cNvSpPr/>
            <p:nvPr/>
          </p:nvSpPr>
          <p:spPr>
            <a:xfrm>
              <a:off x="2362446" y="3201498"/>
              <a:ext cx="239888" cy="44201"/>
            </a:xfrm>
            <a:prstGeom prst="rect">
              <a:avLst/>
            </a:prstGeom>
            <a:solidFill>
              <a:srgbClr val="E2231A">
                <a:alpha val="100000"/>
              </a:srgbClr>
            </a:solidFill>
          </p:spPr>
          <p:txBody>
            <a:bodyPr/>
            <a:lstStyle/>
            <a:p/>
          </p:txBody>
        </p:sp>
        <p:sp>
          <p:nvSpPr>
            <p:cNvPr id="34" name="rc34"/>
            <p:cNvSpPr/>
            <p:nvPr/>
          </p:nvSpPr>
          <p:spPr>
            <a:xfrm>
              <a:off x="2628989" y="3302002"/>
              <a:ext cx="239888" cy="1006019"/>
            </a:xfrm>
            <a:prstGeom prst="rect">
              <a:avLst/>
            </a:prstGeom>
            <a:solidFill>
              <a:srgbClr val="80BD41">
                <a:alpha val="100000"/>
              </a:srgbClr>
            </a:solidFill>
          </p:spPr>
          <p:txBody>
            <a:bodyPr/>
            <a:lstStyle/>
            <a:p/>
          </p:txBody>
        </p:sp>
        <p:sp>
          <p:nvSpPr>
            <p:cNvPr id="35" name="rc35"/>
            <p:cNvSpPr/>
            <p:nvPr/>
          </p:nvSpPr>
          <p:spPr>
            <a:xfrm>
              <a:off x="2628989" y="3270888"/>
              <a:ext cx="239888" cy="31114"/>
            </a:xfrm>
            <a:prstGeom prst="rect">
              <a:avLst/>
            </a:prstGeom>
            <a:solidFill>
              <a:srgbClr val="E2231A">
                <a:alpha val="100000"/>
              </a:srgbClr>
            </a:solidFill>
          </p:spPr>
          <p:txBody>
            <a:bodyPr/>
            <a:lstStyle/>
            <a:p/>
          </p:txBody>
        </p:sp>
        <p:sp>
          <p:nvSpPr>
            <p:cNvPr id="36" name="rc36"/>
            <p:cNvSpPr/>
            <p:nvPr/>
          </p:nvSpPr>
          <p:spPr>
            <a:xfrm>
              <a:off x="2895532" y="3392134"/>
              <a:ext cx="239888" cy="915887"/>
            </a:xfrm>
            <a:prstGeom prst="rect">
              <a:avLst/>
            </a:prstGeom>
            <a:solidFill>
              <a:srgbClr val="80BD41">
                <a:alpha val="100000"/>
              </a:srgbClr>
            </a:solidFill>
          </p:spPr>
          <p:txBody>
            <a:bodyPr/>
            <a:lstStyle/>
            <a:p/>
          </p:txBody>
        </p:sp>
        <p:sp>
          <p:nvSpPr>
            <p:cNvPr id="37" name="rc37"/>
            <p:cNvSpPr/>
            <p:nvPr/>
          </p:nvSpPr>
          <p:spPr>
            <a:xfrm>
              <a:off x="2895532" y="3343981"/>
              <a:ext cx="239888" cy="48152"/>
            </a:xfrm>
            <a:prstGeom prst="rect">
              <a:avLst/>
            </a:prstGeom>
            <a:solidFill>
              <a:srgbClr val="E2231A">
                <a:alpha val="100000"/>
              </a:srgbClr>
            </a:solidFill>
          </p:spPr>
          <p:txBody>
            <a:bodyPr/>
            <a:lstStyle/>
            <a:p/>
          </p:txBody>
        </p:sp>
        <p:sp>
          <p:nvSpPr>
            <p:cNvPr id="38" name="rc38"/>
            <p:cNvSpPr/>
            <p:nvPr/>
          </p:nvSpPr>
          <p:spPr>
            <a:xfrm>
              <a:off x="3162075" y="3418803"/>
              <a:ext cx="239888" cy="889218"/>
            </a:xfrm>
            <a:prstGeom prst="rect">
              <a:avLst/>
            </a:prstGeom>
            <a:solidFill>
              <a:srgbClr val="80BD41">
                <a:alpha val="100000"/>
              </a:srgbClr>
            </a:solidFill>
          </p:spPr>
          <p:txBody>
            <a:bodyPr/>
            <a:lstStyle/>
            <a:p/>
          </p:txBody>
        </p:sp>
        <p:sp>
          <p:nvSpPr>
            <p:cNvPr id="39" name="rc39"/>
            <p:cNvSpPr/>
            <p:nvPr/>
          </p:nvSpPr>
          <p:spPr>
            <a:xfrm>
              <a:off x="3162075" y="3391393"/>
              <a:ext cx="239888" cy="27409"/>
            </a:xfrm>
            <a:prstGeom prst="rect">
              <a:avLst/>
            </a:prstGeom>
            <a:solidFill>
              <a:srgbClr val="E2231A">
                <a:alpha val="100000"/>
              </a:srgbClr>
            </a:solidFill>
          </p:spPr>
          <p:txBody>
            <a:bodyPr/>
            <a:lstStyle/>
            <a:p/>
          </p:txBody>
        </p:sp>
        <p:sp>
          <p:nvSpPr>
            <p:cNvPr id="40" name="rc40"/>
            <p:cNvSpPr/>
            <p:nvPr/>
          </p:nvSpPr>
          <p:spPr>
            <a:xfrm>
              <a:off x="3428618" y="3434113"/>
              <a:ext cx="239888" cy="873908"/>
            </a:xfrm>
            <a:prstGeom prst="rect">
              <a:avLst/>
            </a:prstGeom>
            <a:solidFill>
              <a:srgbClr val="80BD41">
                <a:alpha val="100000"/>
              </a:srgbClr>
            </a:solidFill>
          </p:spPr>
          <p:txBody>
            <a:bodyPr/>
            <a:lstStyle/>
            <a:p/>
          </p:txBody>
        </p:sp>
        <p:sp>
          <p:nvSpPr>
            <p:cNvPr id="41" name="rc41"/>
            <p:cNvSpPr/>
            <p:nvPr/>
          </p:nvSpPr>
          <p:spPr>
            <a:xfrm>
              <a:off x="3428618" y="3416333"/>
              <a:ext cx="239888" cy="17779"/>
            </a:xfrm>
            <a:prstGeom prst="rect">
              <a:avLst/>
            </a:prstGeom>
            <a:solidFill>
              <a:srgbClr val="E2231A">
                <a:alpha val="100000"/>
              </a:srgbClr>
            </a:solidFill>
          </p:spPr>
          <p:txBody>
            <a:bodyPr/>
            <a:lstStyle/>
            <a:p/>
          </p:txBody>
        </p:sp>
        <p:sp>
          <p:nvSpPr>
            <p:cNvPr id="42" name="rc42"/>
            <p:cNvSpPr/>
            <p:nvPr/>
          </p:nvSpPr>
          <p:spPr>
            <a:xfrm>
              <a:off x="3695161" y="3443249"/>
              <a:ext cx="239888" cy="864771"/>
            </a:xfrm>
            <a:prstGeom prst="rect">
              <a:avLst/>
            </a:prstGeom>
            <a:solidFill>
              <a:srgbClr val="80BD41">
                <a:alpha val="100000"/>
              </a:srgbClr>
            </a:solidFill>
          </p:spPr>
          <p:txBody>
            <a:bodyPr/>
            <a:lstStyle/>
            <a:p/>
          </p:txBody>
        </p:sp>
        <p:sp>
          <p:nvSpPr>
            <p:cNvPr id="43" name="rc43"/>
            <p:cNvSpPr/>
            <p:nvPr/>
          </p:nvSpPr>
          <p:spPr>
            <a:xfrm>
              <a:off x="3695161" y="3416580"/>
              <a:ext cx="239888" cy="26669"/>
            </a:xfrm>
            <a:prstGeom prst="rect">
              <a:avLst/>
            </a:prstGeom>
            <a:solidFill>
              <a:srgbClr val="E2231A">
                <a:alpha val="100000"/>
              </a:srgbClr>
            </a:solidFill>
          </p:spPr>
          <p:txBody>
            <a:bodyPr/>
            <a:lstStyle/>
            <a:p/>
          </p:txBody>
        </p:sp>
        <p:sp>
          <p:nvSpPr>
            <p:cNvPr id="44" name="rc44"/>
            <p:cNvSpPr/>
            <p:nvPr/>
          </p:nvSpPr>
          <p:spPr>
            <a:xfrm>
              <a:off x="3961705" y="3431149"/>
              <a:ext cx="239888" cy="876871"/>
            </a:xfrm>
            <a:prstGeom prst="rect">
              <a:avLst/>
            </a:prstGeom>
            <a:solidFill>
              <a:srgbClr val="80BD41">
                <a:alpha val="100000"/>
              </a:srgbClr>
            </a:solidFill>
          </p:spPr>
          <p:txBody>
            <a:bodyPr/>
            <a:lstStyle/>
            <a:p/>
          </p:txBody>
        </p:sp>
        <p:sp>
          <p:nvSpPr>
            <p:cNvPr id="45" name="rc45"/>
            <p:cNvSpPr/>
            <p:nvPr/>
          </p:nvSpPr>
          <p:spPr>
            <a:xfrm>
              <a:off x="3961705" y="3422260"/>
              <a:ext cx="239888" cy="8889"/>
            </a:xfrm>
            <a:prstGeom prst="rect">
              <a:avLst/>
            </a:prstGeom>
            <a:solidFill>
              <a:srgbClr val="E2231A">
                <a:alpha val="100000"/>
              </a:srgbClr>
            </a:solidFill>
          </p:spPr>
          <p:txBody>
            <a:bodyPr/>
            <a:lstStyle/>
            <a:p/>
          </p:txBody>
        </p:sp>
        <p:sp>
          <p:nvSpPr>
            <p:cNvPr id="46" name="rc46"/>
            <p:cNvSpPr/>
            <p:nvPr/>
          </p:nvSpPr>
          <p:spPr>
            <a:xfrm>
              <a:off x="4228248" y="3433372"/>
              <a:ext cx="239888" cy="874649"/>
            </a:xfrm>
            <a:prstGeom prst="rect">
              <a:avLst/>
            </a:prstGeom>
            <a:solidFill>
              <a:srgbClr val="80BD41">
                <a:alpha val="100000"/>
              </a:srgbClr>
            </a:solidFill>
          </p:spPr>
          <p:txBody>
            <a:bodyPr/>
            <a:lstStyle/>
            <a:p/>
          </p:txBody>
        </p:sp>
        <p:sp>
          <p:nvSpPr>
            <p:cNvPr id="47" name="rc47"/>
            <p:cNvSpPr/>
            <p:nvPr/>
          </p:nvSpPr>
          <p:spPr>
            <a:xfrm>
              <a:off x="4228248" y="3424482"/>
              <a:ext cx="239888" cy="8889"/>
            </a:xfrm>
            <a:prstGeom prst="rect">
              <a:avLst/>
            </a:prstGeom>
            <a:solidFill>
              <a:srgbClr val="E2231A">
                <a:alpha val="100000"/>
              </a:srgbClr>
            </a:solidFill>
          </p:spPr>
          <p:txBody>
            <a:bodyPr/>
            <a:lstStyle/>
            <a:p/>
          </p:txBody>
        </p:sp>
        <p:sp>
          <p:nvSpPr>
            <p:cNvPr id="48" name="rc48"/>
            <p:cNvSpPr/>
            <p:nvPr/>
          </p:nvSpPr>
          <p:spPr>
            <a:xfrm>
              <a:off x="4494791" y="3409666"/>
              <a:ext cx="239888" cy="898355"/>
            </a:xfrm>
            <a:prstGeom prst="rect">
              <a:avLst/>
            </a:prstGeom>
            <a:solidFill>
              <a:srgbClr val="80BD41">
                <a:alpha val="100000"/>
              </a:srgbClr>
            </a:solidFill>
          </p:spPr>
          <p:txBody>
            <a:bodyPr/>
            <a:lstStyle/>
            <a:p/>
          </p:txBody>
        </p:sp>
        <p:sp>
          <p:nvSpPr>
            <p:cNvPr id="49" name="rc49"/>
            <p:cNvSpPr/>
            <p:nvPr/>
          </p:nvSpPr>
          <p:spPr>
            <a:xfrm>
              <a:off x="4494791" y="3391393"/>
              <a:ext cx="239888" cy="18273"/>
            </a:xfrm>
            <a:prstGeom prst="rect">
              <a:avLst/>
            </a:prstGeom>
            <a:solidFill>
              <a:srgbClr val="E2231A">
                <a:alpha val="100000"/>
              </a:srgbClr>
            </a:solidFill>
          </p:spPr>
          <p:txBody>
            <a:bodyPr/>
            <a:lstStyle/>
            <a:p/>
          </p:txBody>
        </p:sp>
        <p:sp>
          <p:nvSpPr>
            <p:cNvPr id="50" name="rc50"/>
            <p:cNvSpPr/>
            <p:nvPr/>
          </p:nvSpPr>
          <p:spPr>
            <a:xfrm>
              <a:off x="4761334" y="3381762"/>
              <a:ext cx="239888" cy="926258"/>
            </a:xfrm>
            <a:prstGeom prst="rect">
              <a:avLst/>
            </a:prstGeom>
            <a:solidFill>
              <a:srgbClr val="80BD41">
                <a:alpha val="100000"/>
              </a:srgbClr>
            </a:solidFill>
          </p:spPr>
          <p:txBody>
            <a:bodyPr/>
            <a:lstStyle/>
            <a:p/>
          </p:txBody>
        </p:sp>
        <p:sp>
          <p:nvSpPr>
            <p:cNvPr id="51" name="rc51"/>
            <p:cNvSpPr/>
            <p:nvPr/>
          </p:nvSpPr>
          <p:spPr>
            <a:xfrm>
              <a:off x="4761334" y="3372379"/>
              <a:ext cx="239888" cy="9383"/>
            </a:xfrm>
            <a:prstGeom prst="rect">
              <a:avLst/>
            </a:prstGeom>
            <a:solidFill>
              <a:srgbClr val="E2231A">
                <a:alpha val="100000"/>
              </a:srgbClr>
            </a:solidFill>
          </p:spPr>
          <p:txBody>
            <a:bodyPr/>
            <a:lstStyle/>
            <a:p/>
          </p:txBody>
        </p:sp>
        <p:sp>
          <p:nvSpPr>
            <p:cNvPr id="52" name="rc52"/>
            <p:cNvSpPr/>
            <p:nvPr/>
          </p:nvSpPr>
          <p:spPr>
            <a:xfrm>
              <a:off x="5027877" y="3396578"/>
              <a:ext cx="239888" cy="911442"/>
            </a:xfrm>
            <a:prstGeom prst="rect">
              <a:avLst/>
            </a:prstGeom>
            <a:solidFill>
              <a:srgbClr val="80BD41">
                <a:alpha val="100000"/>
              </a:srgbClr>
            </a:solidFill>
          </p:spPr>
          <p:txBody>
            <a:bodyPr/>
            <a:lstStyle/>
            <a:p/>
          </p:txBody>
        </p:sp>
        <p:sp>
          <p:nvSpPr>
            <p:cNvPr id="53" name="rc53"/>
            <p:cNvSpPr/>
            <p:nvPr/>
          </p:nvSpPr>
          <p:spPr>
            <a:xfrm>
              <a:off x="5027877" y="3378058"/>
              <a:ext cx="239888" cy="18520"/>
            </a:xfrm>
            <a:prstGeom prst="rect">
              <a:avLst/>
            </a:prstGeom>
            <a:solidFill>
              <a:srgbClr val="E2231A">
                <a:alpha val="100000"/>
              </a:srgbClr>
            </a:solidFill>
          </p:spPr>
          <p:txBody>
            <a:bodyPr/>
            <a:lstStyle/>
            <a:p/>
          </p:txBody>
        </p:sp>
        <p:sp>
          <p:nvSpPr>
            <p:cNvPr id="54" name="rc54"/>
            <p:cNvSpPr/>
            <p:nvPr/>
          </p:nvSpPr>
          <p:spPr>
            <a:xfrm>
              <a:off x="5294420" y="3451398"/>
              <a:ext cx="239888" cy="856622"/>
            </a:xfrm>
            <a:prstGeom prst="rect">
              <a:avLst/>
            </a:prstGeom>
            <a:solidFill>
              <a:srgbClr val="80BD41">
                <a:alpha val="100000"/>
              </a:srgbClr>
            </a:solidFill>
          </p:spPr>
          <p:txBody>
            <a:bodyPr/>
            <a:lstStyle/>
            <a:p/>
          </p:txBody>
        </p:sp>
        <p:sp>
          <p:nvSpPr>
            <p:cNvPr id="55" name="rc55"/>
            <p:cNvSpPr/>
            <p:nvPr/>
          </p:nvSpPr>
          <p:spPr>
            <a:xfrm>
              <a:off x="5294420" y="3424976"/>
              <a:ext cx="239888" cy="26422"/>
            </a:xfrm>
            <a:prstGeom prst="rect">
              <a:avLst/>
            </a:prstGeom>
            <a:solidFill>
              <a:srgbClr val="E2231A">
                <a:alpha val="100000"/>
              </a:srgbClr>
            </a:solidFill>
          </p:spPr>
          <p:txBody>
            <a:bodyPr/>
            <a:lstStyle/>
            <a:p/>
          </p:txBody>
        </p:sp>
        <p:sp>
          <p:nvSpPr>
            <p:cNvPr id="56" name="rc56"/>
            <p:cNvSpPr/>
            <p:nvPr/>
          </p:nvSpPr>
          <p:spPr>
            <a:xfrm>
              <a:off x="5560963" y="3498316"/>
              <a:ext cx="239888" cy="809704"/>
            </a:xfrm>
            <a:prstGeom prst="rect">
              <a:avLst/>
            </a:prstGeom>
            <a:solidFill>
              <a:srgbClr val="80BD41">
                <a:alpha val="100000"/>
              </a:srgbClr>
            </a:solidFill>
          </p:spPr>
          <p:txBody>
            <a:bodyPr/>
            <a:lstStyle/>
            <a:p/>
          </p:txBody>
        </p:sp>
        <p:sp>
          <p:nvSpPr>
            <p:cNvPr id="57" name="rc57"/>
            <p:cNvSpPr/>
            <p:nvPr/>
          </p:nvSpPr>
          <p:spPr>
            <a:xfrm>
              <a:off x="5560963" y="3464486"/>
              <a:ext cx="239888" cy="33830"/>
            </a:xfrm>
            <a:prstGeom prst="rect">
              <a:avLst/>
            </a:prstGeom>
            <a:solidFill>
              <a:srgbClr val="E2231A">
                <a:alpha val="100000"/>
              </a:srgbClr>
            </a:solidFill>
          </p:spPr>
          <p:txBody>
            <a:bodyPr/>
            <a:lstStyle/>
            <a:p/>
          </p:txBody>
        </p:sp>
        <p:sp>
          <p:nvSpPr>
            <p:cNvPr id="58" name="rc58"/>
            <p:cNvSpPr/>
            <p:nvPr/>
          </p:nvSpPr>
          <p:spPr>
            <a:xfrm>
              <a:off x="5827506" y="3529183"/>
              <a:ext cx="239888" cy="778837"/>
            </a:xfrm>
            <a:prstGeom prst="rect">
              <a:avLst/>
            </a:prstGeom>
            <a:solidFill>
              <a:srgbClr val="80BD41">
                <a:alpha val="100000"/>
              </a:srgbClr>
            </a:solidFill>
          </p:spPr>
          <p:txBody>
            <a:bodyPr/>
            <a:lstStyle/>
            <a:p/>
          </p:txBody>
        </p:sp>
        <p:sp>
          <p:nvSpPr>
            <p:cNvPr id="59" name="rc59"/>
            <p:cNvSpPr/>
            <p:nvPr/>
          </p:nvSpPr>
          <p:spPr>
            <a:xfrm>
              <a:off x="5827506" y="3496835"/>
              <a:ext cx="239888" cy="32348"/>
            </a:xfrm>
            <a:prstGeom prst="rect">
              <a:avLst/>
            </a:prstGeom>
            <a:solidFill>
              <a:srgbClr val="E2231A">
                <a:alpha val="100000"/>
              </a:srgbClr>
            </a:solidFill>
          </p:spPr>
          <p:txBody>
            <a:bodyPr/>
            <a:lstStyle/>
            <a:p/>
          </p:txBody>
        </p:sp>
        <p:sp>
          <p:nvSpPr>
            <p:cNvPr id="60" name="rc60"/>
            <p:cNvSpPr/>
            <p:nvPr/>
          </p:nvSpPr>
          <p:spPr>
            <a:xfrm>
              <a:off x="6094049" y="3581040"/>
              <a:ext cx="239888" cy="726981"/>
            </a:xfrm>
            <a:prstGeom prst="rect">
              <a:avLst/>
            </a:prstGeom>
            <a:solidFill>
              <a:srgbClr val="80BD41">
                <a:alpha val="100000"/>
              </a:srgbClr>
            </a:solidFill>
          </p:spPr>
          <p:txBody>
            <a:bodyPr/>
            <a:lstStyle/>
            <a:p/>
          </p:txBody>
        </p:sp>
        <p:sp>
          <p:nvSpPr>
            <p:cNvPr id="61" name="rc61"/>
            <p:cNvSpPr/>
            <p:nvPr/>
          </p:nvSpPr>
          <p:spPr>
            <a:xfrm>
              <a:off x="6094049" y="3534616"/>
              <a:ext cx="239888" cy="46424"/>
            </a:xfrm>
            <a:prstGeom prst="rect">
              <a:avLst/>
            </a:prstGeom>
            <a:solidFill>
              <a:srgbClr val="E2231A">
                <a:alpha val="100000"/>
              </a:srgbClr>
            </a:solidFill>
          </p:spPr>
          <p:txBody>
            <a:bodyPr/>
            <a:lstStyle/>
            <a:p/>
          </p:txBody>
        </p:sp>
        <p:sp>
          <p:nvSpPr>
            <p:cNvPr id="62" name="rc62"/>
            <p:cNvSpPr/>
            <p:nvPr/>
          </p:nvSpPr>
          <p:spPr>
            <a:xfrm>
              <a:off x="6360593" y="3585238"/>
              <a:ext cx="239888" cy="722783"/>
            </a:xfrm>
            <a:prstGeom prst="rect">
              <a:avLst/>
            </a:prstGeom>
            <a:solidFill>
              <a:srgbClr val="80BD41">
                <a:alpha val="100000"/>
              </a:srgbClr>
            </a:solidFill>
          </p:spPr>
          <p:txBody>
            <a:bodyPr/>
            <a:lstStyle/>
            <a:p/>
          </p:txBody>
        </p:sp>
        <p:sp>
          <p:nvSpPr>
            <p:cNvPr id="63" name="rc63"/>
            <p:cNvSpPr/>
            <p:nvPr/>
          </p:nvSpPr>
          <p:spPr>
            <a:xfrm>
              <a:off x="6360593" y="3547210"/>
              <a:ext cx="239888" cy="38028"/>
            </a:xfrm>
            <a:prstGeom prst="rect">
              <a:avLst/>
            </a:prstGeom>
            <a:solidFill>
              <a:srgbClr val="E2231A">
                <a:alpha val="100000"/>
              </a:srgbClr>
            </a:solidFill>
          </p:spPr>
          <p:txBody>
            <a:bodyPr/>
            <a:lstStyle/>
            <a:p/>
          </p:txBody>
        </p:sp>
        <p:sp>
          <p:nvSpPr>
            <p:cNvPr id="64" name="rc64"/>
            <p:cNvSpPr/>
            <p:nvPr/>
          </p:nvSpPr>
          <p:spPr>
            <a:xfrm>
              <a:off x="6627136" y="3632897"/>
              <a:ext cx="239888" cy="675124"/>
            </a:xfrm>
            <a:prstGeom prst="rect">
              <a:avLst/>
            </a:prstGeom>
            <a:solidFill>
              <a:srgbClr val="80BD41">
                <a:alpha val="100000"/>
              </a:srgbClr>
            </a:solidFill>
          </p:spPr>
          <p:txBody>
            <a:bodyPr/>
            <a:lstStyle/>
            <a:p/>
          </p:txBody>
        </p:sp>
        <p:sp>
          <p:nvSpPr>
            <p:cNvPr id="65" name="rc65"/>
            <p:cNvSpPr/>
            <p:nvPr/>
          </p:nvSpPr>
          <p:spPr>
            <a:xfrm>
              <a:off x="6627136" y="3566224"/>
              <a:ext cx="239888" cy="66672"/>
            </a:xfrm>
            <a:prstGeom prst="rect">
              <a:avLst/>
            </a:prstGeom>
            <a:solidFill>
              <a:srgbClr val="E2231A">
                <a:alpha val="100000"/>
              </a:srgbClr>
            </a:solidFill>
          </p:spPr>
          <p:txBody>
            <a:bodyPr/>
            <a:lstStyle/>
            <a:p/>
          </p:txBody>
        </p:sp>
        <p:sp>
          <p:nvSpPr>
            <p:cNvPr id="66" name="rc66"/>
            <p:cNvSpPr/>
            <p:nvPr/>
          </p:nvSpPr>
          <p:spPr>
            <a:xfrm>
              <a:off x="6893679" y="3668949"/>
              <a:ext cx="239888" cy="639071"/>
            </a:xfrm>
            <a:prstGeom prst="rect">
              <a:avLst/>
            </a:prstGeom>
            <a:solidFill>
              <a:srgbClr val="80BD41">
                <a:alpha val="100000"/>
              </a:srgbClr>
            </a:solidFill>
          </p:spPr>
          <p:txBody>
            <a:bodyPr/>
            <a:lstStyle/>
            <a:p/>
          </p:txBody>
        </p:sp>
        <p:sp>
          <p:nvSpPr>
            <p:cNvPr id="67" name="rc67"/>
            <p:cNvSpPr/>
            <p:nvPr/>
          </p:nvSpPr>
          <p:spPr>
            <a:xfrm>
              <a:off x="6893679" y="3573385"/>
              <a:ext cx="239888" cy="95564"/>
            </a:xfrm>
            <a:prstGeom prst="rect">
              <a:avLst/>
            </a:prstGeom>
            <a:solidFill>
              <a:srgbClr val="E2231A">
                <a:alpha val="100000"/>
              </a:srgbClr>
            </a:solidFill>
          </p:spPr>
          <p:txBody>
            <a:bodyPr/>
            <a:lstStyle/>
            <a:p/>
          </p:txBody>
        </p:sp>
        <p:sp>
          <p:nvSpPr>
            <p:cNvPr id="68" name="rc68"/>
            <p:cNvSpPr/>
            <p:nvPr/>
          </p:nvSpPr>
          <p:spPr>
            <a:xfrm>
              <a:off x="7160222" y="3693643"/>
              <a:ext cx="239888" cy="614378"/>
            </a:xfrm>
            <a:prstGeom prst="rect">
              <a:avLst/>
            </a:prstGeom>
            <a:solidFill>
              <a:srgbClr val="80BD41">
                <a:alpha val="100000"/>
              </a:srgbClr>
            </a:solidFill>
          </p:spPr>
          <p:txBody>
            <a:bodyPr/>
            <a:lstStyle/>
            <a:p/>
          </p:txBody>
        </p:sp>
        <p:sp>
          <p:nvSpPr>
            <p:cNvPr id="69" name="rc69"/>
            <p:cNvSpPr/>
            <p:nvPr/>
          </p:nvSpPr>
          <p:spPr>
            <a:xfrm>
              <a:off x="7160222" y="3593634"/>
              <a:ext cx="239888" cy="100009"/>
            </a:xfrm>
            <a:prstGeom prst="rect">
              <a:avLst/>
            </a:prstGeom>
            <a:solidFill>
              <a:srgbClr val="E2231A">
                <a:alpha val="100000"/>
              </a:srgbClr>
            </a:solidFill>
          </p:spPr>
          <p:txBody>
            <a:bodyPr/>
            <a:lstStyle/>
            <a:p/>
          </p:txBody>
        </p:sp>
        <p:sp>
          <p:nvSpPr>
            <p:cNvPr id="70" name="rc70"/>
            <p:cNvSpPr/>
            <p:nvPr/>
          </p:nvSpPr>
          <p:spPr>
            <a:xfrm>
              <a:off x="7426765" y="3721794"/>
              <a:ext cx="239888" cy="586227"/>
            </a:xfrm>
            <a:prstGeom prst="rect">
              <a:avLst/>
            </a:prstGeom>
            <a:solidFill>
              <a:srgbClr val="80BD41">
                <a:alpha val="100000"/>
              </a:srgbClr>
            </a:solidFill>
          </p:spPr>
          <p:txBody>
            <a:bodyPr/>
            <a:lstStyle/>
            <a:p/>
          </p:txBody>
        </p:sp>
        <p:sp>
          <p:nvSpPr>
            <p:cNvPr id="71" name="rc71"/>
            <p:cNvSpPr/>
            <p:nvPr/>
          </p:nvSpPr>
          <p:spPr>
            <a:xfrm>
              <a:off x="7426765" y="3601783"/>
              <a:ext cx="239888" cy="120011"/>
            </a:xfrm>
            <a:prstGeom prst="rect">
              <a:avLst/>
            </a:prstGeom>
            <a:solidFill>
              <a:srgbClr val="E2231A">
                <a:alpha val="100000"/>
              </a:srgbClr>
            </a:solidFill>
          </p:spPr>
          <p:txBody>
            <a:bodyPr/>
            <a:lstStyle/>
            <a:p/>
          </p:txBody>
        </p:sp>
        <p:sp>
          <p:nvSpPr>
            <p:cNvPr id="72" name="rc72"/>
            <p:cNvSpPr/>
            <p:nvPr/>
          </p:nvSpPr>
          <p:spPr>
            <a:xfrm>
              <a:off x="7693308" y="3745747"/>
              <a:ext cx="239888" cy="562274"/>
            </a:xfrm>
            <a:prstGeom prst="rect">
              <a:avLst/>
            </a:prstGeom>
            <a:solidFill>
              <a:srgbClr val="80BD41">
                <a:alpha val="100000"/>
              </a:srgbClr>
            </a:solidFill>
          </p:spPr>
          <p:txBody>
            <a:bodyPr/>
            <a:lstStyle/>
            <a:p/>
          </p:txBody>
        </p:sp>
        <p:sp>
          <p:nvSpPr>
            <p:cNvPr id="73" name="rc73"/>
            <p:cNvSpPr/>
            <p:nvPr/>
          </p:nvSpPr>
          <p:spPr>
            <a:xfrm>
              <a:off x="7693308" y="3613883"/>
              <a:ext cx="239888" cy="131864"/>
            </a:xfrm>
            <a:prstGeom prst="rect">
              <a:avLst/>
            </a:prstGeom>
            <a:solidFill>
              <a:srgbClr val="E2231A">
                <a:alpha val="100000"/>
              </a:srgbClr>
            </a:solidFill>
          </p:spPr>
          <p:txBody>
            <a:bodyPr/>
            <a:lstStyle/>
            <a:p/>
          </p:txBody>
        </p:sp>
        <p:sp>
          <p:nvSpPr>
            <p:cNvPr id="74" name="rc74"/>
            <p:cNvSpPr/>
            <p:nvPr/>
          </p:nvSpPr>
          <p:spPr>
            <a:xfrm>
              <a:off x="7959851" y="3762538"/>
              <a:ext cx="239888" cy="545482"/>
            </a:xfrm>
            <a:prstGeom prst="rect">
              <a:avLst/>
            </a:prstGeom>
            <a:solidFill>
              <a:srgbClr val="80BD41">
                <a:alpha val="100000"/>
              </a:srgbClr>
            </a:solidFill>
          </p:spPr>
          <p:txBody>
            <a:bodyPr/>
            <a:lstStyle/>
            <a:p/>
          </p:txBody>
        </p:sp>
        <p:sp>
          <p:nvSpPr>
            <p:cNvPr id="75" name="rc75"/>
            <p:cNvSpPr/>
            <p:nvPr/>
          </p:nvSpPr>
          <p:spPr>
            <a:xfrm>
              <a:off x="7959851" y="3634625"/>
              <a:ext cx="239888" cy="127913"/>
            </a:xfrm>
            <a:prstGeom prst="rect">
              <a:avLst/>
            </a:prstGeom>
            <a:solidFill>
              <a:srgbClr val="E2231A">
                <a:alpha val="100000"/>
              </a:srgbClr>
            </a:solidFill>
          </p:spPr>
          <p:txBody>
            <a:bodyPr/>
            <a:lstStyle/>
            <a:p/>
          </p:txBody>
        </p:sp>
        <p:sp>
          <p:nvSpPr>
            <p:cNvPr id="76" name="pl76"/>
            <p:cNvSpPr/>
            <p:nvPr/>
          </p:nvSpPr>
          <p:spPr>
            <a:xfrm>
              <a:off x="1416218" y="2095023"/>
              <a:ext cx="6663577" cy="402363"/>
            </a:xfrm>
            <a:custGeom>
              <a:avLst/>
              <a:pathLst>
                <a:path w="6663577" h="402363">
                  <a:moveTo>
                    <a:pt x="0" y="89414"/>
                  </a:moveTo>
                  <a:lnTo>
                    <a:pt x="266543" y="89414"/>
                  </a:lnTo>
                  <a:lnTo>
                    <a:pt x="533086" y="67060"/>
                  </a:lnTo>
                  <a:lnTo>
                    <a:pt x="799629" y="134121"/>
                  </a:lnTo>
                  <a:lnTo>
                    <a:pt x="1066172" y="67060"/>
                  </a:lnTo>
                  <a:lnTo>
                    <a:pt x="1332715" y="44707"/>
                  </a:lnTo>
                  <a:lnTo>
                    <a:pt x="1599258" y="89414"/>
                  </a:lnTo>
                  <a:lnTo>
                    <a:pt x="1865801" y="44707"/>
                  </a:lnTo>
                  <a:lnTo>
                    <a:pt x="2132344" y="22353"/>
                  </a:lnTo>
                  <a:lnTo>
                    <a:pt x="2398888" y="44707"/>
                  </a:lnTo>
                  <a:lnTo>
                    <a:pt x="2665431" y="0"/>
                  </a:lnTo>
                  <a:lnTo>
                    <a:pt x="2931974" y="0"/>
                  </a:lnTo>
                  <a:lnTo>
                    <a:pt x="3198517" y="22353"/>
                  </a:lnTo>
                  <a:lnTo>
                    <a:pt x="3465060" y="0"/>
                  </a:lnTo>
                  <a:lnTo>
                    <a:pt x="3731603" y="22353"/>
                  </a:lnTo>
                  <a:lnTo>
                    <a:pt x="3998146" y="44707"/>
                  </a:lnTo>
                  <a:lnTo>
                    <a:pt x="4264689" y="67060"/>
                  </a:lnTo>
                  <a:lnTo>
                    <a:pt x="4531233" y="67060"/>
                  </a:lnTo>
                  <a:lnTo>
                    <a:pt x="4797776" y="111767"/>
                  </a:lnTo>
                  <a:lnTo>
                    <a:pt x="5064319" y="89414"/>
                  </a:lnTo>
                  <a:lnTo>
                    <a:pt x="5330862" y="178828"/>
                  </a:lnTo>
                  <a:lnTo>
                    <a:pt x="5597405" y="268242"/>
                  </a:lnTo>
                  <a:lnTo>
                    <a:pt x="5863948" y="290595"/>
                  </a:lnTo>
                  <a:lnTo>
                    <a:pt x="6130491" y="357656"/>
                  </a:lnTo>
                  <a:lnTo>
                    <a:pt x="6397034" y="402363"/>
                  </a:lnTo>
                  <a:lnTo>
                    <a:pt x="6663577" y="40236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1324790" y="28309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54.3</a:t>
              </a:r>
            </a:p>
          </p:txBody>
        </p:sp>
        <p:sp>
          <p:nvSpPr>
            <p:cNvPr id="89" name="tx89"/>
            <p:cNvSpPr/>
            <p:nvPr/>
          </p:nvSpPr>
          <p:spPr>
            <a:xfrm>
              <a:off x="2696682" y="313610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0" name="tx90"/>
            <p:cNvSpPr/>
            <p:nvPr/>
          </p:nvSpPr>
          <p:spPr>
            <a:xfrm>
              <a:off x="3990221" y="3286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35.9</a:t>
              </a:r>
            </a:p>
          </p:txBody>
        </p:sp>
        <p:sp>
          <p:nvSpPr>
            <p:cNvPr id="91" name="tx91"/>
            <p:cNvSpPr/>
            <p:nvPr/>
          </p:nvSpPr>
          <p:spPr>
            <a:xfrm>
              <a:off x="5322937" y="32890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a:t>
              </a:r>
            </a:p>
          </p:txBody>
        </p:sp>
        <p:sp>
          <p:nvSpPr>
            <p:cNvPr id="92" name="tx92"/>
            <p:cNvSpPr/>
            <p:nvPr/>
          </p:nvSpPr>
          <p:spPr>
            <a:xfrm>
              <a:off x="6389109" y="3411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93" name="tx93"/>
            <p:cNvSpPr/>
            <p:nvPr/>
          </p:nvSpPr>
          <p:spPr>
            <a:xfrm>
              <a:off x="6694829" y="3430005"/>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a:t>
              </a:r>
            </a:p>
          </p:txBody>
        </p:sp>
        <p:sp>
          <p:nvSpPr>
            <p:cNvPr id="94" name="tx94"/>
            <p:cNvSpPr/>
            <p:nvPr/>
          </p:nvSpPr>
          <p:spPr>
            <a:xfrm>
              <a:off x="6922195" y="3437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29.7</a:t>
              </a:r>
            </a:p>
          </p:txBody>
        </p:sp>
        <p:sp>
          <p:nvSpPr>
            <p:cNvPr id="95" name="tx95"/>
            <p:cNvSpPr/>
            <p:nvPr/>
          </p:nvSpPr>
          <p:spPr>
            <a:xfrm>
              <a:off x="7188738" y="3457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28.9</a:t>
              </a:r>
            </a:p>
          </p:txBody>
        </p:sp>
        <p:sp>
          <p:nvSpPr>
            <p:cNvPr id="96" name="tx96"/>
            <p:cNvSpPr/>
            <p:nvPr/>
          </p:nvSpPr>
          <p:spPr>
            <a:xfrm>
              <a:off x="7455282" y="3465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28.6</a:t>
              </a:r>
            </a:p>
          </p:txBody>
        </p:sp>
        <p:sp>
          <p:nvSpPr>
            <p:cNvPr id="97" name="tx97"/>
            <p:cNvSpPr/>
            <p:nvPr/>
          </p:nvSpPr>
          <p:spPr>
            <a:xfrm>
              <a:off x="7721825" y="3477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28.1</a:t>
              </a:r>
            </a:p>
          </p:txBody>
        </p:sp>
        <p:sp>
          <p:nvSpPr>
            <p:cNvPr id="98" name="tx98"/>
            <p:cNvSpPr/>
            <p:nvPr/>
          </p:nvSpPr>
          <p:spPr>
            <a:xfrm>
              <a:off x="7988368" y="34986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27.3</a:t>
              </a:r>
            </a:p>
          </p:txBody>
        </p:sp>
        <p:sp>
          <p:nvSpPr>
            <p:cNvPr id="99" name="pl99"/>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35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11" name="tx111"/>
            <p:cNvSpPr/>
            <p:nvPr/>
          </p:nvSpPr>
          <p:spPr>
            <a:xfrm>
              <a:off x="1350915" y="29663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2" name="tx112"/>
            <p:cNvSpPr/>
            <p:nvPr/>
          </p:nvSpPr>
          <p:spPr>
            <a:xfrm>
              <a:off x="2657505" y="3769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13" name="tx113"/>
            <p:cNvSpPr/>
            <p:nvPr/>
          </p:nvSpPr>
          <p:spPr>
            <a:xfrm>
              <a:off x="2683631" y="32513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4" name="tx114"/>
            <p:cNvSpPr/>
            <p:nvPr/>
          </p:nvSpPr>
          <p:spPr>
            <a:xfrm>
              <a:off x="3990221" y="38344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5" name="tx115"/>
            <p:cNvSpPr/>
            <p:nvPr/>
          </p:nvSpPr>
          <p:spPr>
            <a:xfrm>
              <a:off x="4028090" y="33928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5322937" y="38446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a:t>
              </a:r>
            </a:p>
          </p:txBody>
        </p:sp>
        <p:sp>
          <p:nvSpPr>
            <p:cNvPr id="117" name="tx117"/>
            <p:cNvSpPr/>
            <p:nvPr/>
          </p:nvSpPr>
          <p:spPr>
            <a:xfrm>
              <a:off x="5349062" y="34042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6389109" y="39115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9" name="tx119"/>
            <p:cNvSpPr/>
            <p:nvPr/>
          </p:nvSpPr>
          <p:spPr>
            <a:xfrm>
              <a:off x="6415235" y="35311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655652" y="39353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27.3</a:t>
              </a:r>
            </a:p>
          </p:txBody>
        </p:sp>
        <p:sp>
          <p:nvSpPr>
            <p:cNvPr id="121" name="tx121"/>
            <p:cNvSpPr/>
            <p:nvPr/>
          </p:nvSpPr>
          <p:spPr>
            <a:xfrm>
              <a:off x="6681778" y="35656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2" name="tx122"/>
            <p:cNvSpPr/>
            <p:nvPr/>
          </p:nvSpPr>
          <p:spPr>
            <a:xfrm>
              <a:off x="6922195" y="39534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a:t>
              </a:r>
            </a:p>
          </p:txBody>
        </p:sp>
        <p:sp>
          <p:nvSpPr>
            <p:cNvPr id="123" name="tx123"/>
            <p:cNvSpPr/>
            <p:nvPr/>
          </p:nvSpPr>
          <p:spPr>
            <a:xfrm>
              <a:off x="6948321" y="35860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7188738" y="3965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24.9</a:t>
              </a:r>
            </a:p>
          </p:txBody>
        </p:sp>
        <p:sp>
          <p:nvSpPr>
            <p:cNvPr id="125" name="tx125"/>
            <p:cNvSpPr/>
            <p:nvPr/>
          </p:nvSpPr>
          <p:spPr>
            <a:xfrm>
              <a:off x="7254041" y="361001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6" name="tx126"/>
            <p:cNvSpPr/>
            <p:nvPr/>
          </p:nvSpPr>
          <p:spPr>
            <a:xfrm>
              <a:off x="7455282" y="39798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a:t>
              </a:r>
            </a:p>
          </p:txBody>
        </p:sp>
        <p:sp>
          <p:nvSpPr>
            <p:cNvPr id="127" name="tx127"/>
            <p:cNvSpPr/>
            <p:nvPr/>
          </p:nvSpPr>
          <p:spPr>
            <a:xfrm>
              <a:off x="7481407" y="36267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8" name="tx128"/>
            <p:cNvSpPr/>
            <p:nvPr/>
          </p:nvSpPr>
          <p:spPr>
            <a:xfrm>
              <a:off x="7721825" y="3991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9" name="tx129"/>
            <p:cNvSpPr/>
            <p:nvPr/>
          </p:nvSpPr>
          <p:spPr>
            <a:xfrm>
              <a:off x="7747950" y="36447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30" name="tx130"/>
            <p:cNvSpPr/>
            <p:nvPr/>
          </p:nvSpPr>
          <p:spPr>
            <a:xfrm>
              <a:off x="7988368" y="40013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a:t>
              </a:r>
            </a:p>
          </p:txBody>
        </p:sp>
        <p:sp>
          <p:nvSpPr>
            <p:cNvPr id="131" name="tx131"/>
            <p:cNvSpPr/>
            <p:nvPr/>
          </p:nvSpPr>
          <p:spPr>
            <a:xfrm>
              <a:off x="8014493" y="3663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38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733081" y="3021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733081" y="24055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162" name="pl162"/>
            <p:cNvSpPr/>
            <p:nvPr/>
          </p:nvSpPr>
          <p:spPr>
            <a:xfrm>
              <a:off x="23632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49721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63117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43023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56419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9815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246100" cy="129091"/>
            </a:xfrm>
            <a:prstGeom prst="rect">
              <a:avLst/>
            </a:prstGeom>
            <a:solidFill>
              <a:srgbClr val="80BD41">
                <a:alpha val="100000"/>
              </a:srgbClr>
            </a:solidFill>
          </p:spPr>
          <p:txBody>
            <a:bodyPr/>
            <a:lstStyle/>
            <a:p/>
          </p:txBody>
        </p:sp>
        <p:sp>
          <p:nvSpPr>
            <p:cNvPr id="173" name="rc173"/>
            <p:cNvSpPr/>
            <p:nvPr/>
          </p:nvSpPr>
          <p:spPr>
            <a:xfrm>
              <a:off x="7542374" y="5954972"/>
              <a:ext cx="328629" cy="129091"/>
            </a:xfrm>
            <a:prstGeom prst="rect">
              <a:avLst/>
            </a:prstGeom>
            <a:solidFill>
              <a:srgbClr val="E2231A">
                <a:alpha val="100000"/>
              </a:srgbClr>
            </a:solidFill>
          </p:spPr>
          <p:txBody>
            <a:bodyPr/>
            <a:lstStyle/>
            <a:p/>
          </p:txBody>
        </p:sp>
        <p:sp>
          <p:nvSpPr>
            <p:cNvPr id="174" name="rc174"/>
            <p:cNvSpPr/>
            <p:nvPr/>
          </p:nvSpPr>
          <p:spPr>
            <a:xfrm>
              <a:off x="1296273" y="5793607"/>
              <a:ext cx="4859026" cy="129091"/>
            </a:xfrm>
            <a:prstGeom prst="rect">
              <a:avLst/>
            </a:prstGeom>
            <a:solidFill>
              <a:srgbClr val="80BD41">
                <a:alpha val="100000"/>
              </a:srgbClr>
            </a:solidFill>
          </p:spPr>
          <p:txBody>
            <a:bodyPr/>
            <a:lstStyle/>
            <a:p/>
          </p:txBody>
        </p:sp>
        <p:sp>
          <p:nvSpPr>
            <p:cNvPr id="175" name="rc175"/>
            <p:cNvSpPr/>
            <p:nvPr/>
          </p:nvSpPr>
          <p:spPr>
            <a:xfrm>
              <a:off x="6155300" y="5793607"/>
              <a:ext cx="1139534" cy="129091"/>
            </a:xfrm>
            <a:prstGeom prst="rect">
              <a:avLst/>
            </a:prstGeom>
            <a:solidFill>
              <a:srgbClr val="E2231A">
                <a:alpha val="100000"/>
              </a:srgbClr>
            </a:solidFill>
          </p:spPr>
          <p:txBody>
            <a:bodyPr/>
            <a:lstStyle/>
            <a:p/>
          </p:txBody>
        </p:sp>
        <p:sp>
          <p:nvSpPr>
            <p:cNvPr id="176" name="rc176"/>
            <p:cNvSpPr/>
            <p:nvPr/>
          </p:nvSpPr>
          <p:spPr>
            <a:xfrm>
              <a:off x="1296273" y="5632243"/>
              <a:ext cx="4713917" cy="129091"/>
            </a:xfrm>
            <a:prstGeom prst="rect">
              <a:avLst/>
            </a:prstGeom>
            <a:solidFill>
              <a:srgbClr val="80BD41">
                <a:alpha val="100000"/>
              </a:srgbClr>
            </a:solidFill>
          </p:spPr>
          <p:txBody>
            <a:bodyPr/>
            <a:lstStyle/>
            <a:p/>
          </p:txBody>
        </p:sp>
        <p:sp>
          <p:nvSpPr>
            <p:cNvPr id="177" name="rc177"/>
            <p:cNvSpPr/>
            <p:nvPr/>
          </p:nvSpPr>
          <p:spPr>
            <a:xfrm>
              <a:off x="6010191" y="5632243"/>
              <a:ext cx="1105391" cy="129091"/>
            </a:xfrm>
            <a:prstGeom prst="rect">
              <a:avLst/>
            </a:prstGeom>
            <a:solidFill>
              <a:srgbClr val="E2231A">
                <a:alpha val="100000"/>
              </a:srgbClr>
            </a:solidFill>
          </p:spPr>
          <p:txBody>
            <a:bodyPr/>
            <a:lstStyle/>
            <a:p/>
          </p:txBody>
        </p:sp>
        <p:sp>
          <p:nvSpPr>
            <p:cNvPr id="178" name="tx178"/>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79" name="tx179"/>
            <p:cNvSpPr/>
            <p:nvPr/>
          </p:nvSpPr>
          <p:spPr>
            <a:xfrm>
              <a:off x="74822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a:t>
              </a:r>
            </a:p>
          </p:txBody>
        </p:sp>
        <p:sp>
          <p:nvSpPr>
            <p:cNvPr id="180" name="tx180"/>
            <p:cNvSpPr/>
            <p:nvPr/>
          </p:nvSpPr>
          <p:spPr>
            <a:xfrm>
              <a:off x="7294021"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27.3</a:t>
              </a:r>
            </a:p>
          </p:txBody>
        </p:sp>
        <p:sp>
          <p:nvSpPr>
            <p:cNvPr id="181" name="tx181"/>
            <p:cNvSpPr/>
            <p:nvPr/>
          </p:nvSpPr>
          <p:spPr>
            <a:xfrm>
              <a:off x="431383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2" name="tx182"/>
            <p:cNvSpPr/>
            <p:nvPr/>
          </p:nvSpPr>
          <p:spPr>
            <a:xfrm>
              <a:off x="7631340"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3" name="tx183"/>
            <p:cNvSpPr/>
            <p:nvPr/>
          </p:nvSpPr>
          <p:spPr>
            <a:xfrm>
              <a:off x="362029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84" name="tx184"/>
            <p:cNvSpPr/>
            <p:nvPr/>
          </p:nvSpPr>
          <p:spPr>
            <a:xfrm>
              <a:off x="6649718"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85" name="tx185"/>
            <p:cNvSpPr/>
            <p:nvPr/>
          </p:nvSpPr>
          <p:spPr>
            <a:xfrm>
              <a:off x="3547738"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186" name="tx186"/>
            <p:cNvSpPr/>
            <p:nvPr/>
          </p:nvSpPr>
          <p:spPr>
            <a:xfrm>
              <a:off x="648753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35253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48649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3" name="tx193"/>
            <p:cNvSpPr/>
            <p:nvPr/>
          </p:nvSpPr>
          <p:spPr>
            <a:xfrm>
              <a:off x="7620458"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(81%) was lower than in 2019 (95%).
The number of children vaccinated with MCV1 decreased 25% compared to in 2019.
The number of surviving infants decreased approximately 12%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422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40020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36177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7215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208132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496234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2211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6818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304166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40143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888543" y="176120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5" name="pl15"/>
            <p:cNvSpPr/>
            <p:nvPr/>
          </p:nvSpPr>
          <p:spPr>
            <a:xfrm>
              <a:off x="11685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525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019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686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534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0203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6873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543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0212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688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83551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0221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6890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356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58547" y="4962340"/>
              <a:ext cx="420026" cy="0"/>
            </a:xfrm>
            <a:prstGeom prst="rect">
              <a:avLst/>
            </a:prstGeom>
            <a:solidFill>
              <a:srgbClr val="1CABE2">
                <a:alpha val="100000"/>
              </a:srgbClr>
            </a:solidFill>
          </p:spPr>
          <p:txBody>
            <a:bodyPr/>
            <a:lstStyle/>
            <a:p/>
          </p:txBody>
        </p:sp>
        <p:sp>
          <p:nvSpPr>
            <p:cNvPr id="30" name="rc30"/>
            <p:cNvSpPr/>
            <p:nvPr/>
          </p:nvSpPr>
          <p:spPr>
            <a:xfrm>
              <a:off x="1425243" y="4962340"/>
              <a:ext cx="420026" cy="0"/>
            </a:xfrm>
            <a:prstGeom prst="rect">
              <a:avLst/>
            </a:prstGeom>
            <a:solidFill>
              <a:srgbClr val="1CABE2">
                <a:alpha val="100000"/>
              </a:srgbClr>
            </a:solidFill>
          </p:spPr>
          <p:txBody>
            <a:bodyPr/>
            <a:lstStyle/>
            <a:p/>
          </p:txBody>
        </p:sp>
        <p:sp>
          <p:nvSpPr>
            <p:cNvPr id="31" name="rc31"/>
            <p:cNvSpPr/>
            <p:nvPr/>
          </p:nvSpPr>
          <p:spPr>
            <a:xfrm>
              <a:off x="1891939" y="4962340"/>
              <a:ext cx="420026" cy="0"/>
            </a:xfrm>
            <a:prstGeom prst="rect">
              <a:avLst/>
            </a:prstGeom>
            <a:solidFill>
              <a:srgbClr val="1CABE2">
                <a:alpha val="100000"/>
              </a:srgbClr>
            </a:solidFill>
          </p:spPr>
          <p:txBody>
            <a:bodyPr/>
            <a:lstStyle/>
            <a:p/>
          </p:txBody>
        </p:sp>
        <p:sp>
          <p:nvSpPr>
            <p:cNvPr id="32" name="rc32"/>
            <p:cNvSpPr/>
            <p:nvPr/>
          </p:nvSpPr>
          <p:spPr>
            <a:xfrm>
              <a:off x="2358635" y="4962340"/>
              <a:ext cx="420026" cy="0"/>
            </a:xfrm>
            <a:prstGeom prst="rect">
              <a:avLst/>
            </a:prstGeom>
            <a:solidFill>
              <a:srgbClr val="1CABE2">
                <a:alpha val="100000"/>
              </a:srgbClr>
            </a:solidFill>
          </p:spPr>
          <p:txBody>
            <a:bodyPr/>
            <a:lstStyle/>
            <a:p/>
          </p:txBody>
        </p:sp>
        <p:sp>
          <p:nvSpPr>
            <p:cNvPr id="33" name="rc33"/>
            <p:cNvSpPr/>
            <p:nvPr/>
          </p:nvSpPr>
          <p:spPr>
            <a:xfrm>
              <a:off x="2825330" y="4962340"/>
              <a:ext cx="420026" cy="0"/>
            </a:xfrm>
            <a:prstGeom prst="rect">
              <a:avLst/>
            </a:prstGeom>
            <a:solidFill>
              <a:srgbClr val="1CABE2">
                <a:alpha val="100000"/>
              </a:srgbClr>
            </a:solidFill>
          </p:spPr>
          <p:txBody>
            <a:bodyPr/>
            <a:lstStyle/>
            <a:p/>
          </p:txBody>
        </p:sp>
        <p:sp>
          <p:nvSpPr>
            <p:cNvPr id="34" name="rc34"/>
            <p:cNvSpPr/>
            <p:nvPr/>
          </p:nvSpPr>
          <p:spPr>
            <a:xfrm>
              <a:off x="3292026" y="4955938"/>
              <a:ext cx="420026" cy="6402"/>
            </a:xfrm>
            <a:prstGeom prst="rect">
              <a:avLst/>
            </a:prstGeom>
            <a:solidFill>
              <a:srgbClr val="1CABE2">
                <a:alpha val="100000"/>
              </a:srgbClr>
            </a:solidFill>
          </p:spPr>
          <p:txBody>
            <a:bodyPr/>
            <a:lstStyle/>
            <a:p/>
          </p:txBody>
        </p:sp>
        <p:sp>
          <p:nvSpPr>
            <p:cNvPr id="35" name="rc35"/>
            <p:cNvSpPr/>
            <p:nvPr/>
          </p:nvSpPr>
          <p:spPr>
            <a:xfrm>
              <a:off x="3758722" y="4023768"/>
              <a:ext cx="420026" cy="938571"/>
            </a:xfrm>
            <a:prstGeom prst="rect">
              <a:avLst/>
            </a:prstGeom>
            <a:solidFill>
              <a:srgbClr val="1CABE2">
                <a:alpha val="100000"/>
              </a:srgbClr>
            </a:solidFill>
          </p:spPr>
          <p:txBody>
            <a:bodyPr/>
            <a:lstStyle/>
            <a:p/>
          </p:txBody>
        </p:sp>
        <p:sp>
          <p:nvSpPr>
            <p:cNvPr id="36" name="rc36"/>
            <p:cNvSpPr/>
            <p:nvPr/>
          </p:nvSpPr>
          <p:spPr>
            <a:xfrm>
              <a:off x="4225417" y="4653751"/>
              <a:ext cx="420026" cy="308589"/>
            </a:xfrm>
            <a:prstGeom prst="rect">
              <a:avLst/>
            </a:prstGeom>
            <a:solidFill>
              <a:srgbClr val="1CABE2">
                <a:alpha val="100000"/>
              </a:srgbClr>
            </a:solidFill>
          </p:spPr>
          <p:txBody>
            <a:bodyPr/>
            <a:lstStyle/>
            <a:p/>
          </p:txBody>
        </p:sp>
        <p:sp>
          <p:nvSpPr>
            <p:cNvPr id="37" name="rc37"/>
            <p:cNvSpPr/>
            <p:nvPr/>
          </p:nvSpPr>
          <p:spPr>
            <a:xfrm>
              <a:off x="4692113" y="4959779"/>
              <a:ext cx="420026" cy="2560"/>
            </a:xfrm>
            <a:prstGeom prst="rect">
              <a:avLst/>
            </a:prstGeom>
            <a:solidFill>
              <a:srgbClr val="1CABE2">
                <a:alpha val="100000"/>
              </a:srgbClr>
            </a:solidFill>
          </p:spPr>
          <p:txBody>
            <a:bodyPr/>
            <a:lstStyle/>
            <a:p/>
          </p:txBody>
        </p:sp>
        <p:sp>
          <p:nvSpPr>
            <p:cNvPr id="38" name="rc38"/>
            <p:cNvSpPr/>
            <p:nvPr/>
          </p:nvSpPr>
          <p:spPr>
            <a:xfrm>
              <a:off x="5158809" y="4962340"/>
              <a:ext cx="420026" cy="0"/>
            </a:xfrm>
            <a:prstGeom prst="rect">
              <a:avLst/>
            </a:prstGeom>
            <a:solidFill>
              <a:srgbClr val="1CABE2">
                <a:alpha val="100000"/>
              </a:srgbClr>
            </a:solidFill>
          </p:spPr>
          <p:txBody>
            <a:bodyPr/>
            <a:lstStyle/>
            <a:p/>
          </p:txBody>
        </p:sp>
        <p:sp>
          <p:nvSpPr>
            <p:cNvPr id="39" name="rc39"/>
            <p:cNvSpPr/>
            <p:nvPr/>
          </p:nvSpPr>
          <p:spPr>
            <a:xfrm>
              <a:off x="5625505" y="4961700"/>
              <a:ext cx="420026" cy="640"/>
            </a:xfrm>
            <a:prstGeom prst="rect">
              <a:avLst/>
            </a:prstGeom>
            <a:solidFill>
              <a:srgbClr val="1CABE2">
                <a:alpha val="100000"/>
              </a:srgbClr>
            </a:solidFill>
          </p:spPr>
          <p:txBody>
            <a:bodyPr/>
            <a:lstStyle/>
            <a:p/>
          </p:txBody>
        </p:sp>
        <p:sp>
          <p:nvSpPr>
            <p:cNvPr id="40" name="rc40"/>
            <p:cNvSpPr/>
            <p:nvPr/>
          </p:nvSpPr>
          <p:spPr>
            <a:xfrm>
              <a:off x="6092200" y="4960420"/>
              <a:ext cx="420026" cy="1920"/>
            </a:xfrm>
            <a:prstGeom prst="rect">
              <a:avLst/>
            </a:prstGeom>
            <a:solidFill>
              <a:srgbClr val="1CABE2">
                <a:alpha val="100000"/>
              </a:srgbClr>
            </a:solidFill>
          </p:spPr>
          <p:txBody>
            <a:bodyPr/>
            <a:lstStyle/>
            <a:p/>
          </p:txBody>
        </p:sp>
        <p:sp>
          <p:nvSpPr>
            <p:cNvPr id="41" name="rc41"/>
            <p:cNvSpPr/>
            <p:nvPr/>
          </p:nvSpPr>
          <p:spPr>
            <a:xfrm>
              <a:off x="6558896" y="4930969"/>
              <a:ext cx="420026" cy="31371"/>
            </a:xfrm>
            <a:prstGeom prst="rect">
              <a:avLst/>
            </a:prstGeom>
            <a:solidFill>
              <a:srgbClr val="1CABE2">
                <a:alpha val="100000"/>
              </a:srgbClr>
            </a:solidFill>
          </p:spPr>
          <p:txBody>
            <a:bodyPr/>
            <a:lstStyle/>
            <a:p/>
          </p:txBody>
        </p:sp>
        <p:sp>
          <p:nvSpPr>
            <p:cNvPr id="42" name="rc42"/>
            <p:cNvSpPr/>
            <p:nvPr/>
          </p:nvSpPr>
          <p:spPr>
            <a:xfrm>
              <a:off x="7025592" y="4949536"/>
              <a:ext cx="420026" cy="12804"/>
            </a:xfrm>
            <a:prstGeom prst="rect">
              <a:avLst/>
            </a:prstGeom>
            <a:solidFill>
              <a:srgbClr val="1CABE2">
                <a:alpha val="100000"/>
              </a:srgbClr>
            </a:solidFill>
          </p:spPr>
          <p:txBody>
            <a:bodyPr/>
            <a:lstStyle/>
            <a:p/>
          </p:txBody>
        </p:sp>
        <p:sp>
          <p:nvSpPr>
            <p:cNvPr id="43" name="pl43"/>
            <p:cNvSpPr/>
            <p:nvPr/>
          </p:nvSpPr>
          <p:spPr>
            <a:xfrm>
              <a:off x="1168561" y="1865053"/>
              <a:ext cx="6067044" cy="563143"/>
            </a:xfrm>
            <a:custGeom>
              <a:avLst/>
              <a:pathLst>
                <a:path w="6067044" h="563143">
                  <a:moveTo>
                    <a:pt x="0" y="31285"/>
                  </a:moveTo>
                  <a:lnTo>
                    <a:pt x="466695" y="0"/>
                  </a:lnTo>
                  <a:lnTo>
                    <a:pt x="933391" y="31285"/>
                  </a:lnTo>
                  <a:lnTo>
                    <a:pt x="1400087" y="62571"/>
                  </a:lnTo>
                  <a:lnTo>
                    <a:pt x="1866782" y="93857"/>
                  </a:lnTo>
                  <a:lnTo>
                    <a:pt x="2333478" y="93857"/>
                  </a:lnTo>
                  <a:lnTo>
                    <a:pt x="2800174" y="156428"/>
                  </a:lnTo>
                  <a:lnTo>
                    <a:pt x="3266869" y="125142"/>
                  </a:lnTo>
                  <a:lnTo>
                    <a:pt x="3733565" y="250285"/>
                  </a:lnTo>
                  <a:lnTo>
                    <a:pt x="4200261" y="375428"/>
                  </a:lnTo>
                  <a:lnTo>
                    <a:pt x="4666957" y="406714"/>
                  </a:lnTo>
                  <a:lnTo>
                    <a:pt x="5133652" y="500571"/>
                  </a:lnTo>
                  <a:lnTo>
                    <a:pt x="5600348" y="563143"/>
                  </a:lnTo>
                  <a:lnTo>
                    <a:pt x="6067044" y="563143"/>
                  </a:lnTo>
                </a:path>
              </a:pathLst>
            </a:custGeom>
            <a:ln w="27101" cap="flat">
              <a:solidFill>
                <a:srgbClr val="00833D">
                  <a:alpha val="100000"/>
                </a:srgbClr>
              </a:solidFill>
              <a:prstDash val="solid"/>
              <a:round/>
            </a:ln>
          </p:spPr>
          <p:txBody>
            <a:bodyPr/>
            <a:lstStyle/>
            <a:p/>
          </p:txBody>
        </p:sp>
        <p:sp>
          <p:nvSpPr>
            <p:cNvPr id="44" name="pl44"/>
            <p:cNvSpPr/>
            <p:nvPr/>
          </p:nvSpPr>
          <p:spPr>
            <a:xfrm>
              <a:off x="1168561" y="1865053"/>
              <a:ext cx="6067044" cy="344142"/>
            </a:xfrm>
            <a:custGeom>
              <a:avLst/>
              <a:pathLst>
                <a:path w="6067044" h="344142">
                  <a:moveTo>
                    <a:pt x="0" y="0"/>
                  </a:moveTo>
                  <a:lnTo>
                    <a:pt x="466695" y="0"/>
                  </a:lnTo>
                  <a:lnTo>
                    <a:pt x="933391" y="31285"/>
                  </a:lnTo>
                  <a:lnTo>
                    <a:pt x="1400087" y="31285"/>
                  </a:lnTo>
                  <a:lnTo>
                    <a:pt x="1866782" y="31285"/>
                  </a:lnTo>
                  <a:lnTo>
                    <a:pt x="2333478" y="31285"/>
                  </a:lnTo>
                  <a:lnTo>
                    <a:pt x="2800174" y="93857"/>
                  </a:lnTo>
                  <a:lnTo>
                    <a:pt x="3266869" y="93857"/>
                  </a:lnTo>
                  <a:lnTo>
                    <a:pt x="3733565" y="156428"/>
                  </a:lnTo>
                  <a:lnTo>
                    <a:pt x="4200261" y="219000"/>
                  </a:lnTo>
                  <a:lnTo>
                    <a:pt x="4666957" y="187714"/>
                  </a:lnTo>
                  <a:lnTo>
                    <a:pt x="5133652" y="187714"/>
                  </a:lnTo>
                  <a:lnTo>
                    <a:pt x="5600348" y="219000"/>
                  </a:lnTo>
                  <a:lnTo>
                    <a:pt x="6067044" y="344142"/>
                  </a:lnTo>
                </a:path>
              </a:pathLst>
            </a:custGeom>
            <a:ln w="27101" cap="flat">
              <a:solidFill>
                <a:srgbClr val="002759">
                  <a:alpha val="100000"/>
                </a:srgbClr>
              </a:solidFill>
              <a:prstDash val="solid"/>
              <a:round/>
            </a:ln>
          </p:spPr>
          <p:txBody>
            <a:bodyPr/>
            <a:lstStyle/>
            <a:p/>
          </p:txBody>
        </p:sp>
        <p:sp>
          <p:nvSpPr>
            <p:cNvPr id="45" name="pt45"/>
            <p:cNvSpPr/>
            <p:nvPr/>
          </p:nvSpPr>
          <p:spPr>
            <a:xfrm>
              <a:off x="1136959"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60365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070351" y="1864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537046" y="1896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003742"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470438"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937134" y="1989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403829"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870525" y="2083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337221"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5803916"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270612"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6737308"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7204004"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1136959"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603655"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070351"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537046"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003742"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470438"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3937134"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403829" y="1927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870525"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337221"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803916"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270612" y="2021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6737308" y="2052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7204004" y="2177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135401"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1602097"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206879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253548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3002184"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3435720" y="48260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9" name="tx79"/>
            <p:cNvSpPr/>
            <p:nvPr/>
          </p:nvSpPr>
          <p:spPr>
            <a:xfrm>
              <a:off x="3819532" y="38784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1,466</a:t>
              </a:r>
            </a:p>
          </p:txBody>
        </p:sp>
        <p:sp>
          <p:nvSpPr>
            <p:cNvPr id="80" name="tx80"/>
            <p:cNvSpPr/>
            <p:nvPr/>
          </p:nvSpPr>
          <p:spPr>
            <a:xfrm>
              <a:off x="4335953" y="45239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a:t>
              </a:r>
            </a:p>
          </p:txBody>
        </p:sp>
        <p:sp>
          <p:nvSpPr>
            <p:cNvPr id="81" name="tx81"/>
            <p:cNvSpPr/>
            <p:nvPr/>
          </p:nvSpPr>
          <p:spPr>
            <a:xfrm>
              <a:off x="4868967" y="483174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2" name="tx82"/>
            <p:cNvSpPr/>
            <p:nvPr/>
          </p:nvSpPr>
          <p:spPr>
            <a:xfrm>
              <a:off x="533566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5802358" y="483331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4" name="tx84"/>
            <p:cNvSpPr/>
            <p:nvPr/>
          </p:nvSpPr>
          <p:spPr>
            <a:xfrm>
              <a:off x="6269054" y="483051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5" name="tx85"/>
            <p:cNvSpPr/>
            <p:nvPr/>
          </p:nvSpPr>
          <p:spPr>
            <a:xfrm>
              <a:off x="6702590" y="48011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86" name="tx86"/>
            <p:cNvSpPr/>
            <p:nvPr/>
          </p:nvSpPr>
          <p:spPr>
            <a:xfrm>
              <a:off x="7169286" y="48196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87" name="pl87"/>
            <p:cNvSpPr/>
            <p:nvPr/>
          </p:nvSpPr>
          <p:spPr>
            <a:xfrm>
              <a:off x="7254723" y="2429014"/>
              <a:ext cx="607581" cy="25979"/>
            </a:xfrm>
            <a:custGeom>
              <a:avLst/>
              <a:pathLst>
                <a:path w="607581" h="25979">
                  <a:moveTo>
                    <a:pt x="607581" y="25979"/>
                  </a:moveTo>
                  <a:lnTo>
                    <a:pt x="0" y="0"/>
                  </a:lnTo>
                </a:path>
              </a:pathLst>
            </a:custGeom>
          </p:spPr>
          <p:txBody>
            <a:bodyPr/>
            <a:lstStyle/>
            <a:p/>
          </p:txBody>
        </p:sp>
        <p:sp>
          <p:nvSpPr>
            <p:cNvPr id="88" name="pl88"/>
            <p:cNvSpPr/>
            <p:nvPr/>
          </p:nvSpPr>
          <p:spPr>
            <a:xfrm>
              <a:off x="7254749" y="2187121"/>
              <a:ext cx="607554" cy="21401"/>
            </a:xfrm>
            <a:custGeom>
              <a:avLst/>
              <a:pathLst>
                <a:path w="607554" h="21401">
                  <a:moveTo>
                    <a:pt x="607554" y="0"/>
                  </a:moveTo>
                  <a:lnTo>
                    <a:pt x="0" y="21401"/>
                  </a:lnTo>
                </a:path>
              </a:pathLst>
            </a:custGeom>
          </p:spPr>
          <p:txBody>
            <a:bodyPr/>
            <a:lstStyle/>
            <a:p/>
          </p:txBody>
        </p:sp>
        <p:sp>
          <p:nvSpPr>
            <p:cNvPr id="89" name="pg89"/>
            <p:cNvSpPr/>
            <p:nvPr/>
          </p:nvSpPr>
          <p:spPr>
            <a:xfrm>
              <a:off x="7793724" y="23667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90" name="tx90"/>
            <p:cNvSpPr/>
            <p:nvPr/>
          </p:nvSpPr>
          <p:spPr>
            <a:xfrm>
              <a:off x="7816584" y="24078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91" name="pg91"/>
            <p:cNvSpPr/>
            <p:nvPr/>
          </p:nvSpPr>
          <p:spPr>
            <a:xfrm>
              <a:off x="7793724" y="20986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2" name="tx92"/>
            <p:cNvSpPr/>
            <p:nvPr/>
          </p:nvSpPr>
          <p:spPr>
            <a:xfrm>
              <a:off x="7816584" y="21397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93" name="rc93"/>
            <p:cNvSpPr/>
            <p:nvPr/>
          </p:nvSpPr>
          <p:spPr>
            <a:xfrm>
              <a:off x="888543" y="1578789"/>
              <a:ext cx="7747148" cy="3544672"/>
            </a:xfrm>
            <a:prstGeom prst="rect">
              <a:avLst/>
            </a:prstGeom>
            <a:ln w="13550" cap="rnd">
              <a:solidFill>
                <a:srgbClr val="BEBEBE">
                  <a:alpha val="100000"/>
                </a:srgbClr>
              </a:solidFill>
              <a:prstDash val="solid"/>
              <a:round/>
            </a:ln>
          </p:spPr>
          <p:txBody>
            <a:bodyPr/>
            <a:lstStyle/>
            <a:p/>
          </p:txBody>
        </p:sp>
        <p:sp>
          <p:nvSpPr>
            <p:cNvPr id="94" name="tx94"/>
            <p:cNvSpPr/>
            <p:nvPr/>
          </p:nvSpPr>
          <p:spPr>
            <a:xfrm>
              <a:off x="75528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508103" y="425830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6" name="tx96"/>
            <p:cNvSpPr/>
            <p:nvPr/>
          </p:nvSpPr>
          <p:spPr>
            <a:xfrm>
              <a:off x="508103" y="361807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508103" y="297785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8" name="tx98"/>
            <p:cNvSpPr/>
            <p:nvPr/>
          </p:nvSpPr>
          <p:spPr>
            <a:xfrm>
              <a:off x="508103" y="23376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9" name="tx99"/>
            <p:cNvSpPr/>
            <p:nvPr/>
          </p:nvSpPr>
          <p:spPr>
            <a:xfrm>
              <a:off x="508103" y="169739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100" name="tx100"/>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01" name="tx101"/>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2" name="tx102"/>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3" name="tx103"/>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4" name="tx104"/>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5" name="tx105"/>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6" name="tx106"/>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7" name="tx107"/>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8" name="tx108"/>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9" name="tx109"/>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10" name="tx110"/>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11" name="tx111"/>
            <p:cNvSpPr/>
            <p:nvPr/>
          </p:nvSpPr>
          <p:spPr>
            <a:xfrm rot="-5400000">
              <a:off x="102633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2" name="tx112"/>
            <p:cNvSpPr/>
            <p:nvPr/>
          </p:nvSpPr>
          <p:spPr>
            <a:xfrm rot="-5400000">
              <a:off x="1493001"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3" name="tx113"/>
            <p:cNvSpPr/>
            <p:nvPr/>
          </p:nvSpPr>
          <p:spPr>
            <a:xfrm rot="-5400000">
              <a:off x="195972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4" name="tx114"/>
            <p:cNvSpPr/>
            <p:nvPr/>
          </p:nvSpPr>
          <p:spPr>
            <a:xfrm rot="-5400000">
              <a:off x="24264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5" name="tx115"/>
            <p:cNvSpPr/>
            <p:nvPr/>
          </p:nvSpPr>
          <p:spPr>
            <a:xfrm rot="-5400000">
              <a:off x="289312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6" name="tx116"/>
            <p:cNvSpPr/>
            <p:nvPr/>
          </p:nvSpPr>
          <p:spPr>
            <a:xfrm rot="-5400000">
              <a:off x="335981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7" name="tx117"/>
            <p:cNvSpPr/>
            <p:nvPr/>
          </p:nvSpPr>
          <p:spPr>
            <a:xfrm rot="-5400000">
              <a:off x="3801210"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8" name="tx118"/>
            <p:cNvSpPr/>
            <p:nvPr/>
          </p:nvSpPr>
          <p:spPr>
            <a:xfrm rot="-5400000">
              <a:off x="429320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9" name="tx119"/>
            <p:cNvSpPr/>
            <p:nvPr/>
          </p:nvSpPr>
          <p:spPr>
            <a:xfrm rot="-5400000">
              <a:off x="475990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20" name="tx120"/>
            <p:cNvSpPr/>
            <p:nvPr/>
          </p:nvSpPr>
          <p:spPr>
            <a:xfrm rot="-5400000">
              <a:off x="522659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21" name="tx121"/>
            <p:cNvSpPr/>
            <p:nvPr/>
          </p:nvSpPr>
          <p:spPr>
            <a:xfrm rot="-5400000">
              <a:off x="569329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2" name="tx122"/>
            <p:cNvSpPr/>
            <p:nvPr/>
          </p:nvSpPr>
          <p:spPr>
            <a:xfrm rot="-5400000">
              <a:off x="6159958"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3" name="tx123"/>
            <p:cNvSpPr/>
            <p:nvPr/>
          </p:nvSpPr>
          <p:spPr>
            <a:xfrm rot="-5400000">
              <a:off x="662668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4" name="tx124"/>
            <p:cNvSpPr/>
            <p:nvPr/>
          </p:nvSpPr>
          <p:spPr>
            <a:xfrm rot="-5400000">
              <a:off x="70933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5" name="tx125"/>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6" name="tx126"/>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7" name="pl127"/>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8" name="pt128"/>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9" name="pl129"/>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30" name="pt130"/>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31" name="tx131"/>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2" name="tx132"/>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3" name="rc133"/>
            <p:cNvSpPr/>
            <p:nvPr/>
          </p:nvSpPr>
          <p:spPr>
            <a:xfrm>
              <a:off x="5629279" y="5900002"/>
              <a:ext cx="201456" cy="201456"/>
            </a:xfrm>
            <a:prstGeom prst="rect">
              <a:avLst/>
            </a:prstGeom>
            <a:solidFill>
              <a:srgbClr val="1CABE2">
                <a:alpha val="100000"/>
              </a:srgbClr>
            </a:solidFill>
          </p:spPr>
          <p:txBody>
            <a:bodyPr/>
            <a:lstStyle/>
            <a:p/>
          </p:txBody>
        </p:sp>
        <p:sp>
          <p:nvSpPr>
            <p:cNvPr id="134" name="tx134"/>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5" name="tx135"/>
            <p:cNvSpPr/>
            <p:nvPr/>
          </p:nvSpPr>
          <p:spPr>
            <a:xfrm>
              <a:off x="2051250" y="1334104"/>
              <a:ext cx="54217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Albania, 2012-2025</a:t>
              </a:r>
            </a:p>
          </p:txBody>
        </p:sp>
        <p:sp>
          <p:nvSpPr>
            <p:cNvPr id="136" name="tx13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8" name="tx13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9" name="tx13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20 confirmed measles cases in Albania. In the same year, MCV1 coverage was 81% and MCV2 coverage was 88%.
The number of cases in 2025 was 59% lower than in 2024 (n=49).
The highest number of measles cases was reported in 2018 (n=1,466). In this year, MCV1 coverage was 94%.
Albania reported measles vaccine stockouts in 2006 and 2018.</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saw a decrease in measles cases compared with 2024, while MCV1 coverage was 81% and MCV2 coverage was 88%.</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034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513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992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470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949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0295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25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421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768664"/>
              <a:ext cx="3520101" cy="260848"/>
            </a:xfrm>
            <a:custGeom>
              <a:avLst/>
              <a:pathLst>
                <a:path w="3520101" h="260848">
                  <a:moveTo>
                    <a:pt x="0" y="130424"/>
                  </a:moveTo>
                  <a:lnTo>
                    <a:pt x="140804" y="260848"/>
                  </a:lnTo>
                  <a:lnTo>
                    <a:pt x="281608" y="260848"/>
                  </a:lnTo>
                  <a:lnTo>
                    <a:pt x="422412" y="260848"/>
                  </a:lnTo>
                  <a:lnTo>
                    <a:pt x="563216" y="130424"/>
                  </a:lnTo>
                  <a:lnTo>
                    <a:pt x="704020" y="130424"/>
                  </a:lnTo>
                  <a:lnTo>
                    <a:pt x="844824" y="130424"/>
                  </a:lnTo>
                  <a:lnTo>
                    <a:pt x="985628" y="260848"/>
                  </a:lnTo>
                  <a:lnTo>
                    <a:pt x="1126432" y="260848"/>
                  </a:lnTo>
                  <a:lnTo>
                    <a:pt x="1267236" y="130424"/>
                  </a:lnTo>
                  <a:lnTo>
                    <a:pt x="1408040" y="260848"/>
                  </a:lnTo>
                  <a:lnTo>
                    <a:pt x="1548844" y="260848"/>
                  </a:lnTo>
                  <a:lnTo>
                    <a:pt x="1689648" y="260848"/>
                  </a:lnTo>
                  <a:lnTo>
                    <a:pt x="1830452" y="260848"/>
                  </a:lnTo>
                  <a:lnTo>
                    <a:pt x="1971256" y="260848"/>
                  </a:lnTo>
                  <a:lnTo>
                    <a:pt x="2112061" y="260848"/>
                  </a:lnTo>
                  <a:lnTo>
                    <a:pt x="2252865" y="260848"/>
                  </a:lnTo>
                  <a:lnTo>
                    <a:pt x="2393669" y="260848"/>
                  </a:lnTo>
                  <a:lnTo>
                    <a:pt x="2534473" y="260848"/>
                  </a:lnTo>
                  <a:lnTo>
                    <a:pt x="2675277" y="260848"/>
                  </a:lnTo>
                  <a:lnTo>
                    <a:pt x="2816081" y="130424"/>
                  </a:lnTo>
                  <a:lnTo>
                    <a:pt x="2956885" y="260848"/>
                  </a:lnTo>
                  <a:lnTo>
                    <a:pt x="3097689" y="130424"/>
                  </a:lnTo>
                  <a:lnTo>
                    <a:pt x="3238493" y="130424"/>
                  </a:lnTo>
                  <a:lnTo>
                    <a:pt x="3379297" y="0"/>
                  </a:lnTo>
                  <a:lnTo>
                    <a:pt x="3520101" y="0"/>
                  </a:lnTo>
                </a:path>
              </a:pathLst>
            </a:custGeom>
            <a:ln w="27101" cap="flat">
              <a:solidFill>
                <a:srgbClr val="0058AB">
                  <a:alpha val="80000"/>
                </a:srgbClr>
              </a:solidFill>
              <a:prstDash val="solid"/>
              <a:round/>
            </a:ln>
          </p:spPr>
          <p:txBody>
            <a:bodyPr/>
            <a:lstStyle/>
            <a:p/>
          </p:txBody>
        </p:sp>
        <p:sp>
          <p:nvSpPr>
            <p:cNvPr id="23" name="pl23"/>
            <p:cNvSpPr/>
            <p:nvPr/>
          </p:nvSpPr>
          <p:spPr>
            <a:xfrm>
              <a:off x="943464" y="3333998"/>
              <a:ext cx="3520101" cy="1173817"/>
            </a:xfrm>
            <a:custGeom>
              <a:avLst/>
              <a:pathLst>
                <a:path w="3520101" h="1173817">
                  <a:moveTo>
                    <a:pt x="0" y="0"/>
                  </a:moveTo>
                  <a:lnTo>
                    <a:pt x="140804" y="130424"/>
                  </a:lnTo>
                  <a:lnTo>
                    <a:pt x="281608" y="0"/>
                  </a:lnTo>
                  <a:lnTo>
                    <a:pt x="422412" y="260848"/>
                  </a:lnTo>
                  <a:lnTo>
                    <a:pt x="563216" y="391272"/>
                  </a:lnTo>
                  <a:lnTo>
                    <a:pt x="704020" y="260848"/>
                  </a:lnTo>
                  <a:lnTo>
                    <a:pt x="844824" y="391272"/>
                  </a:lnTo>
                  <a:lnTo>
                    <a:pt x="985628" y="391272"/>
                  </a:lnTo>
                  <a:lnTo>
                    <a:pt x="1126432" y="652120"/>
                  </a:lnTo>
                  <a:lnTo>
                    <a:pt x="1267236" y="782545"/>
                  </a:lnTo>
                  <a:lnTo>
                    <a:pt x="1408040" y="912969"/>
                  </a:lnTo>
                  <a:lnTo>
                    <a:pt x="1548844" y="912969"/>
                  </a:lnTo>
                  <a:lnTo>
                    <a:pt x="1689648" y="912969"/>
                  </a:lnTo>
                  <a:lnTo>
                    <a:pt x="1830452" y="912969"/>
                  </a:lnTo>
                  <a:lnTo>
                    <a:pt x="1971256" y="1043393"/>
                  </a:lnTo>
                  <a:lnTo>
                    <a:pt x="2112061" y="1043393"/>
                  </a:lnTo>
                  <a:lnTo>
                    <a:pt x="2252865" y="1043393"/>
                  </a:lnTo>
                  <a:lnTo>
                    <a:pt x="2393669" y="1043393"/>
                  </a:lnTo>
                  <a:lnTo>
                    <a:pt x="2534473" y="1173817"/>
                  </a:lnTo>
                  <a:lnTo>
                    <a:pt x="2675277" y="1173817"/>
                  </a:lnTo>
                  <a:lnTo>
                    <a:pt x="2816081" y="1043393"/>
                  </a:lnTo>
                  <a:lnTo>
                    <a:pt x="2956885" y="912969"/>
                  </a:lnTo>
                  <a:lnTo>
                    <a:pt x="3097689" y="912969"/>
                  </a:lnTo>
                  <a:lnTo>
                    <a:pt x="3238493" y="912969"/>
                  </a:lnTo>
                  <a:lnTo>
                    <a:pt x="3379297" y="1043393"/>
                  </a:lnTo>
                  <a:lnTo>
                    <a:pt x="3520101" y="1043393"/>
                  </a:lnTo>
                </a:path>
              </a:pathLst>
            </a:custGeom>
            <a:ln w="27101" cap="flat">
              <a:solidFill>
                <a:srgbClr val="1CABE2">
                  <a:alpha val="80000"/>
                </a:srgbClr>
              </a:solidFill>
              <a:prstDash val="solid"/>
              <a:round/>
            </a:ln>
          </p:spPr>
          <p:txBody>
            <a:bodyPr/>
            <a:lstStyle/>
            <a:p/>
          </p:txBody>
        </p:sp>
        <p:sp>
          <p:nvSpPr>
            <p:cNvPr id="24" name="pl24"/>
            <p:cNvSpPr/>
            <p:nvPr/>
          </p:nvSpPr>
          <p:spPr>
            <a:xfrm>
              <a:off x="943464" y="4246967"/>
              <a:ext cx="3520101" cy="652120"/>
            </a:xfrm>
            <a:custGeom>
              <a:avLst/>
              <a:pathLst>
                <a:path w="3520101" h="652120">
                  <a:moveTo>
                    <a:pt x="0" y="260848"/>
                  </a:moveTo>
                  <a:lnTo>
                    <a:pt x="140804" y="391272"/>
                  </a:lnTo>
                  <a:lnTo>
                    <a:pt x="281608" y="391272"/>
                  </a:lnTo>
                  <a:lnTo>
                    <a:pt x="422412" y="0"/>
                  </a:lnTo>
                  <a:lnTo>
                    <a:pt x="563216" y="521696"/>
                  </a:lnTo>
                  <a:lnTo>
                    <a:pt x="704020" y="521696"/>
                  </a:lnTo>
                  <a:lnTo>
                    <a:pt x="844824" y="521696"/>
                  </a:lnTo>
                  <a:lnTo>
                    <a:pt x="985628" y="521696"/>
                  </a:lnTo>
                  <a:lnTo>
                    <a:pt x="1126432" y="521696"/>
                  </a:lnTo>
                  <a:lnTo>
                    <a:pt x="1267236" y="521696"/>
                  </a:lnTo>
                  <a:lnTo>
                    <a:pt x="1408040" y="521696"/>
                  </a:lnTo>
                  <a:lnTo>
                    <a:pt x="1548844" y="521696"/>
                  </a:lnTo>
                  <a:lnTo>
                    <a:pt x="1689648" y="652120"/>
                  </a:lnTo>
                  <a:lnTo>
                    <a:pt x="1830452" y="521696"/>
                  </a:lnTo>
                  <a:lnTo>
                    <a:pt x="1971256" y="0"/>
                  </a:lnTo>
                  <a:lnTo>
                    <a:pt x="2112061" y="130424"/>
                  </a:lnTo>
                  <a:lnTo>
                    <a:pt x="2252865" y="130424"/>
                  </a:lnTo>
                  <a:lnTo>
                    <a:pt x="2393669" y="260848"/>
                  </a:lnTo>
                  <a:lnTo>
                    <a:pt x="2534473" y="260848"/>
                  </a:lnTo>
                  <a:lnTo>
                    <a:pt x="2675277" y="521696"/>
                  </a:lnTo>
                  <a:lnTo>
                    <a:pt x="2816081" y="260848"/>
                  </a:lnTo>
                  <a:lnTo>
                    <a:pt x="2956885" y="260848"/>
                  </a:lnTo>
                  <a:lnTo>
                    <a:pt x="3097689" y="391272"/>
                  </a:lnTo>
                  <a:lnTo>
                    <a:pt x="3238493" y="260848"/>
                  </a:lnTo>
                  <a:lnTo>
                    <a:pt x="3379297" y="260848"/>
                  </a:lnTo>
                  <a:lnTo>
                    <a:pt x="3520101" y="260848"/>
                  </a:lnTo>
                </a:path>
              </a:pathLst>
            </a:custGeom>
            <a:ln w="27101" cap="flat">
              <a:solidFill>
                <a:srgbClr val="00833D">
                  <a:alpha val="80000"/>
                </a:srgbClr>
              </a:solidFill>
              <a:prstDash val="solid"/>
              <a:round/>
            </a:ln>
          </p:spPr>
          <p:txBody>
            <a:bodyPr/>
            <a:lstStyle/>
            <a:p/>
          </p:txBody>
        </p:sp>
        <p:sp>
          <p:nvSpPr>
            <p:cNvPr id="25" name="pl25"/>
            <p:cNvSpPr/>
            <p:nvPr/>
          </p:nvSpPr>
          <p:spPr>
            <a:xfrm>
              <a:off x="943464" y="4768664"/>
              <a:ext cx="3520101" cy="260848"/>
            </a:xfrm>
            <a:custGeom>
              <a:avLst/>
              <a:pathLst>
                <a:path w="3520101" h="260848">
                  <a:moveTo>
                    <a:pt x="0" y="130424"/>
                  </a:moveTo>
                  <a:lnTo>
                    <a:pt x="140804" y="260848"/>
                  </a:lnTo>
                  <a:lnTo>
                    <a:pt x="281608" y="260848"/>
                  </a:lnTo>
                  <a:lnTo>
                    <a:pt x="422412" y="260848"/>
                  </a:lnTo>
                  <a:lnTo>
                    <a:pt x="563216" y="130424"/>
                  </a:lnTo>
                  <a:lnTo>
                    <a:pt x="704020" y="130424"/>
                  </a:lnTo>
                  <a:lnTo>
                    <a:pt x="844824" y="130424"/>
                  </a:lnTo>
                  <a:lnTo>
                    <a:pt x="985628" y="260848"/>
                  </a:lnTo>
                  <a:lnTo>
                    <a:pt x="1126432" y="260848"/>
                  </a:lnTo>
                  <a:lnTo>
                    <a:pt x="1267236" y="130424"/>
                  </a:lnTo>
                  <a:lnTo>
                    <a:pt x="1408040" y="260848"/>
                  </a:lnTo>
                  <a:lnTo>
                    <a:pt x="1548844" y="260848"/>
                  </a:lnTo>
                  <a:lnTo>
                    <a:pt x="1689648" y="260848"/>
                  </a:lnTo>
                  <a:lnTo>
                    <a:pt x="1830452" y="260848"/>
                  </a:lnTo>
                  <a:lnTo>
                    <a:pt x="1971256" y="260848"/>
                  </a:lnTo>
                  <a:lnTo>
                    <a:pt x="2112061" y="260848"/>
                  </a:lnTo>
                  <a:lnTo>
                    <a:pt x="2252865" y="260848"/>
                  </a:lnTo>
                  <a:lnTo>
                    <a:pt x="2393669" y="260848"/>
                  </a:lnTo>
                  <a:lnTo>
                    <a:pt x="2534473" y="260848"/>
                  </a:lnTo>
                  <a:lnTo>
                    <a:pt x="2675277" y="260848"/>
                  </a:lnTo>
                  <a:lnTo>
                    <a:pt x="2816081" y="130424"/>
                  </a:lnTo>
                  <a:lnTo>
                    <a:pt x="2956885" y="260848"/>
                  </a:lnTo>
                  <a:lnTo>
                    <a:pt x="3097689" y="130424"/>
                  </a:lnTo>
                  <a:lnTo>
                    <a:pt x="3238493" y="130424"/>
                  </a:lnTo>
                  <a:lnTo>
                    <a:pt x="3379297" y="0"/>
                  </a:lnTo>
                  <a:lnTo>
                    <a:pt x="3520101" y="0"/>
                  </a:lnTo>
                </a:path>
              </a:pathLst>
            </a:custGeom>
            <a:ln w="43362" cap="flat">
              <a:solidFill>
                <a:srgbClr val="000000">
                  <a:alpha val="100000"/>
                </a:srgbClr>
              </a:solidFill>
              <a:prstDash val="solid"/>
              <a:round/>
            </a:ln>
          </p:spPr>
          <p:txBody>
            <a:bodyPr/>
            <a:lstStyle/>
            <a:p/>
          </p:txBody>
        </p:sp>
        <p:sp>
          <p:nvSpPr>
            <p:cNvPr id="26" name="pl26"/>
            <p:cNvSpPr/>
            <p:nvPr/>
          </p:nvSpPr>
          <p:spPr>
            <a:xfrm>
              <a:off x="943464" y="4768664"/>
              <a:ext cx="3520101" cy="260848"/>
            </a:xfrm>
            <a:custGeom>
              <a:avLst/>
              <a:pathLst>
                <a:path w="3520101" h="260848">
                  <a:moveTo>
                    <a:pt x="0" y="130424"/>
                  </a:moveTo>
                  <a:lnTo>
                    <a:pt x="140804" y="260848"/>
                  </a:lnTo>
                  <a:lnTo>
                    <a:pt x="281608" y="260848"/>
                  </a:lnTo>
                  <a:lnTo>
                    <a:pt x="422412" y="260848"/>
                  </a:lnTo>
                  <a:lnTo>
                    <a:pt x="563216" y="130424"/>
                  </a:lnTo>
                  <a:lnTo>
                    <a:pt x="704020" y="130424"/>
                  </a:lnTo>
                  <a:lnTo>
                    <a:pt x="844824" y="130424"/>
                  </a:lnTo>
                  <a:lnTo>
                    <a:pt x="985628" y="260848"/>
                  </a:lnTo>
                  <a:lnTo>
                    <a:pt x="1126432" y="260848"/>
                  </a:lnTo>
                  <a:lnTo>
                    <a:pt x="1267236" y="130424"/>
                  </a:lnTo>
                  <a:lnTo>
                    <a:pt x="1408040" y="260848"/>
                  </a:lnTo>
                  <a:lnTo>
                    <a:pt x="1548844" y="260848"/>
                  </a:lnTo>
                  <a:lnTo>
                    <a:pt x="1689648" y="260848"/>
                  </a:lnTo>
                  <a:lnTo>
                    <a:pt x="1830452" y="260848"/>
                  </a:lnTo>
                  <a:lnTo>
                    <a:pt x="1971256" y="260848"/>
                  </a:lnTo>
                  <a:lnTo>
                    <a:pt x="2112061" y="260848"/>
                  </a:lnTo>
                  <a:lnTo>
                    <a:pt x="2252865" y="260848"/>
                  </a:lnTo>
                  <a:lnTo>
                    <a:pt x="2393669" y="260848"/>
                  </a:lnTo>
                  <a:lnTo>
                    <a:pt x="2534473" y="260848"/>
                  </a:lnTo>
                  <a:lnTo>
                    <a:pt x="2675277" y="260848"/>
                  </a:lnTo>
                  <a:lnTo>
                    <a:pt x="2816081" y="130424"/>
                  </a:lnTo>
                  <a:lnTo>
                    <a:pt x="2956885" y="260848"/>
                  </a:lnTo>
                  <a:lnTo>
                    <a:pt x="3097689" y="130424"/>
                  </a:lnTo>
                  <a:lnTo>
                    <a:pt x="3238493" y="130424"/>
                  </a:lnTo>
                  <a:lnTo>
                    <a:pt x="3379297" y="0"/>
                  </a:lnTo>
                  <a:lnTo>
                    <a:pt x="3520101" y="0"/>
                  </a:lnTo>
                </a:path>
              </a:pathLst>
            </a:custGeom>
            <a:ln w="27101" cap="flat">
              <a:solidFill>
                <a:srgbClr val="0058AB">
                  <a:alpha val="100000"/>
                </a:srgbClr>
              </a:solidFill>
              <a:prstDash val="solid"/>
              <a:round/>
            </a:ln>
          </p:spPr>
          <p:txBody>
            <a:bodyPr/>
            <a:lstStyle/>
            <a:p/>
          </p:txBody>
        </p:sp>
        <p:sp>
          <p:nvSpPr>
            <p:cNvPr id="27" name="pl27"/>
            <p:cNvSpPr/>
            <p:nvPr/>
          </p:nvSpPr>
          <p:spPr>
            <a:xfrm>
              <a:off x="767459" y="50295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507815"/>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507815"/>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37739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7739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441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471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1588995" y="4441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47130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29301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2997036"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427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9" name="tx49"/>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4690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641260" y="49868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6826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2378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9331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9331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1797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8043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60412" y="6120905"/>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69" name="tx69"/>
            <p:cNvSpPr/>
            <p:nvPr/>
          </p:nvSpPr>
          <p:spPr>
            <a:xfrm>
              <a:off x="268507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4753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47034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0513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992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7470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09496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50295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3773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72527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0731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421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681877"/>
              <a:ext cx="3520101" cy="2347635"/>
            </a:xfrm>
            <a:custGeom>
              <a:avLst/>
              <a:pathLst>
                <a:path w="3520101" h="2347635">
                  <a:moveTo>
                    <a:pt x="0" y="1956362"/>
                  </a:moveTo>
                  <a:lnTo>
                    <a:pt x="140804" y="2086786"/>
                  </a:lnTo>
                  <a:lnTo>
                    <a:pt x="281608" y="2086786"/>
                  </a:lnTo>
                  <a:lnTo>
                    <a:pt x="422412" y="1825938"/>
                  </a:lnTo>
                  <a:lnTo>
                    <a:pt x="563216" y="2086786"/>
                  </a:lnTo>
                  <a:lnTo>
                    <a:pt x="704020" y="2086786"/>
                  </a:lnTo>
                  <a:lnTo>
                    <a:pt x="844824" y="1956362"/>
                  </a:lnTo>
                  <a:lnTo>
                    <a:pt x="985628" y="2217210"/>
                  </a:lnTo>
                  <a:lnTo>
                    <a:pt x="1126432" y="2217210"/>
                  </a:lnTo>
                  <a:lnTo>
                    <a:pt x="1267236" y="2086786"/>
                  </a:lnTo>
                  <a:lnTo>
                    <a:pt x="1408040" y="2347635"/>
                  </a:lnTo>
                  <a:lnTo>
                    <a:pt x="1548844" y="2347635"/>
                  </a:lnTo>
                  <a:lnTo>
                    <a:pt x="1689648" y="2217210"/>
                  </a:lnTo>
                  <a:lnTo>
                    <a:pt x="1830452" y="2347635"/>
                  </a:lnTo>
                  <a:lnTo>
                    <a:pt x="1971256" y="2217210"/>
                  </a:lnTo>
                  <a:lnTo>
                    <a:pt x="2112061" y="2086786"/>
                  </a:lnTo>
                  <a:lnTo>
                    <a:pt x="2252865" y="1956362"/>
                  </a:lnTo>
                  <a:lnTo>
                    <a:pt x="2393669" y="1956362"/>
                  </a:lnTo>
                  <a:lnTo>
                    <a:pt x="2534473" y="1695514"/>
                  </a:lnTo>
                  <a:lnTo>
                    <a:pt x="2675277" y="1825938"/>
                  </a:lnTo>
                  <a:lnTo>
                    <a:pt x="2816081" y="1304241"/>
                  </a:lnTo>
                  <a:lnTo>
                    <a:pt x="2956885" y="912969"/>
                  </a:lnTo>
                  <a:lnTo>
                    <a:pt x="3097689" y="782545"/>
                  </a:lnTo>
                  <a:lnTo>
                    <a:pt x="3238493" y="391272"/>
                  </a:lnTo>
                  <a:lnTo>
                    <a:pt x="3379297" y="0"/>
                  </a:lnTo>
                  <a:lnTo>
                    <a:pt x="3520101" y="130424"/>
                  </a:lnTo>
                </a:path>
              </a:pathLst>
            </a:custGeom>
            <a:ln w="27101" cap="flat">
              <a:solidFill>
                <a:srgbClr val="0058AB">
                  <a:alpha val="80000"/>
                </a:srgbClr>
              </a:solidFill>
              <a:prstDash val="solid"/>
              <a:round/>
            </a:ln>
          </p:spPr>
          <p:txBody>
            <a:bodyPr/>
            <a:lstStyle/>
            <a:p/>
          </p:txBody>
        </p:sp>
        <p:sp>
          <p:nvSpPr>
            <p:cNvPr id="90" name="pl90"/>
            <p:cNvSpPr/>
            <p:nvPr/>
          </p:nvSpPr>
          <p:spPr>
            <a:xfrm>
              <a:off x="5308715" y="3203574"/>
              <a:ext cx="3520101" cy="1173817"/>
            </a:xfrm>
            <a:custGeom>
              <a:avLst/>
              <a:pathLst>
                <a:path w="3520101" h="1173817">
                  <a:moveTo>
                    <a:pt x="0" y="0"/>
                  </a:moveTo>
                  <a:lnTo>
                    <a:pt x="140804" y="130424"/>
                  </a:lnTo>
                  <a:lnTo>
                    <a:pt x="281608" y="130424"/>
                  </a:lnTo>
                  <a:lnTo>
                    <a:pt x="422412" y="260848"/>
                  </a:lnTo>
                  <a:lnTo>
                    <a:pt x="563216" y="391272"/>
                  </a:lnTo>
                  <a:lnTo>
                    <a:pt x="704020" y="391272"/>
                  </a:lnTo>
                  <a:lnTo>
                    <a:pt x="844824" y="521696"/>
                  </a:lnTo>
                  <a:lnTo>
                    <a:pt x="985628" y="652120"/>
                  </a:lnTo>
                  <a:lnTo>
                    <a:pt x="1126432" y="782545"/>
                  </a:lnTo>
                  <a:lnTo>
                    <a:pt x="1267236" y="912969"/>
                  </a:lnTo>
                  <a:lnTo>
                    <a:pt x="1408040" y="1043393"/>
                  </a:lnTo>
                  <a:lnTo>
                    <a:pt x="1548844" y="1043393"/>
                  </a:lnTo>
                  <a:lnTo>
                    <a:pt x="1689648" y="1043393"/>
                  </a:lnTo>
                  <a:lnTo>
                    <a:pt x="1830452" y="1043393"/>
                  </a:lnTo>
                  <a:lnTo>
                    <a:pt x="1971256" y="1043393"/>
                  </a:lnTo>
                  <a:lnTo>
                    <a:pt x="2112061" y="1173817"/>
                  </a:lnTo>
                  <a:lnTo>
                    <a:pt x="2252865" y="1043393"/>
                  </a:lnTo>
                  <a:lnTo>
                    <a:pt x="2393669" y="1043393"/>
                  </a:lnTo>
                  <a:lnTo>
                    <a:pt x="2534473" y="1173817"/>
                  </a:lnTo>
                  <a:lnTo>
                    <a:pt x="2675277" y="1173817"/>
                  </a:lnTo>
                  <a:lnTo>
                    <a:pt x="2816081" y="1173817"/>
                  </a:lnTo>
                  <a:lnTo>
                    <a:pt x="2956885" y="1043393"/>
                  </a:lnTo>
                  <a:lnTo>
                    <a:pt x="3097689" y="912969"/>
                  </a:lnTo>
                  <a:lnTo>
                    <a:pt x="3238493" y="912969"/>
                  </a:lnTo>
                  <a:lnTo>
                    <a:pt x="3379297" y="1043393"/>
                  </a:lnTo>
                  <a:lnTo>
                    <a:pt x="3520101" y="1043393"/>
                  </a:lnTo>
                </a:path>
              </a:pathLst>
            </a:custGeom>
            <a:ln w="27101" cap="flat">
              <a:solidFill>
                <a:srgbClr val="1CABE2">
                  <a:alpha val="80000"/>
                </a:srgbClr>
              </a:solidFill>
              <a:prstDash val="solid"/>
              <a:round/>
            </a:ln>
          </p:spPr>
          <p:txBody>
            <a:bodyPr/>
            <a:lstStyle/>
            <a:p/>
          </p:txBody>
        </p:sp>
        <p:sp>
          <p:nvSpPr>
            <p:cNvPr id="91" name="pl91"/>
            <p:cNvSpPr/>
            <p:nvPr/>
          </p:nvSpPr>
          <p:spPr>
            <a:xfrm>
              <a:off x="5308715" y="4507815"/>
              <a:ext cx="3520101" cy="652120"/>
            </a:xfrm>
            <a:custGeom>
              <a:avLst/>
              <a:pathLst>
                <a:path w="3520101" h="652120">
                  <a:moveTo>
                    <a:pt x="0" y="0"/>
                  </a:moveTo>
                  <a:lnTo>
                    <a:pt x="140804" y="130424"/>
                  </a:lnTo>
                  <a:lnTo>
                    <a:pt x="281608" y="260848"/>
                  </a:lnTo>
                  <a:lnTo>
                    <a:pt x="422412" y="391272"/>
                  </a:lnTo>
                  <a:lnTo>
                    <a:pt x="563216" y="260848"/>
                  </a:lnTo>
                  <a:lnTo>
                    <a:pt x="704020" y="260848"/>
                  </a:lnTo>
                  <a:lnTo>
                    <a:pt x="844824" y="521696"/>
                  </a:lnTo>
                  <a:lnTo>
                    <a:pt x="985628" y="391272"/>
                  </a:lnTo>
                  <a:lnTo>
                    <a:pt x="1126432" y="391272"/>
                  </a:lnTo>
                  <a:lnTo>
                    <a:pt x="1267236" y="391272"/>
                  </a:lnTo>
                  <a:lnTo>
                    <a:pt x="1408040" y="391272"/>
                  </a:lnTo>
                  <a:lnTo>
                    <a:pt x="1548844" y="652120"/>
                  </a:lnTo>
                  <a:lnTo>
                    <a:pt x="1689648" y="391272"/>
                  </a:lnTo>
                  <a:lnTo>
                    <a:pt x="1830452" y="391272"/>
                  </a:lnTo>
                  <a:lnTo>
                    <a:pt x="1971256" y="260848"/>
                  </a:lnTo>
                  <a:lnTo>
                    <a:pt x="2112061" y="260848"/>
                  </a:lnTo>
                  <a:lnTo>
                    <a:pt x="2252865" y="260848"/>
                  </a:lnTo>
                  <a:lnTo>
                    <a:pt x="2393669" y="521696"/>
                  </a:lnTo>
                  <a:lnTo>
                    <a:pt x="2534473" y="260848"/>
                  </a:lnTo>
                  <a:lnTo>
                    <a:pt x="2675277" y="391272"/>
                  </a:lnTo>
                  <a:lnTo>
                    <a:pt x="2816081" y="130424"/>
                  </a:lnTo>
                  <a:lnTo>
                    <a:pt x="2956885" y="260848"/>
                  </a:lnTo>
                  <a:lnTo>
                    <a:pt x="3097689" y="130424"/>
                  </a:lnTo>
                  <a:lnTo>
                    <a:pt x="3238493" y="130424"/>
                  </a:lnTo>
                  <a:lnTo>
                    <a:pt x="3379297" y="391272"/>
                  </a:lnTo>
                  <a:lnTo>
                    <a:pt x="3520101" y="130424"/>
                  </a:lnTo>
                </a:path>
              </a:pathLst>
            </a:custGeom>
            <a:ln w="27101" cap="flat">
              <a:solidFill>
                <a:srgbClr val="00833D">
                  <a:alpha val="80000"/>
                </a:srgbClr>
              </a:solidFill>
              <a:prstDash val="solid"/>
              <a:round/>
            </a:ln>
          </p:spPr>
          <p:txBody>
            <a:bodyPr/>
            <a:lstStyle/>
            <a:p/>
          </p:txBody>
        </p:sp>
        <p:sp>
          <p:nvSpPr>
            <p:cNvPr id="92" name="pl92"/>
            <p:cNvSpPr/>
            <p:nvPr/>
          </p:nvSpPr>
          <p:spPr>
            <a:xfrm>
              <a:off x="5308715" y="2681877"/>
              <a:ext cx="3520101" cy="2347635"/>
            </a:xfrm>
            <a:custGeom>
              <a:avLst/>
              <a:pathLst>
                <a:path w="3520101" h="2347635">
                  <a:moveTo>
                    <a:pt x="0" y="1956362"/>
                  </a:moveTo>
                  <a:lnTo>
                    <a:pt x="140804" y="2086786"/>
                  </a:lnTo>
                  <a:lnTo>
                    <a:pt x="281608" y="2086786"/>
                  </a:lnTo>
                  <a:lnTo>
                    <a:pt x="422412" y="1825938"/>
                  </a:lnTo>
                  <a:lnTo>
                    <a:pt x="563216" y="2086786"/>
                  </a:lnTo>
                  <a:lnTo>
                    <a:pt x="704020" y="2086786"/>
                  </a:lnTo>
                  <a:lnTo>
                    <a:pt x="844824" y="1956362"/>
                  </a:lnTo>
                  <a:lnTo>
                    <a:pt x="985628" y="2217210"/>
                  </a:lnTo>
                  <a:lnTo>
                    <a:pt x="1126432" y="2217210"/>
                  </a:lnTo>
                  <a:lnTo>
                    <a:pt x="1267236" y="2086786"/>
                  </a:lnTo>
                  <a:lnTo>
                    <a:pt x="1408040" y="2347635"/>
                  </a:lnTo>
                  <a:lnTo>
                    <a:pt x="1548844" y="2347635"/>
                  </a:lnTo>
                  <a:lnTo>
                    <a:pt x="1689648" y="2217210"/>
                  </a:lnTo>
                  <a:lnTo>
                    <a:pt x="1830452" y="2347635"/>
                  </a:lnTo>
                  <a:lnTo>
                    <a:pt x="1971256" y="2217210"/>
                  </a:lnTo>
                  <a:lnTo>
                    <a:pt x="2112061" y="2086786"/>
                  </a:lnTo>
                  <a:lnTo>
                    <a:pt x="2252865" y="1956362"/>
                  </a:lnTo>
                  <a:lnTo>
                    <a:pt x="2393669" y="1956362"/>
                  </a:lnTo>
                  <a:lnTo>
                    <a:pt x="2534473" y="1695514"/>
                  </a:lnTo>
                  <a:lnTo>
                    <a:pt x="2675277" y="1825938"/>
                  </a:lnTo>
                  <a:lnTo>
                    <a:pt x="2816081" y="1304241"/>
                  </a:lnTo>
                  <a:lnTo>
                    <a:pt x="2956885" y="912969"/>
                  </a:lnTo>
                  <a:lnTo>
                    <a:pt x="3097689" y="782545"/>
                  </a:lnTo>
                  <a:lnTo>
                    <a:pt x="3238493" y="391272"/>
                  </a:lnTo>
                  <a:lnTo>
                    <a:pt x="3379297" y="0"/>
                  </a:lnTo>
                  <a:lnTo>
                    <a:pt x="3520101" y="130424"/>
                  </a:lnTo>
                </a:path>
              </a:pathLst>
            </a:custGeom>
            <a:ln w="43362" cap="flat">
              <a:solidFill>
                <a:srgbClr val="000000">
                  <a:alpha val="100000"/>
                </a:srgbClr>
              </a:solidFill>
              <a:prstDash val="solid"/>
              <a:round/>
            </a:ln>
          </p:spPr>
          <p:txBody>
            <a:bodyPr/>
            <a:lstStyle/>
            <a:p/>
          </p:txBody>
        </p:sp>
        <p:sp>
          <p:nvSpPr>
            <p:cNvPr id="93" name="pl93"/>
            <p:cNvSpPr/>
            <p:nvPr/>
          </p:nvSpPr>
          <p:spPr>
            <a:xfrm>
              <a:off x="5308715" y="2681877"/>
              <a:ext cx="3520101" cy="2347635"/>
            </a:xfrm>
            <a:custGeom>
              <a:avLst/>
              <a:pathLst>
                <a:path w="3520101" h="2347635">
                  <a:moveTo>
                    <a:pt x="0" y="1956362"/>
                  </a:moveTo>
                  <a:lnTo>
                    <a:pt x="140804" y="2086786"/>
                  </a:lnTo>
                  <a:lnTo>
                    <a:pt x="281608" y="2086786"/>
                  </a:lnTo>
                  <a:lnTo>
                    <a:pt x="422412" y="1825938"/>
                  </a:lnTo>
                  <a:lnTo>
                    <a:pt x="563216" y="2086786"/>
                  </a:lnTo>
                  <a:lnTo>
                    <a:pt x="704020" y="2086786"/>
                  </a:lnTo>
                  <a:lnTo>
                    <a:pt x="844824" y="1956362"/>
                  </a:lnTo>
                  <a:lnTo>
                    <a:pt x="985628" y="2217210"/>
                  </a:lnTo>
                  <a:lnTo>
                    <a:pt x="1126432" y="2217210"/>
                  </a:lnTo>
                  <a:lnTo>
                    <a:pt x="1267236" y="2086786"/>
                  </a:lnTo>
                  <a:lnTo>
                    <a:pt x="1408040" y="2347635"/>
                  </a:lnTo>
                  <a:lnTo>
                    <a:pt x="1548844" y="2347635"/>
                  </a:lnTo>
                  <a:lnTo>
                    <a:pt x="1689648" y="2217210"/>
                  </a:lnTo>
                  <a:lnTo>
                    <a:pt x="1830452" y="2347635"/>
                  </a:lnTo>
                  <a:lnTo>
                    <a:pt x="1971256" y="2217210"/>
                  </a:lnTo>
                  <a:lnTo>
                    <a:pt x="2112061" y="2086786"/>
                  </a:lnTo>
                  <a:lnTo>
                    <a:pt x="2252865" y="1956362"/>
                  </a:lnTo>
                  <a:lnTo>
                    <a:pt x="2393669" y="1956362"/>
                  </a:lnTo>
                  <a:lnTo>
                    <a:pt x="2534473" y="1695514"/>
                  </a:lnTo>
                  <a:lnTo>
                    <a:pt x="2675277" y="1825938"/>
                  </a:lnTo>
                  <a:lnTo>
                    <a:pt x="2816081" y="1304241"/>
                  </a:lnTo>
                  <a:lnTo>
                    <a:pt x="2956885" y="912969"/>
                  </a:lnTo>
                  <a:lnTo>
                    <a:pt x="3097689" y="782545"/>
                  </a:lnTo>
                  <a:lnTo>
                    <a:pt x="3238493" y="391272"/>
                  </a:lnTo>
                  <a:lnTo>
                    <a:pt x="3379297" y="0"/>
                  </a:lnTo>
                  <a:lnTo>
                    <a:pt x="3520101" y="130424"/>
                  </a:lnTo>
                </a:path>
              </a:pathLst>
            </a:custGeom>
            <a:ln w="27101" cap="flat">
              <a:solidFill>
                <a:srgbClr val="0058AB">
                  <a:alpha val="100000"/>
                </a:srgbClr>
              </a:solidFill>
              <a:prstDash val="solid"/>
              <a:round/>
            </a:ln>
          </p:spPr>
          <p:txBody>
            <a:bodyPr/>
            <a:lstStyle/>
            <a:p/>
          </p:txBody>
        </p:sp>
        <p:sp>
          <p:nvSpPr>
            <p:cNvPr id="94" name="pl94"/>
            <p:cNvSpPr/>
            <p:nvPr/>
          </p:nvSpPr>
          <p:spPr>
            <a:xfrm>
              <a:off x="5132709" y="50295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246967"/>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37739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4638239"/>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4377391"/>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116543"/>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2290604"/>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421028"/>
              <a:ext cx="0" cy="391272"/>
            </a:xfrm>
            <a:custGeom>
              <a:avLst/>
              <a:pathLst>
                <a:path w="0" h="391272">
                  <a:moveTo>
                    <a:pt x="0" y="39127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41804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420917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54246"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658267" y="4571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46004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36228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925503"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4080330"/>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601388" y="22240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22528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4" name="pg114"/>
            <p:cNvSpPr/>
            <p:nvPr/>
          </p:nvSpPr>
          <p:spPr>
            <a:xfrm>
              <a:off x="8742193" y="2354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384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16" name="tx116"/>
            <p:cNvSpPr/>
            <p:nvPr/>
          </p:nvSpPr>
          <p:spPr>
            <a:xfrm>
              <a:off x="8889106" y="42065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9774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5006511" y="49868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433620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68263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303051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2378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5856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5856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8322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4568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25663" y="6120905"/>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Albania</a:t>
              </a:r>
            </a:p>
          </p:txBody>
        </p:sp>
        <p:sp>
          <p:nvSpPr>
            <p:cNvPr id="136" name="tx136"/>
            <p:cNvSpPr/>
            <p:nvPr/>
          </p:nvSpPr>
          <p:spPr>
            <a:xfrm>
              <a:off x="705032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1278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17% of children who received DTP1 did not receive MCV1 (right).
The low DTP drop-out rate implies good ability to provide a complete series of vaccines early in life. The high DTP-MCV drop-out rate implies poor retention in immunization programmes and ability to provide a full course of vaccines in infancy (up to one year).
In 2025, Albania DTP drop-out was lower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high (17%) in Albania, indicating good ability to deliver the primary series early on, but poor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0909"/>
            </a:xfrm>
            <a:custGeom>
              <a:avLst/>
              <a:pathLst>
                <a:path w="2135265" h="50909">
                  <a:moveTo>
                    <a:pt x="0" y="50909"/>
                  </a:moveTo>
                  <a:lnTo>
                    <a:pt x="85410" y="50909"/>
                  </a:lnTo>
                  <a:lnTo>
                    <a:pt x="170821" y="42424"/>
                  </a:lnTo>
                  <a:lnTo>
                    <a:pt x="256231" y="33939"/>
                  </a:lnTo>
                  <a:lnTo>
                    <a:pt x="341642" y="16969"/>
                  </a:lnTo>
                  <a:lnTo>
                    <a:pt x="427053" y="8484"/>
                  </a:lnTo>
                  <a:lnTo>
                    <a:pt x="512463" y="16969"/>
                  </a:lnTo>
                  <a:lnTo>
                    <a:pt x="597874" y="8484"/>
                  </a:lnTo>
                  <a:lnTo>
                    <a:pt x="683284" y="0"/>
                  </a:lnTo>
                  <a:lnTo>
                    <a:pt x="768695" y="16969"/>
                  </a:lnTo>
                  <a:lnTo>
                    <a:pt x="854106" y="0"/>
                  </a:lnTo>
                  <a:lnTo>
                    <a:pt x="939516" y="16969"/>
                  </a:lnTo>
                  <a:lnTo>
                    <a:pt x="1024927" y="25454"/>
                  </a:lnTo>
                  <a:lnTo>
                    <a:pt x="1110337" y="0"/>
                  </a:lnTo>
                  <a:lnTo>
                    <a:pt x="1195748" y="0"/>
                  </a:lnTo>
                  <a:lnTo>
                    <a:pt x="1281159" y="0"/>
                  </a:lnTo>
                  <a:lnTo>
                    <a:pt x="1366569" y="0"/>
                  </a:lnTo>
                  <a:lnTo>
                    <a:pt x="1451980" y="0"/>
                  </a:lnTo>
                  <a:lnTo>
                    <a:pt x="1537390" y="0"/>
                  </a:lnTo>
                  <a:lnTo>
                    <a:pt x="1622801" y="0"/>
                  </a:lnTo>
                  <a:lnTo>
                    <a:pt x="1708212" y="8484"/>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8484"/>
            </a:xfrm>
            <a:custGeom>
              <a:avLst/>
              <a:pathLst>
                <a:path w="854106" h="8484">
                  <a:moveTo>
                    <a:pt x="0" y="0"/>
                  </a:moveTo>
                  <a:lnTo>
                    <a:pt x="85410" y="0"/>
                  </a:lnTo>
                  <a:lnTo>
                    <a:pt x="170821" y="0"/>
                  </a:lnTo>
                  <a:lnTo>
                    <a:pt x="256231" y="0"/>
                  </a:lnTo>
                  <a:lnTo>
                    <a:pt x="341642" y="0"/>
                  </a:lnTo>
                  <a:lnTo>
                    <a:pt x="427053" y="0"/>
                  </a:lnTo>
                  <a:lnTo>
                    <a:pt x="512463" y="8484"/>
                  </a:lnTo>
                  <a:lnTo>
                    <a:pt x="597874" y="8484"/>
                  </a:lnTo>
                  <a:lnTo>
                    <a:pt x="683284" y="8484"/>
                  </a:lnTo>
                  <a:lnTo>
                    <a:pt x="768695" y="8484"/>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764316" y="4578485"/>
              <a:ext cx="427053" cy="16969"/>
            </a:xfrm>
            <a:custGeom>
              <a:avLst/>
              <a:pathLst>
                <a:path w="427053" h="16969">
                  <a:moveTo>
                    <a:pt x="0" y="0"/>
                  </a:moveTo>
                  <a:lnTo>
                    <a:pt x="85410" y="0"/>
                  </a:lnTo>
                  <a:lnTo>
                    <a:pt x="170821" y="8484"/>
                  </a:lnTo>
                  <a:lnTo>
                    <a:pt x="256231" y="8484"/>
                  </a:lnTo>
                  <a:lnTo>
                    <a:pt x="341642" y="0"/>
                  </a:lnTo>
                  <a:lnTo>
                    <a:pt x="427053" y="16969"/>
                  </a:lnTo>
                </a:path>
              </a:pathLst>
            </a:custGeom>
            <a:ln w="27101" cap="flat">
              <a:solidFill>
                <a:srgbClr val="1CABE2">
                  <a:alpha val="100000"/>
                </a:srgbClr>
              </a:solidFill>
              <a:prstDash val="solid"/>
              <a:round/>
            </a:ln>
          </p:spPr>
          <p:txBody>
            <a:bodyPr/>
            <a:lstStyle/>
            <a:p/>
          </p:txBody>
        </p:sp>
        <p:sp>
          <p:nvSpPr>
            <p:cNvPr id="109" name="pt109"/>
            <p:cNvSpPr/>
            <p:nvPr/>
          </p:nvSpPr>
          <p:spPr>
            <a:xfrm>
              <a:off x="2746266"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831676"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917087"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002498"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87908"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tx115"/>
            <p:cNvSpPr/>
            <p:nvPr/>
          </p:nvSpPr>
          <p:spPr>
            <a:xfrm>
              <a:off x="2612386" y="44862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6" name="tx116"/>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17" name="tx117"/>
            <p:cNvSpPr/>
            <p:nvPr/>
          </p:nvSpPr>
          <p:spPr>
            <a:xfrm>
              <a:off x="3051698" y="44373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8" name="pl11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947768"/>
              <a:ext cx="2135265" cy="16969"/>
            </a:xfrm>
            <a:custGeom>
              <a:avLst/>
              <a:pathLst>
                <a:path w="2135265" h="16969">
                  <a:moveTo>
                    <a:pt x="0" y="8484"/>
                  </a:moveTo>
                  <a:lnTo>
                    <a:pt x="85410" y="16969"/>
                  </a:lnTo>
                  <a:lnTo>
                    <a:pt x="170821" y="8484"/>
                  </a:lnTo>
                  <a:lnTo>
                    <a:pt x="256231" y="16969"/>
                  </a:lnTo>
                  <a:lnTo>
                    <a:pt x="341642" y="8484"/>
                  </a:lnTo>
                  <a:lnTo>
                    <a:pt x="427053" y="0"/>
                  </a:lnTo>
                  <a:lnTo>
                    <a:pt x="512463" y="8484"/>
                  </a:lnTo>
                  <a:lnTo>
                    <a:pt x="597874" y="8484"/>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8484"/>
                  </a:lnTo>
                  <a:lnTo>
                    <a:pt x="1879033" y="8484"/>
                  </a:lnTo>
                  <a:lnTo>
                    <a:pt x="1964443" y="8484"/>
                  </a:lnTo>
                  <a:lnTo>
                    <a:pt x="2049854" y="0"/>
                  </a:lnTo>
                  <a:lnTo>
                    <a:pt x="2135265" y="8484"/>
                  </a:lnTo>
                </a:path>
              </a:pathLst>
            </a:custGeom>
            <a:ln w="27101" cap="flat">
              <a:solidFill>
                <a:srgbClr val="1CABE2">
                  <a:alpha val="100000"/>
                </a:srgbClr>
              </a:solidFill>
              <a:prstDash val="solid"/>
              <a:round/>
            </a:ln>
          </p:spPr>
          <p:txBody>
            <a:bodyPr/>
            <a:lstStyle/>
            <a:p/>
          </p:txBody>
        </p:sp>
        <p:sp>
          <p:nvSpPr>
            <p:cNvPr id="138" name="pt138"/>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tx164"/>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5" name="tx165"/>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6" name="tx166"/>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tx167"/>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8" name="pl16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258884"/>
              <a:ext cx="2135265" cy="152727"/>
            </a:xfrm>
            <a:custGeom>
              <a:avLst/>
              <a:pathLst>
                <a:path w="2135265" h="152727">
                  <a:moveTo>
                    <a:pt x="0" y="33939"/>
                  </a:moveTo>
                  <a:lnTo>
                    <a:pt x="85410" y="33939"/>
                  </a:lnTo>
                  <a:lnTo>
                    <a:pt x="170821" y="25454"/>
                  </a:lnTo>
                  <a:lnTo>
                    <a:pt x="256231" y="50909"/>
                  </a:lnTo>
                  <a:lnTo>
                    <a:pt x="341642" y="25454"/>
                  </a:lnTo>
                  <a:lnTo>
                    <a:pt x="427053" y="16969"/>
                  </a:lnTo>
                  <a:lnTo>
                    <a:pt x="512463" y="33939"/>
                  </a:lnTo>
                  <a:lnTo>
                    <a:pt x="597874" y="16969"/>
                  </a:lnTo>
                  <a:lnTo>
                    <a:pt x="683284" y="8484"/>
                  </a:lnTo>
                  <a:lnTo>
                    <a:pt x="768695" y="16969"/>
                  </a:lnTo>
                  <a:lnTo>
                    <a:pt x="854106" y="0"/>
                  </a:lnTo>
                  <a:lnTo>
                    <a:pt x="939516" y="0"/>
                  </a:lnTo>
                  <a:lnTo>
                    <a:pt x="1024927" y="8484"/>
                  </a:lnTo>
                  <a:lnTo>
                    <a:pt x="1110337" y="0"/>
                  </a:lnTo>
                  <a:lnTo>
                    <a:pt x="1195748" y="8484"/>
                  </a:lnTo>
                  <a:lnTo>
                    <a:pt x="1281159" y="16969"/>
                  </a:lnTo>
                  <a:lnTo>
                    <a:pt x="1366569" y="25454"/>
                  </a:lnTo>
                  <a:lnTo>
                    <a:pt x="1451980" y="25454"/>
                  </a:lnTo>
                  <a:lnTo>
                    <a:pt x="1537390" y="42424"/>
                  </a:lnTo>
                  <a:lnTo>
                    <a:pt x="1622801" y="33939"/>
                  </a:lnTo>
                  <a:lnTo>
                    <a:pt x="1708212" y="67878"/>
                  </a:lnTo>
                  <a:lnTo>
                    <a:pt x="1793622" y="101818"/>
                  </a:lnTo>
                  <a:lnTo>
                    <a:pt x="1879033" y="110302"/>
                  </a:lnTo>
                  <a:lnTo>
                    <a:pt x="1964443" y="135757"/>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188" name="pt188"/>
            <p:cNvSpPr/>
            <p:nvPr/>
          </p:nvSpPr>
          <p:spPr>
            <a:xfrm>
              <a:off x="383224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344705" y="32747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43011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68634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19881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369632"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54045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625864"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796685"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88209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96750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tx214"/>
            <p:cNvSpPr/>
            <p:nvPr/>
          </p:nvSpPr>
          <p:spPr>
            <a:xfrm>
              <a:off x="3698362"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5" name="tx215"/>
            <p:cNvSpPr/>
            <p:nvPr/>
          </p:nvSpPr>
          <p:spPr>
            <a:xfrm>
              <a:off x="6018113"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6" name="tx216"/>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7" name="tx217"/>
            <p:cNvSpPr/>
            <p:nvPr/>
          </p:nvSpPr>
          <p:spPr>
            <a:xfrm>
              <a:off x="5845885"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8" name="pl21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947768"/>
              <a:ext cx="2135265" cy="25454"/>
            </a:xfrm>
            <a:custGeom>
              <a:avLst/>
              <a:pathLst>
                <a:path w="2135265" h="25454">
                  <a:moveTo>
                    <a:pt x="0" y="16969"/>
                  </a:moveTo>
                  <a:lnTo>
                    <a:pt x="85410" y="16969"/>
                  </a:lnTo>
                  <a:lnTo>
                    <a:pt x="170821" y="8484"/>
                  </a:lnTo>
                  <a:lnTo>
                    <a:pt x="256231" y="16969"/>
                  </a:lnTo>
                  <a:lnTo>
                    <a:pt x="341642" y="16969"/>
                  </a:lnTo>
                  <a:lnTo>
                    <a:pt x="427053" y="8484"/>
                  </a:lnTo>
                  <a:lnTo>
                    <a:pt x="512463" y="16969"/>
                  </a:lnTo>
                  <a:lnTo>
                    <a:pt x="597874" y="8484"/>
                  </a:lnTo>
                  <a:lnTo>
                    <a:pt x="683284" y="0"/>
                  </a:lnTo>
                  <a:lnTo>
                    <a:pt x="768695" y="8484"/>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8484"/>
                  </a:lnTo>
                  <a:lnTo>
                    <a:pt x="1793622" y="8484"/>
                  </a:lnTo>
                  <a:lnTo>
                    <a:pt x="1879033" y="16969"/>
                  </a:lnTo>
                  <a:lnTo>
                    <a:pt x="1964443" y="16969"/>
                  </a:lnTo>
                  <a:lnTo>
                    <a:pt x="2049854" y="16969"/>
                  </a:lnTo>
                  <a:lnTo>
                    <a:pt x="2135265" y="25454"/>
                  </a:lnTo>
                </a:path>
              </a:pathLst>
            </a:custGeom>
            <a:ln w="27101" cap="flat">
              <a:solidFill>
                <a:srgbClr val="1CABE2">
                  <a:alpha val="100000"/>
                </a:srgbClr>
              </a:solidFill>
              <a:prstDash val="solid"/>
              <a:round/>
            </a:ln>
          </p:spPr>
          <p:txBody>
            <a:bodyPr/>
            <a:lstStyle/>
            <a:p/>
          </p:txBody>
        </p:sp>
        <p:sp>
          <p:nvSpPr>
            <p:cNvPr id="238" name="pt238"/>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7972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88266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96807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90758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33464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50546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59087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67628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tx264"/>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5" name="tx265"/>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6" name="tx266"/>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7" name="tx267"/>
            <p:cNvSpPr/>
            <p:nvPr/>
          </p:nvSpPr>
          <p:spPr>
            <a:xfrm>
              <a:off x="8640073"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8" name="pl26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6729889" y="3258884"/>
              <a:ext cx="2049854" cy="93333"/>
            </a:xfrm>
            <a:custGeom>
              <a:avLst/>
              <a:pathLst>
                <a:path w="2049854" h="93333">
                  <a:moveTo>
                    <a:pt x="0" y="76363"/>
                  </a:moveTo>
                  <a:lnTo>
                    <a:pt x="85410" y="50909"/>
                  </a:lnTo>
                  <a:lnTo>
                    <a:pt x="170821" y="50909"/>
                  </a:lnTo>
                  <a:lnTo>
                    <a:pt x="256231" y="25454"/>
                  </a:lnTo>
                  <a:lnTo>
                    <a:pt x="341642" y="16969"/>
                  </a:lnTo>
                  <a:lnTo>
                    <a:pt x="427053" y="42424"/>
                  </a:lnTo>
                  <a:lnTo>
                    <a:pt x="512463" y="33939"/>
                  </a:lnTo>
                  <a:lnTo>
                    <a:pt x="597874" y="8484"/>
                  </a:lnTo>
                  <a:lnTo>
                    <a:pt x="683284" y="8484"/>
                  </a:lnTo>
                  <a:lnTo>
                    <a:pt x="768695" y="8484"/>
                  </a:lnTo>
                  <a:lnTo>
                    <a:pt x="854106" y="0"/>
                  </a:lnTo>
                  <a:lnTo>
                    <a:pt x="939516" y="0"/>
                  </a:lnTo>
                  <a:lnTo>
                    <a:pt x="1024927" y="0"/>
                  </a:lnTo>
                  <a:lnTo>
                    <a:pt x="1110337" y="8484"/>
                  </a:lnTo>
                  <a:lnTo>
                    <a:pt x="1195748" y="8484"/>
                  </a:lnTo>
                  <a:lnTo>
                    <a:pt x="1281159" y="8484"/>
                  </a:lnTo>
                  <a:lnTo>
                    <a:pt x="1366569" y="8484"/>
                  </a:lnTo>
                  <a:lnTo>
                    <a:pt x="1451980" y="25454"/>
                  </a:lnTo>
                  <a:lnTo>
                    <a:pt x="1537390" y="25454"/>
                  </a:lnTo>
                  <a:lnTo>
                    <a:pt x="1622801" y="42424"/>
                  </a:lnTo>
                  <a:lnTo>
                    <a:pt x="1708212" y="59393"/>
                  </a:lnTo>
                  <a:lnTo>
                    <a:pt x="1793622" y="50909"/>
                  </a:lnTo>
                  <a:lnTo>
                    <a:pt x="1879033" y="50909"/>
                  </a:lnTo>
                  <a:lnTo>
                    <a:pt x="1964443" y="59393"/>
                  </a:lnTo>
                  <a:lnTo>
                    <a:pt x="2049854" y="93333"/>
                  </a:lnTo>
                </a:path>
              </a:pathLst>
            </a:custGeom>
            <a:ln w="27101" cap="flat">
              <a:solidFill>
                <a:srgbClr val="1CABE2">
                  <a:alpha val="100000"/>
                </a:srgbClr>
              </a:solidFill>
              <a:prstDash val="solid"/>
              <a:round/>
            </a:ln>
          </p:spPr>
          <p:txBody>
            <a:bodyPr/>
            <a:lstStyle/>
            <a:p/>
          </p:txBody>
        </p:sp>
        <p:sp>
          <p:nvSpPr>
            <p:cNvPr id="288" name="pt288"/>
            <p:cNvSpPr/>
            <p:nvPr/>
          </p:nvSpPr>
          <p:spPr>
            <a:xfrm>
              <a:off x="671183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88266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696807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138892"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4" name="pt294"/>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097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39512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82217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075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9929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0784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163819"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42005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0546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59087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6762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76169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tx313"/>
            <p:cNvSpPr/>
            <p:nvPr/>
          </p:nvSpPr>
          <p:spPr>
            <a:xfrm>
              <a:off x="6577959"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314" name="tx314"/>
            <p:cNvSpPr/>
            <p:nvPr/>
          </p:nvSpPr>
          <p:spPr>
            <a:xfrm>
              <a:off x="8812300"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15" name="tx315"/>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6" name="tx316"/>
            <p:cNvSpPr/>
            <p:nvPr/>
          </p:nvSpPr>
          <p:spPr>
            <a:xfrm>
              <a:off x="8640073"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7" name="tx31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8" name="tx318"/>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9" name="tx319"/>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0" name="tx320"/>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1" name="tx32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2" name="tx32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3" name="tx32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4" name="tx32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5" name="tx32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6" name="tx32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7" name="tx32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8" name="tx32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9" name="tx32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0" name="tx33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1" name="tx331"/>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2" name="tx332"/>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3" name="tx333"/>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4" name="tx334"/>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5" name="tx335"/>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6" name="tx336"/>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7" name="tx337"/>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8" name="tx338"/>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8" name="tx358"/>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9" name="tx359"/>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0" name="tx360"/>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1" name="tx361"/>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2" name="tx362"/>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3" name="tx36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4" name="pt36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6" name="tx36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7" name="tx36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8" name="tx368"/>
            <p:cNvSpPr/>
            <p:nvPr/>
          </p:nvSpPr>
          <p:spPr>
            <a:xfrm>
              <a:off x="2397062" y="1330710"/>
              <a:ext cx="5041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Albania, 2000-2025</a:t>
              </a:r>
            </a:p>
          </p:txBody>
        </p:sp>
        <p:sp>
          <p:nvSpPr>
            <p:cNvPr id="369" name="tx36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0" name="tx37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(81%), followed by MCV2 (88%).
Compared to 2019, coverage of one vaccine remained constant (BCG) and 5 vaccines decreased (DTP1, DTP3, IPV1, MCV1 and MCV2).
Compared to 2024, coverage of 3 vaccines remained constant (BCG, IPV1 and MCV1) and 4 vaccines decreased (DTP1, DTP3, MCV2 and ROTAC).</a:t>
            </a:r>
          </a:p>
        </p:txBody>
      </p:sp>
      <p:sp>
        <p:nvSpPr>
          <p:cNvPr id="3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had its lowest coverage in MCV1 (81%), while most other routine vaccines clustered around 88-99%; 5 antigens decreased since 2019, and 4 antigens decreased since 2024.</a:t>
            </a:r>
          </a:p>
        </p:txBody>
      </p:sp>
      <p:grpSp xmlns:pic="http://schemas.openxmlformats.org/drawingml/2006/picture">
        <p:nvGrpSpPr>
          <p:cNvPr id="373" name=""/>
          <p:cNvGrpSpPr/>
          <p:nvPr/>
        </p:nvGrpSpPr>
        <p:grpSpPr>
          <a:xfrm>
            <a:off x="292608" y="1097280"/>
            <a:ext cx="8595360" cy="28575"/>
            <a:chOff x="292608" y="1097280"/>
            <a:chExt cx="8595360" cy="28575"/>
          </a:xfrm>
        </p:grpSpPr>
        <p:sp>
          <p:nvSpPr>
            <p:cNvPr id="3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42348"/>
            </a:xfrm>
            <a:custGeom>
              <a:avLst/>
              <a:pathLst>
                <a:path w="6518190" h="142348">
                  <a:moveTo>
                    <a:pt x="0" y="94899"/>
                  </a:moveTo>
                  <a:lnTo>
                    <a:pt x="260727" y="94899"/>
                  </a:lnTo>
                  <a:lnTo>
                    <a:pt x="521455" y="47449"/>
                  </a:lnTo>
                  <a:lnTo>
                    <a:pt x="782182" y="94899"/>
                  </a:lnTo>
                  <a:lnTo>
                    <a:pt x="1042910" y="94899"/>
                  </a:lnTo>
                  <a:lnTo>
                    <a:pt x="1303638" y="47449"/>
                  </a:lnTo>
                  <a:lnTo>
                    <a:pt x="1564365" y="94899"/>
                  </a:lnTo>
                  <a:lnTo>
                    <a:pt x="1825093" y="47449"/>
                  </a:lnTo>
                  <a:lnTo>
                    <a:pt x="2085820" y="0"/>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47449"/>
                  </a:lnTo>
                  <a:lnTo>
                    <a:pt x="5736007" y="94899"/>
                  </a:lnTo>
                  <a:lnTo>
                    <a:pt x="5996734" y="94899"/>
                  </a:lnTo>
                  <a:lnTo>
                    <a:pt x="6257462" y="94899"/>
                  </a:lnTo>
                  <a:lnTo>
                    <a:pt x="6518190" y="1423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42348"/>
            </a:xfrm>
            <a:custGeom>
              <a:avLst/>
              <a:pathLst>
                <a:path w="6518190" h="142348">
                  <a:moveTo>
                    <a:pt x="0" y="142348"/>
                  </a:moveTo>
                  <a:lnTo>
                    <a:pt x="260727" y="142348"/>
                  </a:lnTo>
                  <a:lnTo>
                    <a:pt x="521455" y="142348"/>
                  </a:lnTo>
                  <a:lnTo>
                    <a:pt x="782182" y="94899"/>
                  </a:lnTo>
                  <a:lnTo>
                    <a:pt x="1042910" y="0"/>
                  </a:lnTo>
                  <a:lnTo>
                    <a:pt x="1303638" y="47449"/>
                  </a:lnTo>
                  <a:lnTo>
                    <a:pt x="1564365" y="47449"/>
                  </a:lnTo>
                  <a:lnTo>
                    <a:pt x="1825093" y="47449"/>
                  </a:lnTo>
                  <a:lnTo>
                    <a:pt x="2085820" y="0"/>
                  </a:lnTo>
                  <a:lnTo>
                    <a:pt x="2346548" y="47449"/>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47449"/>
                  </a:lnTo>
                  <a:lnTo>
                    <a:pt x="5475279" y="47449"/>
                  </a:lnTo>
                  <a:lnTo>
                    <a:pt x="5736007" y="94899"/>
                  </a:lnTo>
                  <a:lnTo>
                    <a:pt x="5996734" y="94899"/>
                  </a:lnTo>
                  <a:lnTo>
                    <a:pt x="6257462" y="94899"/>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3481803" y="930799"/>
              <a:ext cx="4171641" cy="142348"/>
            </a:xfrm>
            <a:custGeom>
              <a:avLst/>
              <a:pathLst>
                <a:path w="4171641" h="142348">
                  <a:moveTo>
                    <a:pt x="0" y="47449"/>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lnTo>
                    <a:pt x="2868003" y="47449"/>
                  </a:lnTo>
                  <a:lnTo>
                    <a:pt x="3128731" y="47449"/>
                  </a:lnTo>
                  <a:lnTo>
                    <a:pt x="3389458" y="94899"/>
                  </a:lnTo>
                  <a:lnTo>
                    <a:pt x="3650186" y="94899"/>
                  </a:lnTo>
                  <a:lnTo>
                    <a:pt x="3910914" y="94899"/>
                  </a:lnTo>
                  <a:lnTo>
                    <a:pt x="4171641" y="142348"/>
                  </a:lnTo>
                </a:path>
              </a:pathLst>
            </a:custGeom>
            <a:ln w="27101" cap="flat">
              <a:solidFill>
                <a:srgbClr val="EE00EE">
                  <a:alpha val="100000"/>
                </a:srgbClr>
              </a:solidFill>
              <a:prstDash val="solid"/>
              <a:round/>
            </a:ln>
          </p:spPr>
          <p:txBody>
            <a:bodyPr/>
            <a:lstStyle/>
            <a:p/>
          </p:txBody>
        </p:sp>
        <p:sp>
          <p:nvSpPr>
            <p:cNvPr id="41" name="pl41"/>
            <p:cNvSpPr/>
            <p:nvPr/>
          </p:nvSpPr>
          <p:spPr>
            <a:xfrm>
              <a:off x="6871262" y="3255830"/>
              <a:ext cx="782182" cy="1518387"/>
            </a:xfrm>
            <a:custGeom>
              <a:avLst/>
              <a:pathLst>
                <a:path w="782182" h="1518387">
                  <a:moveTo>
                    <a:pt x="0" y="1518387"/>
                  </a:moveTo>
                  <a:lnTo>
                    <a:pt x="260727" y="427046"/>
                  </a:lnTo>
                  <a:lnTo>
                    <a:pt x="521455" y="332147"/>
                  </a:lnTo>
                  <a:lnTo>
                    <a:pt x="782182"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7449"/>
            </a:xfrm>
            <a:custGeom>
              <a:avLst/>
              <a:pathLst>
                <a:path w="2607276" h="47449">
                  <a:moveTo>
                    <a:pt x="0" y="0"/>
                  </a:moveTo>
                  <a:lnTo>
                    <a:pt x="260727" y="0"/>
                  </a:lnTo>
                  <a:lnTo>
                    <a:pt x="521455" y="0"/>
                  </a:lnTo>
                  <a:lnTo>
                    <a:pt x="782182" y="0"/>
                  </a:lnTo>
                  <a:lnTo>
                    <a:pt x="1042910" y="0"/>
                  </a:lnTo>
                  <a:lnTo>
                    <a:pt x="1303638" y="0"/>
                  </a:lnTo>
                  <a:lnTo>
                    <a:pt x="1564365" y="47449"/>
                  </a:lnTo>
                  <a:lnTo>
                    <a:pt x="1825093" y="47449"/>
                  </a:lnTo>
                  <a:lnTo>
                    <a:pt x="2085820" y="47449"/>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94899"/>
            </a:xfrm>
            <a:custGeom>
              <a:avLst/>
              <a:pathLst>
                <a:path w="1042910" h="94899">
                  <a:moveTo>
                    <a:pt x="0" y="0"/>
                  </a:moveTo>
                  <a:lnTo>
                    <a:pt x="260727" y="0"/>
                  </a:lnTo>
                  <a:lnTo>
                    <a:pt x="521455" y="47449"/>
                  </a:lnTo>
                  <a:lnTo>
                    <a:pt x="782182" y="4744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854093"/>
            </a:xfrm>
            <a:custGeom>
              <a:avLst/>
              <a:pathLst>
                <a:path w="6518190" h="854093">
                  <a:moveTo>
                    <a:pt x="0" y="189798"/>
                  </a:moveTo>
                  <a:lnTo>
                    <a:pt x="260727" y="189798"/>
                  </a:lnTo>
                  <a:lnTo>
                    <a:pt x="521455" y="142348"/>
                  </a:lnTo>
                  <a:lnTo>
                    <a:pt x="782182" y="284697"/>
                  </a:lnTo>
                  <a:lnTo>
                    <a:pt x="1042910" y="142348"/>
                  </a:lnTo>
                  <a:lnTo>
                    <a:pt x="1303638" y="94899"/>
                  </a:lnTo>
                  <a:lnTo>
                    <a:pt x="1564365" y="189798"/>
                  </a:lnTo>
                  <a:lnTo>
                    <a:pt x="1825093" y="94899"/>
                  </a:lnTo>
                  <a:lnTo>
                    <a:pt x="2085820" y="47449"/>
                  </a:lnTo>
                  <a:lnTo>
                    <a:pt x="2346548" y="94899"/>
                  </a:lnTo>
                  <a:lnTo>
                    <a:pt x="2607276" y="0"/>
                  </a:lnTo>
                  <a:lnTo>
                    <a:pt x="2868003" y="0"/>
                  </a:lnTo>
                  <a:lnTo>
                    <a:pt x="3128731" y="47449"/>
                  </a:lnTo>
                  <a:lnTo>
                    <a:pt x="3389458" y="0"/>
                  </a:lnTo>
                  <a:lnTo>
                    <a:pt x="3650186" y="47449"/>
                  </a:lnTo>
                  <a:lnTo>
                    <a:pt x="3910914" y="94899"/>
                  </a:lnTo>
                  <a:lnTo>
                    <a:pt x="4171641" y="142348"/>
                  </a:lnTo>
                  <a:lnTo>
                    <a:pt x="4432369" y="142348"/>
                  </a:lnTo>
                  <a:lnTo>
                    <a:pt x="4693096" y="237248"/>
                  </a:lnTo>
                  <a:lnTo>
                    <a:pt x="4953824" y="189798"/>
                  </a:lnTo>
                  <a:lnTo>
                    <a:pt x="5214552" y="379596"/>
                  </a:lnTo>
                  <a:lnTo>
                    <a:pt x="5475279" y="569395"/>
                  </a:lnTo>
                  <a:lnTo>
                    <a:pt x="5736007" y="616844"/>
                  </a:lnTo>
                  <a:lnTo>
                    <a:pt x="5996734" y="759193"/>
                  </a:lnTo>
                  <a:lnTo>
                    <a:pt x="6257462" y="854093"/>
                  </a:lnTo>
                  <a:lnTo>
                    <a:pt x="6518190" y="854093"/>
                  </a:lnTo>
                </a:path>
              </a:pathLst>
            </a:custGeom>
            <a:ln w="27101" cap="flat">
              <a:solidFill>
                <a:srgbClr val="FFC20E">
                  <a:alpha val="100000"/>
                </a:srgbClr>
              </a:solidFill>
              <a:prstDash val="solid"/>
              <a:round/>
            </a:ln>
          </p:spPr>
          <p:txBody>
            <a:bodyPr/>
            <a:lstStyle/>
            <a:p/>
          </p:txBody>
        </p:sp>
        <p:sp>
          <p:nvSpPr>
            <p:cNvPr id="45" name="pl45"/>
            <p:cNvSpPr/>
            <p:nvPr/>
          </p:nvSpPr>
          <p:spPr>
            <a:xfrm>
              <a:off x="1395982" y="930799"/>
              <a:ext cx="6257462" cy="521945"/>
            </a:xfrm>
            <a:custGeom>
              <a:avLst/>
              <a:pathLst>
                <a:path w="6257462" h="521945">
                  <a:moveTo>
                    <a:pt x="0" y="427046"/>
                  </a:moveTo>
                  <a:lnTo>
                    <a:pt x="260727" y="284697"/>
                  </a:lnTo>
                  <a:lnTo>
                    <a:pt x="521455" y="284697"/>
                  </a:lnTo>
                  <a:lnTo>
                    <a:pt x="782182" y="142348"/>
                  </a:lnTo>
                  <a:lnTo>
                    <a:pt x="1042910" y="94899"/>
                  </a:lnTo>
                  <a:lnTo>
                    <a:pt x="1303638" y="237248"/>
                  </a:lnTo>
                  <a:lnTo>
                    <a:pt x="1564365" y="189798"/>
                  </a:lnTo>
                  <a:lnTo>
                    <a:pt x="1825093" y="47449"/>
                  </a:lnTo>
                  <a:lnTo>
                    <a:pt x="2085820" y="47449"/>
                  </a:lnTo>
                  <a:lnTo>
                    <a:pt x="2346548" y="47449"/>
                  </a:lnTo>
                  <a:lnTo>
                    <a:pt x="2607276" y="0"/>
                  </a:lnTo>
                  <a:lnTo>
                    <a:pt x="2868003" y="0"/>
                  </a:lnTo>
                  <a:lnTo>
                    <a:pt x="3128731" y="0"/>
                  </a:lnTo>
                  <a:lnTo>
                    <a:pt x="3389458" y="47449"/>
                  </a:lnTo>
                  <a:lnTo>
                    <a:pt x="3650186" y="47449"/>
                  </a:lnTo>
                  <a:lnTo>
                    <a:pt x="3910914" y="47449"/>
                  </a:lnTo>
                  <a:lnTo>
                    <a:pt x="4171641" y="47449"/>
                  </a:lnTo>
                  <a:lnTo>
                    <a:pt x="4432369" y="142348"/>
                  </a:lnTo>
                  <a:lnTo>
                    <a:pt x="4693096" y="142348"/>
                  </a:lnTo>
                  <a:lnTo>
                    <a:pt x="4953824" y="237248"/>
                  </a:lnTo>
                  <a:lnTo>
                    <a:pt x="5214552" y="332147"/>
                  </a:lnTo>
                  <a:lnTo>
                    <a:pt x="5475279" y="284697"/>
                  </a:lnTo>
                  <a:lnTo>
                    <a:pt x="5736007" y="284697"/>
                  </a:lnTo>
                  <a:lnTo>
                    <a:pt x="5996734" y="332147"/>
                  </a:lnTo>
                  <a:lnTo>
                    <a:pt x="6257462" y="521945"/>
                  </a:lnTo>
                </a:path>
              </a:pathLst>
            </a:custGeom>
            <a:ln w="27101" cap="flat">
              <a:solidFill>
                <a:srgbClr val="008B00">
                  <a:alpha val="100000"/>
                </a:srgbClr>
              </a:solidFill>
              <a:prstDash val="solid"/>
              <a:round/>
            </a:ln>
          </p:spPr>
          <p:txBody>
            <a:bodyPr/>
            <a:lstStyle/>
            <a:p/>
          </p:txBody>
        </p:sp>
        <p:sp>
          <p:nvSpPr>
            <p:cNvPr id="46" name="pl46"/>
            <p:cNvSpPr/>
            <p:nvPr/>
          </p:nvSpPr>
          <p:spPr>
            <a:xfrm>
              <a:off x="4003259" y="930799"/>
              <a:ext cx="3650186" cy="854093"/>
            </a:xfrm>
            <a:custGeom>
              <a:avLst/>
              <a:pathLst>
                <a:path w="3650186" h="854093">
                  <a:moveTo>
                    <a:pt x="0" y="0"/>
                  </a:moveTo>
                  <a:lnTo>
                    <a:pt x="260727" y="0"/>
                  </a:lnTo>
                  <a:lnTo>
                    <a:pt x="521455" y="0"/>
                  </a:lnTo>
                  <a:lnTo>
                    <a:pt x="782182" y="0"/>
                  </a:lnTo>
                  <a:lnTo>
                    <a:pt x="1042910" y="0"/>
                  </a:lnTo>
                  <a:lnTo>
                    <a:pt x="1303638" y="0"/>
                  </a:lnTo>
                  <a:lnTo>
                    <a:pt x="1564365" y="0"/>
                  </a:lnTo>
                  <a:lnTo>
                    <a:pt x="1825093" y="0"/>
                  </a:lnTo>
                  <a:lnTo>
                    <a:pt x="2085820" y="142348"/>
                  </a:lnTo>
                  <a:lnTo>
                    <a:pt x="2346548" y="332147"/>
                  </a:lnTo>
                  <a:lnTo>
                    <a:pt x="2607276" y="474496"/>
                  </a:lnTo>
                  <a:lnTo>
                    <a:pt x="2868003" y="569395"/>
                  </a:lnTo>
                  <a:lnTo>
                    <a:pt x="3128731" y="664294"/>
                  </a:lnTo>
                  <a:lnTo>
                    <a:pt x="3389458" y="854093"/>
                  </a:lnTo>
                  <a:lnTo>
                    <a:pt x="3650186" y="854093"/>
                  </a:lnTo>
                </a:path>
              </a:pathLst>
            </a:custGeom>
            <a:ln w="27101" cap="flat">
              <a:solidFill>
                <a:srgbClr val="9A32CD">
                  <a:alpha val="100000"/>
                </a:srgbClr>
              </a:solidFill>
              <a:prstDash val="solid"/>
              <a:round/>
            </a:ln>
          </p:spPr>
          <p:txBody>
            <a:bodyPr/>
            <a:lstStyle/>
            <a:p/>
          </p:txBody>
        </p:sp>
        <p:sp>
          <p:nvSpPr>
            <p:cNvPr id="47" name="pl47"/>
            <p:cNvSpPr/>
            <p:nvPr/>
          </p:nvSpPr>
          <p:spPr>
            <a:xfrm>
              <a:off x="6349807" y="978248"/>
              <a:ext cx="1303638" cy="94899"/>
            </a:xfrm>
            <a:custGeom>
              <a:avLst/>
              <a:pathLst>
                <a:path w="1303638" h="94899">
                  <a:moveTo>
                    <a:pt x="0" y="0"/>
                  </a:moveTo>
                  <a:lnTo>
                    <a:pt x="260727" y="0"/>
                  </a:lnTo>
                  <a:lnTo>
                    <a:pt x="521455" y="47449"/>
                  </a:lnTo>
                  <a:lnTo>
                    <a:pt x="782182" y="47449"/>
                  </a:lnTo>
                  <a:lnTo>
                    <a:pt x="1042910" y="0"/>
                  </a:lnTo>
                  <a:lnTo>
                    <a:pt x="1303638" y="94899"/>
                  </a:lnTo>
                </a:path>
              </a:pathLst>
            </a:custGeom>
            <a:ln w="27101" cap="flat">
              <a:solidFill>
                <a:srgbClr val="836FFF">
                  <a:alpha val="100000"/>
                </a:srgbClr>
              </a:solidFill>
              <a:prstDash val="solid"/>
              <a:round/>
            </a:ln>
          </p:spPr>
          <p:txBody>
            <a:bodyPr/>
            <a:lstStyle/>
            <a:p/>
          </p:txBody>
        </p:sp>
        <p:sp>
          <p:nvSpPr>
            <p:cNvPr id="48" name="pl48"/>
            <p:cNvSpPr/>
            <p:nvPr/>
          </p:nvSpPr>
          <p:spPr>
            <a:xfrm>
              <a:off x="1395982" y="930799"/>
              <a:ext cx="6257462" cy="854093"/>
            </a:xfrm>
            <a:custGeom>
              <a:avLst/>
              <a:pathLst>
                <a:path w="6257462" h="854093">
                  <a:moveTo>
                    <a:pt x="0" y="189798"/>
                  </a:moveTo>
                  <a:lnTo>
                    <a:pt x="260727" y="142348"/>
                  </a:lnTo>
                  <a:lnTo>
                    <a:pt x="521455" y="284697"/>
                  </a:lnTo>
                  <a:lnTo>
                    <a:pt x="782182" y="142348"/>
                  </a:lnTo>
                  <a:lnTo>
                    <a:pt x="1042910" y="94899"/>
                  </a:lnTo>
                  <a:lnTo>
                    <a:pt x="1303638" y="189798"/>
                  </a:lnTo>
                  <a:lnTo>
                    <a:pt x="1564365" y="94899"/>
                  </a:lnTo>
                  <a:lnTo>
                    <a:pt x="1825093" y="47449"/>
                  </a:lnTo>
                  <a:lnTo>
                    <a:pt x="2085820" y="94899"/>
                  </a:lnTo>
                  <a:lnTo>
                    <a:pt x="2346548" y="0"/>
                  </a:lnTo>
                  <a:lnTo>
                    <a:pt x="2607276" y="0"/>
                  </a:lnTo>
                  <a:lnTo>
                    <a:pt x="2868003" y="47449"/>
                  </a:lnTo>
                  <a:lnTo>
                    <a:pt x="3128731" y="0"/>
                  </a:lnTo>
                  <a:lnTo>
                    <a:pt x="3389458" y="47449"/>
                  </a:lnTo>
                  <a:lnTo>
                    <a:pt x="3650186" y="94899"/>
                  </a:lnTo>
                  <a:lnTo>
                    <a:pt x="3910914" y="142348"/>
                  </a:lnTo>
                  <a:lnTo>
                    <a:pt x="4171641" y="142348"/>
                  </a:lnTo>
                  <a:lnTo>
                    <a:pt x="4432369" y="237248"/>
                  </a:lnTo>
                  <a:lnTo>
                    <a:pt x="4693096" y="189798"/>
                  </a:lnTo>
                  <a:lnTo>
                    <a:pt x="4953824" y="379596"/>
                  </a:lnTo>
                  <a:lnTo>
                    <a:pt x="5214552" y="569395"/>
                  </a:lnTo>
                  <a:lnTo>
                    <a:pt x="5475279" y="616844"/>
                  </a:lnTo>
                  <a:lnTo>
                    <a:pt x="5736007" y="759193"/>
                  </a:lnTo>
                  <a:lnTo>
                    <a:pt x="5996734" y="854093"/>
                  </a:lnTo>
                  <a:lnTo>
                    <a:pt x="6257462" y="854093"/>
                  </a:lnTo>
                </a:path>
              </a:pathLst>
            </a:custGeom>
            <a:ln w="27101" cap="flat">
              <a:solidFill>
                <a:srgbClr val="FB9A99">
                  <a:alpha val="100000"/>
                </a:srgbClr>
              </a:solidFill>
              <a:prstDash val="solid"/>
              <a:round/>
            </a:ln>
          </p:spPr>
          <p:txBody>
            <a:bodyPr/>
            <a:lstStyle/>
            <a:p/>
          </p:txBody>
        </p:sp>
        <p:sp>
          <p:nvSpPr>
            <p:cNvPr id="49" name="pl49"/>
            <p:cNvSpPr/>
            <p:nvPr/>
          </p:nvSpPr>
          <p:spPr>
            <a:xfrm>
              <a:off x="7670257" y="782011"/>
              <a:ext cx="754769" cy="191960"/>
            </a:xfrm>
            <a:custGeom>
              <a:avLst/>
              <a:pathLst>
                <a:path w="754769" h="191960">
                  <a:moveTo>
                    <a:pt x="754769" y="0"/>
                  </a:moveTo>
                  <a:lnTo>
                    <a:pt x="0" y="191960"/>
                  </a:lnTo>
                </a:path>
              </a:pathLst>
            </a:custGeom>
          </p:spPr>
          <p:txBody>
            <a:bodyPr/>
            <a:lstStyle/>
            <a:p/>
          </p:txBody>
        </p:sp>
        <p:sp>
          <p:nvSpPr>
            <p:cNvPr id="50" name="pl50"/>
            <p:cNvSpPr/>
            <p:nvPr/>
          </p:nvSpPr>
          <p:spPr>
            <a:xfrm>
              <a:off x="7665933" y="1081405"/>
              <a:ext cx="717012" cy="474125"/>
            </a:xfrm>
            <a:custGeom>
              <a:avLst/>
              <a:pathLst>
                <a:path w="717012" h="474125">
                  <a:moveTo>
                    <a:pt x="717012" y="474125"/>
                  </a:moveTo>
                  <a:lnTo>
                    <a:pt x="0" y="0"/>
                  </a:lnTo>
                </a:path>
              </a:pathLst>
            </a:custGeom>
          </p:spPr>
          <p:txBody>
            <a:bodyPr/>
            <a:lstStyle/>
            <a:p/>
          </p:txBody>
        </p:sp>
        <p:sp>
          <p:nvSpPr>
            <p:cNvPr id="51" name="pl51"/>
            <p:cNvSpPr/>
            <p:nvPr/>
          </p:nvSpPr>
          <p:spPr>
            <a:xfrm>
              <a:off x="7660521" y="1083630"/>
              <a:ext cx="668063" cy="989697"/>
            </a:xfrm>
            <a:custGeom>
              <a:avLst/>
              <a:pathLst>
                <a:path w="668063" h="989697">
                  <a:moveTo>
                    <a:pt x="668063" y="989697"/>
                  </a:moveTo>
                  <a:lnTo>
                    <a:pt x="0" y="0"/>
                  </a:lnTo>
                </a:path>
              </a:pathLst>
            </a:custGeom>
          </p:spPr>
          <p:txBody>
            <a:bodyPr/>
            <a:lstStyle/>
            <a:p/>
          </p:txBody>
        </p:sp>
        <p:sp>
          <p:nvSpPr>
            <p:cNvPr id="52" name="pl52"/>
            <p:cNvSpPr/>
            <p:nvPr/>
          </p:nvSpPr>
          <p:spPr>
            <a:xfrm>
              <a:off x="7669977" y="1077834"/>
              <a:ext cx="767118" cy="217481"/>
            </a:xfrm>
            <a:custGeom>
              <a:avLst/>
              <a:pathLst>
                <a:path w="767118" h="217481">
                  <a:moveTo>
                    <a:pt x="767118" y="217481"/>
                  </a:moveTo>
                  <a:lnTo>
                    <a:pt x="0" y="0"/>
                  </a:lnTo>
                </a:path>
              </a:pathLst>
            </a:custGeom>
          </p:spPr>
          <p:txBody>
            <a:bodyPr/>
            <a:lstStyle/>
            <a:p/>
          </p:txBody>
        </p:sp>
        <p:sp>
          <p:nvSpPr>
            <p:cNvPr id="53" name="pl53"/>
            <p:cNvSpPr/>
            <p:nvPr/>
          </p:nvSpPr>
          <p:spPr>
            <a:xfrm>
              <a:off x="7671532" y="1036869"/>
              <a:ext cx="735497" cy="35407"/>
            </a:xfrm>
            <a:custGeom>
              <a:avLst/>
              <a:pathLst>
                <a:path w="735497" h="35407">
                  <a:moveTo>
                    <a:pt x="735497" y="0"/>
                  </a:moveTo>
                  <a:lnTo>
                    <a:pt x="0" y="35407"/>
                  </a:lnTo>
                </a:path>
              </a:pathLst>
            </a:custGeom>
          </p:spPr>
          <p:txBody>
            <a:bodyPr/>
            <a:lstStyle/>
            <a:p/>
          </p:txBody>
        </p:sp>
        <p:sp>
          <p:nvSpPr>
            <p:cNvPr id="54" name="pl54"/>
            <p:cNvSpPr/>
            <p:nvPr/>
          </p:nvSpPr>
          <p:spPr>
            <a:xfrm>
              <a:off x="7662690" y="1082942"/>
              <a:ext cx="690084" cy="731141"/>
            </a:xfrm>
            <a:custGeom>
              <a:avLst/>
              <a:pathLst>
                <a:path w="690084" h="731141">
                  <a:moveTo>
                    <a:pt x="690084" y="731141"/>
                  </a:moveTo>
                  <a:lnTo>
                    <a:pt x="0" y="0"/>
                  </a:lnTo>
                </a:path>
              </a:pathLst>
            </a:custGeom>
          </p:spPr>
          <p:txBody>
            <a:bodyPr/>
            <a:lstStyle/>
            <a:p/>
          </p:txBody>
        </p:sp>
        <p:sp>
          <p:nvSpPr>
            <p:cNvPr id="55" name="pl55"/>
            <p:cNvSpPr/>
            <p:nvPr/>
          </p:nvSpPr>
          <p:spPr>
            <a:xfrm>
              <a:off x="7661578" y="1462920"/>
              <a:ext cx="697283" cy="872487"/>
            </a:xfrm>
            <a:custGeom>
              <a:avLst/>
              <a:pathLst>
                <a:path w="697283" h="872487">
                  <a:moveTo>
                    <a:pt x="697283" y="872487"/>
                  </a:moveTo>
                  <a:lnTo>
                    <a:pt x="0" y="0"/>
                  </a:lnTo>
                </a:path>
              </a:pathLst>
            </a:custGeom>
          </p:spPr>
          <p:txBody>
            <a:bodyPr/>
            <a:lstStyle/>
            <a:p/>
          </p:txBody>
        </p:sp>
        <p:sp>
          <p:nvSpPr>
            <p:cNvPr id="56" name="pl56"/>
            <p:cNvSpPr/>
            <p:nvPr/>
          </p:nvSpPr>
          <p:spPr>
            <a:xfrm>
              <a:off x="7662115" y="1794891"/>
              <a:ext cx="696746" cy="803619"/>
            </a:xfrm>
            <a:custGeom>
              <a:avLst/>
              <a:pathLst>
                <a:path w="696746" h="803619">
                  <a:moveTo>
                    <a:pt x="696746" y="803619"/>
                  </a:moveTo>
                  <a:lnTo>
                    <a:pt x="0" y="0"/>
                  </a:lnTo>
                </a:path>
              </a:pathLst>
            </a:custGeom>
          </p:spPr>
          <p:txBody>
            <a:bodyPr/>
            <a:lstStyle/>
            <a:p/>
          </p:txBody>
        </p:sp>
        <p:sp>
          <p:nvSpPr>
            <p:cNvPr id="57" name="pl57"/>
            <p:cNvSpPr/>
            <p:nvPr/>
          </p:nvSpPr>
          <p:spPr>
            <a:xfrm>
              <a:off x="7659321" y="1795662"/>
              <a:ext cx="723624" cy="1326320"/>
            </a:xfrm>
            <a:custGeom>
              <a:avLst/>
              <a:pathLst>
                <a:path w="723624" h="1326320">
                  <a:moveTo>
                    <a:pt x="723624" y="1326320"/>
                  </a:moveTo>
                  <a:lnTo>
                    <a:pt x="0" y="0"/>
                  </a:lnTo>
                </a:path>
              </a:pathLst>
            </a:custGeom>
          </p:spPr>
          <p:txBody>
            <a:bodyPr/>
            <a:lstStyle/>
            <a:p/>
          </p:txBody>
        </p:sp>
        <p:sp>
          <p:nvSpPr>
            <p:cNvPr id="58" name="pl58"/>
            <p:cNvSpPr/>
            <p:nvPr/>
          </p:nvSpPr>
          <p:spPr>
            <a:xfrm>
              <a:off x="7659769" y="1795562"/>
              <a:ext cx="632662" cy="1067467"/>
            </a:xfrm>
            <a:custGeom>
              <a:avLst/>
              <a:pathLst>
                <a:path w="632662" h="1067467">
                  <a:moveTo>
                    <a:pt x="632662" y="1067467"/>
                  </a:moveTo>
                  <a:lnTo>
                    <a:pt x="0" y="0"/>
                  </a:lnTo>
                </a:path>
              </a:pathLst>
            </a:custGeom>
          </p:spPr>
          <p:txBody>
            <a:bodyPr/>
            <a:lstStyle/>
            <a:p/>
          </p:txBody>
        </p:sp>
        <p:sp>
          <p:nvSpPr>
            <p:cNvPr id="59" name="pl59"/>
            <p:cNvSpPr/>
            <p:nvPr/>
          </p:nvSpPr>
          <p:spPr>
            <a:xfrm>
              <a:off x="7670914" y="3258898"/>
              <a:ext cx="712030" cy="125043"/>
            </a:xfrm>
            <a:custGeom>
              <a:avLst/>
              <a:pathLst>
                <a:path w="712030" h="125043">
                  <a:moveTo>
                    <a:pt x="712030" y="125043"/>
                  </a:moveTo>
                  <a:lnTo>
                    <a:pt x="0" y="0"/>
                  </a:lnTo>
                </a:path>
              </a:pathLst>
            </a:custGeom>
          </p:spPr>
          <p:txBody>
            <a:bodyPr/>
            <a:lstStyle/>
            <a:p/>
          </p:txBody>
        </p:sp>
        <p:sp>
          <p:nvSpPr>
            <p:cNvPr id="60" name="pg60"/>
            <p:cNvSpPr/>
            <p:nvPr/>
          </p:nvSpPr>
          <p:spPr>
            <a:xfrm>
              <a:off x="8356446" y="6932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481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314365" y="147845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5199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4" name="pg64"/>
            <p:cNvSpPr/>
            <p:nvPr/>
          </p:nvSpPr>
          <p:spPr>
            <a:xfrm>
              <a:off x="8260004" y="19947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20176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6" name="pg66"/>
            <p:cNvSpPr/>
            <p:nvPr/>
          </p:nvSpPr>
          <p:spPr>
            <a:xfrm>
              <a:off x="8368515" y="121541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5695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8" name="pg68"/>
            <p:cNvSpPr/>
            <p:nvPr/>
          </p:nvSpPr>
          <p:spPr>
            <a:xfrm>
              <a:off x="8338449" y="95224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99378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0" name="pg70"/>
            <p:cNvSpPr/>
            <p:nvPr/>
          </p:nvSpPr>
          <p:spPr>
            <a:xfrm>
              <a:off x="8284194" y="173655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177809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2" name="pg72"/>
            <p:cNvSpPr/>
            <p:nvPr/>
          </p:nvSpPr>
          <p:spPr>
            <a:xfrm>
              <a:off x="8290281" y="22572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29880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88%</a:t>
              </a:r>
            </a:p>
          </p:txBody>
        </p:sp>
        <p:sp>
          <p:nvSpPr>
            <p:cNvPr id="74" name="pg74"/>
            <p:cNvSpPr/>
            <p:nvPr/>
          </p:nvSpPr>
          <p:spPr>
            <a:xfrm>
              <a:off x="8290281" y="25206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5621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81%</a:t>
              </a:r>
            </a:p>
          </p:txBody>
        </p:sp>
        <p:sp>
          <p:nvSpPr>
            <p:cNvPr id="76" name="pg76"/>
            <p:cNvSpPr/>
            <p:nvPr/>
          </p:nvSpPr>
          <p:spPr>
            <a:xfrm>
              <a:off x="8314365" y="30422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30837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81%</a:t>
              </a:r>
            </a:p>
          </p:txBody>
        </p:sp>
        <p:sp>
          <p:nvSpPr>
            <p:cNvPr id="78" name="pg78"/>
            <p:cNvSpPr/>
            <p:nvPr/>
          </p:nvSpPr>
          <p:spPr>
            <a:xfrm>
              <a:off x="8223851" y="278427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282581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81%</a:t>
              </a:r>
            </a:p>
          </p:txBody>
        </p:sp>
        <p:sp>
          <p:nvSpPr>
            <p:cNvPr id="80" name="pg80"/>
            <p:cNvSpPr/>
            <p:nvPr/>
          </p:nvSpPr>
          <p:spPr>
            <a:xfrm>
              <a:off x="8314365" y="330226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380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67112" y="401416"/>
              <a:ext cx="28973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Albania,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(50%), followed by MCV1 and Rubella (81%).
Coverage of 7 vaccines decreased (DTP3, HEPB3, HIB3, IPV1, MCV1, MCV2 and RUBELLA) compared to respective coverage in 2019.
Coverage of 6 vaccines decreased (DTP3, HEPB3, HIB3, IPVC, MCV2 and ROTAC), 1 vaccine increased (HPVC), and 3 vaccines were the same (IPV1,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68896" y="90793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1320786"/>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146496"/>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568896" y="2559351"/>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72216"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568896" y="3385062"/>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797917"/>
              <a:ext cx="1011029" cy="0"/>
            </a:xfrm>
            <a:custGeom>
              <a:avLst/>
              <a:pathLst>
                <a:path w="1011029" h="0">
                  <a:moveTo>
                    <a:pt x="0" y="0"/>
                  </a:moveTo>
                  <a:lnTo>
                    <a:pt x="0" y="0"/>
                  </a:lnTo>
                  <a:lnTo>
                    <a:pt x="14443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577731" cy="0"/>
            </a:xfrm>
            <a:custGeom>
              <a:avLst/>
              <a:pathLst>
                <a:path w="577731" h="0">
                  <a:moveTo>
                    <a:pt x="0" y="0"/>
                  </a:moveTo>
                  <a:lnTo>
                    <a:pt x="288865" y="0"/>
                  </a:lnTo>
                  <a:lnTo>
                    <a:pt x="288865" y="0"/>
                  </a:lnTo>
                  <a:lnTo>
                    <a:pt x="361082" y="0"/>
                  </a:lnTo>
                  <a:lnTo>
                    <a:pt x="361082" y="0"/>
                  </a:lnTo>
                  <a:lnTo>
                    <a:pt x="433298"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341217" y="4623627"/>
              <a:ext cx="1083246" cy="0"/>
            </a:xfrm>
            <a:custGeom>
              <a:avLst/>
              <a:pathLst>
                <a:path w="1083246" h="0">
                  <a:moveTo>
                    <a:pt x="0" y="0"/>
                  </a:moveTo>
                  <a:lnTo>
                    <a:pt x="0" y="0"/>
                  </a:lnTo>
                  <a:lnTo>
                    <a:pt x="288865" y="0"/>
                  </a:lnTo>
                  <a:lnTo>
                    <a:pt x="433298" y="0"/>
                  </a:lnTo>
                  <a:lnTo>
                    <a:pt x="577731" y="0"/>
                  </a:lnTo>
                  <a:lnTo>
                    <a:pt x="794380"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5036482"/>
              <a:ext cx="1011029" cy="0"/>
            </a:xfrm>
            <a:custGeom>
              <a:avLst/>
              <a:pathLst>
                <a:path w="1011029" h="0">
                  <a:moveTo>
                    <a:pt x="0" y="0"/>
                  </a:moveTo>
                  <a:lnTo>
                    <a:pt x="0" y="0"/>
                  </a:lnTo>
                  <a:lnTo>
                    <a:pt x="144432" y="0"/>
                  </a:lnTo>
                  <a:lnTo>
                    <a:pt x="361082" y="0"/>
                  </a:lnTo>
                  <a:lnTo>
                    <a:pt x="433298" y="0"/>
                  </a:lnTo>
                  <a:lnTo>
                    <a:pt x="722164" y="0"/>
                  </a:lnTo>
                  <a:lnTo>
                    <a:pt x="1011029"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3671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361695"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7844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7844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72830"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78396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7844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27844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27844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27844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871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Albania,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(98%) compared to 2024, and was lower than in 2019. In 2019-2025, DTP1 coverage was at it's lowest level in 2021, 2022, 2023, and 2025 (98%).
In 2024, 8 vaccines had lower coverage than in 2019.
In 2025, 10 vaccines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3638093"/>
              <a:ext cx="4536660" cy="874882"/>
            </a:xfrm>
            <a:custGeom>
              <a:avLst/>
              <a:pathLst>
                <a:path w="4536660" h="874882">
                  <a:moveTo>
                    <a:pt x="0" y="874882"/>
                  </a:moveTo>
                  <a:lnTo>
                    <a:pt x="1512220" y="246060"/>
                  </a:lnTo>
                  <a:lnTo>
                    <a:pt x="3024440" y="191380"/>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2647475" y="3638093"/>
              <a:ext cx="4536660" cy="874882"/>
            </a:xfrm>
            <a:custGeom>
              <a:avLst/>
              <a:pathLst>
                <a:path w="4536660" h="874882">
                  <a:moveTo>
                    <a:pt x="0" y="874882"/>
                  </a:moveTo>
                  <a:lnTo>
                    <a:pt x="1512220" y="246060"/>
                  </a:lnTo>
                  <a:lnTo>
                    <a:pt x="3024440" y="191380"/>
                  </a:lnTo>
                  <a:lnTo>
                    <a:pt x="453666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622649" y="44881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4134869" y="38593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564708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7159309"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2647475" y="45826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32" name="tx32"/>
            <p:cNvSpPr/>
            <p:nvPr/>
          </p:nvSpPr>
          <p:spPr>
            <a:xfrm>
              <a:off x="4159695" y="395499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33" name="tx33"/>
            <p:cNvSpPr/>
            <p:nvPr/>
          </p:nvSpPr>
          <p:spPr>
            <a:xfrm>
              <a:off x="567191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34" name="tx34"/>
            <p:cNvSpPr/>
            <p:nvPr/>
          </p:nvSpPr>
          <p:spPr>
            <a:xfrm>
              <a:off x="7184135"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35" name="tx35"/>
            <p:cNvSpPr/>
            <p:nvPr/>
          </p:nvSpPr>
          <p:spPr>
            <a:xfrm>
              <a:off x="264747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6" name="tx36"/>
            <p:cNvSpPr/>
            <p:nvPr/>
          </p:nvSpPr>
          <p:spPr>
            <a:xfrm>
              <a:off x="4159695"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37" name="tx37"/>
            <p:cNvSpPr/>
            <p:nvPr/>
          </p:nvSpPr>
          <p:spPr>
            <a:xfrm>
              <a:off x="5671915"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38" name="tx38"/>
            <p:cNvSpPr/>
            <p:nvPr/>
          </p:nvSpPr>
          <p:spPr>
            <a:xfrm>
              <a:off x="7184135"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39" name="pl3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0" name="tx40"/>
            <p:cNvSpPr/>
            <p:nvPr/>
          </p:nvSpPr>
          <p:spPr>
            <a:xfrm>
              <a:off x="232057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41" name="tx41"/>
            <p:cNvSpPr/>
            <p:nvPr/>
          </p:nvSpPr>
          <p:spPr>
            <a:xfrm>
              <a:off x="218691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42" name="rc4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43" name="tx4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4" name="tx44"/>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5" name="tx45"/>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6" name="tx46"/>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7" name="tx47"/>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8" name="tx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9" name="tx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 name="tx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 name="tx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 name="tx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 name="tx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 name="tx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6" name="pl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7" name="tx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8" name="tx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9" name="tx59"/>
            <p:cNvSpPr/>
            <p:nvPr/>
          </p:nvSpPr>
          <p:spPr>
            <a:xfrm>
              <a:off x="757200" y="1330710"/>
              <a:ext cx="53670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Albania, 2022-2025</a:t>
              </a:r>
            </a:p>
          </p:txBody>
        </p:sp>
        <p:sp>
          <p:nvSpPr>
            <p:cNvPr id="60" name="tx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1" name="tx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Albania was 2022.
In 2025, first dose (HPV1) programme coverage among girls was 50%. In 2025, last dose (HPVc) programme coverage among girls was 50%.</a:t>
            </a:r>
          </a:p>
        </p:txBody>
      </p:sp>
      <p:sp>
        <p:nvSpPr>
          <p:cNvPr id="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50%, following switch to single dose in 2022.</a:t>
            </a:r>
          </a:p>
        </p:txBody>
      </p:sp>
      <p:grpSp xmlns:pic="http://schemas.openxmlformats.org/drawingml/2006/picture">
        <p:nvGrpSpPr>
          <p:cNvPr id="64" name=""/>
          <p:cNvGrpSpPr/>
          <p:nvPr/>
        </p:nvGrpSpPr>
        <p:grpSpPr>
          <a:xfrm>
            <a:off x="292608" y="1005840"/>
            <a:ext cx="8595360" cy="28575"/>
            <a:chOff x="292608" y="1005840"/>
            <a:chExt cx="8595360" cy="28575"/>
          </a:xfrm>
        </p:grpSpPr>
        <p:sp>
          <p:nvSpPr>
            <p:cNvPr id="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90281"/>
            </a:xfrm>
            <a:custGeom>
              <a:avLst/>
              <a:pathLst>
                <a:path w="6481656" h="90281">
                  <a:moveTo>
                    <a:pt x="0" y="60187"/>
                  </a:moveTo>
                  <a:lnTo>
                    <a:pt x="259266" y="60187"/>
                  </a:lnTo>
                  <a:lnTo>
                    <a:pt x="518532" y="30093"/>
                  </a:lnTo>
                  <a:lnTo>
                    <a:pt x="777798" y="60187"/>
                  </a:lnTo>
                  <a:lnTo>
                    <a:pt x="1037065" y="60187"/>
                  </a:lnTo>
                  <a:lnTo>
                    <a:pt x="1296331" y="30093"/>
                  </a:lnTo>
                  <a:lnTo>
                    <a:pt x="1555597" y="60187"/>
                  </a:lnTo>
                  <a:lnTo>
                    <a:pt x="1814863" y="30093"/>
                  </a:lnTo>
                  <a:lnTo>
                    <a:pt x="2074130" y="0"/>
                  </a:lnTo>
                  <a:lnTo>
                    <a:pt x="2333396" y="30093"/>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30093"/>
                  </a:lnTo>
                  <a:lnTo>
                    <a:pt x="5444591" y="30093"/>
                  </a:lnTo>
                  <a:lnTo>
                    <a:pt x="5703857" y="60187"/>
                  </a:lnTo>
                  <a:lnTo>
                    <a:pt x="5963124" y="60187"/>
                  </a:lnTo>
                  <a:lnTo>
                    <a:pt x="6222390" y="60187"/>
                  </a:lnTo>
                  <a:lnTo>
                    <a:pt x="6481656" y="90281"/>
                  </a:lnTo>
                </a:path>
              </a:pathLst>
            </a:custGeom>
            <a:ln w="27101" cap="flat">
              <a:solidFill>
                <a:srgbClr val="F8766D">
                  <a:alpha val="100000"/>
                </a:srgbClr>
              </a:solidFill>
              <a:prstDash val="solid"/>
              <a:round/>
            </a:ln>
          </p:spPr>
          <p:txBody>
            <a:bodyPr/>
            <a:lstStyle/>
            <a:p/>
          </p:txBody>
        </p:sp>
        <p:sp>
          <p:nvSpPr>
            <p:cNvPr id="28" name="pl28"/>
            <p:cNvSpPr/>
            <p:nvPr/>
          </p:nvSpPr>
          <p:spPr>
            <a:xfrm>
              <a:off x="1698285" y="2135571"/>
              <a:ext cx="6222390" cy="331032"/>
            </a:xfrm>
            <a:custGeom>
              <a:avLst/>
              <a:pathLst>
                <a:path w="6222390" h="331032">
                  <a:moveTo>
                    <a:pt x="0" y="270844"/>
                  </a:moveTo>
                  <a:lnTo>
                    <a:pt x="259266" y="180563"/>
                  </a:lnTo>
                  <a:lnTo>
                    <a:pt x="518532" y="180563"/>
                  </a:lnTo>
                  <a:lnTo>
                    <a:pt x="777798" y="90281"/>
                  </a:lnTo>
                  <a:lnTo>
                    <a:pt x="1037065" y="60187"/>
                  </a:lnTo>
                  <a:lnTo>
                    <a:pt x="1296331" y="150469"/>
                  </a:lnTo>
                  <a:lnTo>
                    <a:pt x="1555597" y="120375"/>
                  </a:lnTo>
                  <a:lnTo>
                    <a:pt x="1814863" y="30093"/>
                  </a:lnTo>
                  <a:lnTo>
                    <a:pt x="2074130" y="30093"/>
                  </a:lnTo>
                  <a:lnTo>
                    <a:pt x="2333396" y="30093"/>
                  </a:lnTo>
                  <a:lnTo>
                    <a:pt x="2592662" y="0"/>
                  </a:lnTo>
                  <a:lnTo>
                    <a:pt x="2851928" y="0"/>
                  </a:lnTo>
                  <a:lnTo>
                    <a:pt x="3111195" y="0"/>
                  </a:lnTo>
                  <a:lnTo>
                    <a:pt x="3370461" y="30093"/>
                  </a:lnTo>
                  <a:lnTo>
                    <a:pt x="3629727" y="30093"/>
                  </a:lnTo>
                  <a:lnTo>
                    <a:pt x="3888994" y="30093"/>
                  </a:lnTo>
                  <a:lnTo>
                    <a:pt x="4148260" y="30093"/>
                  </a:lnTo>
                  <a:lnTo>
                    <a:pt x="4407526" y="90281"/>
                  </a:lnTo>
                  <a:lnTo>
                    <a:pt x="4666792" y="90281"/>
                  </a:lnTo>
                  <a:lnTo>
                    <a:pt x="4926059" y="150469"/>
                  </a:lnTo>
                  <a:lnTo>
                    <a:pt x="5185325" y="210657"/>
                  </a:lnTo>
                  <a:lnTo>
                    <a:pt x="5444591" y="180563"/>
                  </a:lnTo>
                  <a:lnTo>
                    <a:pt x="5703857" y="180563"/>
                  </a:lnTo>
                  <a:lnTo>
                    <a:pt x="5963124" y="210657"/>
                  </a:lnTo>
                  <a:lnTo>
                    <a:pt x="6222390" y="331032"/>
                  </a:lnTo>
                </a:path>
              </a:pathLst>
            </a:custGeom>
            <a:ln w="27101" cap="flat">
              <a:solidFill>
                <a:srgbClr val="7CAE00">
                  <a:alpha val="100000"/>
                </a:srgbClr>
              </a:solidFill>
              <a:prstDash val="solid"/>
              <a:round/>
            </a:ln>
          </p:spPr>
          <p:txBody>
            <a:bodyPr/>
            <a:lstStyle/>
            <a:p/>
          </p:txBody>
        </p:sp>
        <p:sp>
          <p:nvSpPr>
            <p:cNvPr id="29" name="pl29"/>
            <p:cNvSpPr/>
            <p:nvPr/>
          </p:nvSpPr>
          <p:spPr>
            <a:xfrm>
              <a:off x="4290948" y="2135571"/>
              <a:ext cx="3629727" cy="541689"/>
            </a:xfrm>
            <a:custGeom>
              <a:avLst/>
              <a:pathLst>
                <a:path w="3629727" h="541689">
                  <a:moveTo>
                    <a:pt x="0" y="0"/>
                  </a:moveTo>
                  <a:lnTo>
                    <a:pt x="259266" y="0"/>
                  </a:lnTo>
                  <a:lnTo>
                    <a:pt x="518532" y="0"/>
                  </a:lnTo>
                  <a:lnTo>
                    <a:pt x="777798" y="0"/>
                  </a:lnTo>
                  <a:lnTo>
                    <a:pt x="1037065" y="0"/>
                  </a:lnTo>
                  <a:lnTo>
                    <a:pt x="1296331" y="0"/>
                  </a:lnTo>
                  <a:lnTo>
                    <a:pt x="1555597" y="0"/>
                  </a:lnTo>
                  <a:lnTo>
                    <a:pt x="1814863" y="0"/>
                  </a:lnTo>
                  <a:lnTo>
                    <a:pt x="2074130" y="90281"/>
                  </a:lnTo>
                  <a:lnTo>
                    <a:pt x="2333396" y="210657"/>
                  </a:lnTo>
                  <a:lnTo>
                    <a:pt x="2592662" y="300938"/>
                  </a:lnTo>
                  <a:lnTo>
                    <a:pt x="2851928" y="361126"/>
                  </a:lnTo>
                  <a:lnTo>
                    <a:pt x="3111195" y="421314"/>
                  </a:lnTo>
                  <a:lnTo>
                    <a:pt x="3370461" y="541689"/>
                  </a:lnTo>
                  <a:lnTo>
                    <a:pt x="3629727" y="541689"/>
                  </a:lnTo>
                </a:path>
              </a:pathLst>
            </a:custGeom>
            <a:ln w="27101" cap="flat">
              <a:solidFill>
                <a:srgbClr val="00BFC4">
                  <a:alpha val="100000"/>
                </a:srgbClr>
              </a:solidFill>
              <a:prstDash val="solid"/>
              <a:round/>
            </a:ln>
          </p:spPr>
          <p:txBody>
            <a:bodyPr/>
            <a:lstStyle/>
            <a:p/>
          </p:txBody>
        </p:sp>
        <p:sp>
          <p:nvSpPr>
            <p:cNvPr id="30" name="pl30"/>
            <p:cNvSpPr/>
            <p:nvPr/>
          </p:nvSpPr>
          <p:spPr>
            <a:xfrm>
              <a:off x="7142877" y="3610171"/>
              <a:ext cx="777798" cy="963003"/>
            </a:xfrm>
            <a:custGeom>
              <a:avLst/>
              <a:pathLst>
                <a:path w="777798" h="963003">
                  <a:moveTo>
                    <a:pt x="0" y="963003"/>
                  </a:moveTo>
                  <a:lnTo>
                    <a:pt x="259266" y="270844"/>
                  </a:lnTo>
                  <a:lnTo>
                    <a:pt x="518532" y="210657"/>
                  </a:lnTo>
                  <a:lnTo>
                    <a:pt x="77779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388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7179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659909" y="23680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252571"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104500" y="45347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685" y="2185109"/>
              <a:ext cx="241256" cy="37913"/>
            </a:xfrm>
            <a:custGeom>
              <a:avLst/>
              <a:pathLst>
                <a:path w="241256" h="37913">
                  <a:moveTo>
                    <a:pt x="241256" y="0"/>
                  </a:moveTo>
                  <a:lnTo>
                    <a:pt x="0" y="37913"/>
                  </a:lnTo>
                </a:path>
              </a:pathLst>
            </a:custGeom>
          </p:spPr>
          <p:txBody>
            <a:bodyPr/>
            <a:lstStyle/>
            <a:p/>
          </p:txBody>
        </p:sp>
        <p:sp>
          <p:nvSpPr>
            <p:cNvPr id="41" name="pl41"/>
            <p:cNvSpPr/>
            <p:nvPr/>
          </p:nvSpPr>
          <p:spPr>
            <a:xfrm>
              <a:off x="7939908" y="2455226"/>
              <a:ext cx="240033" cy="10533"/>
            </a:xfrm>
            <a:custGeom>
              <a:avLst/>
              <a:pathLst>
                <a:path w="240033" h="10533">
                  <a:moveTo>
                    <a:pt x="240033" y="0"/>
                  </a:moveTo>
                  <a:lnTo>
                    <a:pt x="0" y="10533"/>
                  </a:lnTo>
                </a:path>
              </a:pathLst>
            </a:custGeom>
          </p:spPr>
          <p:txBody>
            <a:bodyPr/>
            <a:lstStyle/>
            <a:p/>
          </p:txBody>
        </p:sp>
        <p:sp>
          <p:nvSpPr>
            <p:cNvPr id="42" name="pl42"/>
            <p:cNvSpPr/>
            <p:nvPr/>
          </p:nvSpPr>
          <p:spPr>
            <a:xfrm>
              <a:off x="7938350" y="2680411"/>
              <a:ext cx="241591" cy="43060"/>
            </a:xfrm>
            <a:custGeom>
              <a:avLst/>
              <a:pathLst>
                <a:path w="241591" h="43060">
                  <a:moveTo>
                    <a:pt x="241591" y="43060"/>
                  </a:moveTo>
                  <a:lnTo>
                    <a:pt x="0" y="0"/>
                  </a:lnTo>
                </a:path>
              </a:pathLst>
            </a:custGeom>
          </p:spPr>
          <p:txBody>
            <a:bodyPr/>
            <a:lstStyle/>
            <a:p/>
          </p:txBody>
        </p:sp>
        <p:sp>
          <p:nvSpPr>
            <p:cNvPr id="43" name="pl43"/>
            <p:cNvSpPr/>
            <p:nvPr/>
          </p:nvSpPr>
          <p:spPr>
            <a:xfrm>
              <a:off x="7940023" y="3610171"/>
              <a:ext cx="239918" cy="0"/>
            </a:xfrm>
            <a:custGeom>
              <a:avLst/>
              <a:pathLst>
                <a:path w="239918" h="0">
                  <a:moveTo>
                    <a:pt x="239918" y="0"/>
                  </a:moveTo>
                  <a:lnTo>
                    <a:pt x="0" y="0"/>
                  </a:lnTo>
                </a:path>
              </a:pathLst>
            </a:custGeom>
          </p:spPr>
          <p:txBody>
            <a:bodyPr/>
            <a:lstStyle/>
            <a:p/>
          </p:txBody>
        </p:sp>
        <p:sp>
          <p:nvSpPr>
            <p:cNvPr id="44" name="pg44"/>
            <p:cNvSpPr/>
            <p:nvPr/>
          </p:nvSpPr>
          <p:spPr>
            <a:xfrm>
              <a:off x="8111362" y="20905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314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6417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4050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48" name="pg48"/>
            <p:cNvSpPr/>
            <p:nvPr/>
          </p:nvSpPr>
          <p:spPr>
            <a:xfrm>
              <a:off x="8111362" y="263788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6787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81%</a:t>
              </a:r>
            </a:p>
          </p:txBody>
        </p:sp>
        <p:sp>
          <p:nvSpPr>
            <p:cNvPr id="50" name="pg50"/>
            <p:cNvSpPr/>
            <p:nvPr/>
          </p:nvSpPr>
          <p:spPr>
            <a:xfrm>
              <a:off x="8111362" y="35191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600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50%</a:t>
              </a:r>
            </a:p>
          </p:txBody>
        </p:sp>
        <p:sp>
          <p:nvSpPr>
            <p:cNvPr id="52" name="pg52"/>
            <p:cNvSpPr/>
            <p:nvPr/>
          </p:nvSpPr>
          <p:spPr>
            <a:xfrm>
              <a:off x="1142182" y="203196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902" y="20757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763780" y="23879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809500" y="24317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90</a:t>
              </a:r>
            </a:p>
          </p:txBody>
        </p:sp>
        <p:sp>
          <p:nvSpPr>
            <p:cNvPr id="56" name="pg56"/>
            <p:cNvSpPr/>
            <p:nvPr/>
          </p:nvSpPr>
          <p:spPr>
            <a:xfrm>
              <a:off x="3995388" y="21165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041108" y="21603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8" name="pg58"/>
            <p:cNvSpPr/>
            <p:nvPr/>
          </p:nvSpPr>
          <p:spPr>
            <a:xfrm>
              <a:off x="6846619" y="45539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892339" y="45977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12073" y="1705910"/>
              <a:ext cx="145408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Albania,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Albania has all 4 of the  SDG vaccines.
In 2025, Albania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Albania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2024 to 98% in 2025.
• DTP3 coverage declined 1 percentage point from 97% in 2024 to 96% in 2025.
• There were there were &lt;500 more zero-dose children in 2025. This leaves &lt;1,000 children without vaccination, vulnerable to vaccine-preventable diseases and a further &lt;1,000 with incomplete protection.
• Albania accounted for 0.1% of zero-dose children in Europe and Central Asia (ECAR) and &lt;0.1% of zero-dose children globally.
• MCV1 coverage remained constant at 81% between 2024 and 2025. There were 5,000 children who missed out on the first measles vaccination.
• MCV2 coverage declined 4 percentage points from 92% in 2024 to 88% in 2025.
• Last dose coverage of HPV vaccination (HPVc) among girls increased from 43% to 50%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Albania,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Albania.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48804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7799096"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8110148"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955945"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157805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1889102"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220015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251120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282225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313331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344436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3755416"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4066468"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437752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7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2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7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3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8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8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3" name="rc193"/>
            <p:cNvSpPr/>
            <p:nvPr/>
          </p:nvSpPr>
          <p:spPr>
            <a:xfrm>
              <a:off x="1266997"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1578050"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188910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2200154"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4377521"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68857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999625"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531067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932782"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6243834"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655488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39"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717699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4"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7799096"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0" name="rc230"/>
            <p:cNvSpPr/>
            <p:nvPr/>
          </p:nvSpPr>
          <p:spPr>
            <a:xfrm>
              <a:off x="8110148"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1" name="rc231"/>
            <p:cNvSpPr/>
            <p:nvPr/>
          </p:nvSpPr>
          <p:spPr>
            <a:xfrm>
              <a:off x="8421201"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8732253" y="351551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3" name="rc233"/>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157805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1889102"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220015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7" name="rc237"/>
            <p:cNvSpPr/>
            <p:nvPr/>
          </p:nvSpPr>
          <p:spPr>
            <a:xfrm>
              <a:off x="251120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282225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313331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344436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3755416"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4066468"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437752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468857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499962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531067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562173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593278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655488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1" name="rc251"/>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717699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44"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4" name="rc254"/>
            <p:cNvSpPr/>
            <p:nvPr/>
          </p:nvSpPr>
          <p:spPr>
            <a:xfrm>
              <a:off x="779909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48"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6" name="rc256"/>
            <p:cNvSpPr/>
            <p:nvPr/>
          </p:nvSpPr>
          <p:spPr>
            <a:xfrm>
              <a:off x="8421201"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8732253"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377653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4" name="rc264"/>
            <p:cNvSpPr/>
            <p:nvPr/>
          </p:nvSpPr>
          <p:spPr>
            <a:xfrm>
              <a:off x="7799096" y="5342698"/>
              <a:ext cx="311052" cy="26102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48" y="5342698"/>
              <a:ext cx="311052" cy="2610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1"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8732253"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8" name="tx268"/>
            <p:cNvSpPr/>
            <p:nvPr/>
          </p:nvSpPr>
          <p:spPr>
            <a:xfrm>
              <a:off x="105118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9" name="tx269"/>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8" name="tx298"/>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1" name="tx321"/>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6" name="tx346"/>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4" name="tx374"/>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4" name="tx384"/>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5695873"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8" name="tx428"/>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5" name="tx435"/>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7" name="tx437"/>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4" name="tx444"/>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3" name="tx453"/>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4" name="tx454"/>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5" name="tx455"/>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7" name="tx457"/>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8" name="tx458"/>
            <p:cNvSpPr/>
            <p:nvPr/>
          </p:nvSpPr>
          <p:spPr>
            <a:xfrm>
              <a:off x="1673286"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9" name="tx459"/>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289640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5" name="tx465"/>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6" name="tx466"/>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7" name="tx467"/>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2" name="tx472"/>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0" name="tx480"/>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2" name="tx482"/>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3" name="tx49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4" name="tx49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5" name="tx49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6" name="tx49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7" name="tx49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1984338"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0" name="tx50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3" name="tx50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1" name="tx51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4" name="tx51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7" name="tx51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9" name="tx519"/>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0" name="tx52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1" name="tx52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2" name="tx522"/>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4" name="tx524"/>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6" name="tx526"/>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7" name="tx527"/>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29" name="tx529"/>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30" name="tx530"/>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1" name="tx531"/>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32" name="tx53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3" name="tx53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4" name="tx53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5" name="tx53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6" name="tx53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7" name="tx53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8" name="tx53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9" name="tx53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0" name="tx54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1" name="tx54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2" name="tx54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3" name="tx54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4" name="tx54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5" name="tx54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6" name="tx54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7" name="tx54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8" name="tx54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9" name="tx54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0" name="tx55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1" name="tx55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2" name="tx55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3" name="tx55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4" name="tx55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5" name="tx55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6" name="tx55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57" name="tx55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8" name="tx55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9" name="tx55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0" name="tx56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1" name="tx56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2" name="tx56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3" name="tx56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4" name="tx56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65" name="tx56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6" name="tx56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67" name="tx56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8" name="tx56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9" name="tx56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0" name="tx57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1" name="tx57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2" name="tx57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3" name="pic573"/>
            <p:cNvPicPr/>
            <p:nvPr/>
          </p:nvPicPr>
          <p:blipFill>
            <a:blip r:embed="rId2" cstate="print"/>
            <a:stretch>
              <a:fillRect/>
            </a:stretch>
          </p:blipFill>
          <p:spPr>
            <a:xfrm>
              <a:off x="4653227" y="5838594"/>
              <a:ext cx="2160000" cy="219455"/>
            </a:xfrm>
            <a:prstGeom prst="rect">
              <a:avLst/>
            </a:prstGeom>
          </p:spPr>
        </p:pic>
        <p:sp>
          <p:nvSpPr>
            <p:cNvPr id="574" name="pl57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5" name="pl57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6" name="pl57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7" name="pl57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1" name="pl58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2" name="pl58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3" name="pl58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tx58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87" name="tx58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8" name="tx58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9" name="tx58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0" name="tx59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1" name="tx59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2" name="tx592"/>
            <p:cNvSpPr/>
            <p:nvPr/>
          </p:nvSpPr>
          <p:spPr>
            <a:xfrm>
              <a:off x="924840" y="1332266"/>
              <a:ext cx="28798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Albania, 2000-2025</a:t>
              </a:r>
            </a:p>
          </p:txBody>
        </p:sp>
        <p:sp>
          <p:nvSpPr>
            <p:cNvPr id="593" name="tx59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4" name="tx59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5" name="tx59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14 (64%) vaccines in the schedule achieved coverage of 90% or more. Vaccine coverage ranged from 81% to 99%.
Since 2001, estimates have been made for 8 new vaccines. HPVc is the newest vaccine reported (2022), which achieved 50% coverage in 2025.
In 2025, Albania did not report any stockouts of vaccines or supplies.</a:t>
            </a:r>
          </a:p>
        </p:txBody>
      </p:sp>
      <p:sp>
        <p:nvSpPr>
          <p:cNvPr id="5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five, and declined for eight, indicating limited improvement in routine immunization performance; nine achieved at least 90% coverage.</a:t>
            </a:r>
          </a:p>
        </p:txBody>
      </p:sp>
      <p:grpSp xmlns:pic="http://schemas.openxmlformats.org/drawingml/2006/picture">
        <p:nvGrpSpPr>
          <p:cNvPr id="598" name=""/>
          <p:cNvGrpSpPr/>
          <p:nvPr/>
        </p:nvGrpSpPr>
        <p:grpSpPr>
          <a:xfrm>
            <a:off x="292608" y="1005840"/>
            <a:ext cx="8595360" cy="28575"/>
            <a:chOff x="292608" y="1005840"/>
            <a:chExt cx="8595360" cy="28575"/>
          </a:xfrm>
        </p:grpSpPr>
        <p:sp>
          <p:nvSpPr>
            <p:cNvPr id="5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P7TF5XRZ5TZD-1674051314-8045</_dlc_DocId>
    <_dlc_DocIdUrl xmlns="5ce71423-0d49-4a04-8822-86064e799dcd">
      <Url>https://unicef.sharepoint.com/teams/DAPM-DataComm/_layouts/15/DocIdRedir.aspx?ID=P7TF5XRZ5TZD-1674051314-8045</Url>
      <Description>P7TF5XRZ5TZD-1674051314-8045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97B044D-EE9F-45D8-9057-3B575AA51B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cf0661f7-61d5-4e8f-82fd-4271b035a8ed</vt:lpwstr>
  </property>
</Properties>
</file>