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ddabdd4cd18a7edb0ded481a030a7595b7ab02.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f1775f0b263ac9134f42656916d69da9bd77285.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70f3486a687700e747f5fccb8bb043aa328a28a.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49352"/>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4935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4935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49352"/>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49352"/>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4935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49352"/>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49352"/>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4935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4935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49352"/>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4935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4935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49352"/>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4935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49352"/>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49352"/>
              <a:ext cx="311525"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49352"/>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4935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4935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49352"/>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49352"/>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49352"/>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4935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4935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4935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10379"/>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10379"/>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10379"/>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10379"/>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10379"/>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10379"/>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10379"/>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10379"/>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10379"/>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10379"/>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10379"/>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10379"/>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10379"/>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10379"/>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10379"/>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10379"/>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10379"/>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10379"/>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10379"/>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471406"/>
              <a:ext cx="311525"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471406"/>
              <a:ext cx="311525"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471406"/>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471406"/>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471406"/>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471406"/>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471406"/>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471406"/>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471406"/>
              <a:ext cx="311525"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471406"/>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471406"/>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471406"/>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471406"/>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471406"/>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471406"/>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471406"/>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471406"/>
              <a:ext cx="311525"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471406"/>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471406"/>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471406"/>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471406"/>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471406"/>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471406"/>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471406"/>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471406"/>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471406"/>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2" name="rc82"/>
            <p:cNvSpPr/>
            <p:nvPr/>
          </p:nvSpPr>
          <p:spPr>
            <a:xfrm>
              <a:off x="3124281" y="2993459"/>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3" name="rc83"/>
            <p:cNvSpPr/>
            <p:nvPr/>
          </p:nvSpPr>
          <p:spPr>
            <a:xfrm>
              <a:off x="3435806" y="2993459"/>
              <a:ext cx="311525"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4" name="rc84"/>
            <p:cNvSpPr/>
            <p:nvPr/>
          </p:nvSpPr>
          <p:spPr>
            <a:xfrm>
              <a:off x="3747331" y="2993459"/>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5" name="rc85"/>
            <p:cNvSpPr/>
            <p:nvPr/>
          </p:nvSpPr>
          <p:spPr>
            <a:xfrm>
              <a:off x="4058856" y="2993459"/>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6" name="rc86"/>
            <p:cNvSpPr/>
            <p:nvPr/>
          </p:nvSpPr>
          <p:spPr>
            <a:xfrm>
              <a:off x="4370381" y="2993459"/>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7" name="rc87"/>
            <p:cNvSpPr/>
            <p:nvPr/>
          </p:nvSpPr>
          <p:spPr>
            <a:xfrm>
              <a:off x="4681906" y="2993459"/>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8" name="rc88"/>
            <p:cNvSpPr/>
            <p:nvPr/>
          </p:nvSpPr>
          <p:spPr>
            <a:xfrm>
              <a:off x="4993431" y="2993459"/>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9" name="rc89"/>
            <p:cNvSpPr/>
            <p:nvPr/>
          </p:nvSpPr>
          <p:spPr>
            <a:xfrm>
              <a:off x="5304957" y="2993459"/>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0" name="rc90"/>
            <p:cNvSpPr/>
            <p:nvPr/>
          </p:nvSpPr>
          <p:spPr>
            <a:xfrm>
              <a:off x="5616482" y="2993459"/>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1" name="rc91"/>
            <p:cNvSpPr/>
            <p:nvPr/>
          </p:nvSpPr>
          <p:spPr>
            <a:xfrm>
              <a:off x="5928007" y="2993459"/>
              <a:ext cx="311525"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2" name="rc92"/>
            <p:cNvSpPr/>
            <p:nvPr/>
          </p:nvSpPr>
          <p:spPr>
            <a:xfrm>
              <a:off x="6239532" y="2993459"/>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3" name="rc93"/>
            <p:cNvSpPr/>
            <p:nvPr/>
          </p:nvSpPr>
          <p:spPr>
            <a:xfrm>
              <a:off x="6551057" y="2993459"/>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4" name="rc94"/>
            <p:cNvSpPr/>
            <p:nvPr/>
          </p:nvSpPr>
          <p:spPr>
            <a:xfrm>
              <a:off x="6862582" y="2993459"/>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5" name="rc95"/>
            <p:cNvSpPr/>
            <p:nvPr/>
          </p:nvSpPr>
          <p:spPr>
            <a:xfrm>
              <a:off x="7174107" y="2993459"/>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6" name="rc96"/>
            <p:cNvSpPr/>
            <p:nvPr/>
          </p:nvSpPr>
          <p:spPr>
            <a:xfrm>
              <a:off x="7485632" y="2993459"/>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7" name="rc97"/>
            <p:cNvSpPr/>
            <p:nvPr/>
          </p:nvSpPr>
          <p:spPr>
            <a:xfrm>
              <a:off x="7797157" y="2993459"/>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8" name="rc98"/>
            <p:cNvSpPr/>
            <p:nvPr/>
          </p:nvSpPr>
          <p:spPr>
            <a:xfrm>
              <a:off x="8108683" y="2993459"/>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9" name="rc99"/>
            <p:cNvSpPr/>
            <p:nvPr/>
          </p:nvSpPr>
          <p:spPr>
            <a:xfrm>
              <a:off x="8420208" y="2993459"/>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0" name="rc100"/>
            <p:cNvSpPr/>
            <p:nvPr/>
          </p:nvSpPr>
          <p:spPr>
            <a:xfrm>
              <a:off x="8731733" y="2993459"/>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1" name="rc101"/>
            <p:cNvSpPr/>
            <p:nvPr/>
          </p:nvSpPr>
          <p:spPr>
            <a:xfrm>
              <a:off x="3124281" y="2732432"/>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02" name="rc102"/>
            <p:cNvSpPr/>
            <p:nvPr/>
          </p:nvSpPr>
          <p:spPr>
            <a:xfrm>
              <a:off x="3435806" y="2732432"/>
              <a:ext cx="311525"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3" name="rc103"/>
            <p:cNvSpPr/>
            <p:nvPr/>
          </p:nvSpPr>
          <p:spPr>
            <a:xfrm>
              <a:off x="3747331" y="2732432"/>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4" name="rc104"/>
            <p:cNvSpPr/>
            <p:nvPr/>
          </p:nvSpPr>
          <p:spPr>
            <a:xfrm>
              <a:off x="4058856" y="2732432"/>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5" name="rc105"/>
            <p:cNvSpPr/>
            <p:nvPr/>
          </p:nvSpPr>
          <p:spPr>
            <a:xfrm>
              <a:off x="4370381" y="273243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6" name="rc106"/>
            <p:cNvSpPr/>
            <p:nvPr/>
          </p:nvSpPr>
          <p:spPr>
            <a:xfrm>
              <a:off x="4681906" y="2732432"/>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7" name="rc107"/>
            <p:cNvSpPr/>
            <p:nvPr/>
          </p:nvSpPr>
          <p:spPr>
            <a:xfrm>
              <a:off x="4993431" y="2732432"/>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8" name="rc108"/>
            <p:cNvSpPr/>
            <p:nvPr/>
          </p:nvSpPr>
          <p:spPr>
            <a:xfrm>
              <a:off x="5304957" y="2732432"/>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9" name="rc109"/>
            <p:cNvSpPr/>
            <p:nvPr/>
          </p:nvSpPr>
          <p:spPr>
            <a:xfrm>
              <a:off x="5616482" y="2732432"/>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0" name="rc110"/>
            <p:cNvSpPr/>
            <p:nvPr/>
          </p:nvSpPr>
          <p:spPr>
            <a:xfrm>
              <a:off x="5928007" y="2732432"/>
              <a:ext cx="311525"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1" name="rc111"/>
            <p:cNvSpPr/>
            <p:nvPr/>
          </p:nvSpPr>
          <p:spPr>
            <a:xfrm>
              <a:off x="6239532" y="2732432"/>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2" name="rc112"/>
            <p:cNvSpPr/>
            <p:nvPr/>
          </p:nvSpPr>
          <p:spPr>
            <a:xfrm>
              <a:off x="6551057" y="2732432"/>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3" name="rc113"/>
            <p:cNvSpPr/>
            <p:nvPr/>
          </p:nvSpPr>
          <p:spPr>
            <a:xfrm>
              <a:off x="6862582" y="2732432"/>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4" name="rc114"/>
            <p:cNvSpPr/>
            <p:nvPr/>
          </p:nvSpPr>
          <p:spPr>
            <a:xfrm>
              <a:off x="7174107" y="2732432"/>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5" name="rc115"/>
            <p:cNvSpPr/>
            <p:nvPr/>
          </p:nvSpPr>
          <p:spPr>
            <a:xfrm>
              <a:off x="7485632" y="273243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6" name="rc116"/>
            <p:cNvSpPr/>
            <p:nvPr/>
          </p:nvSpPr>
          <p:spPr>
            <a:xfrm>
              <a:off x="7797157" y="2732432"/>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7" name="rc117"/>
            <p:cNvSpPr/>
            <p:nvPr/>
          </p:nvSpPr>
          <p:spPr>
            <a:xfrm>
              <a:off x="8108683" y="2732432"/>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8" name="rc118"/>
            <p:cNvSpPr/>
            <p:nvPr/>
          </p:nvSpPr>
          <p:spPr>
            <a:xfrm>
              <a:off x="8420208" y="2732432"/>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9" name="rc119"/>
            <p:cNvSpPr/>
            <p:nvPr/>
          </p:nvSpPr>
          <p:spPr>
            <a:xfrm>
              <a:off x="8731733" y="2732432"/>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0" name="rc120"/>
            <p:cNvSpPr/>
            <p:nvPr/>
          </p:nvSpPr>
          <p:spPr>
            <a:xfrm>
              <a:off x="6551057" y="3776538"/>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1" name="rc121"/>
            <p:cNvSpPr/>
            <p:nvPr/>
          </p:nvSpPr>
          <p:spPr>
            <a:xfrm>
              <a:off x="6862582" y="3776538"/>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2" name="rc122"/>
            <p:cNvSpPr/>
            <p:nvPr/>
          </p:nvSpPr>
          <p:spPr>
            <a:xfrm>
              <a:off x="7174107" y="3776538"/>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3" name="rc123"/>
            <p:cNvSpPr/>
            <p:nvPr/>
          </p:nvSpPr>
          <p:spPr>
            <a:xfrm>
              <a:off x="7485632" y="3776538"/>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4" name="rc124"/>
            <p:cNvSpPr/>
            <p:nvPr/>
          </p:nvSpPr>
          <p:spPr>
            <a:xfrm>
              <a:off x="7797157" y="3776538"/>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5" name="rc125"/>
            <p:cNvSpPr/>
            <p:nvPr/>
          </p:nvSpPr>
          <p:spPr>
            <a:xfrm>
              <a:off x="8108683" y="3776538"/>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6" name="rc126"/>
            <p:cNvSpPr/>
            <p:nvPr/>
          </p:nvSpPr>
          <p:spPr>
            <a:xfrm>
              <a:off x="8420208" y="3776538"/>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7" name="rc127"/>
            <p:cNvSpPr/>
            <p:nvPr/>
          </p:nvSpPr>
          <p:spPr>
            <a:xfrm>
              <a:off x="8731733" y="3776538"/>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8" name="rc128"/>
            <p:cNvSpPr/>
            <p:nvPr/>
          </p:nvSpPr>
          <p:spPr>
            <a:xfrm>
              <a:off x="7797157" y="4037565"/>
              <a:ext cx="311525" cy="26102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29" name="rc129"/>
            <p:cNvSpPr/>
            <p:nvPr/>
          </p:nvSpPr>
          <p:spPr>
            <a:xfrm>
              <a:off x="8108683" y="4037565"/>
              <a:ext cx="311525"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30" name="rc130"/>
            <p:cNvSpPr/>
            <p:nvPr/>
          </p:nvSpPr>
          <p:spPr>
            <a:xfrm>
              <a:off x="8420208" y="4037565"/>
              <a:ext cx="311525"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31" name="rc131"/>
            <p:cNvSpPr/>
            <p:nvPr/>
          </p:nvSpPr>
          <p:spPr>
            <a:xfrm>
              <a:off x="8731733" y="4037565"/>
              <a:ext cx="311525"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32" name="rc132"/>
            <p:cNvSpPr/>
            <p:nvPr/>
          </p:nvSpPr>
          <p:spPr>
            <a:xfrm>
              <a:off x="943605" y="4298591"/>
              <a:ext cx="311525"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3" name="rc133"/>
            <p:cNvSpPr/>
            <p:nvPr/>
          </p:nvSpPr>
          <p:spPr>
            <a:xfrm>
              <a:off x="1255130" y="429859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4" name="rc134"/>
            <p:cNvSpPr/>
            <p:nvPr/>
          </p:nvSpPr>
          <p:spPr>
            <a:xfrm>
              <a:off x="1566655" y="429859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5" name="rc135"/>
            <p:cNvSpPr/>
            <p:nvPr/>
          </p:nvSpPr>
          <p:spPr>
            <a:xfrm>
              <a:off x="1878180" y="4298591"/>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6" name="rc136"/>
            <p:cNvSpPr/>
            <p:nvPr/>
          </p:nvSpPr>
          <p:spPr>
            <a:xfrm>
              <a:off x="2189705" y="4298591"/>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7" name="rc137"/>
            <p:cNvSpPr/>
            <p:nvPr/>
          </p:nvSpPr>
          <p:spPr>
            <a:xfrm>
              <a:off x="2501230" y="4298591"/>
              <a:ext cx="311525"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8" name="rc138"/>
            <p:cNvSpPr/>
            <p:nvPr/>
          </p:nvSpPr>
          <p:spPr>
            <a:xfrm>
              <a:off x="2812756" y="4298591"/>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9" name="rc139"/>
            <p:cNvSpPr/>
            <p:nvPr/>
          </p:nvSpPr>
          <p:spPr>
            <a:xfrm>
              <a:off x="3124281" y="4298591"/>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0" name="rc140"/>
            <p:cNvSpPr/>
            <p:nvPr/>
          </p:nvSpPr>
          <p:spPr>
            <a:xfrm>
              <a:off x="3435806" y="4298591"/>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1" name="rc141"/>
            <p:cNvSpPr/>
            <p:nvPr/>
          </p:nvSpPr>
          <p:spPr>
            <a:xfrm>
              <a:off x="3747331" y="4298591"/>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2" name="rc142"/>
            <p:cNvSpPr/>
            <p:nvPr/>
          </p:nvSpPr>
          <p:spPr>
            <a:xfrm>
              <a:off x="4058856" y="429859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3" name="rc143"/>
            <p:cNvSpPr/>
            <p:nvPr/>
          </p:nvSpPr>
          <p:spPr>
            <a:xfrm>
              <a:off x="4370381" y="429859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4" name="rc144"/>
            <p:cNvSpPr/>
            <p:nvPr/>
          </p:nvSpPr>
          <p:spPr>
            <a:xfrm>
              <a:off x="4681906" y="429859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5" name="rc145"/>
            <p:cNvSpPr/>
            <p:nvPr/>
          </p:nvSpPr>
          <p:spPr>
            <a:xfrm>
              <a:off x="4993431" y="429859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6" name="rc146"/>
            <p:cNvSpPr/>
            <p:nvPr/>
          </p:nvSpPr>
          <p:spPr>
            <a:xfrm>
              <a:off x="5304957" y="4298591"/>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47" name="rc147"/>
            <p:cNvSpPr/>
            <p:nvPr/>
          </p:nvSpPr>
          <p:spPr>
            <a:xfrm>
              <a:off x="5616482" y="4298591"/>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8" name="rc148"/>
            <p:cNvSpPr/>
            <p:nvPr/>
          </p:nvSpPr>
          <p:spPr>
            <a:xfrm>
              <a:off x="5928007" y="4298591"/>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9" name="rc149"/>
            <p:cNvSpPr/>
            <p:nvPr/>
          </p:nvSpPr>
          <p:spPr>
            <a:xfrm>
              <a:off x="6239532" y="4298591"/>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50" name="rc150"/>
            <p:cNvSpPr/>
            <p:nvPr/>
          </p:nvSpPr>
          <p:spPr>
            <a:xfrm>
              <a:off x="6551057" y="4298591"/>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1" name="rc151"/>
            <p:cNvSpPr/>
            <p:nvPr/>
          </p:nvSpPr>
          <p:spPr>
            <a:xfrm>
              <a:off x="6862582" y="429859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2" name="rc152"/>
            <p:cNvSpPr/>
            <p:nvPr/>
          </p:nvSpPr>
          <p:spPr>
            <a:xfrm>
              <a:off x="7174107" y="4298591"/>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3" name="rc153"/>
            <p:cNvSpPr/>
            <p:nvPr/>
          </p:nvSpPr>
          <p:spPr>
            <a:xfrm>
              <a:off x="7485632" y="4298591"/>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4" name="rc154"/>
            <p:cNvSpPr/>
            <p:nvPr/>
          </p:nvSpPr>
          <p:spPr>
            <a:xfrm>
              <a:off x="7797157" y="4298591"/>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5" name="rc155"/>
            <p:cNvSpPr/>
            <p:nvPr/>
          </p:nvSpPr>
          <p:spPr>
            <a:xfrm>
              <a:off x="8108683" y="4298591"/>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6" name="rc156"/>
            <p:cNvSpPr/>
            <p:nvPr/>
          </p:nvSpPr>
          <p:spPr>
            <a:xfrm>
              <a:off x="8420208" y="4298591"/>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7" name="rc157"/>
            <p:cNvSpPr/>
            <p:nvPr/>
          </p:nvSpPr>
          <p:spPr>
            <a:xfrm>
              <a:off x="8731733"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8" name="rc158"/>
            <p:cNvSpPr/>
            <p:nvPr/>
          </p:nvSpPr>
          <p:spPr>
            <a:xfrm>
              <a:off x="5616482" y="4820645"/>
              <a:ext cx="311525" cy="26102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59" name="rc159"/>
            <p:cNvSpPr/>
            <p:nvPr/>
          </p:nvSpPr>
          <p:spPr>
            <a:xfrm>
              <a:off x="5928007" y="4820645"/>
              <a:ext cx="311525" cy="26102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60" name="rc160"/>
            <p:cNvSpPr/>
            <p:nvPr/>
          </p:nvSpPr>
          <p:spPr>
            <a:xfrm>
              <a:off x="6239532" y="4820645"/>
              <a:ext cx="311525"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61" name="rc161"/>
            <p:cNvSpPr/>
            <p:nvPr/>
          </p:nvSpPr>
          <p:spPr>
            <a:xfrm>
              <a:off x="6551057" y="4820645"/>
              <a:ext cx="311525"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2" name="rc162"/>
            <p:cNvSpPr/>
            <p:nvPr/>
          </p:nvSpPr>
          <p:spPr>
            <a:xfrm>
              <a:off x="6862582" y="4820645"/>
              <a:ext cx="311525"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3" name="rc163"/>
            <p:cNvSpPr/>
            <p:nvPr/>
          </p:nvSpPr>
          <p:spPr>
            <a:xfrm>
              <a:off x="7174107" y="4820645"/>
              <a:ext cx="311525"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64" name="rc164"/>
            <p:cNvSpPr/>
            <p:nvPr/>
          </p:nvSpPr>
          <p:spPr>
            <a:xfrm>
              <a:off x="7485632" y="4820645"/>
              <a:ext cx="311525"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65" name="rc165"/>
            <p:cNvSpPr/>
            <p:nvPr/>
          </p:nvSpPr>
          <p:spPr>
            <a:xfrm>
              <a:off x="7797157" y="4820645"/>
              <a:ext cx="311525"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6" name="rc166"/>
            <p:cNvSpPr/>
            <p:nvPr/>
          </p:nvSpPr>
          <p:spPr>
            <a:xfrm>
              <a:off x="8108683" y="4820645"/>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7" name="rc167"/>
            <p:cNvSpPr/>
            <p:nvPr/>
          </p:nvSpPr>
          <p:spPr>
            <a:xfrm>
              <a:off x="8420208" y="4820645"/>
              <a:ext cx="311525"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68" name="rc168"/>
            <p:cNvSpPr/>
            <p:nvPr/>
          </p:nvSpPr>
          <p:spPr>
            <a:xfrm>
              <a:off x="8731733" y="4820645"/>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9" name="rc169"/>
            <p:cNvSpPr/>
            <p:nvPr/>
          </p:nvSpPr>
          <p:spPr>
            <a:xfrm>
              <a:off x="4993431" y="3254485"/>
              <a:ext cx="311525" cy="26102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70" name="rc170"/>
            <p:cNvSpPr/>
            <p:nvPr/>
          </p:nvSpPr>
          <p:spPr>
            <a:xfrm>
              <a:off x="5304957" y="3254485"/>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71" name="rc171"/>
            <p:cNvSpPr/>
            <p:nvPr/>
          </p:nvSpPr>
          <p:spPr>
            <a:xfrm>
              <a:off x="5616482" y="3254485"/>
              <a:ext cx="311525"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2" name="rc172"/>
            <p:cNvSpPr/>
            <p:nvPr/>
          </p:nvSpPr>
          <p:spPr>
            <a:xfrm>
              <a:off x="5928007" y="3254485"/>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3" name="rc173"/>
            <p:cNvSpPr/>
            <p:nvPr/>
          </p:nvSpPr>
          <p:spPr>
            <a:xfrm>
              <a:off x="6239532" y="3254485"/>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4" name="rc174"/>
            <p:cNvSpPr/>
            <p:nvPr/>
          </p:nvSpPr>
          <p:spPr>
            <a:xfrm>
              <a:off x="6551057" y="3254485"/>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5" name="rc175"/>
            <p:cNvSpPr/>
            <p:nvPr/>
          </p:nvSpPr>
          <p:spPr>
            <a:xfrm>
              <a:off x="6862582" y="3254485"/>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6" name="rc176"/>
            <p:cNvSpPr/>
            <p:nvPr/>
          </p:nvSpPr>
          <p:spPr>
            <a:xfrm>
              <a:off x="7174107" y="3254485"/>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7" name="rc177"/>
            <p:cNvSpPr/>
            <p:nvPr/>
          </p:nvSpPr>
          <p:spPr>
            <a:xfrm>
              <a:off x="7485632" y="3254485"/>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8" name="rc178"/>
            <p:cNvSpPr/>
            <p:nvPr/>
          </p:nvSpPr>
          <p:spPr>
            <a:xfrm>
              <a:off x="7797157" y="3254485"/>
              <a:ext cx="311525"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79" name="rc179"/>
            <p:cNvSpPr/>
            <p:nvPr/>
          </p:nvSpPr>
          <p:spPr>
            <a:xfrm>
              <a:off x="8108683" y="3254485"/>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0" name="rc180"/>
            <p:cNvSpPr/>
            <p:nvPr/>
          </p:nvSpPr>
          <p:spPr>
            <a:xfrm>
              <a:off x="8420208" y="3254485"/>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1" name="rc181"/>
            <p:cNvSpPr/>
            <p:nvPr/>
          </p:nvSpPr>
          <p:spPr>
            <a:xfrm>
              <a:off x="8731733" y="3254485"/>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2" name="rc182"/>
            <p:cNvSpPr/>
            <p:nvPr/>
          </p:nvSpPr>
          <p:spPr>
            <a:xfrm>
              <a:off x="6551057" y="4559618"/>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3" name="rc183"/>
            <p:cNvSpPr/>
            <p:nvPr/>
          </p:nvSpPr>
          <p:spPr>
            <a:xfrm>
              <a:off x="6862582" y="4559618"/>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4" name="rc184"/>
            <p:cNvSpPr/>
            <p:nvPr/>
          </p:nvSpPr>
          <p:spPr>
            <a:xfrm>
              <a:off x="7174107" y="4559618"/>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5" name="rc185"/>
            <p:cNvSpPr/>
            <p:nvPr/>
          </p:nvSpPr>
          <p:spPr>
            <a:xfrm>
              <a:off x="7485632" y="4559618"/>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6" name="rc186"/>
            <p:cNvSpPr/>
            <p:nvPr/>
          </p:nvSpPr>
          <p:spPr>
            <a:xfrm>
              <a:off x="7797157" y="4559618"/>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7" name="rc187"/>
            <p:cNvSpPr/>
            <p:nvPr/>
          </p:nvSpPr>
          <p:spPr>
            <a:xfrm>
              <a:off x="8108683" y="4559618"/>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8" name="rc188"/>
            <p:cNvSpPr/>
            <p:nvPr/>
          </p:nvSpPr>
          <p:spPr>
            <a:xfrm>
              <a:off x="8420208" y="4559618"/>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9" name="rc189"/>
            <p:cNvSpPr/>
            <p:nvPr/>
          </p:nvSpPr>
          <p:spPr>
            <a:xfrm>
              <a:off x="8731733" y="4559618"/>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0" name="rc190"/>
            <p:cNvSpPr/>
            <p:nvPr/>
          </p:nvSpPr>
          <p:spPr>
            <a:xfrm>
              <a:off x="5304957" y="3515512"/>
              <a:ext cx="311525" cy="26102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91" name="rc191"/>
            <p:cNvSpPr/>
            <p:nvPr/>
          </p:nvSpPr>
          <p:spPr>
            <a:xfrm>
              <a:off x="5616482" y="3515512"/>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2" name="rc192"/>
            <p:cNvSpPr/>
            <p:nvPr/>
          </p:nvSpPr>
          <p:spPr>
            <a:xfrm>
              <a:off x="5928007" y="351551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3" name="rc193"/>
            <p:cNvSpPr/>
            <p:nvPr/>
          </p:nvSpPr>
          <p:spPr>
            <a:xfrm>
              <a:off x="6239532" y="3515512"/>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4" name="rc194"/>
            <p:cNvSpPr/>
            <p:nvPr/>
          </p:nvSpPr>
          <p:spPr>
            <a:xfrm>
              <a:off x="6551057" y="3515512"/>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5" name="rc195"/>
            <p:cNvSpPr/>
            <p:nvPr/>
          </p:nvSpPr>
          <p:spPr>
            <a:xfrm>
              <a:off x="6862582" y="3515512"/>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6" name="rc196"/>
            <p:cNvSpPr/>
            <p:nvPr/>
          </p:nvSpPr>
          <p:spPr>
            <a:xfrm>
              <a:off x="7174107" y="351551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7" name="rc197"/>
            <p:cNvSpPr/>
            <p:nvPr/>
          </p:nvSpPr>
          <p:spPr>
            <a:xfrm>
              <a:off x="7485632" y="3515512"/>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8" name="rc198"/>
            <p:cNvSpPr/>
            <p:nvPr/>
          </p:nvSpPr>
          <p:spPr>
            <a:xfrm>
              <a:off x="7797157" y="3515512"/>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9" name="rc199"/>
            <p:cNvSpPr/>
            <p:nvPr/>
          </p:nvSpPr>
          <p:spPr>
            <a:xfrm>
              <a:off x="8108683" y="351551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0" name="rc200"/>
            <p:cNvSpPr/>
            <p:nvPr/>
          </p:nvSpPr>
          <p:spPr>
            <a:xfrm>
              <a:off x="8420208" y="3515512"/>
              <a:ext cx="311525"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01" name="rc201"/>
            <p:cNvSpPr/>
            <p:nvPr/>
          </p:nvSpPr>
          <p:spPr>
            <a:xfrm>
              <a:off x="8731733" y="3515512"/>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2" name="rc202"/>
            <p:cNvSpPr/>
            <p:nvPr/>
          </p:nvSpPr>
          <p:spPr>
            <a:xfrm>
              <a:off x="943605" y="5081671"/>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3" name="rc203"/>
            <p:cNvSpPr/>
            <p:nvPr/>
          </p:nvSpPr>
          <p:spPr>
            <a:xfrm>
              <a:off x="1255130" y="5081671"/>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04" name="rc204"/>
            <p:cNvSpPr/>
            <p:nvPr/>
          </p:nvSpPr>
          <p:spPr>
            <a:xfrm>
              <a:off x="1566655" y="5081671"/>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05" name="rc205"/>
            <p:cNvSpPr/>
            <p:nvPr/>
          </p:nvSpPr>
          <p:spPr>
            <a:xfrm>
              <a:off x="1878180" y="5081671"/>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6" name="rc206"/>
            <p:cNvSpPr/>
            <p:nvPr/>
          </p:nvSpPr>
          <p:spPr>
            <a:xfrm>
              <a:off x="2189705" y="5081671"/>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7" name="rc207"/>
            <p:cNvSpPr/>
            <p:nvPr/>
          </p:nvSpPr>
          <p:spPr>
            <a:xfrm>
              <a:off x="2501230" y="5081671"/>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08" name="rc208"/>
            <p:cNvSpPr/>
            <p:nvPr/>
          </p:nvSpPr>
          <p:spPr>
            <a:xfrm>
              <a:off x="2812756" y="5081671"/>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09" name="rc209"/>
            <p:cNvSpPr/>
            <p:nvPr/>
          </p:nvSpPr>
          <p:spPr>
            <a:xfrm>
              <a:off x="3124281" y="5081671"/>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0" name="rc210"/>
            <p:cNvSpPr/>
            <p:nvPr/>
          </p:nvSpPr>
          <p:spPr>
            <a:xfrm>
              <a:off x="3435806" y="5081671"/>
              <a:ext cx="311525"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1" name="rc211"/>
            <p:cNvSpPr/>
            <p:nvPr/>
          </p:nvSpPr>
          <p:spPr>
            <a:xfrm>
              <a:off x="3747331" y="5081671"/>
              <a:ext cx="311525" cy="26102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12" name="rc212"/>
            <p:cNvSpPr/>
            <p:nvPr/>
          </p:nvSpPr>
          <p:spPr>
            <a:xfrm>
              <a:off x="4058856" y="5081671"/>
              <a:ext cx="311525" cy="26102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13" name="rc213"/>
            <p:cNvSpPr/>
            <p:nvPr/>
          </p:nvSpPr>
          <p:spPr>
            <a:xfrm>
              <a:off x="4370381" y="5081671"/>
              <a:ext cx="311525"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4" name="rc214"/>
            <p:cNvSpPr/>
            <p:nvPr/>
          </p:nvSpPr>
          <p:spPr>
            <a:xfrm>
              <a:off x="4681906" y="5081671"/>
              <a:ext cx="311525"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15" name="rc215"/>
            <p:cNvSpPr/>
            <p:nvPr/>
          </p:nvSpPr>
          <p:spPr>
            <a:xfrm>
              <a:off x="4993431" y="5081671"/>
              <a:ext cx="311525" cy="26102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16" name="rc216"/>
            <p:cNvSpPr/>
            <p:nvPr/>
          </p:nvSpPr>
          <p:spPr>
            <a:xfrm>
              <a:off x="5304957" y="5081671"/>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7" name="rc217"/>
            <p:cNvSpPr/>
            <p:nvPr/>
          </p:nvSpPr>
          <p:spPr>
            <a:xfrm>
              <a:off x="5616482" y="5081671"/>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18" name="rc218"/>
            <p:cNvSpPr/>
            <p:nvPr/>
          </p:nvSpPr>
          <p:spPr>
            <a:xfrm>
              <a:off x="5928007" y="5081671"/>
              <a:ext cx="311525"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19" name="rc219"/>
            <p:cNvSpPr/>
            <p:nvPr/>
          </p:nvSpPr>
          <p:spPr>
            <a:xfrm>
              <a:off x="6239532" y="5081671"/>
              <a:ext cx="311525"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20" name="rc220"/>
            <p:cNvSpPr/>
            <p:nvPr/>
          </p:nvSpPr>
          <p:spPr>
            <a:xfrm>
              <a:off x="6551057" y="5081671"/>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1" name="rc221"/>
            <p:cNvSpPr/>
            <p:nvPr/>
          </p:nvSpPr>
          <p:spPr>
            <a:xfrm>
              <a:off x="6862582" y="5081671"/>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2" name="rc222"/>
            <p:cNvSpPr/>
            <p:nvPr/>
          </p:nvSpPr>
          <p:spPr>
            <a:xfrm>
              <a:off x="7174107" y="5081671"/>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3" name="rc223"/>
            <p:cNvSpPr/>
            <p:nvPr/>
          </p:nvSpPr>
          <p:spPr>
            <a:xfrm>
              <a:off x="7485632" y="5081671"/>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24" name="rc224"/>
            <p:cNvSpPr/>
            <p:nvPr/>
          </p:nvSpPr>
          <p:spPr>
            <a:xfrm>
              <a:off x="7797157" y="5081671"/>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5" name="rc225"/>
            <p:cNvSpPr/>
            <p:nvPr/>
          </p:nvSpPr>
          <p:spPr>
            <a:xfrm>
              <a:off x="8108683" y="5081671"/>
              <a:ext cx="311525"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6" name="rc226"/>
            <p:cNvSpPr/>
            <p:nvPr/>
          </p:nvSpPr>
          <p:spPr>
            <a:xfrm>
              <a:off x="8420208" y="5081671"/>
              <a:ext cx="311525"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27" name="rc227"/>
            <p:cNvSpPr/>
            <p:nvPr/>
          </p:nvSpPr>
          <p:spPr>
            <a:xfrm>
              <a:off x="8731733" y="5081671"/>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8" name="rc228"/>
            <p:cNvSpPr/>
            <p:nvPr/>
          </p:nvSpPr>
          <p:spPr>
            <a:xfrm>
              <a:off x="8731733" y="5342698"/>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9" name="tx229"/>
            <p:cNvSpPr/>
            <p:nvPr/>
          </p:nvSpPr>
          <p:spPr>
            <a:xfrm>
              <a:off x="1350603"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0" name="tx230"/>
            <p:cNvSpPr/>
            <p:nvPr/>
          </p:nvSpPr>
          <p:spPr>
            <a:xfrm>
              <a:off x="1662128" y="204207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31" name="tx231"/>
            <p:cNvSpPr/>
            <p:nvPr/>
          </p:nvSpPr>
          <p:spPr>
            <a:xfrm>
              <a:off x="2264085"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32" name="tx232"/>
            <p:cNvSpPr/>
            <p:nvPr/>
          </p:nvSpPr>
          <p:spPr>
            <a:xfrm>
              <a:off x="3219754"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33" name="tx233"/>
            <p:cNvSpPr/>
            <p:nvPr/>
          </p:nvSpPr>
          <p:spPr>
            <a:xfrm>
              <a:off x="3531279" y="20410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34" name="tx234"/>
            <p:cNvSpPr/>
            <p:nvPr/>
          </p:nvSpPr>
          <p:spPr>
            <a:xfrm>
              <a:off x="3842804" y="20410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35" name="tx235"/>
            <p:cNvSpPr/>
            <p:nvPr/>
          </p:nvSpPr>
          <p:spPr>
            <a:xfrm>
              <a:off x="4154329"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36" name="tx236"/>
            <p:cNvSpPr/>
            <p:nvPr/>
          </p:nvSpPr>
          <p:spPr>
            <a:xfrm>
              <a:off x="4465854"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7" name="tx237"/>
            <p:cNvSpPr/>
            <p:nvPr/>
          </p:nvSpPr>
          <p:spPr>
            <a:xfrm>
              <a:off x="4756286"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8" name="tx238"/>
            <p:cNvSpPr/>
            <p:nvPr/>
          </p:nvSpPr>
          <p:spPr>
            <a:xfrm>
              <a:off x="5067811"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39" name="tx239"/>
            <p:cNvSpPr/>
            <p:nvPr/>
          </p:nvSpPr>
          <p:spPr>
            <a:xfrm>
              <a:off x="5400429"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0" name="tx240"/>
            <p:cNvSpPr/>
            <p:nvPr/>
          </p:nvSpPr>
          <p:spPr>
            <a:xfrm>
              <a:off x="569086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1" name="tx241"/>
            <p:cNvSpPr/>
            <p:nvPr/>
          </p:nvSpPr>
          <p:spPr>
            <a:xfrm>
              <a:off x="63139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42" name="tx242"/>
            <p:cNvSpPr/>
            <p:nvPr/>
          </p:nvSpPr>
          <p:spPr>
            <a:xfrm>
              <a:off x="6625436"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3" name="tx243"/>
            <p:cNvSpPr/>
            <p:nvPr/>
          </p:nvSpPr>
          <p:spPr>
            <a:xfrm>
              <a:off x="6936962"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4" name="tx244"/>
            <p:cNvSpPr/>
            <p:nvPr/>
          </p:nvSpPr>
          <p:spPr>
            <a:xfrm>
              <a:off x="724848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5" name="tx245"/>
            <p:cNvSpPr/>
            <p:nvPr/>
          </p:nvSpPr>
          <p:spPr>
            <a:xfrm>
              <a:off x="756001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46" name="tx246"/>
            <p:cNvSpPr/>
            <p:nvPr/>
          </p:nvSpPr>
          <p:spPr>
            <a:xfrm>
              <a:off x="787153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47" name="tx247"/>
            <p:cNvSpPr/>
            <p:nvPr/>
          </p:nvSpPr>
          <p:spPr>
            <a:xfrm>
              <a:off x="818306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8" name="tx248"/>
            <p:cNvSpPr/>
            <p:nvPr/>
          </p:nvSpPr>
          <p:spPr>
            <a:xfrm>
              <a:off x="851568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49" name="tx249"/>
            <p:cNvSpPr/>
            <p:nvPr/>
          </p:nvSpPr>
          <p:spPr>
            <a:xfrm>
              <a:off x="8827206" y="204207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0" name="tx250"/>
            <p:cNvSpPr/>
            <p:nvPr/>
          </p:nvSpPr>
          <p:spPr>
            <a:xfrm>
              <a:off x="16621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1" name="tx251"/>
            <p:cNvSpPr/>
            <p:nvPr/>
          </p:nvSpPr>
          <p:spPr>
            <a:xfrm>
              <a:off x="197365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2" name="tx252"/>
            <p:cNvSpPr/>
            <p:nvPr/>
          </p:nvSpPr>
          <p:spPr>
            <a:xfrm>
              <a:off x="2264085"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3" name="tx253"/>
            <p:cNvSpPr/>
            <p:nvPr/>
          </p:nvSpPr>
          <p:spPr>
            <a:xfrm>
              <a:off x="290822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4" name="tx254"/>
            <p:cNvSpPr/>
            <p:nvPr/>
          </p:nvSpPr>
          <p:spPr>
            <a:xfrm>
              <a:off x="32197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5" name="tx255"/>
            <p:cNvSpPr/>
            <p:nvPr/>
          </p:nvSpPr>
          <p:spPr>
            <a:xfrm>
              <a:off x="353127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6" name="tx256"/>
            <p:cNvSpPr/>
            <p:nvPr/>
          </p:nvSpPr>
          <p:spPr>
            <a:xfrm>
              <a:off x="38428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7" name="tx257"/>
            <p:cNvSpPr/>
            <p:nvPr/>
          </p:nvSpPr>
          <p:spPr>
            <a:xfrm>
              <a:off x="41543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58" name="tx258"/>
            <p:cNvSpPr/>
            <p:nvPr/>
          </p:nvSpPr>
          <p:spPr>
            <a:xfrm>
              <a:off x="44658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59" name="tx259"/>
            <p:cNvSpPr/>
            <p:nvPr/>
          </p:nvSpPr>
          <p:spPr>
            <a:xfrm>
              <a:off x="477737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0" name="tx260"/>
            <p:cNvSpPr/>
            <p:nvPr/>
          </p:nvSpPr>
          <p:spPr>
            <a:xfrm>
              <a:off x="50889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1" name="tx261"/>
            <p:cNvSpPr/>
            <p:nvPr/>
          </p:nvSpPr>
          <p:spPr>
            <a:xfrm>
              <a:off x="54004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62" name="tx262"/>
            <p:cNvSpPr/>
            <p:nvPr/>
          </p:nvSpPr>
          <p:spPr>
            <a:xfrm>
              <a:off x="5690861"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3" name="tx263"/>
            <p:cNvSpPr/>
            <p:nvPr/>
          </p:nvSpPr>
          <p:spPr>
            <a:xfrm>
              <a:off x="6023480"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64" name="tx264"/>
            <p:cNvSpPr/>
            <p:nvPr/>
          </p:nvSpPr>
          <p:spPr>
            <a:xfrm>
              <a:off x="63350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5" name="tx265"/>
            <p:cNvSpPr/>
            <p:nvPr/>
          </p:nvSpPr>
          <p:spPr>
            <a:xfrm>
              <a:off x="6625436"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6" name="tx266"/>
            <p:cNvSpPr/>
            <p:nvPr/>
          </p:nvSpPr>
          <p:spPr>
            <a:xfrm>
              <a:off x="693696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7" name="tx267"/>
            <p:cNvSpPr/>
            <p:nvPr/>
          </p:nvSpPr>
          <p:spPr>
            <a:xfrm>
              <a:off x="724848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8" name="tx268"/>
            <p:cNvSpPr/>
            <p:nvPr/>
          </p:nvSpPr>
          <p:spPr>
            <a:xfrm>
              <a:off x="756001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69" name="tx269"/>
            <p:cNvSpPr/>
            <p:nvPr/>
          </p:nvSpPr>
          <p:spPr>
            <a:xfrm>
              <a:off x="7871537"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0" name="tx270"/>
            <p:cNvSpPr/>
            <p:nvPr/>
          </p:nvSpPr>
          <p:spPr>
            <a:xfrm>
              <a:off x="818306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1" name="tx271"/>
            <p:cNvSpPr/>
            <p:nvPr/>
          </p:nvSpPr>
          <p:spPr>
            <a:xfrm>
              <a:off x="851568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2" name="tx272"/>
            <p:cNvSpPr/>
            <p:nvPr/>
          </p:nvSpPr>
          <p:spPr>
            <a:xfrm>
              <a:off x="882720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73" name="tx273"/>
            <p:cNvSpPr/>
            <p:nvPr/>
          </p:nvSpPr>
          <p:spPr>
            <a:xfrm>
              <a:off x="662543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4" name="tx274"/>
            <p:cNvSpPr/>
            <p:nvPr/>
          </p:nvSpPr>
          <p:spPr>
            <a:xfrm>
              <a:off x="693696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75" name="tx275"/>
            <p:cNvSpPr/>
            <p:nvPr/>
          </p:nvSpPr>
          <p:spPr>
            <a:xfrm>
              <a:off x="818306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76" name="tx276"/>
            <p:cNvSpPr/>
            <p:nvPr/>
          </p:nvSpPr>
          <p:spPr>
            <a:xfrm>
              <a:off x="662543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7" name="tx277"/>
            <p:cNvSpPr/>
            <p:nvPr/>
          </p:nvSpPr>
          <p:spPr>
            <a:xfrm>
              <a:off x="693696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78" name="tx278"/>
            <p:cNvSpPr/>
            <p:nvPr/>
          </p:nvSpPr>
          <p:spPr>
            <a:xfrm>
              <a:off x="818306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79" name="tx279"/>
            <p:cNvSpPr/>
            <p:nvPr/>
          </p:nvSpPr>
          <p:spPr>
            <a:xfrm>
              <a:off x="662543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0" name="tx280"/>
            <p:cNvSpPr/>
            <p:nvPr/>
          </p:nvSpPr>
          <p:spPr>
            <a:xfrm>
              <a:off x="693696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81" name="tx281"/>
            <p:cNvSpPr/>
            <p:nvPr/>
          </p:nvSpPr>
          <p:spPr>
            <a:xfrm>
              <a:off x="818306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2" name="tx282"/>
            <p:cNvSpPr/>
            <p:nvPr/>
          </p:nvSpPr>
          <p:spPr>
            <a:xfrm>
              <a:off x="1350603"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3" name="tx283"/>
            <p:cNvSpPr/>
            <p:nvPr/>
          </p:nvSpPr>
          <p:spPr>
            <a:xfrm>
              <a:off x="1662128" y="439030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4" name="tx284"/>
            <p:cNvSpPr/>
            <p:nvPr/>
          </p:nvSpPr>
          <p:spPr>
            <a:xfrm>
              <a:off x="197365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5" name="tx285"/>
            <p:cNvSpPr/>
            <p:nvPr/>
          </p:nvSpPr>
          <p:spPr>
            <a:xfrm>
              <a:off x="2264085"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6" name="tx286"/>
            <p:cNvSpPr/>
            <p:nvPr/>
          </p:nvSpPr>
          <p:spPr>
            <a:xfrm>
              <a:off x="8183062" y="438760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87" name="tx287"/>
            <p:cNvSpPr/>
            <p:nvPr/>
          </p:nvSpPr>
          <p:spPr>
            <a:xfrm>
              <a:off x="8827206"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8" name="tx288"/>
            <p:cNvSpPr/>
            <p:nvPr/>
          </p:nvSpPr>
          <p:spPr>
            <a:xfrm>
              <a:off x="63350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9" name="tx289"/>
            <p:cNvSpPr/>
            <p:nvPr/>
          </p:nvSpPr>
          <p:spPr>
            <a:xfrm>
              <a:off x="664653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0" name="tx290"/>
            <p:cNvSpPr/>
            <p:nvPr/>
          </p:nvSpPr>
          <p:spPr>
            <a:xfrm>
              <a:off x="69580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1" name="tx291"/>
            <p:cNvSpPr/>
            <p:nvPr/>
          </p:nvSpPr>
          <p:spPr>
            <a:xfrm>
              <a:off x="72695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2" name="tx292"/>
            <p:cNvSpPr/>
            <p:nvPr/>
          </p:nvSpPr>
          <p:spPr>
            <a:xfrm>
              <a:off x="8183062" y="46486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3" name="tx293"/>
            <p:cNvSpPr/>
            <p:nvPr/>
          </p:nvSpPr>
          <p:spPr>
            <a:xfrm>
              <a:off x="8827206"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94" name="tx294"/>
            <p:cNvSpPr/>
            <p:nvPr/>
          </p:nvSpPr>
          <p:spPr>
            <a:xfrm>
              <a:off x="6625436"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5" name="tx295"/>
            <p:cNvSpPr/>
            <p:nvPr/>
          </p:nvSpPr>
          <p:spPr>
            <a:xfrm>
              <a:off x="6936962"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6" name="tx296"/>
            <p:cNvSpPr/>
            <p:nvPr/>
          </p:nvSpPr>
          <p:spPr>
            <a:xfrm>
              <a:off x="2264085"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7" name="tx297"/>
            <p:cNvSpPr/>
            <p:nvPr/>
          </p:nvSpPr>
          <p:spPr>
            <a:xfrm>
              <a:off x="8827206"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8" name="tx298"/>
            <p:cNvSpPr/>
            <p:nvPr/>
          </p:nvSpPr>
          <p:spPr>
            <a:xfrm>
              <a:off x="1039078" y="203974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99" name="tx299"/>
            <p:cNvSpPr/>
            <p:nvPr/>
          </p:nvSpPr>
          <p:spPr>
            <a:xfrm>
              <a:off x="195256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00" name="tx300"/>
            <p:cNvSpPr/>
            <p:nvPr/>
          </p:nvSpPr>
          <p:spPr>
            <a:xfrm>
              <a:off x="257561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01" name="tx301"/>
            <p:cNvSpPr/>
            <p:nvPr/>
          </p:nvSpPr>
          <p:spPr>
            <a:xfrm>
              <a:off x="290822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02" name="tx302"/>
            <p:cNvSpPr/>
            <p:nvPr/>
          </p:nvSpPr>
          <p:spPr>
            <a:xfrm>
              <a:off x="600238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03" name="tx303"/>
            <p:cNvSpPr/>
            <p:nvPr/>
          </p:nvSpPr>
          <p:spPr>
            <a:xfrm>
              <a:off x="1039078"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04" name="tx304"/>
            <p:cNvSpPr/>
            <p:nvPr/>
          </p:nvSpPr>
          <p:spPr>
            <a:xfrm>
              <a:off x="13506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05" name="tx305"/>
            <p:cNvSpPr/>
            <p:nvPr/>
          </p:nvSpPr>
          <p:spPr>
            <a:xfrm>
              <a:off x="25967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06" name="tx306"/>
            <p:cNvSpPr/>
            <p:nvPr/>
          </p:nvSpPr>
          <p:spPr>
            <a:xfrm>
              <a:off x="1039078"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07" name="tx307"/>
            <p:cNvSpPr/>
            <p:nvPr/>
          </p:nvSpPr>
          <p:spPr>
            <a:xfrm>
              <a:off x="1350603"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08" name="tx308"/>
            <p:cNvSpPr/>
            <p:nvPr/>
          </p:nvSpPr>
          <p:spPr>
            <a:xfrm>
              <a:off x="1662128"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09" name="tx309"/>
            <p:cNvSpPr/>
            <p:nvPr/>
          </p:nvSpPr>
          <p:spPr>
            <a:xfrm>
              <a:off x="197365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10" name="tx310"/>
            <p:cNvSpPr/>
            <p:nvPr/>
          </p:nvSpPr>
          <p:spPr>
            <a:xfrm>
              <a:off x="2264085" y="256179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11" name="tx311"/>
            <p:cNvSpPr/>
            <p:nvPr/>
          </p:nvSpPr>
          <p:spPr>
            <a:xfrm>
              <a:off x="2596703"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12" name="tx312"/>
            <p:cNvSpPr/>
            <p:nvPr/>
          </p:nvSpPr>
          <p:spPr>
            <a:xfrm>
              <a:off x="2908228"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13" name="tx313"/>
            <p:cNvSpPr/>
            <p:nvPr/>
          </p:nvSpPr>
          <p:spPr>
            <a:xfrm>
              <a:off x="3219754"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14" name="tx314"/>
            <p:cNvSpPr/>
            <p:nvPr/>
          </p:nvSpPr>
          <p:spPr>
            <a:xfrm>
              <a:off x="3531279" y="25617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15" name="tx315"/>
            <p:cNvSpPr/>
            <p:nvPr/>
          </p:nvSpPr>
          <p:spPr>
            <a:xfrm>
              <a:off x="3842804"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16" name="tx316"/>
            <p:cNvSpPr/>
            <p:nvPr/>
          </p:nvSpPr>
          <p:spPr>
            <a:xfrm>
              <a:off x="415432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17" name="tx317"/>
            <p:cNvSpPr/>
            <p:nvPr/>
          </p:nvSpPr>
          <p:spPr>
            <a:xfrm>
              <a:off x="44658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18" name="tx318"/>
            <p:cNvSpPr/>
            <p:nvPr/>
          </p:nvSpPr>
          <p:spPr>
            <a:xfrm>
              <a:off x="477737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19" name="tx319"/>
            <p:cNvSpPr/>
            <p:nvPr/>
          </p:nvSpPr>
          <p:spPr>
            <a:xfrm>
              <a:off x="5088904" y="25617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20" name="tx320"/>
            <p:cNvSpPr/>
            <p:nvPr/>
          </p:nvSpPr>
          <p:spPr>
            <a:xfrm>
              <a:off x="5400429" y="25628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21" name="tx321"/>
            <p:cNvSpPr/>
            <p:nvPr/>
          </p:nvSpPr>
          <p:spPr>
            <a:xfrm>
              <a:off x="5690861"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22" name="tx322"/>
            <p:cNvSpPr/>
            <p:nvPr/>
          </p:nvSpPr>
          <p:spPr>
            <a:xfrm>
              <a:off x="6023480"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23" name="tx323"/>
            <p:cNvSpPr/>
            <p:nvPr/>
          </p:nvSpPr>
          <p:spPr>
            <a:xfrm>
              <a:off x="6335005" y="25628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24" name="tx324"/>
            <p:cNvSpPr/>
            <p:nvPr/>
          </p:nvSpPr>
          <p:spPr>
            <a:xfrm>
              <a:off x="724848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25" name="tx325"/>
            <p:cNvSpPr/>
            <p:nvPr/>
          </p:nvSpPr>
          <p:spPr>
            <a:xfrm>
              <a:off x="756001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26" name="tx326"/>
            <p:cNvSpPr/>
            <p:nvPr/>
          </p:nvSpPr>
          <p:spPr>
            <a:xfrm>
              <a:off x="787153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27" name="tx327"/>
            <p:cNvSpPr/>
            <p:nvPr/>
          </p:nvSpPr>
          <p:spPr>
            <a:xfrm>
              <a:off x="851568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28" name="tx328"/>
            <p:cNvSpPr/>
            <p:nvPr/>
          </p:nvSpPr>
          <p:spPr>
            <a:xfrm>
              <a:off x="882720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29" name="tx329"/>
            <p:cNvSpPr/>
            <p:nvPr/>
          </p:nvSpPr>
          <p:spPr>
            <a:xfrm>
              <a:off x="321975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30" name="tx330"/>
            <p:cNvSpPr/>
            <p:nvPr/>
          </p:nvSpPr>
          <p:spPr>
            <a:xfrm>
              <a:off x="3531279" y="30838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31" name="tx331"/>
            <p:cNvSpPr/>
            <p:nvPr/>
          </p:nvSpPr>
          <p:spPr>
            <a:xfrm>
              <a:off x="3842804" y="308517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32" name="tx332"/>
            <p:cNvSpPr/>
            <p:nvPr/>
          </p:nvSpPr>
          <p:spPr>
            <a:xfrm>
              <a:off x="415432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33" name="tx333"/>
            <p:cNvSpPr/>
            <p:nvPr/>
          </p:nvSpPr>
          <p:spPr>
            <a:xfrm>
              <a:off x="446585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34" name="tx334"/>
            <p:cNvSpPr/>
            <p:nvPr/>
          </p:nvSpPr>
          <p:spPr>
            <a:xfrm>
              <a:off x="477737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35" name="tx335"/>
            <p:cNvSpPr/>
            <p:nvPr/>
          </p:nvSpPr>
          <p:spPr>
            <a:xfrm>
              <a:off x="5088904" y="30838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36" name="tx336"/>
            <p:cNvSpPr/>
            <p:nvPr/>
          </p:nvSpPr>
          <p:spPr>
            <a:xfrm>
              <a:off x="5400429" y="308490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7" name="tx337"/>
            <p:cNvSpPr/>
            <p:nvPr/>
          </p:nvSpPr>
          <p:spPr>
            <a:xfrm>
              <a:off x="569086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38" name="tx338"/>
            <p:cNvSpPr/>
            <p:nvPr/>
          </p:nvSpPr>
          <p:spPr>
            <a:xfrm>
              <a:off x="6023480"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39" name="tx339"/>
            <p:cNvSpPr/>
            <p:nvPr/>
          </p:nvSpPr>
          <p:spPr>
            <a:xfrm>
              <a:off x="6335005" y="308490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0" name="tx340"/>
            <p:cNvSpPr/>
            <p:nvPr/>
          </p:nvSpPr>
          <p:spPr>
            <a:xfrm>
              <a:off x="724848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1" name="tx341"/>
            <p:cNvSpPr/>
            <p:nvPr/>
          </p:nvSpPr>
          <p:spPr>
            <a:xfrm>
              <a:off x="756001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42" name="tx342"/>
            <p:cNvSpPr/>
            <p:nvPr/>
          </p:nvSpPr>
          <p:spPr>
            <a:xfrm>
              <a:off x="787153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43" name="tx343"/>
            <p:cNvSpPr/>
            <p:nvPr/>
          </p:nvSpPr>
          <p:spPr>
            <a:xfrm>
              <a:off x="851568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44" name="tx344"/>
            <p:cNvSpPr/>
            <p:nvPr/>
          </p:nvSpPr>
          <p:spPr>
            <a:xfrm>
              <a:off x="882720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45" name="tx345"/>
            <p:cNvSpPr/>
            <p:nvPr/>
          </p:nvSpPr>
          <p:spPr>
            <a:xfrm>
              <a:off x="3219754"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46" name="tx346"/>
            <p:cNvSpPr/>
            <p:nvPr/>
          </p:nvSpPr>
          <p:spPr>
            <a:xfrm>
              <a:off x="3531279" y="28228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47" name="tx347"/>
            <p:cNvSpPr/>
            <p:nvPr/>
          </p:nvSpPr>
          <p:spPr>
            <a:xfrm>
              <a:off x="3842804" y="28241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48" name="tx348"/>
            <p:cNvSpPr/>
            <p:nvPr/>
          </p:nvSpPr>
          <p:spPr>
            <a:xfrm>
              <a:off x="415432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49" name="tx349"/>
            <p:cNvSpPr/>
            <p:nvPr/>
          </p:nvSpPr>
          <p:spPr>
            <a:xfrm>
              <a:off x="446585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50" name="tx350"/>
            <p:cNvSpPr/>
            <p:nvPr/>
          </p:nvSpPr>
          <p:spPr>
            <a:xfrm>
              <a:off x="477737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51" name="tx351"/>
            <p:cNvSpPr/>
            <p:nvPr/>
          </p:nvSpPr>
          <p:spPr>
            <a:xfrm>
              <a:off x="5088904" y="28228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52" name="tx352"/>
            <p:cNvSpPr/>
            <p:nvPr/>
          </p:nvSpPr>
          <p:spPr>
            <a:xfrm>
              <a:off x="5400429" y="282388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3" name="tx353"/>
            <p:cNvSpPr/>
            <p:nvPr/>
          </p:nvSpPr>
          <p:spPr>
            <a:xfrm>
              <a:off x="5690861"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54" name="tx354"/>
            <p:cNvSpPr/>
            <p:nvPr/>
          </p:nvSpPr>
          <p:spPr>
            <a:xfrm>
              <a:off x="6023480"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5" name="tx355"/>
            <p:cNvSpPr/>
            <p:nvPr/>
          </p:nvSpPr>
          <p:spPr>
            <a:xfrm>
              <a:off x="6335005" y="282388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6" name="tx356"/>
            <p:cNvSpPr/>
            <p:nvPr/>
          </p:nvSpPr>
          <p:spPr>
            <a:xfrm>
              <a:off x="724848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7" name="tx357"/>
            <p:cNvSpPr/>
            <p:nvPr/>
          </p:nvSpPr>
          <p:spPr>
            <a:xfrm>
              <a:off x="756001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58" name="tx358"/>
            <p:cNvSpPr/>
            <p:nvPr/>
          </p:nvSpPr>
          <p:spPr>
            <a:xfrm>
              <a:off x="787153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59" name="tx359"/>
            <p:cNvSpPr/>
            <p:nvPr/>
          </p:nvSpPr>
          <p:spPr>
            <a:xfrm>
              <a:off x="851568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60" name="tx360"/>
            <p:cNvSpPr/>
            <p:nvPr/>
          </p:nvSpPr>
          <p:spPr>
            <a:xfrm>
              <a:off x="882720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61" name="tx361"/>
            <p:cNvSpPr/>
            <p:nvPr/>
          </p:nvSpPr>
          <p:spPr>
            <a:xfrm>
              <a:off x="6625436"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62" name="tx362"/>
            <p:cNvSpPr/>
            <p:nvPr/>
          </p:nvSpPr>
          <p:spPr>
            <a:xfrm>
              <a:off x="6936962"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63" name="tx363"/>
            <p:cNvSpPr/>
            <p:nvPr/>
          </p:nvSpPr>
          <p:spPr>
            <a:xfrm>
              <a:off x="7248487"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64" name="tx364"/>
            <p:cNvSpPr/>
            <p:nvPr/>
          </p:nvSpPr>
          <p:spPr>
            <a:xfrm>
              <a:off x="7560012"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65" name="tx365"/>
            <p:cNvSpPr/>
            <p:nvPr/>
          </p:nvSpPr>
          <p:spPr>
            <a:xfrm>
              <a:off x="7871537"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66" name="tx366"/>
            <p:cNvSpPr/>
            <p:nvPr/>
          </p:nvSpPr>
          <p:spPr>
            <a:xfrm>
              <a:off x="8183062"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67" name="tx367"/>
            <p:cNvSpPr/>
            <p:nvPr/>
          </p:nvSpPr>
          <p:spPr>
            <a:xfrm>
              <a:off x="851568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68" name="tx368"/>
            <p:cNvSpPr/>
            <p:nvPr/>
          </p:nvSpPr>
          <p:spPr>
            <a:xfrm>
              <a:off x="8827206" y="38682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69" name="tx369"/>
            <p:cNvSpPr/>
            <p:nvPr/>
          </p:nvSpPr>
          <p:spPr>
            <a:xfrm>
              <a:off x="789263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370" name="tx370"/>
            <p:cNvSpPr/>
            <p:nvPr/>
          </p:nvSpPr>
          <p:spPr>
            <a:xfrm>
              <a:off x="8204155"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71" name="tx371"/>
            <p:cNvSpPr/>
            <p:nvPr/>
          </p:nvSpPr>
          <p:spPr>
            <a:xfrm>
              <a:off x="8515681"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72" name="tx372"/>
            <p:cNvSpPr/>
            <p:nvPr/>
          </p:nvSpPr>
          <p:spPr>
            <a:xfrm>
              <a:off x="8827206"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73" name="tx373"/>
            <p:cNvSpPr/>
            <p:nvPr/>
          </p:nvSpPr>
          <p:spPr>
            <a:xfrm>
              <a:off x="1039078"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74" name="tx374"/>
            <p:cNvSpPr/>
            <p:nvPr/>
          </p:nvSpPr>
          <p:spPr>
            <a:xfrm>
              <a:off x="2575610"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75" name="tx375"/>
            <p:cNvSpPr/>
            <p:nvPr/>
          </p:nvSpPr>
          <p:spPr>
            <a:xfrm>
              <a:off x="290822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76" name="tx376"/>
            <p:cNvSpPr/>
            <p:nvPr/>
          </p:nvSpPr>
          <p:spPr>
            <a:xfrm>
              <a:off x="321975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77" name="tx377"/>
            <p:cNvSpPr/>
            <p:nvPr/>
          </p:nvSpPr>
          <p:spPr>
            <a:xfrm>
              <a:off x="353127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78" name="tx378"/>
            <p:cNvSpPr/>
            <p:nvPr/>
          </p:nvSpPr>
          <p:spPr>
            <a:xfrm>
              <a:off x="384280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79" name="tx379"/>
            <p:cNvSpPr/>
            <p:nvPr/>
          </p:nvSpPr>
          <p:spPr>
            <a:xfrm>
              <a:off x="41543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0" name="tx380"/>
            <p:cNvSpPr/>
            <p:nvPr/>
          </p:nvSpPr>
          <p:spPr>
            <a:xfrm>
              <a:off x="4444761"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1" name="tx381"/>
            <p:cNvSpPr/>
            <p:nvPr/>
          </p:nvSpPr>
          <p:spPr>
            <a:xfrm>
              <a:off x="4756286"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2" name="tx382"/>
            <p:cNvSpPr/>
            <p:nvPr/>
          </p:nvSpPr>
          <p:spPr>
            <a:xfrm>
              <a:off x="5067811"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3" name="tx383"/>
            <p:cNvSpPr/>
            <p:nvPr/>
          </p:nvSpPr>
          <p:spPr>
            <a:xfrm>
              <a:off x="54004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84" name="tx384"/>
            <p:cNvSpPr/>
            <p:nvPr/>
          </p:nvSpPr>
          <p:spPr>
            <a:xfrm>
              <a:off x="57119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85" name="tx385"/>
            <p:cNvSpPr/>
            <p:nvPr/>
          </p:nvSpPr>
          <p:spPr>
            <a:xfrm>
              <a:off x="60234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86" name="tx386"/>
            <p:cNvSpPr/>
            <p:nvPr/>
          </p:nvSpPr>
          <p:spPr>
            <a:xfrm>
              <a:off x="6313911" y="438898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87" name="tx387"/>
            <p:cNvSpPr/>
            <p:nvPr/>
          </p:nvSpPr>
          <p:spPr>
            <a:xfrm>
              <a:off x="6625436"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88" name="tx388"/>
            <p:cNvSpPr/>
            <p:nvPr/>
          </p:nvSpPr>
          <p:spPr>
            <a:xfrm>
              <a:off x="6936962"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9" name="tx389"/>
            <p:cNvSpPr/>
            <p:nvPr/>
          </p:nvSpPr>
          <p:spPr>
            <a:xfrm>
              <a:off x="7248487"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90" name="tx390"/>
            <p:cNvSpPr/>
            <p:nvPr/>
          </p:nvSpPr>
          <p:spPr>
            <a:xfrm>
              <a:off x="7560012"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91" name="tx391"/>
            <p:cNvSpPr/>
            <p:nvPr/>
          </p:nvSpPr>
          <p:spPr>
            <a:xfrm>
              <a:off x="7871537"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92" name="tx392"/>
            <p:cNvSpPr/>
            <p:nvPr/>
          </p:nvSpPr>
          <p:spPr>
            <a:xfrm>
              <a:off x="8515681"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93" name="tx393"/>
            <p:cNvSpPr/>
            <p:nvPr/>
          </p:nvSpPr>
          <p:spPr>
            <a:xfrm>
              <a:off x="5711955"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94" name="tx394"/>
            <p:cNvSpPr/>
            <p:nvPr/>
          </p:nvSpPr>
          <p:spPr>
            <a:xfrm>
              <a:off x="60234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395" name="tx395"/>
            <p:cNvSpPr/>
            <p:nvPr/>
          </p:nvSpPr>
          <p:spPr>
            <a:xfrm>
              <a:off x="6313911" y="491103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396" name="tx396"/>
            <p:cNvSpPr/>
            <p:nvPr/>
          </p:nvSpPr>
          <p:spPr>
            <a:xfrm>
              <a:off x="6625436"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97" name="tx397"/>
            <p:cNvSpPr/>
            <p:nvPr/>
          </p:nvSpPr>
          <p:spPr>
            <a:xfrm>
              <a:off x="6936962" y="491103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98" name="tx398"/>
            <p:cNvSpPr/>
            <p:nvPr/>
          </p:nvSpPr>
          <p:spPr>
            <a:xfrm>
              <a:off x="7248487" y="49096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99" name="tx399"/>
            <p:cNvSpPr/>
            <p:nvPr/>
          </p:nvSpPr>
          <p:spPr>
            <a:xfrm>
              <a:off x="7560012"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00" name="tx400"/>
            <p:cNvSpPr/>
            <p:nvPr/>
          </p:nvSpPr>
          <p:spPr>
            <a:xfrm>
              <a:off x="7871537" y="49096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01" name="tx401"/>
            <p:cNvSpPr/>
            <p:nvPr/>
          </p:nvSpPr>
          <p:spPr>
            <a:xfrm>
              <a:off x="8183062" y="49096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02" name="tx402"/>
            <p:cNvSpPr/>
            <p:nvPr/>
          </p:nvSpPr>
          <p:spPr>
            <a:xfrm>
              <a:off x="8515681"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03" name="tx403"/>
            <p:cNvSpPr/>
            <p:nvPr/>
          </p:nvSpPr>
          <p:spPr>
            <a:xfrm>
              <a:off x="882720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04" name="tx404"/>
            <p:cNvSpPr/>
            <p:nvPr/>
          </p:nvSpPr>
          <p:spPr>
            <a:xfrm>
              <a:off x="5119049" y="33445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5400429"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06" name="tx406"/>
            <p:cNvSpPr/>
            <p:nvPr/>
          </p:nvSpPr>
          <p:spPr>
            <a:xfrm>
              <a:off x="5711955"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07" name="tx407"/>
            <p:cNvSpPr/>
            <p:nvPr/>
          </p:nvSpPr>
          <p:spPr>
            <a:xfrm>
              <a:off x="60234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8" name="tx408"/>
            <p:cNvSpPr/>
            <p:nvPr/>
          </p:nvSpPr>
          <p:spPr>
            <a:xfrm>
              <a:off x="75811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09" name="tx409"/>
            <p:cNvSpPr/>
            <p:nvPr/>
          </p:nvSpPr>
          <p:spPr>
            <a:xfrm>
              <a:off x="789263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10" name="tx410"/>
            <p:cNvSpPr/>
            <p:nvPr/>
          </p:nvSpPr>
          <p:spPr>
            <a:xfrm>
              <a:off x="82041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1" name="tx411"/>
            <p:cNvSpPr/>
            <p:nvPr/>
          </p:nvSpPr>
          <p:spPr>
            <a:xfrm>
              <a:off x="851568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2" name="tx412"/>
            <p:cNvSpPr/>
            <p:nvPr/>
          </p:nvSpPr>
          <p:spPr>
            <a:xfrm>
              <a:off x="8827206" y="334487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3" name="tx413"/>
            <p:cNvSpPr/>
            <p:nvPr/>
          </p:nvSpPr>
          <p:spPr>
            <a:xfrm>
              <a:off x="66465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4" name="tx414"/>
            <p:cNvSpPr/>
            <p:nvPr/>
          </p:nvSpPr>
          <p:spPr>
            <a:xfrm>
              <a:off x="69580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5" name="tx415"/>
            <p:cNvSpPr/>
            <p:nvPr/>
          </p:nvSpPr>
          <p:spPr>
            <a:xfrm>
              <a:off x="7269580" y="46500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6" name="tx416"/>
            <p:cNvSpPr/>
            <p:nvPr/>
          </p:nvSpPr>
          <p:spPr>
            <a:xfrm>
              <a:off x="75811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17" name="tx417"/>
            <p:cNvSpPr/>
            <p:nvPr/>
          </p:nvSpPr>
          <p:spPr>
            <a:xfrm>
              <a:off x="78926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8" name="tx418"/>
            <p:cNvSpPr/>
            <p:nvPr/>
          </p:nvSpPr>
          <p:spPr>
            <a:xfrm>
              <a:off x="8515681"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19" name="tx419"/>
            <p:cNvSpPr/>
            <p:nvPr/>
          </p:nvSpPr>
          <p:spPr>
            <a:xfrm>
              <a:off x="540042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20" name="tx420"/>
            <p:cNvSpPr/>
            <p:nvPr/>
          </p:nvSpPr>
          <p:spPr>
            <a:xfrm>
              <a:off x="57119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21" name="tx421"/>
            <p:cNvSpPr/>
            <p:nvPr/>
          </p:nvSpPr>
          <p:spPr>
            <a:xfrm>
              <a:off x="6002386"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2" name="tx422"/>
            <p:cNvSpPr/>
            <p:nvPr/>
          </p:nvSpPr>
          <p:spPr>
            <a:xfrm>
              <a:off x="6313911"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3" name="tx423"/>
            <p:cNvSpPr/>
            <p:nvPr/>
          </p:nvSpPr>
          <p:spPr>
            <a:xfrm>
              <a:off x="7248487"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4" name="tx424"/>
            <p:cNvSpPr/>
            <p:nvPr/>
          </p:nvSpPr>
          <p:spPr>
            <a:xfrm>
              <a:off x="7560012" y="360590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25" name="tx425"/>
            <p:cNvSpPr/>
            <p:nvPr/>
          </p:nvSpPr>
          <p:spPr>
            <a:xfrm>
              <a:off x="7871537"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26" name="tx426"/>
            <p:cNvSpPr/>
            <p:nvPr/>
          </p:nvSpPr>
          <p:spPr>
            <a:xfrm>
              <a:off x="8183062"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27" name="tx427"/>
            <p:cNvSpPr/>
            <p:nvPr/>
          </p:nvSpPr>
          <p:spPr>
            <a:xfrm>
              <a:off x="8515681"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28" name="tx428"/>
            <p:cNvSpPr/>
            <p:nvPr/>
          </p:nvSpPr>
          <p:spPr>
            <a:xfrm>
              <a:off x="882720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29" name="tx429"/>
            <p:cNvSpPr/>
            <p:nvPr/>
          </p:nvSpPr>
          <p:spPr>
            <a:xfrm>
              <a:off x="103907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30" name="tx430"/>
            <p:cNvSpPr/>
            <p:nvPr/>
          </p:nvSpPr>
          <p:spPr>
            <a:xfrm>
              <a:off x="135060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31" name="tx431"/>
            <p:cNvSpPr/>
            <p:nvPr/>
          </p:nvSpPr>
          <p:spPr>
            <a:xfrm>
              <a:off x="16621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32" name="tx432"/>
            <p:cNvSpPr/>
            <p:nvPr/>
          </p:nvSpPr>
          <p:spPr>
            <a:xfrm>
              <a:off x="197365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3" name="tx433"/>
            <p:cNvSpPr/>
            <p:nvPr/>
          </p:nvSpPr>
          <p:spPr>
            <a:xfrm>
              <a:off x="2596703"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34" name="tx434"/>
            <p:cNvSpPr/>
            <p:nvPr/>
          </p:nvSpPr>
          <p:spPr>
            <a:xfrm>
              <a:off x="290822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35" name="tx435"/>
            <p:cNvSpPr/>
            <p:nvPr/>
          </p:nvSpPr>
          <p:spPr>
            <a:xfrm>
              <a:off x="319866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36" name="tx436"/>
            <p:cNvSpPr/>
            <p:nvPr/>
          </p:nvSpPr>
          <p:spPr>
            <a:xfrm>
              <a:off x="3510185"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37" name="tx437"/>
            <p:cNvSpPr/>
            <p:nvPr/>
          </p:nvSpPr>
          <p:spPr>
            <a:xfrm>
              <a:off x="3821710"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38" name="tx438"/>
            <p:cNvSpPr/>
            <p:nvPr/>
          </p:nvSpPr>
          <p:spPr>
            <a:xfrm>
              <a:off x="4133235"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39" name="tx439"/>
            <p:cNvSpPr/>
            <p:nvPr/>
          </p:nvSpPr>
          <p:spPr>
            <a:xfrm>
              <a:off x="4465854"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40" name="tx440"/>
            <p:cNvSpPr/>
            <p:nvPr/>
          </p:nvSpPr>
          <p:spPr>
            <a:xfrm>
              <a:off x="4756286"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41" name="tx441"/>
            <p:cNvSpPr/>
            <p:nvPr/>
          </p:nvSpPr>
          <p:spPr>
            <a:xfrm>
              <a:off x="5067811"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42" name="tx442"/>
            <p:cNvSpPr/>
            <p:nvPr/>
          </p:nvSpPr>
          <p:spPr>
            <a:xfrm>
              <a:off x="540042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3" name="tx443"/>
            <p:cNvSpPr/>
            <p:nvPr/>
          </p:nvSpPr>
          <p:spPr>
            <a:xfrm>
              <a:off x="57119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44" name="tx444"/>
            <p:cNvSpPr/>
            <p:nvPr/>
          </p:nvSpPr>
          <p:spPr>
            <a:xfrm>
              <a:off x="6002386"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45" name="tx445"/>
            <p:cNvSpPr/>
            <p:nvPr/>
          </p:nvSpPr>
          <p:spPr>
            <a:xfrm>
              <a:off x="6313911"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46" name="tx446"/>
            <p:cNvSpPr/>
            <p:nvPr/>
          </p:nvSpPr>
          <p:spPr>
            <a:xfrm>
              <a:off x="6625436"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47" name="tx447"/>
            <p:cNvSpPr/>
            <p:nvPr/>
          </p:nvSpPr>
          <p:spPr>
            <a:xfrm>
              <a:off x="693696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48" name="tx448"/>
            <p:cNvSpPr/>
            <p:nvPr/>
          </p:nvSpPr>
          <p:spPr>
            <a:xfrm>
              <a:off x="724848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49" name="tx449"/>
            <p:cNvSpPr/>
            <p:nvPr/>
          </p:nvSpPr>
          <p:spPr>
            <a:xfrm>
              <a:off x="7560012"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50" name="tx450"/>
            <p:cNvSpPr/>
            <p:nvPr/>
          </p:nvSpPr>
          <p:spPr>
            <a:xfrm>
              <a:off x="7871537"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51" name="tx451"/>
            <p:cNvSpPr/>
            <p:nvPr/>
          </p:nvSpPr>
          <p:spPr>
            <a:xfrm>
              <a:off x="818306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52" name="tx452"/>
            <p:cNvSpPr/>
            <p:nvPr/>
          </p:nvSpPr>
          <p:spPr>
            <a:xfrm>
              <a:off x="8515681"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53" name="tx453"/>
            <p:cNvSpPr/>
            <p:nvPr/>
          </p:nvSpPr>
          <p:spPr>
            <a:xfrm>
              <a:off x="882720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54" name="tx45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5" name="tx45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6" name="tx45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7" name="tx45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8" name="tx45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9" name="tx45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0" name="tx46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1" name="tx46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2" name="tx46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3" name="tx46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4" name="tx46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5" name="tx46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6" name="tx46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7" name="tx46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8" name="tx46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9" name="tx46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0" name="tx47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1" name="tx47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2" name="tx47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3" name="tx47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4" name="tx47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5" name="tx47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6" name="tx47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7" name="tx47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8" name="tx47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9" name="tx47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0" name="tx480"/>
            <p:cNvSpPr/>
            <p:nvPr/>
          </p:nvSpPr>
          <p:spPr>
            <a:xfrm>
              <a:off x="564147"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1" name="tx481"/>
            <p:cNvSpPr/>
            <p:nvPr/>
          </p:nvSpPr>
          <p:spPr>
            <a:xfrm>
              <a:off x="632469" y="517218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82" name="tx482"/>
            <p:cNvSpPr/>
            <p:nvPr/>
          </p:nvSpPr>
          <p:spPr>
            <a:xfrm>
              <a:off x="539317" y="490842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3" name="tx483"/>
            <p:cNvSpPr/>
            <p:nvPr/>
          </p:nvSpPr>
          <p:spPr>
            <a:xfrm>
              <a:off x="551705" y="46474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4" name="tx484"/>
            <p:cNvSpPr/>
            <p:nvPr/>
          </p:nvSpPr>
          <p:spPr>
            <a:xfrm>
              <a:off x="539317" y="43863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5" name="tx485"/>
            <p:cNvSpPr/>
            <p:nvPr/>
          </p:nvSpPr>
          <p:spPr>
            <a:xfrm>
              <a:off x="588976" y="4125350"/>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6" name="tx486"/>
            <p:cNvSpPr/>
            <p:nvPr/>
          </p:nvSpPr>
          <p:spPr>
            <a:xfrm>
              <a:off x="607530" y="386672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7" name="tx487"/>
            <p:cNvSpPr/>
            <p:nvPr/>
          </p:nvSpPr>
          <p:spPr>
            <a:xfrm>
              <a:off x="533042" y="360329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88" name="tx488"/>
            <p:cNvSpPr/>
            <p:nvPr/>
          </p:nvSpPr>
          <p:spPr>
            <a:xfrm>
              <a:off x="539317" y="334227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9" name="tx489"/>
            <p:cNvSpPr/>
            <p:nvPr/>
          </p:nvSpPr>
          <p:spPr>
            <a:xfrm>
              <a:off x="508103" y="306143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0" name="tx490"/>
            <p:cNvSpPr/>
            <p:nvPr/>
          </p:nvSpPr>
          <p:spPr>
            <a:xfrm>
              <a:off x="619972" y="282119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1" name="tx491"/>
            <p:cNvSpPr/>
            <p:nvPr/>
          </p:nvSpPr>
          <p:spPr>
            <a:xfrm>
              <a:off x="564147" y="256017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2" name="tx492"/>
            <p:cNvSpPr/>
            <p:nvPr/>
          </p:nvSpPr>
          <p:spPr>
            <a:xfrm>
              <a:off x="564147" y="230056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3" name="tx493"/>
            <p:cNvSpPr/>
            <p:nvPr/>
          </p:nvSpPr>
          <p:spPr>
            <a:xfrm>
              <a:off x="607639"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4" name="tx494"/>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5" name="pic495"/>
            <p:cNvPicPr/>
            <p:nvPr/>
          </p:nvPicPr>
          <p:blipFill>
            <a:blip r:embed="rId2" cstate="print"/>
            <a:stretch>
              <a:fillRect/>
            </a:stretch>
          </p:blipFill>
          <p:spPr>
            <a:xfrm>
              <a:off x="4647033" y="5838594"/>
              <a:ext cx="2160000" cy="219455"/>
            </a:xfrm>
            <a:prstGeom prst="rect">
              <a:avLst/>
            </a:prstGeom>
          </p:spPr>
        </p:pic>
        <p:sp>
          <p:nvSpPr>
            <p:cNvPr id="496" name="pl496"/>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pl503"/>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tx508"/>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9" name="tx509"/>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0" name="tx510"/>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1" name="tx511"/>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2" name="tx512"/>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3" name="tx513"/>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4" name="tx514"/>
            <p:cNvSpPr/>
            <p:nvPr/>
          </p:nvSpPr>
          <p:spPr>
            <a:xfrm>
              <a:off x="912452" y="1332266"/>
              <a:ext cx="284259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Angola, 2000-2025</a:t>
              </a:r>
            </a:p>
          </p:txBody>
        </p:sp>
        <p:sp>
          <p:nvSpPr>
            <p:cNvPr id="515" name="tx51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6" name="tx51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7" name="tx51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14 vaccines in the schedule achieved coverage of 90% or more. Vaccine coverage ranged from 36% to 77%.
Since 2007, estimates have been made for 9 new vaccines. HPVc is the newest vaccine reported (2025), which achieved 61% coverage in 2025.
In 2025, Angola did not report any stockouts of vaccines or supplies.</a:t>
            </a:r>
          </a:p>
        </p:txBody>
      </p:sp>
      <p:sp>
        <p:nvSpPr>
          <p:cNvPr id="5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seven antigens, remained unchanged for none, and declined for seven, indicating limited improvement in routine immunization performance; none achieved at least 90% coverage.</a:t>
            </a:r>
          </a:p>
        </p:txBody>
      </p:sp>
      <p:grpSp xmlns:pic="http://schemas.openxmlformats.org/drawingml/2006/picture">
        <p:nvGrpSpPr>
          <p:cNvPr id="520" name=""/>
          <p:cNvGrpSpPr/>
          <p:nvPr/>
        </p:nvGrpSpPr>
        <p:grpSpPr>
          <a:xfrm>
            <a:off x="292608" y="1005840"/>
            <a:ext cx="8595360" cy="28575"/>
            <a:chOff x="292608" y="1005840"/>
            <a:chExt cx="8595360" cy="28575"/>
          </a:xfrm>
        </p:grpSpPr>
        <p:sp>
          <p:nvSpPr>
            <p:cNvPr id="52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2116667"/>
              <a:ext cx="6481656" cy="1396595"/>
            </a:xfrm>
            <a:custGeom>
              <a:avLst/>
              <a:pathLst>
                <a:path w="6481656" h="1396595">
                  <a:moveTo>
                    <a:pt x="0" y="1396595"/>
                  </a:moveTo>
                  <a:lnTo>
                    <a:pt x="259266" y="917762"/>
                  </a:lnTo>
                  <a:lnTo>
                    <a:pt x="518532" y="598540"/>
                  </a:lnTo>
                  <a:lnTo>
                    <a:pt x="777798" y="518735"/>
                  </a:lnTo>
                  <a:lnTo>
                    <a:pt x="1037065" y="239416"/>
                  </a:lnTo>
                  <a:lnTo>
                    <a:pt x="1296331" y="798054"/>
                  </a:lnTo>
                  <a:lnTo>
                    <a:pt x="1555597" y="638443"/>
                  </a:lnTo>
                  <a:lnTo>
                    <a:pt x="1814863" y="518735"/>
                  </a:lnTo>
                  <a:lnTo>
                    <a:pt x="2074130" y="518735"/>
                  </a:lnTo>
                  <a:lnTo>
                    <a:pt x="2333396" y="518735"/>
                  </a:lnTo>
                  <a:lnTo>
                    <a:pt x="2592662" y="478832"/>
                  </a:lnTo>
                  <a:lnTo>
                    <a:pt x="2851928" y="478832"/>
                  </a:lnTo>
                  <a:lnTo>
                    <a:pt x="3111195" y="478832"/>
                  </a:lnTo>
                  <a:lnTo>
                    <a:pt x="3370461" y="478832"/>
                  </a:lnTo>
                  <a:lnTo>
                    <a:pt x="3629727" y="399027"/>
                  </a:lnTo>
                  <a:lnTo>
                    <a:pt x="3888994" y="478832"/>
                  </a:lnTo>
                  <a:lnTo>
                    <a:pt x="4148260" y="279319"/>
                  </a:lnTo>
                  <a:lnTo>
                    <a:pt x="4407526" y="438929"/>
                  </a:lnTo>
                  <a:lnTo>
                    <a:pt x="4666792" y="159610"/>
                  </a:lnTo>
                  <a:lnTo>
                    <a:pt x="4926059" y="359124"/>
                  </a:lnTo>
                  <a:lnTo>
                    <a:pt x="5185325" y="478832"/>
                  </a:lnTo>
                  <a:lnTo>
                    <a:pt x="5444591" y="558638"/>
                  </a:lnTo>
                  <a:lnTo>
                    <a:pt x="5703857" y="638443"/>
                  </a:lnTo>
                  <a:lnTo>
                    <a:pt x="5963124" y="0"/>
                  </a:lnTo>
                  <a:lnTo>
                    <a:pt x="6222390" y="359124"/>
                  </a:lnTo>
                  <a:lnTo>
                    <a:pt x="6481656" y="478832"/>
                  </a:lnTo>
                </a:path>
              </a:pathLst>
            </a:custGeom>
            <a:ln w="27101" cap="flat">
              <a:solidFill>
                <a:srgbClr val="F8766D">
                  <a:alpha val="100000"/>
                </a:srgbClr>
              </a:solidFill>
              <a:prstDash val="solid"/>
              <a:round/>
            </a:ln>
          </p:spPr>
          <p:txBody>
            <a:bodyPr/>
            <a:lstStyle/>
            <a:p/>
          </p:txBody>
        </p:sp>
        <p:sp>
          <p:nvSpPr>
            <p:cNvPr id="29" name="pl29"/>
            <p:cNvSpPr/>
            <p:nvPr/>
          </p:nvSpPr>
          <p:spPr>
            <a:xfrm>
              <a:off x="1439019" y="2715208"/>
              <a:ext cx="6481656" cy="1316789"/>
            </a:xfrm>
            <a:custGeom>
              <a:avLst/>
              <a:pathLst>
                <a:path w="6481656" h="1316789">
                  <a:moveTo>
                    <a:pt x="0" y="1316789"/>
                  </a:moveTo>
                  <a:lnTo>
                    <a:pt x="259266" y="877859"/>
                  </a:lnTo>
                  <a:lnTo>
                    <a:pt x="518532" y="678346"/>
                  </a:lnTo>
                  <a:lnTo>
                    <a:pt x="777798" y="718249"/>
                  </a:lnTo>
                  <a:lnTo>
                    <a:pt x="1037065" y="678346"/>
                  </a:lnTo>
                  <a:lnTo>
                    <a:pt x="1296331" y="678346"/>
                  </a:lnTo>
                  <a:lnTo>
                    <a:pt x="1555597" y="798054"/>
                  </a:lnTo>
                  <a:lnTo>
                    <a:pt x="1814863" y="837957"/>
                  </a:lnTo>
                  <a:lnTo>
                    <a:pt x="2074130" y="758151"/>
                  </a:lnTo>
                  <a:lnTo>
                    <a:pt x="2333396" y="678346"/>
                  </a:lnTo>
                  <a:lnTo>
                    <a:pt x="2592662" y="598540"/>
                  </a:lnTo>
                  <a:lnTo>
                    <a:pt x="2851928" y="558638"/>
                  </a:lnTo>
                  <a:lnTo>
                    <a:pt x="3111195" y="478832"/>
                  </a:lnTo>
                  <a:lnTo>
                    <a:pt x="3370461" y="399027"/>
                  </a:lnTo>
                  <a:lnTo>
                    <a:pt x="3629727" y="359124"/>
                  </a:lnTo>
                  <a:lnTo>
                    <a:pt x="3888994" y="319221"/>
                  </a:lnTo>
                  <a:lnTo>
                    <a:pt x="4148260" y="279319"/>
                  </a:lnTo>
                  <a:lnTo>
                    <a:pt x="4407526" y="359124"/>
                  </a:lnTo>
                  <a:lnTo>
                    <a:pt x="4666792" y="0"/>
                  </a:lnTo>
                  <a:lnTo>
                    <a:pt x="4926059" y="119708"/>
                  </a:lnTo>
                  <a:lnTo>
                    <a:pt x="5185325" y="359124"/>
                  </a:lnTo>
                  <a:lnTo>
                    <a:pt x="5444591" y="558638"/>
                  </a:lnTo>
                  <a:lnTo>
                    <a:pt x="5703857" y="638443"/>
                  </a:lnTo>
                  <a:lnTo>
                    <a:pt x="5963124" y="159610"/>
                  </a:lnTo>
                  <a:lnTo>
                    <a:pt x="6222390" y="239416"/>
                  </a:lnTo>
                  <a:lnTo>
                    <a:pt x="6481656" y="478832"/>
                  </a:lnTo>
                </a:path>
              </a:pathLst>
            </a:custGeom>
            <a:ln w="27101" cap="flat">
              <a:solidFill>
                <a:srgbClr val="7CAE00">
                  <a:alpha val="100000"/>
                </a:srgbClr>
              </a:solidFill>
              <a:prstDash val="solid"/>
              <a:round/>
            </a:ln>
          </p:spPr>
          <p:txBody>
            <a:bodyPr/>
            <a:lstStyle/>
            <a:p/>
          </p:txBody>
        </p:sp>
        <p:sp>
          <p:nvSpPr>
            <p:cNvPr id="30" name="pl30"/>
            <p:cNvSpPr/>
            <p:nvPr/>
          </p:nvSpPr>
          <p:spPr>
            <a:xfrm>
              <a:off x="1439019" y="2316180"/>
              <a:ext cx="6481656" cy="1316789"/>
            </a:xfrm>
            <a:custGeom>
              <a:avLst/>
              <a:pathLst>
                <a:path w="6481656" h="1316789">
                  <a:moveTo>
                    <a:pt x="0" y="1316789"/>
                  </a:moveTo>
                  <a:lnTo>
                    <a:pt x="259266" y="79805"/>
                  </a:lnTo>
                  <a:lnTo>
                    <a:pt x="518532" y="0"/>
                  </a:lnTo>
                  <a:lnTo>
                    <a:pt x="777798" y="478832"/>
                  </a:lnTo>
                  <a:lnTo>
                    <a:pt x="1037065" y="399027"/>
                  </a:lnTo>
                  <a:lnTo>
                    <a:pt x="1296331" y="1157178"/>
                  </a:lnTo>
                  <a:lnTo>
                    <a:pt x="1555597" y="1037470"/>
                  </a:lnTo>
                  <a:lnTo>
                    <a:pt x="1814863" y="638443"/>
                  </a:lnTo>
                  <a:lnTo>
                    <a:pt x="2074130" y="638443"/>
                  </a:lnTo>
                  <a:lnTo>
                    <a:pt x="2333396" y="638443"/>
                  </a:lnTo>
                  <a:lnTo>
                    <a:pt x="2592662" y="598540"/>
                  </a:lnTo>
                  <a:lnTo>
                    <a:pt x="2851928" y="598540"/>
                  </a:lnTo>
                  <a:lnTo>
                    <a:pt x="3111195" y="598540"/>
                  </a:lnTo>
                  <a:lnTo>
                    <a:pt x="3370461" y="598540"/>
                  </a:lnTo>
                  <a:lnTo>
                    <a:pt x="3629727" y="718249"/>
                  </a:lnTo>
                  <a:lnTo>
                    <a:pt x="3888994" y="877859"/>
                  </a:lnTo>
                  <a:lnTo>
                    <a:pt x="4148260" y="997568"/>
                  </a:lnTo>
                  <a:lnTo>
                    <a:pt x="4407526" y="1077373"/>
                  </a:lnTo>
                  <a:lnTo>
                    <a:pt x="4666792" y="718249"/>
                  </a:lnTo>
                  <a:lnTo>
                    <a:pt x="4926059" y="598540"/>
                  </a:lnTo>
                  <a:lnTo>
                    <a:pt x="5185325" y="798054"/>
                  </a:lnTo>
                  <a:lnTo>
                    <a:pt x="5444591" y="1037470"/>
                  </a:lnTo>
                  <a:lnTo>
                    <a:pt x="5703857" y="957665"/>
                  </a:lnTo>
                  <a:lnTo>
                    <a:pt x="5963124" y="438929"/>
                  </a:lnTo>
                  <a:lnTo>
                    <a:pt x="6222390" y="837957"/>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5328013" y="3433457"/>
              <a:ext cx="2592662" cy="1197081"/>
            </a:xfrm>
            <a:custGeom>
              <a:avLst/>
              <a:pathLst>
                <a:path w="2592662" h="1197081">
                  <a:moveTo>
                    <a:pt x="0" y="1157178"/>
                  </a:moveTo>
                  <a:lnTo>
                    <a:pt x="259266" y="1197081"/>
                  </a:lnTo>
                  <a:lnTo>
                    <a:pt x="518532" y="997568"/>
                  </a:lnTo>
                  <a:lnTo>
                    <a:pt x="777798" y="837957"/>
                  </a:lnTo>
                  <a:lnTo>
                    <a:pt x="1037065" y="199513"/>
                  </a:lnTo>
                  <a:lnTo>
                    <a:pt x="1296331" y="399027"/>
                  </a:lnTo>
                  <a:lnTo>
                    <a:pt x="1555597" y="678346"/>
                  </a:lnTo>
                  <a:lnTo>
                    <a:pt x="1814863" y="518735"/>
                  </a:lnTo>
                  <a:lnTo>
                    <a:pt x="2074130" y="119708"/>
                  </a:lnTo>
                  <a:lnTo>
                    <a:pt x="2333396" y="598540"/>
                  </a:lnTo>
                  <a:lnTo>
                    <a:pt x="2592662"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5571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3155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347488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99362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5945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289636" y="45522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035" y="2380444"/>
              <a:ext cx="241906" cy="51731"/>
            </a:xfrm>
            <a:custGeom>
              <a:avLst/>
              <a:pathLst>
                <a:path w="241906" h="51731">
                  <a:moveTo>
                    <a:pt x="241906" y="0"/>
                  </a:moveTo>
                  <a:lnTo>
                    <a:pt x="0" y="51731"/>
                  </a:lnTo>
                </a:path>
              </a:pathLst>
            </a:custGeom>
          </p:spPr>
          <p:txBody>
            <a:bodyPr/>
            <a:lstStyle/>
            <a:p/>
          </p:txBody>
        </p:sp>
        <p:sp>
          <p:nvSpPr>
            <p:cNvPr id="42" name="pl42"/>
            <p:cNvSpPr/>
            <p:nvPr/>
          </p:nvSpPr>
          <p:spPr>
            <a:xfrm>
              <a:off x="7938172" y="2598987"/>
              <a:ext cx="241770" cy="48191"/>
            </a:xfrm>
            <a:custGeom>
              <a:avLst/>
              <a:pathLst>
                <a:path w="241770" h="48191">
                  <a:moveTo>
                    <a:pt x="241770" y="48191"/>
                  </a:moveTo>
                  <a:lnTo>
                    <a:pt x="0" y="0"/>
                  </a:lnTo>
                </a:path>
              </a:pathLst>
            </a:custGeom>
          </p:spPr>
          <p:txBody>
            <a:bodyPr/>
            <a:lstStyle/>
            <a:p/>
          </p:txBody>
        </p:sp>
        <p:sp>
          <p:nvSpPr>
            <p:cNvPr id="43" name="pl43"/>
            <p:cNvSpPr/>
            <p:nvPr/>
          </p:nvSpPr>
          <p:spPr>
            <a:xfrm>
              <a:off x="7939018" y="3174977"/>
              <a:ext cx="240923" cy="17714"/>
            </a:xfrm>
            <a:custGeom>
              <a:avLst/>
              <a:pathLst>
                <a:path w="240923" h="17714">
                  <a:moveTo>
                    <a:pt x="240923" y="0"/>
                  </a:moveTo>
                  <a:lnTo>
                    <a:pt x="0" y="17714"/>
                  </a:lnTo>
                </a:path>
              </a:pathLst>
            </a:custGeom>
          </p:spPr>
          <p:txBody>
            <a:bodyPr/>
            <a:lstStyle/>
            <a:p/>
          </p:txBody>
        </p:sp>
        <p:sp>
          <p:nvSpPr>
            <p:cNvPr id="44" name="pl44"/>
            <p:cNvSpPr/>
            <p:nvPr/>
          </p:nvSpPr>
          <p:spPr>
            <a:xfrm>
              <a:off x="7939061" y="3434591"/>
              <a:ext cx="240880" cy="14858"/>
            </a:xfrm>
            <a:custGeom>
              <a:avLst/>
              <a:pathLst>
                <a:path w="240880" h="14858">
                  <a:moveTo>
                    <a:pt x="240880" y="14858"/>
                  </a:moveTo>
                  <a:lnTo>
                    <a:pt x="0" y="0"/>
                  </a:lnTo>
                </a:path>
              </a:pathLst>
            </a:custGeom>
          </p:spPr>
          <p:txBody>
            <a:bodyPr/>
            <a:lstStyle/>
            <a:p/>
          </p:txBody>
        </p:sp>
        <p:sp>
          <p:nvSpPr>
            <p:cNvPr id="45" name="pg45"/>
            <p:cNvSpPr/>
            <p:nvPr/>
          </p:nvSpPr>
          <p:spPr>
            <a:xfrm>
              <a:off x="8111362" y="228531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23261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71%</a:t>
              </a:r>
            </a:p>
          </p:txBody>
        </p:sp>
        <p:sp>
          <p:nvSpPr>
            <p:cNvPr id="47" name="pg47"/>
            <p:cNvSpPr/>
            <p:nvPr/>
          </p:nvSpPr>
          <p:spPr>
            <a:xfrm>
              <a:off x="8111362" y="255949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260033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67%</a:t>
              </a:r>
            </a:p>
          </p:txBody>
        </p:sp>
        <p:sp>
          <p:nvSpPr>
            <p:cNvPr id="49" name="pg49"/>
            <p:cNvSpPr/>
            <p:nvPr/>
          </p:nvSpPr>
          <p:spPr>
            <a:xfrm>
              <a:off x="8111362" y="30838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312467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52%</a:t>
              </a:r>
            </a:p>
          </p:txBody>
        </p:sp>
        <p:sp>
          <p:nvSpPr>
            <p:cNvPr id="51" name="pg51"/>
            <p:cNvSpPr/>
            <p:nvPr/>
          </p:nvSpPr>
          <p:spPr>
            <a:xfrm>
              <a:off x="8111362" y="335855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3993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010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Angola,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5059970"/>
              <a:ext cx="1218078" cy="203892"/>
            </a:xfrm>
            <a:prstGeom prst="rect">
              <a:avLst/>
            </a:prstGeom>
            <a:solidFill>
              <a:srgbClr val="D9D9D9">
                <a:alpha val="60000"/>
              </a:srgbClr>
            </a:solidFill>
          </p:spPr>
          <p:txBody>
            <a:bodyPr/>
            <a:lstStyle/>
            <a:p/>
          </p:txBody>
        </p:sp>
        <p:sp>
          <p:nvSpPr>
            <p:cNvPr id="11" name="pl11"/>
            <p:cNvSpPr/>
            <p:nvPr/>
          </p:nvSpPr>
          <p:spPr>
            <a:xfrm>
              <a:off x="134157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2348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3" name="pt13"/>
            <p:cNvSpPr/>
            <p:nvPr/>
          </p:nvSpPr>
          <p:spPr>
            <a:xfrm>
              <a:off x="1083982" y="51131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83982" y="49092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165188" y="47053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188389" y="45014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199990" y="42975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093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81195" y="3889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81195" y="36858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04397" y="34820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15997" y="32781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27598" y="3074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39199" y="2870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 name="pt25"/>
            <p:cNvSpPr/>
            <p:nvPr/>
          </p:nvSpPr>
          <p:spPr>
            <a:xfrm>
              <a:off x="1350800" y="26664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62400" y="246253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85602" y="22586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97203" y="20547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20404" y="18508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443606" y="16469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43606" y="14430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43606" y="12391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436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tx34"/>
            <p:cNvSpPr/>
            <p:nvPr/>
          </p:nvSpPr>
          <p:spPr>
            <a:xfrm>
              <a:off x="1190763" y="513148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5" name="tx35"/>
            <p:cNvSpPr/>
            <p:nvPr/>
          </p:nvSpPr>
          <p:spPr>
            <a:xfrm>
              <a:off x="1190763" y="492957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6" name="tx36"/>
            <p:cNvSpPr/>
            <p:nvPr/>
          </p:nvSpPr>
          <p:spPr>
            <a:xfrm>
              <a:off x="1271969" y="472373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7" name="tx37"/>
            <p:cNvSpPr/>
            <p:nvPr/>
          </p:nvSpPr>
          <p:spPr>
            <a:xfrm>
              <a:off x="1295170" y="451984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 name="tx38"/>
            <p:cNvSpPr/>
            <p:nvPr/>
          </p:nvSpPr>
          <p:spPr>
            <a:xfrm>
              <a:off x="1306771" y="431591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9" name="tx39"/>
            <p:cNvSpPr/>
            <p:nvPr/>
          </p:nvSpPr>
          <p:spPr>
            <a:xfrm>
              <a:off x="1040098" y="411202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40" name="tx40"/>
            <p:cNvSpPr/>
            <p:nvPr/>
          </p:nvSpPr>
          <p:spPr>
            <a:xfrm>
              <a:off x="1095352" y="3908168"/>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1" name="tx41"/>
            <p:cNvSpPr/>
            <p:nvPr/>
          </p:nvSpPr>
          <p:spPr>
            <a:xfrm>
              <a:off x="1112975" y="37062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2" name="tx42"/>
            <p:cNvSpPr/>
            <p:nvPr/>
          </p:nvSpPr>
          <p:spPr>
            <a:xfrm>
              <a:off x="1118514" y="35023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3" name="tx43"/>
            <p:cNvSpPr/>
            <p:nvPr/>
          </p:nvSpPr>
          <p:spPr>
            <a:xfrm>
              <a:off x="1156627" y="329843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4" name="tx44"/>
            <p:cNvSpPr/>
            <p:nvPr/>
          </p:nvSpPr>
          <p:spPr>
            <a:xfrm>
              <a:off x="1159300" y="309256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5" name="tx45"/>
            <p:cNvSpPr/>
            <p:nvPr/>
          </p:nvSpPr>
          <p:spPr>
            <a:xfrm>
              <a:off x="1197451" y="289064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6" name="tx46"/>
            <p:cNvSpPr/>
            <p:nvPr/>
          </p:nvSpPr>
          <p:spPr>
            <a:xfrm>
              <a:off x="1164956" y="2684776"/>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7" name="tx47"/>
            <p:cNvSpPr/>
            <p:nvPr/>
          </p:nvSpPr>
          <p:spPr>
            <a:xfrm>
              <a:off x="1189716" y="248286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8" name="tx48"/>
            <p:cNvSpPr/>
            <p:nvPr/>
          </p:nvSpPr>
          <p:spPr>
            <a:xfrm>
              <a:off x="1199758" y="227897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9" name="tx49"/>
            <p:cNvSpPr/>
            <p:nvPr/>
          </p:nvSpPr>
          <p:spPr>
            <a:xfrm>
              <a:off x="1224635" y="207507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50" name="tx50"/>
            <p:cNvSpPr/>
            <p:nvPr/>
          </p:nvSpPr>
          <p:spPr>
            <a:xfrm>
              <a:off x="1243372" y="187118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1" name="tx51"/>
            <p:cNvSpPr/>
            <p:nvPr/>
          </p:nvSpPr>
          <p:spPr>
            <a:xfrm>
              <a:off x="1253298" y="1667294"/>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2" name="tx52"/>
            <p:cNvSpPr/>
            <p:nvPr/>
          </p:nvSpPr>
          <p:spPr>
            <a:xfrm>
              <a:off x="1301858" y="14634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3" name="tx53"/>
            <p:cNvSpPr/>
            <p:nvPr/>
          </p:nvSpPr>
          <p:spPr>
            <a:xfrm>
              <a:off x="1248912" y="1259509"/>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4" name="tx54"/>
            <p:cNvSpPr/>
            <p:nvPr/>
          </p:nvSpPr>
          <p:spPr>
            <a:xfrm>
              <a:off x="1262110"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5" name="rc55"/>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56" name="pl56"/>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rc62"/>
            <p:cNvSpPr/>
            <p:nvPr/>
          </p:nvSpPr>
          <p:spPr>
            <a:xfrm>
              <a:off x="1631576" y="5059970"/>
              <a:ext cx="1218078" cy="203892"/>
            </a:xfrm>
            <a:prstGeom prst="rect">
              <a:avLst/>
            </a:prstGeom>
            <a:solidFill>
              <a:srgbClr val="D9D9D9">
                <a:alpha val="60000"/>
              </a:srgbClr>
            </a:solidFill>
          </p:spPr>
          <p:txBody>
            <a:bodyPr/>
            <a:lstStyle/>
            <a:p/>
          </p:txBody>
        </p:sp>
        <p:sp>
          <p:nvSpPr>
            <p:cNvPr id="63" name="pl63"/>
            <p:cNvSpPr/>
            <p:nvPr/>
          </p:nvSpPr>
          <p:spPr>
            <a:xfrm>
              <a:off x="257123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4" name="tx64"/>
            <p:cNvSpPr/>
            <p:nvPr/>
          </p:nvSpPr>
          <p:spPr>
            <a:xfrm>
              <a:off x="215315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5" name="pt65"/>
            <p:cNvSpPr/>
            <p:nvPr/>
          </p:nvSpPr>
          <p:spPr>
            <a:xfrm>
              <a:off x="2197639" y="51131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6" name="pt66"/>
            <p:cNvSpPr/>
            <p:nvPr/>
          </p:nvSpPr>
          <p:spPr>
            <a:xfrm>
              <a:off x="2336848" y="49092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7" name="pt67"/>
            <p:cNvSpPr/>
            <p:nvPr/>
          </p:nvSpPr>
          <p:spPr>
            <a:xfrm>
              <a:off x="2348449" y="47053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8" name="pt68"/>
            <p:cNvSpPr/>
            <p:nvPr/>
          </p:nvSpPr>
          <p:spPr>
            <a:xfrm>
              <a:off x="2406453" y="45014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429654" y="42975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441255" y="4093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1" name="pt71"/>
            <p:cNvSpPr/>
            <p:nvPr/>
          </p:nvSpPr>
          <p:spPr>
            <a:xfrm>
              <a:off x="2464456" y="3889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2" name="pt72"/>
            <p:cNvSpPr/>
            <p:nvPr/>
          </p:nvSpPr>
          <p:spPr>
            <a:xfrm>
              <a:off x="2534061" y="36858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545662" y="34820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557262" y="32781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568863" y="3074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615266" y="2870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615266" y="26664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8" name="pt78"/>
            <p:cNvSpPr/>
            <p:nvPr/>
          </p:nvSpPr>
          <p:spPr>
            <a:xfrm>
              <a:off x="2626867" y="24625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638468" y="22586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2650068" y="20547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 name="pt81"/>
            <p:cNvSpPr/>
            <p:nvPr/>
          </p:nvSpPr>
          <p:spPr>
            <a:xfrm>
              <a:off x="2650068" y="18508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2" name="pt82"/>
            <p:cNvSpPr/>
            <p:nvPr/>
          </p:nvSpPr>
          <p:spPr>
            <a:xfrm>
              <a:off x="2696471" y="16469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2696471" y="14430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pt84"/>
            <p:cNvSpPr/>
            <p:nvPr/>
          </p:nvSpPr>
          <p:spPr>
            <a:xfrm>
              <a:off x="2708072" y="12391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5" name="pt85"/>
            <p:cNvSpPr/>
            <p:nvPr/>
          </p:nvSpPr>
          <p:spPr>
            <a:xfrm>
              <a:off x="271967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6" name="tx86"/>
            <p:cNvSpPr/>
            <p:nvPr/>
          </p:nvSpPr>
          <p:spPr>
            <a:xfrm>
              <a:off x="2304420" y="513148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7" name="tx87"/>
            <p:cNvSpPr/>
            <p:nvPr/>
          </p:nvSpPr>
          <p:spPr>
            <a:xfrm>
              <a:off x="2443629" y="492763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8" name="tx88"/>
            <p:cNvSpPr/>
            <p:nvPr/>
          </p:nvSpPr>
          <p:spPr>
            <a:xfrm>
              <a:off x="2455230" y="4725679"/>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9" name="tx89"/>
            <p:cNvSpPr/>
            <p:nvPr/>
          </p:nvSpPr>
          <p:spPr>
            <a:xfrm>
              <a:off x="2513233" y="4519807"/>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90" name="tx90"/>
            <p:cNvSpPr/>
            <p:nvPr/>
          </p:nvSpPr>
          <p:spPr>
            <a:xfrm>
              <a:off x="2536435" y="431591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91" name="tx91"/>
            <p:cNvSpPr/>
            <p:nvPr/>
          </p:nvSpPr>
          <p:spPr>
            <a:xfrm>
              <a:off x="2548036" y="41120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2" name="tx92"/>
            <p:cNvSpPr/>
            <p:nvPr/>
          </p:nvSpPr>
          <p:spPr>
            <a:xfrm>
              <a:off x="2571237" y="390813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3" name="tx93"/>
            <p:cNvSpPr/>
            <p:nvPr/>
          </p:nvSpPr>
          <p:spPr>
            <a:xfrm>
              <a:off x="2365840" y="37062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4" name="tx94"/>
            <p:cNvSpPr/>
            <p:nvPr/>
          </p:nvSpPr>
          <p:spPr>
            <a:xfrm>
              <a:off x="2359779" y="35023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5" name="tx95"/>
            <p:cNvSpPr/>
            <p:nvPr/>
          </p:nvSpPr>
          <p:spPr>
            <a:xfrm>
              <a:off x="2397892" y="329843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6" name="tx96"/>
            <p:cNvSpPr/>
            <p:nvPr/>
          </p:nvSpPr>
          <p:spPr>
            <a:xfrm>
              <a:off x="2383020" y="309259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7" name="tx97"/>
            <p:cNvSpPr/>
            <p:nvPr/>
          </p:nvSpPr>
          <p:spPr>
            <a:xfrm>
              <a:off x="2442582" y="28906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8" name="tx98"/>
            <p:cNvSpPr/>
            <p:nvPr/>
          </p:nvSpPr>
          <p:spPr>
            <a:xfrm>
              <a:off x="2446968" y="26847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9" name="tx99"/>
            <p:cNvSpPr/>
            <p:nvPr/>
          </p:nvSpPr>
          <p:spPr>
            <a:xfrm>
              <a:off x="2485119" y="248286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00" name="tx100"/>
            <p:cNvSpPr/>
            <p:nvPr/>
          </p:nvSpPr>
          <p:spPr>
            <a:xfrm>
              <a:off x="2465900" y="227897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01" name="tx101"/>
            <p:cNvSpPr/>
            <p:nvPr/>
          </p:nvSpPr>
          <p:spPr>
            <a:xfrm>
              <a:off x="2473036" y="2075078"/>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2" name="tx102"/>
            <p:cNvSpPr/>
            <p:nvPr/>
          </p:nvSpPr>
          <p:spPr>
            <a:xfrm>
              <a:off x="2464225" y="1871186"/>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3" name="tx103"/>
            <p:cNvSpPr/>
            <p:nvPr/>
          </p:nvSpPr>
          <p:spPr>
            <a:xfrm>
              <a:off x="2506164" y="1667294"/>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4" name="tx104"/>
            <p:cNvSpPr/>
            <p:nvPr/>
          </p:nvSpPr>
          <p:spPr>
            <a:xfrm>
              <a:off x="2501778" y="1463401"/>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5" name="tx105"/>
            <p:cNvSpPr/>
            <p:nvPr/>
          </p:nvSpPr>
          <p:spPr>
            <a:xfrm>
              <a:off x="2566325" y="12595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6" name="tx106"/>
            <p:cNvSpPr/>
            <p:nvPr/>
          </p:nvSpPr>
          <p:spPr>
            <a:xfrm>
              <a:off x="25381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7" name="rc10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08" name="pl10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2919244" y="5059970"/>
              <a:ext cx="1218078" cy="203892"/>
            </a:xfrm>
            <a:prstGeom prst="rect">
              <a:avLst/>
            </a:prstGeom>
            <a:solidFill>
              <a:srgbClr val="D9D9D9">
                <a:alpha val="60000"/>
              </a:srgbClr>
            </a:solidFill>
          </p:spPr>
          <p:txBody>
            <a:bodyPr/>
            <a:lstStyle/>
            <a:p/>
          </p:txBody>
        </p:sp>
        <p:sp>
          <p:nvSpPr>
            <p:cNvPr id="115" name="pl115"/>
            <p:cNvSpPr/>
            <p:nvPr/>
          </p:nvSpPr>
          <p:spPr>
            <a:xfrm>
              <a:off x="384730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6" name="tx116"/>
            <p:cNvSpPr/>
            <p:nvPr/>
          </p:nvSpPr>
          <p:spPr>
            <a:xfrm>
              <a:off x="342921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7" name="pt117"/>
            <p:cNvSpPr/>
            <p:nvPr/>
          </p:nvSpPr>
          <p:spPr>
            <a:xfrm>
              <a:off x="3427303" y="51131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8" name="pt118"/>
            <p:cNvSpPr/>
            <p:nvPr/>
          </p:nvSpPr>
          <p:spPr>
            <a:xfrm>
              <a:off x="3612915" y="49092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9" name="pt119"/>
            <p:cNvSpPr/>
            <p:nvPr/>
          </p:nvSpPr>
          <p:spPr>
            <a:xfrm>
              <a:off x="3659318" y="47053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0" name="pt120"/>
            <p:cNvSpPr/>
            <p:nvPr/>
          </p:nvSpPr>
          <p:spPr>
            <a:xfrm>
              <a:off x="3659318" y="45014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1" name="pt121"/>
            <p:cNvSpPr/>
            <p:nvPr/>
          </p:nvSpPr>
          <p:spPr>
            <a:xfrm>
              <a:off x="3694120" y="42975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3694120" y="4093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3" name="pt123"/>
            <p:cNvSpPr/>
            <p:nvPr/>
          </p:nvSpPr>
          <p:spPr>
            <a:xfrm>
              <a:off x="3740523" y="3889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4" name="pt124"/>
            <p:cNvSpPr/>
            <p:nvPr/>
          </p:nvSpPr>
          <p:spPr>
            <a:xfrm>
              <a:off x="3752124" y="368589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5" name="pt125"/>
            <p:cNvSpPr/>
            <p:nvPr/>
          </p:nvSpPr>
          <p:spPr>
            <a:xfrm>
              <a:off x="3833329" y="34820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3844930" y="32781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3879732" y="3074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3879732" y="2870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3891333" y="26664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3891333" y="24625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1" name="pt131"/>
            <p:cNvSpPr/>
            <p:nvPr/>
          </p:nvSpPr>
          <p:spPr>
            <a:xfrm>
              <a:off x="3902934" y="2258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2" name="pt132"/>
            <p:cNvSpPr/>
            <p:nvPr/>
          </p:nvSpPr>
          <p:spPr>
            <a:xfrm>
              <a:off x="3914535" y="2054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3926135" y="18508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4" name="pt134"/>
            <p:cNvSpPr/>
            <p:nvPr/>
          </p:nvSpPr>
          <p:spPr>
            <a:xfrm>
              <a:off x="3984139" y="16469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984139" y="14430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995740" y="12391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401894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tx138"/>
            <p:cNvSpPr/>
            <p:nvPr/>
          </p:nvSpPr>
          <p:spPr>
            <a:xfrm>
              <a:off x="3534084" y="513148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9" name="tx139"/>
            <p:cNvSpPr/>
            <p:nvPr/>
          </p:nvSpPr>
          <p:spPr>
            <a:xfrm>
              <a:off x="3719696" y="492763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40" name="tx140"/>
            <p:cNvSpPr/>
            <p:nvPr/>
          </p:nvSpPr>
          <p:spPr>
            <a:xfrm>
              <a:off x="3766099" y="4725679"/>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41" name="tx141"/>
            <p:cNvSpPr/>
            <p:nvPr/>
          </p:nvSpPr>
          <p:spPr>
            <a:xfrm>
              <a:off x="3766099" y="451984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42" name="tx142"/>
            <p:cNvSpPr/>
            <p:nvPr/>
          </p:nvSpPr>
          <p:spPr>
            <a:xfrm>
              <a:off x="3800901" y="4315914"/>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3" name="tx143"/>
            <p:cNvSpPr/>
            <p:nvPr/>
          </p:nvSpPr>
          <p:spPr>
            <a:xfrm>
              <a:off x="3800901" y="411202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4" name="tx144"/>
            <p:cNvSpPr/>
            <p:nvPr/>
          </p:nvSpPr>
          <p:spPr>
            <a:xfrm>
              <a:off x="3847304" y="3908168"/>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5" name="tx145"/>
            <p:cNvSpPr/>
            <p:nvPr/>
          </p:nvSpPr>
          <p:spPr>
            <a:xfrm>
              <a:off x="3858905" y="370423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6" name="tx146"/>
            <p:cNvSpPr/>
            <p:nvPr/>
          </p:nvSpPr>
          <p:spPr>
            <a:xfrm>
              <a:off x="3665109" y="35023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7" name="tx147"/>
            <p:cNvSpPr/>
            <p:nvPr/>
          </p:nvSpPr>
          <p:spPr>
            <a:xfrm>
              <a:off x="3685560" y="329843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8" name="tx148"/>
            <p:cNvSpPr/>
            <p:nvPr/>
          </p:nvSpPr>
          <p:spPr>
            <a:xfrm>
              <a:off x="3737985" y="30945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9" name="tx149"/>
            <p:cNvSpPr/>
            <p:nvPr/>
          </p:nvSpPr>
          <p:spPr>
            <a:xfrm>
              <a:off x="3707048" y="28906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50" name="tx150"/>
            <p:cNvSpPr/>
            <p:nvPr/>
          </p:nvSpPr>
          <p:spPr>
            <a:xfrm>
              <a:off x="3718765" y="268675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51" name="tx151"/>
            <p:cNvSpPr/>
            <p:nvPr/>
          </p:nvSpPr>
          <p:spPr>
            <a:xfrm>
              <a:off x="3714301" y="248286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52" name="tx152"/>
            <p:cNvSpPr/>
            <p:nvPr/>
          </p:nvSpPr>
          <p:spPr>
            <a:xfrm>
              <a:off x="3717091" y="227897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3" name="tx153"/>
            <p:cNvSpPr/>
            <p:nvPr/>
          </p:nvSpPr>
          <p:spPr>
            <a:xfrm>
              <a:off x="3746237" y="2073099"/>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4" name="tx154"/>
            <p:cNvSpPr/>
            <p:nvPr/>
          </p:nvSpPr>
          <p:spPr>
            <a:xfrm>
              <a:off x="3740253" y="187118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5" name="tx155"/>
            <p:cNvSpPr/>
            <p:nvPr/>
          </p:nvSpPr>
          <p:spPr>
            <a:xfrm>
              <a:off x="3793832" y="1667294"/>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6" name="tx156"/>
            <p:cNvSpPr/>
            <p:nvPr/>
          </p:nvSpPr>
          <p:spPr>
            <a:xfrm>
              <a:off x="3789446" y="1463401"/>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7" name="tx157"/>
            <p:cNvSpPr/>
            <p:nvPr/>
          </p:nvSpPr>
          <p:spPr>
            <a:xfrm>
              <a:off x="3853993" y="12595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8" name="tx158"/>
            <p:cNvSpPr/>
            <p:nvPr/>
          </p:nvSpPr>
          <p:spPr>
            <a:xfrm>
              <a:off x="383744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9" name="rc159"/>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60" name="pl160"/>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4206912" y="4713889"/>
              <a:ext cx="1218078" cy="219989"/>
            </a:xfrm>
            <a:prstGeom prst="rect">
              <a:avLst/>
            </a:prstGeom>
            <a:solidFill>
              <a:srgbClr val="D9D9D9">
                <a:alpha val="60000"/>
              </a:srgbClr>
            </a:solidFill>
          </p:spPr>
          <p:txBody>
            <a:bodyPr/>
            <a:lstStyle/>
            <a:p/>
          </p:txBody>
        </p:sp>
        <p:sp>
          <p:nvSpPr>
            <p:cNvPr id="167" name="pl167"/>
            <p:cNvSpPr/>
            <p:nvPr/>
          </p:nvSpPr>
          <p:spPr>
            <a:xfrm>
              <a:off x="489135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8" name="tx168"/>
            <p:cNvSpPr/>
            <p:nvPr/>
          </p:nvSpPr>
          <p:spPr>
            <a:xfrm>
              <a:off x="447327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9" name="pt169"/>
            <p:cNvSpPr/>
            <p:nvPr/>
          </p:nvSpPr>
          <p:spPr>
            <a:xfrm>
              <a:off x="427414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4564161"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4587363"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4633766" y="4555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4714971" y="433512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4726572" y="41151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5" name="pt175"/>
            <p:cNvSpPr/>
            <p:nvPr/>
          </p:nvSpPr>
          <p:spPr>
            <a:xfrm>
              <a:off x="4761374" y="3895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6" name="pt176"/>
            <p:cNvSpPr/>
            <p:nvPr/>
          </p:nvSpPr>
          <p:spPr>
            <a:xfrm>
              <a:off x="4796176" y="36751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7" name="pt177"/>
            <p:cNvSpPr/>
            <p:nvPr/>
          </p:nvSpPr>
          <p:spPr>
            <a:xfrm>
              <a:off x="4830979" y="34551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8" name="pt178"/>
            <p:cNvSpPr/>
            <p:nvPr/>
          </p:nvSpPr>
          <p:spPr>
            <a:xfrm>
              <a:off x="4912184" y="323518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9" name="pt179"/>
            <p:cNvSpPr/>
            <p:nvPr/>
          </p:nvSpPr>
          <p:spPr>
            <a:xfrm>
              <a:off x="4923785" y="30151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0" name="pt180"/>
            <p:cNvSpPr/>
            <p:nvPr/>
          </p:nvSpPr>
          <p:spPr>
            <a:xfrm>
              <a:off x="4935385" y="27952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1" name="pt181"/>
            <p:cNvSpPr/>
            <p:nvPr/>
          </p:nvSpPr>
          <p:spPr>
            <a:xfrm>
              <a:off x="4970188" y="25752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2" name="pt182"/>
            <p:cNvSpPr/>
            <p:nvPr/>
          </p:nvSpPr>
          <p:spPr>
            <a:xfrm>
              <a:off x="4981788" y="23552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3" name="pt183"/>
            <p:cNvSpPr/>
            <p:nvPr/>
          </p:nvSpPr>
          <p:spPr>
            <a:xfrm>
              <a:off x="5051393" y="21352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4" name="pt184"/>
            <p:cNvSpPr/>
            <p:nvPr/>
          </p:nvSpPr>
          <p:spPr>
            <a:xfrm>
              <a:off x="5051393" y="19152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5" name="pt185"/>
            <p:cNvSpPr/>
            <p:nvPr/>
          </p:nvSpPr>
          <p:spPr>
            <a:xfrm>
              <a:off x="5120997" y="16952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6" name="pt186"/>
            <p:cNvSpPr/>
            <p:nvPr/>
          </p:nvSpPr>
          <p:spPr>
            <a:xfrm>
              <a:off x="5167400" y="14752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7" name="pt187"/>
            <p:cNvSpPr/>
            <p:nvPr/>
          </p:nvSpPr>
          <p:spPr>
            <a:xfrm>
              <a:off x="5248606"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8" name="pt188"/>
            <p:cNvSpPr/>
            <p:nvPr/>
          </p:nvSpPr>
          <p:spPr>
            <a:xfrm>
              <a:off x="524860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9" name="tx189"/>
            <p:cNvSpPr/>
            <p:nvPr/>
          </p:nvSpPr>
          <p:spPr>
            <a:xfrm>
              <a:off x="4380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90" name="tx190"/>
            <p:cNvSpPr/>
            <p:nvPr/>
          </p:nvSpPr>
          <p:spPr>
            <a:xfrm>
              <a:off x="4670942" y="50134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91" name="tx191"/>
            <p:cNvSpPr/>
            <p:nvPr/>
          </p:nvSpPr>
          <p:spPr>
            <a:xfrm>
              <a:off x="4694144" y="47934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92" name="tx192"/>
            <p:cNvSpPr/>
            <p:nvPr/>
          </p:nvSpPr>
          <p:spPr>
            <a:xfrm>
              <a:off x="4740547" y="4575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93" name="tx193"/>
            <p:cNvSpPr/>
            <p:nvPr/>
          </p:nvSpPr>
          <p:spPr>
            <a:xfrm>
              <a:off x="4821752" y="435351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4" name="tx194"/>
            <p:cNvSpPr/>
            <p:nvPr/>
          </p:nvSpPr>
          <p:spPr>
            <a:xfrm>
              <a:off x="4833353" y="413546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5" name="tx195"/>
            <p:cNvSpPr/>
            <p:nvPr/>
          </p:nvSpPr>
          <p:spPr>
            <a:xfrm>
              <a:off x="4868155" y="391349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6" name="tx196"/>
            <p:cNvSpPr/>
            <p:nvPr/>
          </p:nvSpPr>
          <p:spPr>
            <a:xfrm>
              <a:off x="490295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7" name="tx197"/>
            <p:cNvSpPr/>
            <p:nvPr/>
          </p:nvSpPr>
          <p:spPr>
            <a:xfrm>
              <a:off x="4937760" y="347351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8" name="tx198"/>
            <p:cNvSpPr/>
            <p:nvPr/>
          </p:nvSpPr>
          <p:spPr>
            <a:xfrm>
              <a:off x="5018965" y="325550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9" name="tx199"/>
            <p:cNvSpPr/>
            <p:nvPr/>
          </p:nvSpPr>
          <p:spPr>
            <a:xfrm>
              <a:off x="5030566" y="3033539"/>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00" name="tx200"/>
            <p:cNvSpPr/>
            <p:nvPr/>
          </p:nvSpPr>
          <p:spPr>
            <a:xfrm>
              <a:off x="5042166" y="2815529"/>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01" name="tx201"/>
            <p:cNvSpPr/>
            <p:nvPr/>
          </p:nvSpPr>
          <p:spPr>
            <a:xfrm>
              <a:off x="5076969" y="259359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02" name="tx202"/>
            <p:cNvSpPr/>
            <p:nvPr/>
          </p:nvSpPr>
          <p:spPr>
            <a:xfrm>
              <a:off x="5088569" y="237555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03" name="tx203"/>
            <p:cNvSpPr/>
            <p:nvPr/>
          </p:nvSpPr>
          <p:spPr>
            <a:xfrm>
              <a:off x="5158174" y="215556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4" name="tx204"/>
            <p:cNvSpPr/>
            <p:nvPr/>
          </p:nvSpPr>
          <p:spPr>
            <a:xfrm>
              <a:off x="5158174" y="193557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5" name="tx205"/>
            <p:cNvSpPr/>
            <p:nvPr/>
          </p:nvSpPr>
          <p:spPr>
            <a:xfrm>
              <a:off x="4939501" y="171364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6" name="tx206"/>
            <p:cNvSpPr/>
            <p:nvPr/>
          </p:nvSpPr>
          <p:spPr>
            <a:xfrm>
              <a:off x="4981557" y="1495595"/>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7" name="tx207"/>
            <p:cNvSpPr/>
            <p:nvPr/>
          </p:nvSpPr>
          <p:spPr>
            <a:xfrm>
              <a:off x="5106858" y="1275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8" name="tx208"/>
            <p:cNvSpPr/>
            <p:nvPr/>
          </p:nvSpPr>
          <p:spPr>
            <a:xfrm>
              <a:off x="5053912"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9" name="rc209"/>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0" name="pl210"/>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6" name="rc216"/>
            <p:cNvSpPr/>
            <p:nvPr/>
          </p:nvSpPr>
          <p:spPr>
            <a:xfrm>
              <a:off x="5494580" y="4114419"/>
              <a:ext cx="1218078" cy="208989"/>
            </a:xfrm>
            <a:prstGeom prst="rect">
              <a:avLst/>
            </a:prstGeom>
            <a:solidFill>
              <a:srgbClr val="D9D9D9">
                <a:alpha val="60000"/>
              </a:srgbClr>
            </a:solidFill>
          </p:spPr>
          <p:txBody>
            <a:bodyPr/>
            <a:lstStyle/>
            <a:p/>
          </p:txBody>
        </p:sp>
        <p:sp>
          <p:nvSpPr>
            <p:cNvPr id="217" name="pl217"/>
            <p:cNvSpPr/>
            <p:nvPr/>
          </p:nvSpPr>
          <p:spPr>
            <a:xfrm>
              <a:off x="639943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18" name="tx218"/>
            <p:cNvSpPr/>
            <p:nvPr/>
          </p:nvSpPr>
          <p:spPr>
            <a:xfrm>
              <a:off x="5981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9" name="pt219"/>
            <p:cNvSpPr/>
            <p:nvPr/>
          </p:nvSpPr>
          <p:spPr>
            <a:xfrm>
              <a:off x="6025840"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0" name="pt220"/>
            <p:cNvSpPr/>
            <p:nvPr/>
          </p:nvSpPr>
          <p:spPr>
            <a:xfrm>
              <a:off x="6165049" y="50060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1" name="pt221"/>
            <p:cNvSpPr/>
            <p:nvPr/>
          </p:nvSpPr>
          <p:spPr>
            <a:xfrm>
              <a:off x="6211452" y="47971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2" name="pt222"/>
            <p:cNvSpPr/>
            <p:nvPr/>
          </p:nvSpPr>
          <p:spPr>
            <a:xfrm>
              <a:off x="6223053" y="45881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3" name="pt223"/>
            <p:cNvSpPr/>
            <p:nvPr/>
          </p:nvSpPr>
          <p:spPr>
            <a:xfrm>
              <a:off x="6269456" y="43791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4" name="pt224"/>
            <p:cNvSpPr/>
            <p:nvPr/>
          </p:nvSpPr>
          <p:spPr>
            <a:xfrm>
              <a:off x="6281057" y="41701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5" name="pt225"/>
            <p:cNvSpPr/>
            <p:nvPr/>
          </p:nvSpPr>
          <p:spPr>
            <a:xfrm>
              <a:off x="6292658" y="396114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6" name="pt226"/>
            <p:cNvSpPr/>
            <p:nvPr/>
          </p:nvSpPr>
          <p:spPr>
            <a:xfrm>
              <a:off x="6350661" y="37521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7" name="pt227"/>
            <p:cNvSpPr/>
            <p:nvPr/>
          </p:nvSpPr>
          <p:spPr>
            <a:xfrm>
              <a:off x="6385464" y="35431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6385464" y="33341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64202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6431867" y="29161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1" name="pt231"/>
            <p:cNvSpPr/>
            <p:nvPr/>
          </p:nvSpPr>
          <p:spPr>
            <a:xfrm>
              <a:off x="6431867" y="27072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2" name="pt232"/>
            <p:cNvSpPr/>
            <p:nvPr/>
          </p:nvSpPr>
          <p:spPr>
            <a:xfrm>
              <a:off x="6455068"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3" name="pt233"/>
            <p:cNvSpPr/>
            <p:nvPr/>
          </p:nvSpPr>
          <p:spPr>
            <a:xfrm>
              <a:off x="6478270"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4" name="pt234"/>
            <p:cNvSpPr/>
            <p:nvPr/>
          </p:nvSpPr>
          <p:spPr>
            <a:xfrm>
              <a:off x="6478270"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5" name="pt235"/>
            <p:cNvSpPr/>
            <p:nvPr/>
          </p:nvSpPr>
          <p:spPr>
            <a:xfrm>
              <a:off x="6501471" y="18712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6" name="pt236"/>
            <p:cNvSpPr/>
            <p:nvPr/>
          </p:nvSpPr>
          <p:spPr>
            <a:xfrm>
              <a:off x="6524673" y="16622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7" name="pt237"/>
            <p:cNvSpPr/>
            <p:nvPr/>
          </p:nvSpPr>
          <p:spPr>
            <a:xfrm>
              <a:off x="6524673" y="145327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8" name="pt238"/>
            <p:cNvSpPr/>
            <p:nvPr/>
          </p:nvSpPr>
          <p:spPr>
            <a:xfrm>
              <a:off x="6536273"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9" name="pt239"/>
            <p:cNvSpPr/>
            <p:nvPr/>
          </p:nvSpPr>
          <p:spPr>
            <a:xfrm>
              <a:off x="653627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0" name="tx240"/>
            <p:cNvSpPr/>
            <p:nvPr/>
          </p:nvSpPr>
          <p:spPr>
            <a:xfrm>
              <a:off x="6132621" y="52334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41" name="tx241"/>
            <p:cNvSpPr/>
            <p:nvPr/>
          </p:nvSpPr>
          <p:spPr>
            <a:xfrm>
              <a:off x="6271830" y="502444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42" name="tx242"/>
            <p:cNvSpPr/>
            <p:nvPr/>
          </p:nvSpPr>
          <p:spPr>
            <a:xfrm>
              <a:off x="6318233" y="481545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43" name="tx243"/>
            <p:cNvSpPr/>
            <p:nvPr/>
          </p:nvSpPr>
          <p:spPr>
            <a:xfrm>
              <a:off x="6329834" y="460844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44" name="tx244"/>
            <p:cNvSpPr/>
            <p:nvPr/>
          </p:nvSpPr>
          <p:spPr>
            <a:xfrm>
              <a:off x="6376237" y="43974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5" name="tx245"/>
            <p:cNvSpPr/>
            <p:nvPr/>
          </p:nvSpPr>
          <p:spPr>
            <a:xfrm>
              <a:off x="6387838" y="418848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6" name="tx246"/>
            <p:cNvSpPr/>
            <p:nvPr/>
          </p:nvSpPr>
          <p:spPr>
            <a:xfrm>
              <a:off x="6399439" y="39795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7" name="tx247"/>
            <p:cNvSpPr/>
            <p:nvPr/>
          </p:nvSpPr>
          <p:spPr>
            <a:xfrm>
              <a:off x="6457442" y="377248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8" name="tx248"/>
            <p:cNvSpPr/>
            <p:nvPr/>
          </p:nvSpPr>
          <p:spPr>
            <a:xfrm>
              <a:off x="6212779" y="356349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9" name="tx249"/>
            <p:cNvSpPr/>
            <p:nvPr/>
          </p:nvSpPr>
          <p:spPr>
            <a:xfrm>
              <a:off x="6217166" y="33525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50" name="tx250"/>
            <p:cNvSpPr/>
            <p:nvPr/>
          </p:nvSpPr>
          <p:spPr>
            <a:xfrm>
              <a:off x="6229959" y="3145513"/>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51" name="tx251"/>
            <p:cNvSpPr/>
            <p:nvPr/>
          </p:nvSpPr>
          <p:spPr>
            <a:xfrm>
              <a:off x="6245984" y="29365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52" name="tx252"/>
            <p:cNvSpPr/>
            <p:nvPr/>
          </p:nvSpPr>
          <p:spPr>
            <a:xfrm>
              <a:off x="6272496" y="272753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53" name="tx253"/>
            <p:cNvSpPr/>
            <p:nvPr/>
          </p:nvSpPr>
          <p:spPr>
            <a:xfrm>
              <a:off x="6313321" y="251854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54" name="tx254"/>
            <p:cNvSpPr/>
            <p:nvPr/>
          </p:nvSpPr>
          <p:spPr>
            <a:xfrm>
              <a:off x="6292426" y="230761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5" name="tx255"/>
            <p:cNvSpPr/>
            <p:nvPr/>
          </p:nvSpPr>
          <p:spPr>
            <a:xfrm>
              <a:off x="6305702" y="210056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6" name="tx256"/>
            <p:cNvSpPr/>
            <p:nvPr/>
          </p:nvSpPr>
          <p:spPr>
            <a:xfrm>
              <a:off x="6315628" y="1891575"/>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7" name="tx257"/>
            <p:cNvSpPr/>
            <p:nvPr/>
          </p:nvSpPr>
          <p:spPr>
            <a:xfrm>
              <a:off x="6343177" y="168064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8" name="tx258"/>
            <p:cNvSpPr/>
            <p:nvPr/>
          </p:nvSpPr>
          <p:spPr>
            <a:xfrm>
              <a:off x="6347641" y="147359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9" name="tx259"/>
            <p:cNvSpPr/>
            <p:nvPr/>
          </p:nvSpPr>
          <p:spPr>
            <a:xfrm>
              <a:off x="6394526" y="1264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60" name="tx260"/>
            <p:cNvSpPr/>
            <p:nvPr/>
          </p:nvSpPr>
          <p:spPr>
            <a:xfrm>
              <a:off x="6341580"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61" name="rc26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62" name="pl26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3" name="pl26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4" name="pl26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5" name="pl26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6" name="pl26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7" name="pl26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8" name="rc268"/>
            <p:cNvSpPr/>
            <p:nvPr/>
          </p:nvSpPr>
          <p:spPr>
            <a:xfrm>
              <a:off x="6782248" y="4323409"/>
              <a:ext cx="1218078" cy="208989"/>
            </a:xfrm>
            <a:prstGeom prst="rect">
              <a:avLst/>
            </a:prstGeom>
            <a:solidFill>
              <a:srgbClr val="D9D9D9">
                <a:alpha val="60000"/>
              </a:srgbClr>
            </a:solidFill>
          </p:spPr>
          <p:txBody>
            <a:bodyPr/>
            <a:lstStyle/>
            <a:p/>
          </p:txBody>
        </p:sp>
        <p:sp>
          <p:nvSpPr>
            <p:cNvPr id="269" name="pl269"/>
            <p:cNvSpPr/>
            <p:nvPr/>
          </p:nvSpPr>
          <p:spPr>
            <a:xfrm>
              <a:off x="754789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70" name="tx270"/>
            <p:cNvSpPr/>
            <p:nvPr/>
          </p:nvSpPr>
          <p:spPr>
            <a:xfrm>
              <a:off x="712981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71" name="pt271"/>
            <p:cNvSpPr/>
            <p:nvPr/>
          </p:nvSpPr>
          <p:spPr>
            <a:xfrm>
              <a:off x="682627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2" name="pt272"/>
            <p:cNvSpPr/>
            <p:nvPr/>
          </p:nvSpPr>
          <p:spPr>
            <a:xfrm>
              <a:off x="7104695"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3" name="pt273"/>
            <p:cNvSpPr/>
            <p:nvPr/>
          </p:nvSpPr>
          <p:spPr>
            <a:xfrm>
              <a:off x="7220702"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4" name="pt274"/>
            <p:cNvSpPr/>
            <p:nvPr/>
          </p:nvSpPr>
          <p:spPr>
            <a:xfrm>
              <a:off x="7255505"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5" name="pt275"/>
            <p:cNvSpPr/>
            <p:nvPr/>
          </p:nvSpPr>
          <p:spPr>
            <a:xfrm>
              <a:off x="7278706"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6" name="pt276"/>
            <p:cNvSpPr/>
            <p:nvPr/>
          </p:nvSpPr>
          <p:spPr>
            <a:xfrm>
              <a:off x="7510721"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7" name="pt277"/>
            <p:cNvSpPr/>
            <p:nvPr/>
          </p:nvSpPr>
          <p:spPr>
            <a:xfrm>
              <a:off x="7510721"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8" name="pt278"/>
            <p:cNvSpPr/>
            <p:nvPr/>
          </p:nvSpPr>
          <p:spPr>
            <a:xfrm>
              <a:off x="7522322"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9" name="pt279"/>
            <p:cNvSpPr/>
            <p:nvPr/>
          </p:nvSpPr>
          <p:spPr>
            <a:xfrm>
              <a:off x="7533923"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0" name="pt280"/>
            <p:cNvSpPr/>
            <p:nvPr/>
          </p:nvSpPr>
          <p:spPr>
            <a:xfrm>
              <a:off x="7557124"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7557124"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2" name="pt282"/>
            <p:cNvSpPr/>
            <p:nvPr/>
          </p:nvSpPr>
          <p:spPr>
            <a:xfrm>
              <a:off x="7580326"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3" name="pt283"/>
            <p:cNvSpPr/>
            <p:nvPr/>
          </p:nvSpPr>
          <p:spPr>
            <a:xfrm>
              <a:off x="7580326"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4" name="pt284"/>
            <p:cNvSpPr/>
            <p:nvPr/>
          </p:nvSpPr>
          <p:spPr>
            <a:xfrm>
              <a:off x="7603527" y="24982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5" name="pt285"/>
            <p:cNvSpPr/>
            <p:nvPr/>
          </p:nvSpPr>
          <p:spPr>
            <a:xfrm>
              <a:off x="7649930" y="22892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6" name="pt286"/>
            <p:cNvSpPr/>
            <p:nvPr/>
          </p:nvSpPr>
          <p:spPr>
            <a:xfrm>
              <a:off x="7661531" y="20802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7" name="pt287"/>
            <p:cNvSpPr/>
            <p:nvPr/>
          </p:nvSpPr>
          <p:spPr>
            <a:xfrm>
              <a:off x="7673132"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7684732"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7754337"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7777538" y="12442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tx292"/>
            <p:cNvSpPr/>
            <p:nvPr/>
          </p:nvSpPr>
          <p:spPr>
            <a:xfrm>
              <a:off x="6933058"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93" name="tx293"/>
            <p:cNvSpPr/>
            <p:nvPr/>
          </p:nvSpPr>
          <p:spPr>
            <a:xfrm>
              <a:off x="7211476" y="502444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94" name="tx294"/>
            <p:cNvSpPr/>
            <p:nvPr/>
          </p:nvSpPr>
          <p:spPr>
            <a:xfrm>
              <a:off x="7327483" y="481548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95" name="tx295"/>
            <p:cNvSpPr/>
            <p:nvPr/>
          </p:nvSpPr>
          <p:spPr>
            <a:xfrm>
              <a:off x="7362286" y="460646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6" name="tx296"/>
            <p:cNvSpPr/>
            <p:nvPr/>
          </p:nvSpPr>
          <p:spPr>
            <a:xfrm>
              <a:off x="7385487" y="439747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7" name="tx297"/>
            <p:cNvSpPr/>
            <p:nvPr/>
          </p:nvSpPr>
          <p:spPr>
            <a:xfrm>
              <a:off x="7617502" y="419046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8" name="tx298"/>
            <p:cNvSpPr/>
            <p:nvPr/>
          </p:nvSpPr>
          <p:spPr>
            <a:xfrm>
              <a:off x="7617502" y="3979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9" name="tx299"/>
            <p:cNvSpPr/>
            <p:nvPr/>
          </p:nvSpPr>
          <p:spPr>
            <a:xfrm>
              <a:off x="7629103" y="377248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00" name="tx300"/>
            <p:cNvSpPr/>
            <p:nvPr/>
          </p:nvSpPr>
          <p:spPr>
            <a:xfrm>
              <a:off x="7640704" y="3563492"/>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01" name="tx301"/>
            <p:cNvSpPr/>
            <p:nvPr/>
          </p:nvSpPr>
          <p:spPr>
            <a:xfrm>
              <a:off x="7663905" y="33525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02" name="tx302"/>
            <p:cNvSpPr/>
            <p:nvPr/>
          </p:nvSpPr>
          <p:spPr>
            <a:xfrm>
              <a:off x="7663905" y="314353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03" name="tx303"/>
            <p:cNvSpPr/>
            <p:nvPr/>
          </p:nvSpPr>
          <p:spPr>
            <a:xfrm>
              <a:off x="7687107" y="293652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04" name="tx304"/>
            <p:cNvSpPr/>
            <p:nvPr/>
          </p:nvSpPr>
          <p:spPr>
            <a:xfrm>
              <a:off x="7687107" y="272753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05" name="tx305"/>
            <p:cNvSpPr/>
            <p:nvPr/>
          </p:nvSpPr>
          <p:spPr>
            <a:xfrm>
              <a:off x="7710308" y="251854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6" name="tx306"/>
            <p:cNvSpPr/>
            <p:nvPr/>
          </p:nvSpPr>
          <p:spPr>
            <a:xfrm>
              <a:off x="7756711" y="23095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7" name="tx307"/>
            <p:cNvSpPr/>
            <p:nvPr/>
          </p:nvSpPr>
          <p:spPr>
            <a:xfrm>
              <a:off x="7768312" y="2100565"/>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8" name="tx308"/>
            <p:cNvSpPr/>
            <p:nvPr/>
          </p:nvSpPr>
          <p:spPr>
            <a:xfrm>
              <a:off x="7531384" y="189157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9" name="tx309"/>
            <p:cNvSpPr/>
            <p:nvPr/>
          </p:nvSpPr>
          <p:spPr>
            <a:xfrm>
              <a:off x="7512048" y="168258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10" name="tx310"/>
            <p:cNvSpPr/>
            <p:nvPr/>
          </p:nvSpPr>
          <p:spPr>
            <a:xfrm>
              <a:off x="7568493" y="147165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11" name="tx311"/>
            <p:cNvSpPr/>
            <p:nvPr/>
          </p:nvSpPr>
          <p:spPr>
            <a:xfrm>
              <a:off x="7635791" y="1264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12" name="tx312"/>
            <p:cNvSpPr/>
            <p:nvPr/>
          </p:nvSpPr>
          <p:spPr>
            <a:xfrm>
              <a:off x="7594445"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13" name="rc313"/>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14" name="pl314"/>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rc320"/>
            <p:cNvSpPr/>
            <p:nvPr/>
          </p:nvSpPr>
          <p:spPr>
            <a:xfrm>
              <a:off x="8069916" y="4713889"/>
              <a:ext cx="1218078" cy="219989"/>
            </a:xfrm>
            <a:prstGeom prst="rect">
              <a:avLst/>
            </a:prstGeom>
            <a:solidFill>
              <a:srgbClr val="D9D9D9">
                <a:alpha val="60000"/>
              </a:srgbClr>
            </a:solidFill>
          </p:spPr>
          <p:txBody>
            <a:bodyPr/>
            <a:lstStyle/>
            <a:p/>
          </p:txBody>
        </p:sp>
        <p:sp>
          <p:nvSpPr>
            <p:cNvPr id="321" name="pl321"/>
            <p:cNvSpPr/>
            <p:nvPr/>
          </p:nvSpPr>
          <p:spPr>
            <a:xfrm>
              <a:off x="896317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2" name="tx322"/>
            <p:cNvSpPr/>
            <p:nvPr/>
          </p:nvSpPr>
          <p:spPr>
            <a:xfrm>
              <a:off x="854508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23" name="pt323"/>
            <p:cNvSpPr/>
            <p:nvPr/>
          </p:nvSpPr>
          <p:spPr>
            <a:xfrm>
              <a:off x="826475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4" name="pt324"/>
            <p:cNvSpPr/>
            <p:nvPr/>
          </p:nvSpPr>
          <p:spPr>
            <a:xfrm>
              <a:off x="8345960"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5" name="pt325"/>
            <p:cNvSpPr/>
            <p:nvPr/>
          </p:nvSpPr>
          <p:spPr>
            <a:xfrm>
              <a:off x="8659180"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6" name="pt326"/>
            <p:cNvSpPr/>
            <p:nvPr/>
          </p:nvSpPr>
          <p:spPr>
            <a:xfrm>
              <a:off x="8682381" y="4555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7" name="pt327"/>
            <p:cNvSpPr/>
            <p:nvPr/>
          </p:nvSpPr>
          <p:spPr>
            <a:xfrm>
              <a:off x="8786788"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8" name="pt328"/>
            <p:cNvSpPr/>
            <p:nvPr/>
          </p:nvSpPr>
          <p:spPr>
            <a:xfrm>
              <a:off x="8844792" y="41151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9" name="pt329"/>
            <p:cNvSpPr/>
            <p:nvPr/>
          </p:nvSpPr>
          <p:spPr>
            <a:xfrm>
              <a:off x="8972400"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984001"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8995602"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9042005"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9053605"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4" name="pt334"/>
            <p:cNvSpPr/>
            <p:nvPr/>
          </p:nvSpPr>
          <p:spPr>
            <a:xfrm>
              <a:off x="9053605"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5" name="pt335"/>
            <p:cNvSpPr/>
            <p:nvPr/>
          </p:nvSpPr>
          <p:spPr>
            <a:xfrm>
              <a:off x="9053605"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6" name="pt336"/>
            <p:cNvSpPr/>
            <p:nvPr/>
          </p:nvSpPr>
          <p:spPr>
            <a:xfrm>
              <a:off x="9076807" y="23552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9088408" y="21352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9088408"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9134811" y="16952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9146411" y="14752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9146411" y="12552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91580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tx343"/>
            <p:cNvSpPr/>
            <p:nvPr/>
          </p:nvSpPr>
          <p:spPr>
            <a:xfrm>
              <a:off x="8371535" y="523343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44" name="tx344"/>
            <p:cNvSpPr/>
            <p:nvPr/>
          </p:nvSpPr>
          <p:spPr>
            <a:xfrm>
              <a:off x="8452741" y="50134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45" name="tx345"/>
            <p:cNvSpPr/>
            <p:nvPr/>
          </p:nvSpPr>
          <p:spPr>
            <a:xfrm>
              <a:off x="8765961" y="47934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6" name="tx346"/>
            <p:cNvSpPr/>
            <p:nvPr/>
          </p:nvSpPr>
          <p:spPr>
            <a:xfrm>
              <a:off x="8789162" y="457350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7" name="tx347"/>
            <p:cNvSpPr/>
            <p:nvPr/>
          </p:nvSpPr>
          <p:spPr>
            <a:xfrm>
              <a:off x="8893569" y="435545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8" name="tx348"/>
            <p:cNvSpPr/>
            <p:nvPr/>
          </p:nvSpPr>
          <p:spPr>
            <a:xfrm>
              <a:off x="8951573" y="4133484"/>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9" name="tx349"/>
            <p:cNvSpPr/>
            <p:nvPr/>
          </p:nvSpPr>
          <p:spPr>
            <a:xfrm>
              <a:off x="8804180" y="391547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50" name="tx350"/>
            <p:cNvSpPr/>
            <p:nvPr/>
          </p:nvSpPr>
          <p:spPr>
            <a:xfrm>
              <a:off x="8824631" y="369548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51" name="tx351"/>
            <p:cNvSpPr/>
            <p:nvPr/>
          </p:nvSpPr>
          <p:spPr>
            <a:xfrm>
              <a:off x="8809719" y="347549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52" name="tx352"/>
            <p:cNvSpPr/>
            <p:nvPr/>
          </p:nvSpPr>
          <p:spPr>
            <a:xfrm>
              <a:off x="8869320" y="325550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53" name="tx353"/>
            <p:cNvSpPr/>
            <p:nvPr/>
          </p:nvSpPr>
          <p:spPr>
            <a:xfrm>
              <a:off x="8911858" y="30355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54" name="tx354"/>
            <p:cNvSpPr/>
            <p:nvPr/>
          </p:nvSpPr>
          <p:spPr>
            <a:xfrm>
              <a:off x="8885307" y="281355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55" name="tx355"/>
            <p:cNvSpPr/>
            <p:nvPr/>
          </p:nvSpPr>
          <p:spPr>
            <a:xfrm>
              <a:off x="8876573" y="2595540"/>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56" name="tx356"/>
            <p:cNvSpPr/>
            <p:nvPr/>
          </p:nvSpPr>
          <p:spPr>
            <a:xfrm>
              <a:off x="8890964" y="23736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7" name="tx357"/>
            <p:cNvSpPr/>
            <p:nvPr/>
          </p:nvSpPr>
          <p:spPr>
            <a:xfrm>
              <a:off x="8915840" y="2155562"/>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8" name="tx358"/>
            <p:cNvSpPr/>
            <p:nvPr/>
          </p:nvSpPr>
          <p:spPr>
            <a:xfrm>
              <a:off x="8902564" y="1935573"/>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9" name="tx359"/>
            <p:cNvSpPr/>
            <p:nvPr/>
          </p:nvSpPr>
          <p:spPr>
            <a:xfrm>
              <a:off x="8944503" y="1715584"/>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60" name="tx360"/>
            <p:cNvSpPr/>
            <p:nvPr/>
          </p:nvSpPr>
          <p:spPr>
            <a:xfrm>
              <a:off x="9004664" y="14955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61" name="tx361"/>
            <p:cNvSpPr/>
            <p:nvPr/>
          </p:nvSpPr>
          <p:spPr>
            <a:xfrm>
              <a:off x="8951718" y="1275606"/>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62" name="tx362"/>
            <p:cNvSpPr/>
            <p:nvPr/>
          </p:nvSpPr>
          <p:spPr>
            <a:xfrm>
              <a:off x="897651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63" name="rc363"/>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64" name="pl364"/>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5" name="pl365"/>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6" name="pl366"/>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7" name="pl367"/>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8" name="pl368"/>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0" name="rc370"/>
            <p:cNvSpPr/>
            <p:nvPr/>
          </p:nvSpPr>
          <p:spPr>
            <a:xfrm>
              <a:off x="9357584" y="4713889"/>
              <a:ext cx="1218078" cy="219989"/>
            </a:xfrm>
            <a:prstGeom prst="rect">
              <a:avLst/>
            </a:prstGeom>
            <a:solidFill>
              <a:srgbClr val="D9D9D9">
                <a:alpha val="60000"/>
              </a:srgbClr>
            </a:solidFill>
          </p:spPr>
          <p:txBody>
            <a:bodyPr/>
            <a:lstStyle/>
            <a:p/>
          </p:txBody>
        </p:sp>
        <p:sp>
          <p:nvSpPr>
            <p:cNvPr id="371" name="pl371"/>
            <p:cNvSpPr/>
            <p:nvPr/>
          </p:nvSpPr>
          <p:spPr>
            <a:xfrm>
              <a:off x="1020443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2" name="tx372"/>
            <p:cNvSpPr/>
            <p:nvPr/>
          </p:nvSpPr>
          <p:spPr>
            <a:xfrm>
              <a:off x="9786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73" name="pt373"/>
            <p:cNvSpPr/>
            <p:nvPr/>
          </p:nvSpPr>
          <p:spPr>
            <a:xfrm>
              <a:off x="95756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4" name="pt374"/>
            <p:cNvSpPr/>
            <p:nvPr/>
          </p:nvSpPr>
          <p:spPr>
            <a:xfrm>
              <a:off x="9587225"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5" name="pt375"/>
            <p:cNvSpPr/>
            <p:nvPr/>
          </p:nvSpPr>
          <p:spPr>
            <a:xfrm>
              <a:off x="9877243"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6" name="pt376"/>
            <p:cNvSpPr/>
            <p:nvPr/>
          </p:nvSpPr>
          <p:spPr>
            <a:xfrm>
              <a:off x="9981650" y="4555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7" name="pt377"/>
            <p:cNvSpPr/>
            <p:nvPr/>
          </p:nvSpPr>
          <p:spPr>
            <a:xfrm>
              <a:off x="10074456"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8" name="pt378"/>
            <p:cNvSpPr/>
            <p:nvPr/>
          </p:nvSpPr>
          <p:spPr>
            <a:xfrm>
              <a:off x="10132460" y="41151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9" name="pt379"/>
            <p:cNvSpPr/>
            <p:nvPr/>
          </p:nvSpPr>
          <p:spPr>
            <a:xfrm>
              <a:off x="10167262" y="38951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0" name="pt380"/>
            <p:cNvSpPr/>
            <p:nvPr/>
          </p:nvSpPr>
          <p:spPr>
            <a:xfrm>
              <a:off x="10190464" y="36751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1" name="pt381"/>
            <p:cNvSpPr/>
            <p:nvPr/>
          </p:nvSpPr>
          <p:spPr>
            <a:xfrm>
              <a:off x="10202064" y="34551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2" name="pt382"/>
            <p:cNvSpPr/>
            <p:nvPr/>
          </p:nvSpPr>
          <p:spPr>
            <a:xfrm>
              <a:off x="10236867" y="32351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3" name="pt383"/>
            <p:cNvSpPr/>
            <p:nvPr/>
          </p:nvSpPr>
          <p:spPr>
            <a:xfrm>
              <a:off x="10236867" y="30151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4" name="pt384"/>
            <p:cNvSpPr/>
            <p:nvPr/>
          </p:nvSpPr>
          <p:spPr>
            <a:xfrm>
              <a:off x="10248467"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10260068"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6" name="pt386"/>
            <p:cNvSpPr/>
            <p:nvPr/>
          </p:nvSpPr>
          <p:spPr>
            <a:xfrm>
              <a:off x="10294870"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7" name="pt387"/>
            <p:cNvSpPr/>
            <p:nvPr/>
          </p:nvSpPr>
          <p:spPr>
            <a:xfrm>
              <a:off x="10306471"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8" name="pt388"/>
            <p:cNvSpPr/>
            <p:nvPr/>
          </p:nvSpPr>
          <p:spPr>
            <a:xfrm>
              <a:off x="10329673" y="19152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9" name="pt389"/>
            <p:cNvSpPr/>
            <p:nvPr/>
          </p:nvSpPr>
          <p:spPr>
            <a:xfrm>
              <a:off x="10352874" y="16952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352874" y="14752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445680" y="12552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1045728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tx393"/>
            <p:cNvSpPr/>
            <p:nvPr/>
          </p:nvSpPr>
          <p:spPr>
            <a:xfrm>
              <a:off x="9682405"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94" name="tx394"/>
            <p:cNvSpPr/>
            <p:nvPr/>
          </p:nvSpPr>
          <p:spPr>
            <a:xfrm>
              <a:off x="9694006" y="5013441"/>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95" name="tx395"/>
            <p:cNvSpPr/>
            <p:nvPr/>
          </p:nvSpPr>
          <p:spPr>
            <a:xfrm>
              <a:off x="9984024" y="47934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96" name="tx396"/>
            <p:cNvSpPr/>
            <p:nvPr/>
          </p:nvSpPr>
          <p:spPr>
            <a:xfrm>
              <a:off x="10088431" y="457350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97" name="tx397"/>
            <p:cNvSpPr/>
            <p:nvPr/>
          </p:nvSpPr>
          <p:spPr>
            <a:xfrm>
              <a:off x="10181237" y="435545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8" name="tx398"/>
            <p:cNvSpPr/>
            <p:nvPr/>
          </p:nvSpPr>
          <p:spPr>
            <a:xfrm>
              <a:off x="10239241" y="4133484"/>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9" name="tx399"/>
            <p:cNvSpPr/>
            <p:nvPr/>
          </p:nvSpPr>
          <p:spPr>
            <a:xfrm>
              <a:off x="10274043" y="391353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400" name="tx400"/>
            <p:cNvSpPr/>
            <p:nvPr/>
          </p:nvSpPr>
          <p:spPr>
            <a:xfrm>
              <a:off x="10297245" y="369548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01" name="tx401"/>
            <p:cNvSpPr/>
            <p:nvPr/>
          </p:nvSpPr>
          <p:spPr>
            <a:xfrm>
              <a:off x="10308845" y="347549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402" name="tx402"/>
            <p:cNvSpPr/>
            <p:nvPr/>
          </p:nvSpPr>
          <p:spPr>
            <a:xfrm>
              <a:off x="10343648" y="325550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03" name="tx403"/>
            <p:cNvSpPr/>
            <p:nvPr/>
          </p:nvSpPr>
          <p:spPr>
            <a:xfrm>
              <a:off x="10343648" y="303551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04" name="tx404"/>
            <p:cNvSpPr/>
            <p:nvPr/>
          </p:nvSpPr>
          <p:spPr>
            <a:xfrm>
              <a:off x="10071435" y="2815529"/>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405" name="tx405"/>
            <p:cNvSpPr/>
            <p:nvPr/>
          </p:nvSpPr>
          <p:spPr>
            <a:xfrm>
              <a:off x="10100698" y="259554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06" name="tx406"/>
            <p:cNvSpPr/>
            <p:nvPr/>
          </p:nvSpPr>
          <p:spPr>
            <a:xfrm>
              <a:off x="10109027" y="23736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7" name="tx407"/>
            <p:cNvSpPr/>
            <p:nvPr/>
          </p:nvSpPr>
          <p:spPr>
            <a:xfrm>
              <a:off x="10120628" y="215556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8" name="tx408"/>
            <p:cNvSpPr/>
            <p:nvPr/>
          </p:nvSpPr>
          <p:spPr>
            <a:xfrm>
              <a:off x="10161374" y="19335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9" name="tx409"/>
            <p:cNvSpPr/>
            <p:nvPr/>
          </p:nvSpPr>
          <p:spPr>
            <a:xfrm>
              <a:off x="10211127" y="171558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10" name="tx410"/>
            <p:cNvSpPr/>
            <p:nvPr/>
          </p:nvSpPr>
          <p:spPr>
            <a:xfrm>
              <a:off x="10180306" y="149559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11" name="tx411"/>
            <p:cNvSpPr/>
            <p:nvPr/>
          </p:nvSpPr>
          <p:spPr>
            <a:xfrm>
              <a:off x="10303933" y="1275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12" name="tx412"/>
            <p:cNvSpPr/>
            <p:nvPr/>
          </p:nvSpPr>
          <p:spPr>
            <a:xfrm>
              <a:off x="10262587"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13" name="rc413"/>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14" name="pl414"/>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5" name="pl415"/>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6" name="pl416"/>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7" name="pl417"/>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8" name="pl418"/>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9" name="pl419"/>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0" name="rc420"/>
            <p:cNvSpPr/>
            <p:nvPr/>
          </p:nvSpPr>
          <p:spPr>
            <a:xfrm>
              <a:off x="10645252" y="2129018"/>
              <a:ext cx="1218078" cy="2089896"/>
            </a:xfrm>
            <a:prstGeom prst="rect">
              <a:avLst/>
            </a:prstGeom>
            <a:solidFill>
              <a:srgbClr val="D9D9D9">
                <a:alpha val="60000"/>
              </a:srgbClr>
            </a:solidFill>
          </p:spPr>
          <p:txBody>
            <a:bodyPr/>
            <a:lstStyle/>
            <a:p/>
          </p:txBody>
        </p:sp>
        <p:sp>
          <p:nvSpPr>
            <p:cNvPr id="421" name="pl421"/>
            <p:cNvSpPr/>
            <p:nvPr/>
          </p:nvSpPr>
          <p:spPr>
            <a:xfrm>
              <a:off x="1090046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2" name="tx422"/>
            <p:cNvSpPr/>
            <p:nvPr/>
          </p:nvSpPr>
          <p:spPr>
            <a:xfrm>
              <a:off x="1048238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21%</a:t>
              </a:r>
            </a:p>
          </p:txBody>
        </p:sp>
        <p:sp>
          <p:nvSpPr>
            <p:cNvPr id="423" name="pt423"/>
            <p:cNvSpPr/>
            <p:nvPr/>
          </p:nvSpPr>
          <p:spPr>
            <a:xfrm>
              <a:off x="1064287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4" name="pt424"/>
            <p:cNvSpPr/>
            <p:nvPr/>
          </p:nvSpPr>
          <p:spPr>
            <a:xfrm>
              <a:off x="11164911" y="31251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5" name="pt425"/>
            <p:cNvSpPr/>
            <p:nvPr/>
          </p:nvSpPr>
          <p:spPr>
            <a:xfrm>
              <a:off x="11408527" y="103529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6" name="tx426"/>
            <p:cNvSpPr/>
            <p:nvPr/>
          </p:nvSpPr>
          <p:spPr>
            <a:xfrm>
              <a:off x="1074965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27" name="tx427"/>
            <p:cNvSpPr/>
            <p:nvPr/>
          </p:nvSpPr>
          <p:spPr>
            <a:xfrm>
              <a:off x="11271692" y="3143533"/>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428" name="tx428"/>
            <p:cNvSpPr/>
            <p:nvPr/>
          </p:nvSpPr>
          <p:spPr>
            <a:xfrm>
              <a:off x="1151530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429" name="rc429"/>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30" name="rc430"/>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1" name="tx431"/>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(67%)</a:t>
              </a:r>
            </a:p>
          </p:txBody>
        </p:sp>
        <p:sp>
          <p:nvSpPr>
            <p:cNvPr id="432" name="rc432"/>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3" name="tx433"/>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(52%)</a:t>
              </a:r>
            </a:p>
          </p:txBody>
        </p:sp>
        <p:sp>
          <p:nvSpPr>
            <p:cNvPr id="434" name="rc434"/>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5" name="tx435"/>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(47%)</a:t>
              </a:r>
            </a:p>
          </p:txBody>
        </p:sp>
        <p:sp>
          <p:nvSpPr>
            <p:cNvPr id="436" name="rc436"/>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7" name="tx437"/>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(36%)</a:t>
              </a:r>
            </a:p>
          </p:txBody>
        </p:sp>
        <p:sp>
          <p:nvSpPr>
            <p:cNvPr id="438" name="rc438"/>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9" name="tx439"/>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(71%)</a:t>
              </a:r>
            </a:p>
          </p:txBody>
        </p:sp>
        <p:sp>
          <p:nvSpPr>
            <p:cNvPr id="440" name="rc440"/>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1" name="tx441"/>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(46%)</a:t>
              </a:r>
            </a:p>
          </p:txBody>
        </p:sp>
        <p:sp>
          <p:nvSpPr>
            <p:cNvPr id="442" name="rc442"/>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(54%)</a:t>
              </a:r>
            </a:p>
          </p:txBody>
        </p:sp>
        <p:sp>
          <p:nvSpPr>
            <p:cNvPr id="444" name="rc444"/>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(48%)</a:t>
              </a:r>
            </a:p>
          </p:txBody>
        </p:sp>
        <p:sp>
          <p:nvSpPr>
            <p:cNvPr id="446" name="rc446"/>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(48%)</a:t>
              </a:r>
            </a:p>
          </p:txBody>
        </p:sp>
        <p:sp>
          <p:nvSpPr>
            <p:cNvPr id="448" name="pl448"/>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49" name="pl449"/>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tx455"/>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56" name="tx456"/>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7" name="tx457"/>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8" name="tx458"/>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59" name="tx459"/>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0" name="tx460"/>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1" name="pl461"/>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62" name="pl462"/>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69" name="tx469"/>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70" name="tx470"/>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1" name="tx471"/>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2" name="tx472"/>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3" name="tx473"/>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4" name="pl474"/>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75" name="pl475"/>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82" name="tx482"/>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3" name="tx483"/>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4" name="tx484"/>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5" name="tx485"/>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6" name="tx486"/>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7" name="pl487"/>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88" name="pl488"/>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95" name="tx495"/>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6" name="tx496"/>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7" name="tx497"/>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8" name="tx498"/>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9" name="tx499"/>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0" name="pl500"/>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1" name="pl501"/>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tx507"/>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08" name="tx508"/>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0" name="tx520"/>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21" name="tx521"/>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2" name="tx522"/>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3" name="tx523"/>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4" name="tx524"/>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5" name="tx525"/>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6" name="pl526"/>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7" name="pl527"/>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2" name="pl53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3" name="tx533"/>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34" name="tx534"/>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5" name="tx535"/>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6" name="tx536"/>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7" name="tx537"/>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8" name="tx538"/>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9" name="pl539"/>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0" name="pl540"/>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pl541"/>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2" name="pl542"/>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3" name="pl543"/>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4" name="pl544"/>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5" name="pl545"/>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6" name="tx546"/>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7" name="tx547"/>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8" name="tx548"/>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9" name="tx549"/>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0" name="tx550"/>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1" name="tx551"/>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2" name="pl552"/>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3" name="pl553"/>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4" name="pl554"/>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5" name="pl555"/>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6" name="pl556"/>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7" name="pl557"/>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8" name="pl558"/>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tx559"/>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0" name="tx560"/>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1" name="tx561"/>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2" name="tx562"/>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3" name="tx563"/>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4" name="tx564"/>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5" name="tx565"/>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66" name="tx566"/>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67" name="pt567"/>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68" name="pt568"/>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9" name="pt569"/>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0" name="pt570"/>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2" name="pt572"/>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tx573"/>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74" name="tx574"/>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75" name="tx575"/>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76" name="tx576"/>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77" name="tx577"/>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78" name="tx578"/>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79" name="tx579"/>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80" name="tx580"/>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81" name="tx581"/>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ago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8786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43161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97535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1910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06284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65974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0348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74723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29097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2266" y="3763176"/>
              <a:ext cx="235719" cy="352821"/>
            </a:xfrm>
            <a:prstGeom prst="rect">
              <a:avLst/>
            </a:prstGeom>
            <a:solidFill>
              <a:srgbClr val="1CABE2">
                <a:alpha val="85098"/>
              </a:srgbClr>
            </a:solidFill>
          </p:spPr>
          <p:txBody>
            <a:bodyPr/>
            <a:lstStyle/>
            <a:p/>
          </p:txBody>
        </p:sp>
        <p:sp>
          <p:nvSpPr>
            <p:cNvPr id="27" name="rc27"/>
            <p:cNvSpPr/>
            <p:nvPr/>
          </p:nvSpPr>
          <p:spPr>
            <a:xfrm>
              <a:off x="1684176" y="3828980"/>
              <a:ext cx="235719" cy="287016"/>
            </a:xfrm>
            <a:prstGeom prst="rect">
              <a:avLst/>
            </a:prstGeom>
            <a:solidFill>
              <a:srgbClr val="1CABE2">
                <a:alpha val="85098"/>
              </a:srgbClr>
            </a:solidFill>
          </p:spPr>
          <p:txBody>
            <a:bodyPr/>
            <a:lstStyle/>
            <a:p/>
          </p:txBody>
        </p:sp>
        <p:sp>
          <p:nvSpPr>
            <p:cNvPr id="28" name="rc28"/>
            <p:cNvSpPr/>
            <p:nvPr/>
          </p:nvSpPr>
          <p:spPr>
            <a:xfrm>
              <a:off x="1946086" y="3873133"/>
              <a:ext cx="235719" cy="242863"/>
            </a:xfrm>
            <a:prstGeom prst="rect">
              <a:avLst/>
            </a:prstGeom>
            <a:solidFill>
              <a:srgbClr val="1CABE2">
                <a:alpha val="85098"/>
              </a:srgbClr>
            </a:solidFill>
          </p:spPr>
          <p:txBody>
            <a:bodyPr/>
            <a:lstStyle/>
            <a:p/>
          </p:txBody>
        </p:sp>
        <p:sp>
          <p:nvSpPr>
            <p:cNvPr id="29" name="rc29"/>
            <p:cNvSpPr/>
            <p:nvPr/>
          </p:nvSpPr>
          <p:spPr>
            <a:xfrm>
              <a:off x="2207996" y="3877977"/>
              <a:ext cx="235719" cy="238020"/>
            </a:xfrm>
            <a:prstGeom prst="rect">
              <a:avLst/>
            </a:prstGeom>
            <a:solidFill>
              <a:srgbClr val="1CABE2">
                <a:alpha val="85098"/>
              </a:srgbClr>
            </a:solidFill>
          </p:spPr>
          <p:txBody>
            <a:bodyPr/>
            <a:lstStyle/>
            <a:p/>
          </p:txBody>
        </p:sp>
        <p:sp>
          <p:nvSpPr>
            <p:cNvPr id="30" name="rc30"/>
            <p:cNvSpPr/>
            <p:nvPr/>
          </p:nvSpPr>
          <p:spPr>
            <a:xfrm>
              <a:off x="2469906" y="3919828"/>
              <a:ext cx="235719" cy="196168"/>
            </a:xfrm>
            <a:prstGeom prst="rect">
              <a:avLst/>
            </a:prstGeom>
            <a:solidFill>
              <a:srgbClr val="1CABE2">
                <a:alpha val="85098"/>
              </a:srgbClr>
            </a:solidFill>
          </p:spPr>
          <p:txBody>
            <a:bodyPr/>
            <a:lstStyle/>
            <a:p/>
          </p:txBody>
        </p:sp>
        <p:sp>
          <p:nvSpPr>
            <p:cNvPr id="31" name="rc31"/>
            <p:cNvSpPr/>
            <p:nvPr/>
          </p:nvSpPr>
          <p:spPr>
            <a:xfrm>
              <a:off x="2731817" y="3806785"/>
              <a:ext cx="235719" cy="309212"/>
            </a:xfrm>
            <a:prstGeom prst="rect">
              <a:avLst/>
            </a:prstGeom>
            <a:solidFill>
              <a:srgbClr val="1CABE2">
                <a:alpha val="85098"/>
              </a:srgbClr>
            </a:solidFill>
          </p:spPr>
          <p:txBody>
            <a:bodyPr/>
            <a:lstStyle/>
            <a:p/>
          </p:txBody>
        </p:sp>
        <p:sp>
          <p:nvSpPr>
            <p:cNvPr id="32" name="rc32"/>
            <p:cNvSpPr/>
            <p:nvPr/>
          </p:nvSpPr>
          <p:spPr>
            <a:xfrm>
              <a:off x="2993727" y="3826876"/>
              <a:ext cx="235719" cy="289120"/>
            </a:xfrm>
            <a:prstGeom prst="rect">
              <a:avLst/>
            </a:prstGeom>
            <a:solidFill>
              <a:srgbClr val="1CABE2">
                <a:alpha val="85098"/>
              </a:srgbClr>
            </a:solidFill>
          </p:spPr>
          <p:txBody>
            <a:bodyPr/>
            <a:lstStyle/>
            <a:p/>
          </p:txBody>
        </p:sp>
        <p:sp>
          <p:nvSpPr>
            <p:cNvPr id="33" name="rc33"/>
            <p:cNvSpPr/>
            <p:nvPr/>
          </p:nvSpPr>
          <p:spPr>
            <a:xfrm>
              <a:off x="3255637" y="3840834"/>
              <a:ext cx="235719" cy="275163"/>
            </a:xfrm>
            <a:prstGeom prst="rect">
              <a:avLst/>
            </a:prstGeom>
            <a:solidFill>
              <a:srgbClr val="1CABE2">
                <a:alpha val="85098"/>
              </a:srgbClr>
            </a:solidFill>
          </p:spPr>
          <p:txBody>
            <a:bodyPr/>
            <a:lstStyle/>
            <a:p/>
          </p:txBody>
        </p:sp>
        <p:sp>
          <p:nvSpPr>
            <p:cNvPr id="34" name="rc34"/>
            <p:cNvSpPr/>
            <p:nvPr/>
          </p:nvSpPr>
          <p:spPr>
            <a:xfrm>
              <a:off x="3517547" y="3831236"/>
              <a:ext cx="235719" cy="284761"/>
            </a:xfrm>
            <a:prstGeom prst="rect">
              <a:avLst/>
            </a:prstGeom>
            <a:solidFill>
              <a:srgbClr val="1CABE2">
                <a:alpha val="85098"/>
              </a:srgbClr>
            </a:solidFill>
          </p:spPr>
          <p:txBody>
            <a:bodyPr/>
            <a:lstStyle/>
            <a:p/>
          </p:txBody>
        </p:sp>
        <p:sp>
          <p:nvSpPr>
            <p:cNvPr id="35" name="rc35"/>
            <p:cNvSpPr/>
            <p:nvPr/>
          </p:nvSpPr>
          <p:spPr>
            <a:xfrm>
              <a:off x="3779457" y="3821287"/>
              <a:ext cx="235719" cy="294710"/>
            </a:xfrm>
            <a:prstGeom prst="rect">
              <a:avLst/>
            </a:prstGeom>
            <a:solidFill>
              <a:srgbClr val="1CABE2">
                <a:alpha val="85098"/>
              </a:srgbClr>
            </a:solidFill>
          </p:spPr>
          <p:txBody>
            <a:bodyPr/>
            <a:lstStyle/>
            <a:p/>
          </p:txBody>
        </p:sp>
        <p:sp>
          <p:nvSpPr>
            <p:cNvPr id="36" name="rc36"/>
            <p:cNvSpPr/>
            <p:nvPr/>
          </p:nvSpPr>
          <p:spPr>
            <a:xfrm>
              <a:off x="4041368" y="3821063"/>
              <a:ext cx="235719" cy="294933"/>
            </a:xfrm>
            <a:prstGeom prst="rect">
              <a:avLst/>
            </a:prstGeom>
            <a:solidFill>
              <a:srgbClr val="1CABE2">
                <a:alpha val="85098"/>
              </a:srgbClr>
            </a:solidFill>
          </p:spPr>
          <p:txBody>
            <a:bodyPr/>
            <a:lstStyle/>
            <a:p/>
          </p:txBody>
        </p:sp>
        <p:sp>
          <p:nvSpPr>
            <p:cNvPr id="37" name="rc37"/>
            <p:cNvSpPr/>
            <p:nvPr/>
          </p:nvSpPr>
          <p:spPr>
            <a:xfrm>
              <a:off x="4303278" y="3811975"/>
              <a:ext cx="235719" cy="304022"/>
            </a:xfrm>
            <a:prstGeom prst="rect">
              <a:avLst/>
            </a:prstGeom>
            <a:solidFill>
              <a:srgbClr val="1CABE2">
                <a:alpha val="85098"/>
              </a:srgbClr>
            </a:solidFill>
          </p:spPr>
          <p:txBody>
            <a:bodyPr/>
            <a:lstStyle/>
            <a:p/>
          </p:txBody>
        </p:sp>
        <p:sp>
          <p:nvSpPr>
            <p:cNvPr id="38" name="rc38"/>
            <p:cNvSpPr/>
            <p:nvPr/>
          </p:nvSpPr>
          <p:spPr>
            <a:xfrm>
              <a:off x="4565188" y="3803032"/>
              <a:ext cx="235719" cy="312964"/>
            </a:xfrm>
            <a:prstGeom prst="rect">
              <a:avLst/>
            </a:prstGeom>
            <a:solidFill>
              <a:srgbClr val="1CABE2">
                <a:alpha val="85098"/>
              </a:srgbClr>
            </a:solidFill>
          </p:spPr>
          <p:txBody>
            <a:bodyPr/>
            <a:lstStyle/>
            <a:p/>
          </p:txBody>
        </p:sp>
        <p:sp>
          <p:nvSpPr>
            <p:cNvPr id="39" name="rc39"/>
            <p:cNvSpPr/>
            <p:nvPr/>
          </p:nvSpPr>
          <p:spPr>
            <a:xfrm>
              <a:off x="4827098" y="3794213"/>
              <a:ext cx="235719" cy="321784"/>
            </a:xfrm>
            <a:prstGeom prst="rect">
              <a:avLst/>
            </a:prstGeom>
            <a:solidFill>
              <a:srgbClr val="1CABE2">
                <a:alpha val="85098"/>
              </a:srgbClr>
            </a:solidFill>
          </p:spPr>
          <p:txBody>
            <a:bodyPr/>
            <a:lstStyle/>
            <a:p/>
          </p:txBody>
        </p:sp>
        <p:sp>
          <p:nvSpPr>
            <p:cNvPr id="40" name="rc40"/>
            <p:cNvSpPr/>
            <p:nvPr/>
          </p:nvSpPr>
          <p:spPr>
            <a:xfrm>
              <a:off x="5089008" y="3805772"/>
              <a:ext cx="235719" cy="310225"/>
            </a:xfrm>
            <a:prstGeom prst="rect">
              <a:avLst/>
            </a:prstGeom>
            <a:solidFill>
              <a:srgbClr val="1CABE2">
                <a:alpha val="85098"/>
              </a:srgbClr>
            </a:solidFill>
          </p:spPr>
          <p:txBody>
            <a:bodyPr/>
            <a:lstStyle/>
            <a:p/>
          </p:txBody>
        </p:sp>
        <p:sp>
          <p:nvSpPr>
            <p:cNvPr id="41" name="rc41"/>
            <p:cNvSpPr/>
            <p:nvPr/>
          </p:nvSpPr>
          <p:spPr>
            <a:xfrm>
              <a:off x="5350919" y="3778374"/>
              <a:ext cx="235719" cy="337622"/>
            </a:xfrm>
            <a:prstGeom prst="rect">
              <a:avLst/>
            </a:prstGeom>
            <a:solidFill>
              <a:srgbClr val="1CABE2">
                <a:alpha val="85098"/>
              </a:srgbClr>
            </a:solidFill>
          </p:spPr>
          <p:txBody>
            <a:bodyPr/>
            <a:lstStyle/>
            <a:p/>
          </p:txBody>
        </p:sp>
        <p:sp>
          <p:nvSpPr>
            <p:cNvPr id="42" name="rc42"/>
            <p:cNvSpPr/>
            <p:nvPr/>
          </p:nvSpPr>
          <p:spPr>
            <a:xfrm>
              <a:off x="5612829" y="3823372"/>
              <a:ext cx="235719" cy="292625"/>
            </a:xfrm>
            <a:prstGeom prst="rect">
              <a:avLst/>
            </a:prstGeom>
            <a:solidFill>
              <a:srgbClr val="1CABE2">
                <a:alpha val="85098"/>
              </a:srgbClr>
            </a:solidFill>
          </p:spPr>
          <p:txBody>
            <a:bodyPr/>
            <a:lstStyle/>
            <a:p/>
          </p:txBody>
        </p:sp>
        <p:sp>
          <p:nvSpPr>
            <p:cNvPr id="43" name="rc43"/>
            <p:cNvSpPr/>
            <p:nvPr/>
          </p:nvSpPr>
          <p:spPr>
            <a:xfrm>
              <a:off x="5874739" y="3773979"/>
              <a:ext cx="235719" cy="342018"/>
            </a:xfrm>
            <a:prstGeom prst="rect">
              <a:avLst/>
            </a:prstGeom>
            <a:solidFill>
              <a:srgbClr val="1CABE2">
                <a:alpha val="85098"/>
              </a:srgbClr>
            </a:solidFill>
          </p:spPr>
          <p:txBody>
            <a:bodyPr/>
            <a:lstStyle/>
            <a:p/>
          </p:txBody>
        </p:sp>
        <p:sp>
          <p:nvSpPr>
            <p:cNvPr id="44" name="rc44"/>
            <p:cNvSpPr/>
            <p:nvPr/>
          </p:nvSpPr>
          <p:spPr>
            <a:xfrm>
              <a:off x="6136649" y="3842720"/>
              <a:ext cx="235719" cy="273277"/>
            </a:xfrm>
            <a:prstGeom prst="rect">
              <a:avLst/>
            </a:prstGeom>
            <a:solidFill>
              <a:srgbClr val="1CABE2">
                <a:alpha val="85098"/>
              </a:srgbClr>
            </a:solidFill>
          </p:spPr>
          <p:txBody>
            <a:bodyPr/>
            <a:lstStyle/>
            <a:p/>
          </p:txBody>
        </p:sp>
        <p:sp>
          <p:nvSpPr>
            <p:cNvPr id="45" name="rc45"/>
            <p:cNvSpPr/>
            <p:nvPr/>
          </p:nvSpPr>
          <p:spPr>
            <a:xfrm>
              <a:off x="6398559" y="3780756"/>
              <a:ext cx="235719" cy="335241"/>
            </a:xfrm>
            <a:prstGeom prst="rect">
              <a:avLst/>
            </a:prstGeom>
            <a:solidFill>
              <a:srgbClr val="1CABE2">
                <a:alpha val="85098"/>
              </a:srgbClr>
            </a:solidFill>
          </p:spPr>
          <p:txBody>
            <a:bodyPr/>
            <a:lstStyle/>
            <a:p/>
          </p:txBody>
        </p:sp>
        <p:sp>
          <p:nvSpPr>
            <p:cNvPr id="46" name="rc46"/>
            <p:cNvSpPr/>
            <p:nvPr/>
          </p:nvSpPr>
          <p:spPr>
            <a:xfrm>
              <a:off x="6660470" y="3738517"/>
              <a:ext cx="235719" cy="377480"/>
            </a:xfrm>
            <a:prstGeom prst="rect">
              <a:avLst/>
            </a:prstGeom>
            <a:solidFill>
              <a:srgbClr val="1CABE2">
                <a:alpha val="85098"/>
              </a:srgbClr>
            </a:solidFill>
          </p:spPr>
          <p:txBody>
            <a:bodyPr/>
            <a:lstStyle/>
            <a:p/>
          </p:txBody>
        </p:sp>
        <p:sp>
          <p:nvSpPr>
            <p:cNvPr id="47" name="rc47"/>
            <p:cNvSpPr/>
            <p:nvPr/>
          </p:nvSpPr>
          <p:spPr>
            <a:xfrm>
              <a:off x="6922380" y="3707090"/>
              <a:ext cx="235719" cy="408907"/>
            </a:xfrm>
            <a:prstGeom prst="rect">
              <a:avLst/>
            </a:prstGeom>
            <a:solidFill>
              <a:srgbClr val="1CABE2">
                <a:alpha val="85098"/>
              </a:srgbClr>
            </a:solidFill>
          </p:spPr>
          <p:txBody>
            <a:bodyPr/>
            <a:lstStyle/>
            <a:p/>
          </p:txBody>
        </p:sp>
        <p:sp>
          <p:nvSpPr>
            <p:cNvPr id="48" name="rc48"/>
            <p:cNvSpPr/>
            <p:nvPr/>
          </p:nvSpPr>
          <p:spPr>
            <a:xfrm>
              <a:off x="7184290" y="3676014"/>
              <a:ext cx="235719" cy="439982"/>
            </a:xfrm>
            <a:prstGeom prst="rect">
              <a:avLst/>
            </a:prstGeom>
            <a:solidFill>
              <a:srgbClr val="1CABE2">
                <a:alpha val="85098"/>
              </a:srgbClr>
            </a:solidFill>
          </p:spPr>
          <p:txBody>
            <a:bodyPr/>
            <a:lstStyle/>
            <a:p/>
          </p:txBody>
        </p:sp>
        <p:sp>
          <p:nvSpPr>
            <p:cNvPr id="49" name="rc49"/>
            <p:cNvSpPr/>
            <p:nvPr/>
          </p:nvSpPr>
          <p:spPr>
            <a:xfrm>
              <a:off x="7446200" y="3861674"/>
              <a:ext cx="235719" cy="254323"/>
            </a:xfrm>
            <a:prstGeom prst="rect">
              <a:avLst/>
            </a:prstGeom>
            <a:solidFill>
              <a:srgbClr val="1CABE2">
                <a:alpha val="85098"/>
              </a:srgbClr>
            </a:solidFill>
          </p:spPr>
          <p:txBody>
            <a:bodyPr/>
            <a:lstStyle/>
            <a:p/>
          </p:txBody>
        </p:sp>
        <p:sp>
          <p:nvSpPr>
            <p:cNvPr id="50" name="rc50"/>
            <p:cNvSpPr/>
            <p:nvPr/>
          </p:nvSpPr>
          <p:spPr>
            <a:xfrm>
              <a:off x="7708110" y="3745503"/>
              <a:ext cx="235719" cy="370494"/>
            </a:xfrm>
            <a:prstGeom prst="rect">
              <a:avLst/>
            </a:prstGeom>
            <a:solidFill>
              <a:srgbClr val="1CABE2">
                <a:alpha val="85098"/>
              </a:srgbClr>
            </a:solidFill>
          </p:spPr>
          <p:txBody>
            <a:bodyPr/>
            <a:lstStyle/>
            <a:p/>
          </p:txBody>
        </p:sp>
        <p:sp>
          <p:nvSpPr>
            <p:cNvPr id="51" name="rc51"/>
            <p:cNvSpPr/>
            <p:nvPr/>
          </p:nvSpPr>
          <p:spPr>
            <a:xfrm>
              <a:off x="7970021" y="3701816"/>
              <a:ext cx="235719" cy="414181"/>
            </a:xfrm>
            <a:prstGeom prst="rect">
              <a:avLst/>
            </a:prstGeom>
            <a:solidFill>
              <a:srgbClr val="1CABE2">
                <a:alpha val="85098"/>
              </a:srgbClr>
            </a:solidFill>
          </p:spPr>
          <p:txBody>
            <a:bodyPr/>
            <a:lstStyle/>
            <a:p/>
          </p:txBody>
        </p:sp>
        <p:sp>
          <p:nvSpPr>
            <p:cNvPr id="52" name="rc52"/>
            <p:cNvSpPr/>
            <p:nvPr/>
          </p:nvSpPr>
          <p:spPr>
            <a:xfrm>
              <a:off x="1422266" y="3681270"/>
              <a:ext cx="235719" cy="81905"/>
            </a:xfrm>
            <a:prstGeom prst="rect">
              <a:avLst/>
            </a:prstGeom>
            <a:solidFill>
              <a:srgbClr val="B3B3B3">
                <a:alpha val="85098"/>
              </a:srgbClr>
            </a:solidFill>
          </p:spPr>
          <p:txBody>
            <a:bodyPr/>
            <a:lstStyle/>
            <a:p/>
          </p:txBody>
        </p:sp>
        <p:sp>
          <p:nvSpPr>
            <p:cNvPr id="53" name="rc53"/>
            <p:cNvSpPr/>
            <p:nvPr/>
          </p:nvSpPr>
          <p:spPr>
            <a:xfrm>
              <a:off x="1684176" y="3737657"/>
              <a:ext cx="235719" cy="91323"/>
            </a:xfrm>
            <a:prstGeom prst="rect">
              <a:avLst/>
            </a:prstGeom>
            <a:solidFill>
              <a:srgbClr val="B3B3B3">
                <a:alpha val="85098"/>
              </a:srgbClr>
            </a:solidFill>
          </p:spPr>
          <p:txBody>
            <a:bodyPr/>
            <a:lstStyle/>
            <a:p/>
          </p:txBody>
        </p:sp>
        <p:sp>
          <p:nvSpPr>
            <p:cNvPr id="54" name="rc54"/>
            <p:cNvSpPr/>
            <p:nvPr/>
          </p:nvSpPr>
          <p:spPr>
            <a:xfrm>
              <a:off x="1946086" y="3758448"/>
              <a:ext cx="235719" cy="114685"/>
            </a:xfrm>
            <a:prstGeom prst="rect">
              <a:avLst/>
            </a:prstGeom>
            <a:solidFill>
              <a:srgbClr val="B3B3B3">
                <a:alpha val="85098"/>
              </a:srgbClr>
            </a:solidFill>
          </p:spPr>
          <p:txBody>
            <a:bodyPr/>
            <a:lstStyle/>
            <a:p/>
          </p:txBody>
        </p:sp>
        <p:sp>
          <p:nvSpPr>
            <p:cNvPr id="55" name="rc55"/>
            <p:cNvSpPr/>
            <p:nvPr/>
          </p:nvSpPr>
          <p:spPr>
            <a:xfrm>
              <a:off x="2207996" y="3737965"/>
              <a:ext cx="235719" cy="140012"/>
            </a:xfrm>
            <a:prstGeom prst="rect">
              <a:avLst/>
            </a:prstGeom>
            <a:solidFill>
              <a:srgbClr val="B3B3B3">
                <a:alpha val="85098"/>
              </a:srgbClr>
            </a:solidFill>
          </p:spPr>
          <p:txBody>
            <a:bodyPr/>
            <a:lstStyle/>
            <a:p/>
          </p:txBody>
        </p:sp>
        <p:sp>
          <p:nvSpPr>
            <p:cNvPr id="56" name="rc56"/>
            <p:cNvSpPr/>
            <p:nvPr/>
          </p:nvSpPr>
          <p:spPr>
            <a:xfrm>
              <a:off x="2469906" y="3730925"/>
              <a:ext cx="235719" cy="188903"/>
            </a:xfrm>
            <a:prstGeom prst="rect">
              <a:avLst/>
            </a:prstGeom>
            <a:solidFill>
              <a:srgbClr val="B3B3B3">
                <a:alpha val="85098"/>
              </a:srgbClr>
            </a:solidFill>
          </p:spPr>
          <p:txBody>
            <a:bodyPr/>
            <a:lstStyle/>
            <a:p/>
          </p:txBody>
        </p:sp>
        <p:sp>
          <p:nvSpPr>
            <p:cNvPr id="57" name="rc57"/>
            <p:cNvSpPr/>
            <p:nvPr/>
          </p:nvSpPr>
          <p:spPr>
            <a:xfrm>
              <a:off x="2731817" y="3716283"/>
              <a:ext cx="235719" cy="90501"/>
            </a:xfrm>
            <a:prstGeom prst="rect">
              <a:avLst/>
            </a:prstGeom>
            <a:solidFill>
              <a:srgbClr val="B3B3B3">
                <a:alpha val="85098"/>
              </a:srgbClr>
            </a:solidFill>
          </p:spPr>
          <p:txBody>
            <a:bodyPr/>
            <a:lstStyle/>
            <a:p/>
          </p:txBody>
        </p:sp>
        <p:sp>
          <p:nvSpPr>
            <p:cNvPr id="58" name="rc58"/>
            <p:cNvSpPr/>
            <p:nvPr/>
          </p:nvSpPr>
          <p:spPr>
            <a:xfrm>
              <a:off x="2993727" y="3678409"/>
              <a:ext cx="235719" cy="148467"/>
            </a:xfrm>
            <a:prstGeom prst="rect">
              <a:avLst/>
            </a:prstGeom>
            <a:solidFill>
              <a:srgbClr val="B3B3B3">
                <a:alpha val="85098"/>
              </a:srgbClr>
            </a:solidFill>
          </p:spPr>
          <p:txBody>
            <a:bodyPr/>
            <a:lstStyle/>
            <a:p/>
          </p:txBody>
        </p:sp>
        <p:sp>
          <p:nvSpPr>
            <p:cNvPr id="59" name="rc59"/>
            <p:cNvSpPr/>
            <p:nvPr/>
          </p:nvSpPr>
          <p:spPr>
            <a:xfrm>
              <a:off x="3255637" y="3654694"/>
              <a:ext cx="235719" cy="186139"/>
            </a:xfrm>
            <a:prstGeom prst="rect">
              <a:avLst/>
            </a:prstGeom>
            <a:solidFill>
              <a:srgbClr val="B3B3B3">
                <a:alpha val="85098"/>
              </a:srgbClr>
            </a:solidFill>
          </p:spPr>
          <p:txBody>
            <a:bodyPr/>
            <a:lstStyle/>
            <a:p/>
          </p:txBody>
        </p:sp>
        <p:sp>
          <p:nvSpPr>
            <p:cNvPr id="60" name="rc60"/>
            <p:cNvSpPr/>
            <p:nvPr/>
          </p:nvSpPr>
          <p:spPr>
            <a:xfrm>
              <a:off x="3517547" y="3655354"/>
              <a:ext cx="235719" cy="175881"/>
            </a:xfrm>
            <a:prstGeom prst="rect">
              <a:avLst/>
            </a:prstGeom>
            <a:solidFill>
              <a:srgbClr val="B3B3B3">
                <a:alpha val="85098"/>
              </a:srgbClr>
            </a:solidFill>
          </p:spPr>
          <p:txBody>
            <a:bodyPr/>
            <a:lstStyle/>
            <a:p/>
          </p:txBody>
        </p:sp>
        <p:sp>
          <p:nvSpPr>
            <p:cNvPr id="61" name="rc61"/>
            <p:cNvSpPr/>
            <p:nvPr/>
          </p:nvSpPr>
          <p:spPr>
            <a:xfrm>
              <a:off x="3779457" y="3656595"/>
              <a:ext cx="235719" cy="164691"/>
            </a:xfrm>
            <a:prstGeom prst="rect">
              <a:avLst/>
            </a:prstGeom>
            <a:solidFill>
              <a:srgbClr val="B3B3B3">
                <a:alpha val="85098"/>
              </a:srgbClr>
            </a:solidFill>
          </p:spPr>
          <p:txBody>
            <a:bodyPr/>
            <a:lstStyle/>
            <a:p/>
          </p:txBody>
        </p:sp>
        <p:sp>
          <p:nvSpPr>
            <p:cNvPr id="62" name="rc62"/>
            <p:cNvSpPr/>
            <p:nvPr/>
          </p:nvSpPr>
          <p:spPr>
            <a:xfrm>
              <a:off x="4041368" y="3660191"/>
              <a:ext cx="235719" cy="160872"/>
            </a:xfrm>
            <a:prstGeom prst="rect">
              <a:avLst/>
            </a:prstGeom>
            <a:solidFill>
              <a:srgbClr val="B3B3B3">
                <a:alpha val="85098"/>
              </a:srgbClr>
            </a:solidFill>
          </p:spPr>
          <p:txBody>
            <a:bodyPr/>
            <a:lstStyle/>
            <a:p/>
          </p:txBody>
        </p:sp>
        <p:sp>
          <p:nvSpPr>
            <p:cNvPr id="63" name="rc63"/>
            <p:cNvSpPr/>
            <p:nvPr/>
          </p:nvSpPr>
          <p:spPr>
            <a:xfrm>
              <a:off x="4303278" y="3655357"/>
              <a:ext cx="235719" cy="156617"/>
            </a:xfrm>
            <a:prstGeom prst="rect">
              <a:avLst/>
            </a:prstGeom>
            <a:solidFill>
              <a:srgbClr val="B3B3B3">
                <a:alpha val="85098"/>
              </a:srgbClr>
            </a:solidFill>
          </p:spPr>
          <p:txBody>
            <a:bodyPr/>
            <a:lstStyle/>
            <a:p/>
          </p:txBody>
        </p:sp>
        <p:sp>
          <p:nvSpPr>
            <p:cNvPr id="64" name="rc64"/>
            <p:cNvSpPr/>
            <p:nvPr/>
          </p:nvSpPr>
          <p:spPr>
            <a:xfrm>
              <a:off x="4565188" y="3660775"/>
              <a:ext cx="235719" cy="142256"/>
            </a:xfrm>
            <a:prstGeom prst="rect">
              <a:avLst/>
            </a:prstGeom>
            <a:solidFill>
              <a:srgbClr val="B3B3B3">
                <a:alpha val="85098"/>
              </a:srgbClr>
            </a:solidFill>
          </p:spPr>
          <p:txBody>
            <a:bodyPr/>
            <a:lstStyle/>
            <a:p/>
          </p:txBody>
        </p:sp>
        <p:sp>
          <p:nvSpPr>
            <p:cNvPr id="65" name="rc65"/>
            <p:cNvSpPr/>
            <p:nvPr/>
          </p:nvSpPr>
          <p:spPr>
            <a:xfrm>
              <a:off x="4827098" y="3667450"/>
              <a:ext cx="235719" cy="126763"/>
            </a:xfrm>
            <a:prstGeom prst="rect">
              <a:avLst/>
            </a:prstGeom>
            <a:solidFill>
              <a:srgbClr val="B3B3B3">
                <a:alpha val="85098"/>
              </a:srgbClr>
            </a:solidFill>
          </p:spPr>
          <p:txBody>
            <a:bodyPr/>
            <a:lstStyle/>
            <a:p/>
          </p:txBody>
        </p:sp>
        <p:sp>
          <p:nvSpPr>
            <p:cNvPr id="66" name="rc66"/>
            <p:cNvSpPr/>
            <p:nvPr/>
          </p:nvSpPr>
          <p:spPr>
            <a:xfrm>
              <a:off x="5089008" y="3665670"/>
              <a:ext cx="235719" cy="140101"/>
            </a:xfrm>
            <a:prstGeom prst="rect">
              <a:avLst/>
            </a:prstGeom>
            <a:solidFill>
              <a:srgbClr val="B3B3B3">
                <a:alpha val="85098"/>
              </a:srgbClr>
            </a:solidFill>
          </p:spPr>
          <p:txBody>
            <a:bodyPr/>
            <a:lstStyle/>
            <a:p/>
          </p:txBody>
        </p:sp>
        <p:sp>
          <p:nvSpPr>
            <p:cNvPr id="67" name="rc67"/>
            <p:cNvSpPr/>
            <p:nvPr/>
          </p:nvSpPr>
          <p:spPr>
            <a:xfrm>
              <a:off x="5350919" y="3665833"/>
              <a:ext cx="235719" cy="112540"/>
            </a:xfrm>
            <a:prstGeom prst="rect">
              <a:avLst/>
            </a:prstGeom>
            <a:solidFill>
              <a:srgbClr val="B3B3B3">
                <a:alpha val="85098"/>
              </a:srgbClr>
            </a:solidFill>
          </p:spPr>
          <p:txBody>
            <a:bodyPr/>
            <a:lstStyle/>
            <a:p/>
          </p:txBody>
        </p:sp>
        <p:sp>
          <p:nvSpPr>
            <p:cNvPr id="68" name="rc68"/>
            <p:cNvSpPr/>
            <p:nvPr/>
          </p:nvSpPr>
          <p:spPr>
            <a:xfrm>
              <a:off x="5612829" y="3666609"/>
              <a:ext cx="235719" cy="156763"/>
            </a:xfrm>
            <a:prstGeom prst="rect">
              <a:avLst/>
            </a:prstGeom>
            <a:solidFill>
              <a:srgbClr val="B3B3B3">
                <a:alpha val="85098"/>
              </a:srgbClr>
            </a:solidFill>
          </p:spPr>
          <p:txBody>
            <a:bodyPr/>
            <a:lstStyle/>
            <a:p/>
          </p:txBody>
        </p:sp>
        <p:sp>
          <p:nvSpPr>
            <p:cNvPr id="69" name="rc69"/>
            <p:cNvSpPr/>
            <p:nvPr/>
          </p:nvSpPr>
          <p:spPr>
            <a:xfrm>
              <a:off x="5874739" y="3635034"/>
              <a:ext cx="235719" cy="138944"/>
            </a:xfrm>
            <a:prstGeom prst="rect">
              <a:avLst/>
            </a:prstGeom>
            <a:solidFill>
              <a:srgbClr val="B3B3B3">
                <a:alpha val="85098"/>
              </a:srgbClr>
            </a:solidFill>
          </p:spPr>
          <p:txBody>
            <a:bodyPr/>
            <a:lstStyle/>
            <a:p/>
          </p:txBody>
        </p:sp>
        <p:sp>
          <p:nvSpPr>
            <p:cNvPr id="70" name="rc70"/>
            <p:cNvSpPr/>
            <p:nvPr/>
          </p:nvSpPr>
          <p:spPr>
            <a:xfrm>
              <a:off x="6136649" y="3722478"/>
              <a:ext cx="235719" cy="120241"/>
            </a:xfrm>
            <a:prstGeom prst="rect">
              <a:avLst/>
            </a:prstGeom>
            <a:solidFill>
              <a:srgbClr val="B3B3B3">
                <a:alpha val="85098"/>
              </a:srgbClr>
            </a:solidFill>
          </p:spPr>
          <p:txBody>
            <a:bodyPr/>
            <a:lstStyle/>
            <a:p/>
          </p:txBody>
        </p:sp>
        <p:sp>
          <p:nvSpPr>
            <p:cNvPr id="71" name="rc71"/>
            <p:cNvSpPr/>
            <p:nvPr/>
          </p:nvSpPr>
          <p:spPr>
            <a:xfrm>
              <a:off x="6398559" y="3680184"/>
              <a:ext cx="235719" cy="100572"/>
            </a:xfrm>
            <a:prstGeom prst="rect">
              <a:avLst/>
            </a:prstGeom>
            <a:solidFill>
              <a:srgbClr val="B3B3B3">
                <a:alpha val="85098"/>
              </a:srgbClr>
            </a:solidFill>
          </p:spPr>
          <p:txBody>
            <a:bodyPr/>
            <a:lstStyle/>
            <a:p/>
          </p:txBody>
        </p:sp>
        <p:sp>
          <p:nvSpPr>
            <p:cNvPr id="72" name="rc72"/>
            <p:cNvSpPr/>
            <p:nvPr/>
          </p:nvSpPr>
          <p:spPr>
            <a:xfrm>
              <a:off x="6660470" y="3601251"/>
              <a:ext cx="235719" cy="137265"/>
            </a:xfrm>
            <a:prstGeom prst="rect">
              <a:avLst/>
            </a:prstGeom>
            <a:solidFill>
              <a:srgbClr val="B3B3B3">
                <a:alpha val="85098"/>
              </a:srgbClr>
            </a:solidFill>
          </p:spPr>
          <p:txBody>
            <a:bodyPr/>
            <a:lstStyle/>
            <a:p/>
          </p:txBody>
        </p:sp>
        <p:sp>
          <p:nvSpPr>
            <p:cNvPr id="73" name="rc73"/>
            <p:cNvSpPr/>
            <p:nvPr/>
          </p:nvSpPr>
          <p:spPr>
            <a:xfrm>
              <a:off x="6922380" y="3531844"/>
              <a:ext cx="235719" cy="175245"/>
            </a:xfrm>
            <a:prstGeom prst="rect">
              <a:avLst/>
            </a:prstGeom>
            <a:solidFill>
              <a:srgbClr val="B3B3B3">
                <a:alpha val="85098"/>
              </a:srgbClr>
            </a:solidFill>
          </p:spPr>
          <p:txBody>
            <a:bodyPr/>
            <a:lstStyle/>
            <a:p/>
          </p:txBody>
        </p:sp>
        <p:sp>
          <p:nvSpPr>
            <p:cNvPr id="74" name="rc74"/>
            <p:cNvSpPr/>
            <p:nvPr/>
          </p:nvSpPr>
          <p:spPr>
            <a:xfrm>
              <a:off x="7184290" y="3497643"/>
              <a:ext cx="235719" cy="178371"/>
            </a:xfrm>
            <a:prstGeom prst="rect">
              <a:avLst/>
            </a:prstGeom>
            <a:solidFill>
              <a:srgbClr val="B3B3B3">
                <a:alpha val="85098"/>
              </a:srgbClr>
            </a:solidFill>
          </p:spPr>
          <p:txBody>
            <a:bodyPr/>
            <a:lstStyle/>
            <a:p/>
          </p:txBody>
        </p:sp>
        <p:sp>
          <p:nvSpPr>
            <p:cNvPr id="75" name="rc75"/>
            <p:cNvSpPr/>
            <p:nvPr/>
          </p:nvSpPr>
          <p:spPr>
            <a:xfrm>
              <a:off x="7446200" y="3631572"/>
              <a:ext cx="235719" cy="230101"/>
            </a:xfrm>
            <a:prstGeom prst="rect">
              <a:avLst/>
            </a:prstGeom>
            <a:solidFill>
              <a:srgbClr val="B3B3B3">
                <a:alpha val="85098"/>
              </a:srgbClr>
            </a:solidFill>
          </p:spPr>
          <p:txBody>
            <a:bodyPr/>
            <a:lstStyle/>
            <a:p/>
          </p:txBody>
        </p:sp>
        <p:sp>
          <p:nvSpPr>
            <p:cNvPr id="76" name="rc76"/>
            <p:cNvSpPr/>
            <p:nvPr/>
          </p:nvSpPr>
          <p:spPr>
            <a:xfrm>
              <a:off x="7708110" y="3597306"/>
              <a:ext cx="235719" cy="148197"/>
            </a:xfrm>
            <a:prstGeom prst="rect">
              <a:avLst/>
            </a:prstGeom>
            <a:solidFill>
              <a:srgbClr val="B3B3B3">
                <a:alpha val="85098"/>
              </a:srgbClr>
            </a:solidFill>
          </p:spPr>
          <p:txBody>
            <a:bodyPr/>
            <a:lstStyle/>
            <a:p/>
          </p:txBody>
        </p:sp>
        <p:sp>
          <p:nvSpPr>
            <p:cNvPr id="77" name="rc77"/>
            <p:cNvSpPr/>
            <p:nvPr/>
          </p:nvSpPr>
          <p:spPr>
            <a:xfrm>
              <a:off x="7970021" y="3513552"/>
              <a:ext cx="235719" cy="188263"/>
            </a:xfrm>
            <a:prstGeom prst="rect">
              <a:avLst/>
            </a:prstGeom>
            <a:solidFill>
              <a:srgbClr val="B3B3B3">
                <a:alpha val="85098"/>
              </a:srgbClr>
            </a:solidFill>
          </p:spPr>
          <p:txBody>
            <a:bodyPr/>
            <a:lstStyle/>
            <a:p/>
          </p:txBody>
        </p:sp>
        <p:sp>
          <p:nvSpPr>
            <p:cNvPr id="78" name="pl78"/>
            <p:cNvSpPr/>
            <p:nvPr/>
          </p:nvSpPr>
          <p:spPr>
            <a:xfrm>
              <a:off x="1540125" y="2487665"/>
              <a:ext cx="6547754" cy="721413"/>
            </a:xfrm>
            <a:custGeom>
              <a:avLst/>
              <a:pathLst>
                <a:path w="6547754" h="721413">
                  <a:moveTo>
                    <a:pt x="0" y="721413"/>
                  </a:moveTo>
                  <a:lnTo>
                    <a:pt x="261910" y="474071"/>
                  </a:lnTo>
                  <a:lnTo>
                    <a:pt x="523820" y="309177"/>
                  </a:lnTo>
                  <a:lnTo>
                    <a:pt x="785730" y="267953"/>
                  </a:lnTo>
                  <a:lnTo>
                    <a:pt x="1047640" y="123670"/>
                  </a:lnTo>
                  <a:lnTo>
                    <a:pt x="1309550" y="412236"/>
                  </a:lnTo>
                  <a:lnTo>
                    <a:pt x="1571461" y="329788"/>
                  </a:lnTo>
                  <a:lnTo>
                    <a:pt x="1833371" y="267953"/>
                  </a:lnTo>
                  <a:lnTo>
                    <a:pt x="2095281" y="267953"/>
                  </a:lnTo>
                  <a:lnTo>
                    <a:pt x="2357191" y="267953"/>
                  </a:lnTo>
                  <a:lnTo>
                    <a:pt x="2619101" y="247341"/>
                  </a:lnTo>
                  <a:lnTo>
                    <a:pt x="2881012" y="247341"/>
                  </a:lnTo>
                  <a:lnTo>
                    <a:pt x="3142922" y="247341"/>
                  </a:lnTo>
                  <a:lnTo>
                    <a:pt x="3404832" y="247341"/>
                  </a:lnTo>
                  <a:lnTo>
                    <a:pt x="3666742" y="206118"/>
                  </a:lnTo>
                  <a:lnTo>
                    <a:pt x="3928652" y="247341"/>
                  </a:lnTo>
                  <a:lnTo>
                    <a:pt x="4190563" y="144282"/>
                  </a:lnTo>
                  <a:lnTo>
                    <a:pt x="4452473" y="226729"/>
                  </a:lnTo>
                  <a:lnTo>
                    <a:pt x="4714383" y="82447"/>
                  </a:lnTo>
                  <a:lnTo>
                    <a:pt x="4976293" y="185506"/>
                  </a:lnTo>
                  <a:lnTo>
                    <a:pt x="5238203" y="247341"/>
                  </a:lnTo>
                  <a:lnTo>
                    <a:pt x="5500114" y="288565"/>
                  </a:lnTo>
                  <a:lnTo>
                    <a:pt x="5762024" y="329788"/>
                  </a:lnTo>
                  <a:lnTo>
                    <a:pt x="6023934" y="0"/>
                  </a:lnTo>
                  <a:lnTo>
                    <a:pt x="6285844" y="185506"/>
                  </a:lnTo>
                  <a:lnTo>
                    <a:pt x="6547754" y="247341"/>
                  </a:lnTo>
                </a:path>
              </a:pathLst>
            </a:custGeom>
            <a:ln w="27101" cap="flat">
              <a:solidFill>
                <a:srgbClr val="0058AB">
                  <a:alpha val="100000"/>
                </a:srgbClr>
              </a:solidFill>
              <a:prstDash val="solid"/>
              <a:round/>
            </a:ln>
          </p:spPr>
          <p:txBody>
            <a:bodyPr/>
            <a:lstStyle/>
            <a:p/>
          </p:txBody>
        </p:sp>
        <p:sp>
          <p:nvSpPr>
            <p:cNvPr id="79" name="pl79"/>
            <p:cNvSpPr/>
            <p:nvPr/>
          </p:nvSpPr>
          <p:spPr>
            <a:xfrm>
              <a:off x="1540125" y="2796842"/>
              <a:ext cx="6547754" cy="680189"/>
            </a:xfrm>
            <a:custGeom>
              <a:avLst/>
              <a:pathLst>
                <a:path w="6547754" h="680189">
                  <a:moveTo>
                    <a:pt x="0" y="680189"/>
                  </a:moveTo>
                  <a:lnTo>
                    <a:pt x="261910" y="453459"/>
                  </a:lnTo>
                  <a:lnTo>
                    <a:pt x="523820" y="350400"/>
                  </a:lnTo>
                  <a:lnTo>
                    <a:pt x="785730" y="371012"/>
                  </a:lnTo>
                  <a:lnTo>
                    <a:pt x="1047640" y="350400"/>
                  </a:lnTo>
                  <a:lnTo>
                    <a:pt x="1309550" y="350400"/>
                  </a:lnTo>
                  <a:lnTo>
                    <a:pt x="1571461" y="412236"/>
                  </a:lnTo>
                  <a:lnTo>
                    <a:pt x="1833371" y="432847"/>
                  </a:lnTo>
                  <a:lnTo>
                    <a:pt x="2095281" y="391624"/>
                  </a:lnTo>
                  <a:lnTo>
                    <a:pt x="2357191" y="350400"/>
                  </a:lnTo>
                  <a:lnTo>
                    <a:pt x="2619101" y="309177"/>
                  </a:lnTo>
                  <a:lnTo>
                    <a:pt x="2881012" y="288565"/>
                  </a:lnTo>
                  <a:lnTo>
                    <a:pt x="3142922" y="247341"/>
                  </a:lnTo>
                  <a:lnTo>
                    <a:pt x="3404832" y="206118"/>
                  </a:lnTo>
                  <a:lnTo>
                    <a:pt x="3666742" y="185506"/>
                  </a:lnTo>
                  <a:lnTo>
                    <a:pt x="3928652" y="164894"/>
                  </a:lnTo>
                  <a:lnTo>
                    <a:pt x="4190563" y="144282"/>
                  </a:lnTo>
                  <a:lnTo>
                    <a:pt x="4452473" y="185506"/>
                  </a:lnTo>
                  <a:lnTo>
                    <a:pt x="4714383" y="0"/>
                  </a:lnTo>
                  <a:lnTo>
                    <a:pt x="4976293" y="61835"/>
                  </a:lnTo>
                  <a:lnTo>
                    <a:pt x="5238203" y="185506"/>
                  </a:lnTo>
                  <a:lnTo>
                    <a:pt x="5500114" y="288565"/>
                  </a:lnTo>
                  <a:lnTo>
                    <a:pt x="5762024" y="329788"/>
                  </a:lnTo>
                  <a:lnTo>
                    <a:pt x="6023934" y="82447"/>
                  </a:lnTo>
                  <a:lnTo>
                    <a:pt x="6285844" y="123670"/>
                  </a:lnTo>
                  <a:lnTo>
                    <a:pt x="6547754" y="247341"/>
                  </a:lnTo>
                </a:path>
              </a:pathLst>
            </a:custGeom>
            <a:ln w="27101" cap="flat">
              <a:solidFill>
                <a:srgbClr val="F26A21">
                  <a:alpha val="100000"/>
                </a:srgbClr>
              </a:solidFill>
              <a:prstDash val="solid"/>
              <a:round/>
            </a:ln>
          </p:spPr>
          <p:txBody>
            <a:bodyPr/>
            <a:lstStyle/>
            <a:p/>
          </p:txBody>
        </p:sp>
        <p:sp>
          <p:nvSpPr>
            <p:cNvPr id="80" name="tx80"/>
            <p:cNvSpPr/>
            <p:nvPr/>
          </p:nvSpPr>
          <p:spPr>
            <a:xfrm>
              <a:off x="1479836" y="305388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1" name="tx81"/>
            <p:cNvSpPr/>
            <p:nvPr/>
          </p:nvSpPr>
          <p:spPr>
            <a:xfrm>
              <a:off x="2789387" y="27430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2" name="tx82"/>
            <p:cNvSpPr/>
            <p:nvPr/>
          </p:nvSpPr>
          <p:spPr>
            <a:xfrm>
              <a:off x="4098938"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5408489"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4" name="tx84"/>
            <p:cNvSpPr/>
            <p:nvPr/>
          </p:nvSpPr>
          <p:spPr>
            <a:xfrm>
              <a:off x="6456129"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6718039"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6" name="tx86"/>
            <p:cNvSpPr/>
            <p:nvPr/>
          </p:nvSpPr>
          <p:spPr>
            <a:xfrm>
              <a:off x="6979950"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7241860" y="26605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8" name="tx88"/>
            <p:cNvSpPr/>
            <p:nvPr/>
          </p:nvSpPr>
          <p:spPr>
            <a:xfrm>
              <a:off x="7503770"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9" name="tx89"/>
            <p:cNvSpPr/>
            <p:nvPr/>
          </p:nvSpPr>
          <p:spPr>
            <a:xfrm>
              <a:off x="7765680"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90" name="tx90"/>
            <p:cNvSpPr/>
            <p:nvPr/>
          </p:nvSpPr>
          <p:spPr>
            <a:xfrm>
              <a:off x="8027590"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91" name="tx91"/>
            <p:cNvSpPr/>
            <p:nvPr/>
          </p:nvSpPr>
          <p:spPr>
            <a:xfrm>
              <a:off x="1479836" y="35296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31</a:t>
              </a:r>
            </a:p>
          </p:txBody>
        </p:sp>
        <p:sp>
          <p:nvSpPr>
            <p:cNvPr id="92" name="tx92"/>
            <p:cNvSpPr/>
            <p:nvPr/>
          </p:nvSpPr>
          <p:spPr>
            <a:xfrm>
              <a:off x="2789387" y="320156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47</a:t>
              </a:r>
            </a:p>
          </p:txBody>
        </p:sp>
        <p:sp>
          <p:nvSpPr>
            <p:cNvPr id="93" name="tx93"/>
            <p:cNvSpPr/>
            <p:nvPr/>
          </p:nvSpPr>
          <p:spPr>
            <a:xfrm>
              <a:off x="4098938" y="3158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49</a:t>
              </a:r>
            </a:p>
          </p:txBody>
        </p:sp>
        <p:sp>
          <p:nvSpPr>
            <p:cNvPr id="94" name="tx94"/>
            <p:cNvSpPr/>
            <p:nvPr/>
          </p:nvSpPr>
          <p:spPr>
            <a:xfrm>
              <a:off x="5408489"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95" name="tx95"/>
            <p:cNvSpPr/>
            <p:nvPr/>
          </p:nvSpPr>
          <p:spPr>
            <a:xfrm>
              <a:off x="6456129" y="2911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61</a:t>
              </a:r>
            </a:p>
          </p:txBody>
        </p:sp>
        <p:sp>
          <p:nvSpPr>
            <p:cNvPr id="96" name="tx96"/>
            <p:cNvSpPr/>
            <p:nvPr/>
          </p:nvSpPr>
          <p:spPr>
            <a:xfrm>
              <a:off x="6718039"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97" name="tx97"/>
            <p:cNvSpPr/>
            <p:nvPr/>
          </p:nvSpPr>
          <p:spPr>
            <a:xfrm>
              <a:off x="6979950" y="31380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50</a:t>
              </a:r>
            </a:p>
          </p:txBody>
        </p:sp>
        <p:sp>
          <p:nvSpPr>
            <p:cNvPr id="98" name="tx98"/>
            <p:cNvSpPr/>
            <p:nvPr/>
          </p:nvSpPr>
          <p:spPr>
            <a:xfrm>
              <a:off x="7241860" y="3179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48</a:t>
              </a:r>
            </a:p>
          </p:txBody>
        </p:sp>
        <p:sp>
          <p:nvSpPr>
            <p:cNvPr id="99" name="tx99"/>
            <p:cNvSpPr/>
            <p:nvPr/>
          </p:nvSpPr>
          <p:spPr>
            <a:xfrm>
              <a:off x="7503770"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100" name="tx100"/>
            <p:cNvSpPr/>
            <p:nvPr/>
          </p:nvSpPr>
          <p:spPr>
            <a:xfrm>
              <a:off x="7765680" y="2973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58</a:t>
              </a:r>
            </a:p>
          </p:txBody>
        </p:sp>
        <p:sp>
          <p:nvSpPr>
            <p:cNvPr id="101" name="tx101"/>
            <p:cNvSpPr/>
            <p:nvPr/>
          </p:nvSpPr>
          <p:spPr>
            <a:xfrm>
              <a:off x="8027590" y="3096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52</a:t>
              </a:r>
            </a:p>
          </p:txBody>
        </p:sp>
        <p:sp>
          <p:nvSpPr>
            <p:cNvPr id="102" name="tx102"/>
            <p:cNvSpPr/>
            <p:nvPr/>
          </p:nvSpPr>
          <p:spPr>
            <a:xfrm>
              <a:off x="1449691" y="38990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387</a:t>
              </a:r>
            </a:p>
          </p:txBody>
        </p:sp>
        <p:sp>
          <p:nvSpPr>
            <p:cNvPr id="103" name="tx103"/>
            <p:cNvSpPr/>
            <p:nvPr/>
          </p:nvSpPr>
          <p:spPr>
            <a:xfrm>
              <a:off x="2759242" y="392089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339</a:t>
              </a:r>
            </a:p>
          </p:txBody>
        </p:sp>
        <p:sp>
          <p:nvSpPr>
            <p:cNvPr id="104" name="tx104"/>
            <p:cNvSpPr/>
            <p:nvPr/>
          </p:nvSpPr>
          <p:spPr>
            <a:xfrm>
              <a:off x="4068793" y="39280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323</a:t>
              </a:r>
            </a:p>
          </p:txBody>
        </p:sp>
        <p:sp>
          <p:nvSpPr>
            <p:cNvPr id="105" name="tx105"/>
            <p:cNvSpPr/>
            <p:nvPr/>
          </p:nvSpPr>
          <p:spPr>
            <a:xfrm>
              <a:off x="5378344" y="39066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370</a:t>
              </a:r>
            </a:p>
          </p:txBody>
        </p:sp>
        <p:sp>
          <p:nvSpPr>
            <p:cNvPr id="106" name="tx106"/>
            <p:cNvSpPr/>
            <p:nvPr/>
          </p:nvSpPr>
          <p:spPr>
            <a:xfrm>
              <a:off x="6425984" y="390788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367</a:t>
              </a:r>
            </a:p>
          </p:txBody>
        </p:sp>
        <p:sp>
          <p:nvSpPr>
            <p:cNvPr id="107" name="tx107"/>
            <p:cNvSpPr/>
            <p:nvPr/>
          </p:nvSpPr>
          <p:spPr>
            <a:xfrm>
              <a:off x="6687895" y="388814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414</a:t>
              </a:r>
            </a:p>
          </p:txBody>
        </p:sp>
        <p:sp>
          <p:nvSpPr>
            <p:cNvPr id="108" name="tx108"/>
            <p:cNvSpPr/>
            <p:nvPr/>
          </p:nvSpPr>
          <p:spPr>
            <a:xfrm>
              <a:off x="6949805" y="387110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a:t>
              </a:r>
            </a:p>
          </p:txBody>
        </p:sp>
        <p:sp>
          <p:nvSpPr>
            <p:cNvPr id="109" name="tx109"/>
            <p:cNvSpPr/>
            <p:nvPr/>
          </p:nvSpPr>
          <p:spPr>
            <a:xfrm>
              <a:off x="7211715" y="385556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482</a:t>
              </a:r>
            </a:p>
          </p:txBody>
        </p:sp>
        <p:sp>
          <p:nvSpPr>
            <p:cNvPr id="110" name="tx110"/>
            <p:cNvSpPr/>
            <p:nvPr/>
          </p:nvSpPr>
          <p:spPr>
            <a:xfrm>
              <a:off x="7473625" y="394839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11" name="tx111"/>
            <p:cNvSpPr/>
            <p:nvPr/>
          </p:nvSpPr>
          <p:spPr>
            <a:xfrm>
              <a:off x="7735535" y="38903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406</a:t>
              </a:r>
            </a:p>
          </p:txBody>
        </p:sp>
        <p:sp>
          <p:nvSpPr>
            <p:cNvPr id="112" name="tx112"/>
            <p:cNvSpPr/>
            <p:nvPr/>
          </p:nvSpPr>
          <p:spPr>
            <a:xfrm>
              <a:off x="7997446" y="3868784"/>
              <a:ext cx="18086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454</a:t>
              </a:r>
            </a:p>
          </p:txBody>
        </p:sp>
        <p:sp>
          <p:nvSpPr>
            <p:cNvPr id="113" name="tx113"/>
            <p:cNvSpPr/>
            <p:nvPr/>
          </p:nvSpPr>
          <p:spPr>
            <a:xfrm>
              <a:off x="1479836" y="36817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114" name="tx114"/>
            <p:cNvSpPr/>
            <p:nvPr/>
          </p:nvSpPr>
          <p:spPr>
            <a:xfrm>
              <a:off x="2789387" y="3721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15" name="tx115"/>
            <p:cNvSpPr/>
            <p:nvPr/>
          </p:nvSpPr>
          <p:spPr>
            <a:xfrm>
              <a:off x="4068793" y="370018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16" name="tx116"/>
            <p:cNvSpPr/>
            <p:nvPr/>
          </p:nvSpPr>
          <p:spPr>
            <a:xfrm>
              <a:off x="5378344" y="368161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17" name="tx117"/>
            <p:cNvSpPr/>
            <p:nvPr/>
          </p:nvSpPr>
          <p:spPr>
            <a:xfrm>
              <a:off x="6425984" y="36900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a:t>
              </a:r>
            </a:p>
          </p:txBody>
        </p:sp>
        <p:sp>
          <p:nvSpPr>
            <p:cNvPr id="118" name="tx118"/>
            <p:cNvSpPr/>
            <p:nvPr/>
          </p:nvSpPr>
          <p:spPr>
            <a:xfrm>
              <a:off x="6687895" y="36294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a:t>
              </a:r>
            </a:p>
          </p:txBody>
        </p:sp>
        <p:sp>
          <p:nvSpPr>
            <p:cNvPr id="119" name="tx119"/>
            <p:cNvSpPr/>
            <p:nvPr/>
          </p:nvSpPr>
          <p:spPr>
            <a:xfrm>
              <a:off x="6949805" y="35790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20" name="tx120"/>
            <p:cNvSpPr/>
            <p:nvPr/>
          </p:nvSpPr>
          <p:spPr>
            <a:xfrm>
              <a:off x="7211715" y="35463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21" name="tx121"/>
            <p:cNvSpPr/>
            <p:nvPr/>
          </p:nvSpPr>
          <p:spPr>
            <a:xfrm>
              <a:off x="7473625" y="37061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252</a:t>
              </a:r>
            </a:p>
          </p:txBody>
        </p:sp>
        <p:sp>
          <p:nvSpPr>
            <p:cNvPr id="122" name="tx122"/>
            <p:cNvSpPr/>
            <p:nvPr/>
          </p:nvSpPr>
          <p:spPr>
            <a:xfrm>
              <a:off x="7735535" y="36309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23" name="tx123"/>
            <p:cNvSpPr/>
            <p:nvPr/>
          </p:nvSpPr>
          <p:spPr>
            <a:xfrm>
              <a:off x="7997446" y="35672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124" name="tx124"/>
            <p:cNvSpPr/>
            <p:nvPr/>
          </p:nvSpPr>
          <p:spPr>
            <a:xfrm>
              <a:off x="1449691" y="356323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476</a:t>
              </a:r>
            </a:p>
          </p:txBody>
        </p:sp>
        <p:sp>
          <p:nvSpPr>
            <p:cNvPr id="125" name="tx125"/>
            <p:cNvSpPr/>
            <p:nvPr/>
          </p:nvSpPr>
          <p:spPr>
            <a:xfrm>
              <a:off x="2759242" y="359819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438</a:t>
              </a:r>
            </a:p>
          </p:txBody>
        </p:sp>
        <p:sp>
          <p:nvSpPr>
            <p:cNvPr id="126" name="tx126"/>
            <p:cNvSpPr/>
            <p:nvPr/>
          </p:nvSpPr>
          <p:spPr>
            <a:xfrm>
              <a:off x="4068793" y="35421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500</a:t>
              </a:r>
            </a:p>
          </p:txBody>
        </p:sp>
        <p:sp>
          <p:nvSpPr>
            <p:cNvPr id="127" name="tx127"/>
            <p:cNvSpPr/>
            <p:nvPr/>
          </p:nvSpPr>
          <p:spPr>
            <a:xfrm>
              <a:off x="5378344" y="354774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493</a:t>
              </a:r>
            </a:p>
          </p:txBody>
        </p:sp>
        <p:sp>
          <p:nvSpPr>
            <p:cNvPr id="128" name="tx128"/>
            <p:cNvSpPr/>
            <p:nvPr/>
          </p:nvSpPr>
          <p:spPr>
            <a:xfrm>
              <a:off x="6425984" y="35621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478</a:t>
              </a:r>
            </a:p>
          </p:txBody>
        </p:sp>
        <p:sp>
          <p:nvSpPr>
            <p:cNvPr id="129" name="tx129"/>
            <p:cNvSpPr/>
            <p:nvPr/>
          </p:nvSpPr>
          <p:spPr>
            <a:xfrm>
              <a:off x="6687895" y="34832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564</a:t>
              </a:r>
            </a:p>
          </p:txBody>
        </p:sp>
        <p:sp>
          <p:nvSpPr>
            <p:cNvPr id="130" name="tx130"/>
            <p:cNvSpPr/>
            <p:nvPr/>
          </p:nvSpPr>
          <p:spPr>
            <a:xfrm>
              <a:off x="6949805" y="34138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640</a:t>
              </a:r>
            </a:p>
          </p:txBody>
        </p:sp>
        <p:sp>
          <p:nvSpPr>
            <p:cNvPr id="131" name="tx131"/>
            <p:cNvSpPr/>
            <p:nvPr/>
          </p:nvSpPr>
          <p:spPr>
            <a:xfrm>
              <a:off x="7211715" y="33796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678</a:t>
              </a:r>
            </a:p>
          </p:txBody>
        </p:sp>
        <p:sp>
          <p:nvSpPr>
            <p:cNvPr id="132" name="tx132"/>
            <p:cNvSpPr/>
            <p:nvPr/>
          </p:nvSpPr>
          <p:spPr>
            <a:xfrm>
              <a:off x="7473625" y="351348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531</a:t>
              </a:r>
            </a:p>
          </p:txBody>
        </p:sp>
        <p:sp>
          <p:nvSpPr>
            <p:cNvPr id="133" name="tx133"/>
            <p:cNvSpPr/>
            <p:nvPr/>
          </p:nvSpPr>
          <p:spPr>
            <a:xfrm>
              <a:off x="7735535" y="34792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568</a:t>
              </a:r>
            </a:p>
          </p:txBody>
        </p:sp>
        <p:sp>
          <p:nvSpPr>
            <p:cNvPr id="134" name="tx134"/>
            <p:cNvSpPr/>
            <p:nvPr/>
          </p:nvSpPr>
          <p:spPr>
            <a:xfrm>
              <a:off x="7997446" y="33955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a:t>
              </a:r>
            </a:p>
          </p:txBody>
        </p:sp>
        <p:sp>
          <p:nvSpPr>
            <p:cNvPr id="135" name="tx135"/>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6" name="tx136"/>
            <p:cNvSpPr/>
            <p:nvPr/>
          </p:nvSpPr>
          <p:spPr>
            <a:xfrm>
              <a:off x="694200" y="36076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7" name="tx137"/>
            <p:cNvSpPr/>
            <p:nvPr/>
          </p:nvSpPr>
          <p:spPr>
            <a:xfrm>
              <a:off x="577692" y="315137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8" name="tx138"/>
            <p:cNvSpPr/>
            <p:nvPr/>
          </p:nvSpPr>
          <p:spPr>
            <a:xfrm>
              <a:off x="577692" y="2695116"/>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39" name="tx139"/>
            <p:cNvSpPr/>
            <p:nvPr/>
          </p:nvSpPr>
          <p:spPr>
            <a:xfrm>
              <a:off x="577692" y="223886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40" name="tx140"/>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2" name="tx142"/>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3" name="tx143"/>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4" name="tx144"/>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7" name="tx147"/>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8" name="tx148"/>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9" name="tx149"/>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1" name="tx151"/>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2" name="tx152"/>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3" name="tx153"/>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6" name="tx156"/>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8" name="pl158"/>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9" name="pl159"/>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0" name="tx160"/>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1" name="tx161"/>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2" name="rc162"/>
            <p:cNvSpPr/>
            <p:nvPr/>
          </p:nvSpPr>
          <p:spPr>
            <a:xfrm>
              <a:off x="4729166" y="4979579"/>
              <a:ext cx="201456" cy="201456"/>
            </a:xfrm>
            <a:prstGeom prst="rect">
              <a:avLst/>
            </a:prstGeom>
            <a:solidFill>
              <a:srgbClr val="B3B3B3">
                <a:alpha val="85098"/>
              </a:srgbClr>
            </a:solidFill>
          </p:spPr>
          <p:txBody>
            <a:bodyPr/>
            <a:lstStyle/>
            <a:p/>
          </p:txBody>
        </p:sp>
        <p:sp>
          <p:nvSpPr>
            <p:cNvPr id="163" name="rc163"/>
            <p:cNvSpPr/>
            <p:nvPr/>
          </p:nvSpPr>
          <p:spPr>
            <a:xfrm>
              <a:off x="5631320" y="4979579"/>
              <a:ext cx="201456" cy="201456"/>
            </a:xfrm>
            <a:prstGeom prst="rect">
              <a:avLst/>
            </a:prstGeom>
            <a:solidFill>
              <a:srgbClr val="1CABE2">
                <a:alpha val="85098"/>
              </a:srgbClr>
            </a:solidFill>
          </p:spPr>
          <p:txBody>
            <a:bodyPr/>
            <a:lstStyle/>
            <a:p/>
          </p:txBody>
        </p:sp>
        <p:sp>
          <p:nvSpPr>
            <p:cNvPr id="164" name="tx164"/>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5" name="tx165"/>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7" name="tx167"/>
            <p:cNvSpPr/>
            <p:nvPr/>
          </p:nvSpPr>
          <p:spPr>
            <a:xfrm>
              <a:off x="1083092" y="1582906"/>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2000-2025</a:t>
              </a:r>
            </a:p>
          </p:txBody>
        </p:sp>
        <p:sp>
          <p:nvSpPr>
            <p:cNvPr id="168" name="pl168"/>
            <p:cNvSpPr/>
            <p:nvPr/>
          </p:nvSpPr>
          <p:spPr>
            <a:xfrm>
              <a:off x="244974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50470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5596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2" name="pl172"/>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3" name="pl173"/>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4" name="pl174"/>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47722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53217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58713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422266" y="5726143"/>
              <a:ext cx="3774780" cy="119033"/>
            </a:xfrm>
            <a:prstGeom prst="rect">
              <a:avLst/>
            </a:prstGeom>
            <a:solidFill>
              <a:srgbClr val="1CABE2">
                <a:alpha val="85098"/>
              </a:srgbClr>
            </a:solidFill>
          </p:spPr>
          <p:txBody>
            <a:bodyPr/>
            <a:lstStyle/>
            <a:p/>
          </p:txBody>
        </p:sp>
        <p:sp>
          <p:nvSpPr>
            <p:cNvPr id="179" name="rc179"/>
            <p:cNvSpPr/>
            <p:nvPr/>
          </p:nvSpPr>
          <p:spPr>
            <a:xfrm>
              <a:off x="1422266" y="5577352"/>
              <a:ext cx="4171726" cy="119033"/>
            </a:xfrm>
            <a:prstGeom prst="rect">
              <a:avLst/>
            </a:prstGeom>
            <a:solidFill>
              <a:srgbClr val="1CABE2">
                <a:alpha val="85098"/>
              </a:srgbClr>
            </a:solidFill>
          </p:spPr>
          <p:txBody>
            <a:bodyPr/>
            <a:lstStyle/>
            <a:p/>
          </p:txBody>
        </p:sp>
        <p:sp>
          <p:nvSpPr>
            <p:cNvPr id="180" name="rc180"/>
            <p:cNvSpPr/>
            <p:nvPr/>
          </p:nvSpPr>
          <p:spPr>
            <a:xfrm>
              <a:off x="1422266" y="5428560"/>
              <a:ext cx="4663642" cy="119033"/>
            </a:xfrm>
            <a:prstGeom prst="rect">
              <a:avLst/>
            </a:prstGeom>
            <a:solidFill>
              <a:srgbClr val="1CABE2">
                <a:alpha val="85098"/>
              </a:srgbClr>
            </a:solidFill>
          </p:spPr>
          <p:txBody>
            <a:bodyPr/>
            <a:lstStyle/>
            <a:p/>
          </p:txBody>
        </p:sp>
        <p:sp>
          <p:nvSpPr>
            <p:cNvPr id="181" name="rc181"/>
            <p:cNvSpPr/>
            <p:nvPr/>
          </p:nvSpPr>
          <p:spPr>
            <a:xfrm>
              <a:off x="5197047" y="5726143"/>
              <a:ext cx="1132435" cy="119033"/>
            </a:xfrm>
            <a:prstGeom prst="rect">
              <a:avLst/>
            </a:prstGeom>
            <a:solidFill>
              <a:srgbClr val="B3B3B3">
                <a:alpha val="85098"/>
              </a:srgbClr>
            </a:solidFill>
          </p:spPr>
          <p:txBody>
            <a:bodyPr/>
            <a:lstStyle/>
            <a:p/>
          </p:txBody>
        </p:sp>
        <p:sp>
          <p:nvSpPr>
            <p:cNvPr id="182" name="rc182"/>
            <p:cNvSpPr/>
            <p:nvPr/>
          </p:nvSpPr>
          <p:spPr>
            <a:xfrm>
              <a:off x="5593992" y="5577352"/>
              <a:ext cx="1668686" cy="119033"/>
            </a:xfrm>
            <a:prstGeom prst="rect">
              <a:avLst/>
            </a:prstGeom>
            <a:solidFill>
              <a:srgbClr val="B3B3B3">
                <a:alpha val="85098"/>
              </a:srgbClr>
            </a:solidFill>
          </p:spPr>
          <p:txBody>
            <a:bodyPr/>
            <a:lstStyle/>
            <a:p/>
          </p:txBody>
        </p:sp>
        <p:sp>
          <p:nvSpPr>
            <p:cNvPr id="183" name="rc183"/>
            <p:cNvSpPr/>
            <p:nvPr/>
          </p:nvSpPr>
          <p:spPr>
            <a:xfrm>
              <a:off x="6085908" y="5428560"/>
              <a:ext cx="2119831" cy="119033"/>
            </a:xfrm>
            <a:prstGeom prst="rect">
              <a:avLst/>
            </a:prstGeom>
            <a:solidFill>
              <a:srgbClr val="B3B3B3">
                <a:alpha val="85098"/>
              </a:srgbClr>
            </a:solidFill>
          </p:spPr>
          <p:txBody>
            <a:bodyPr/>
            <a:lstStyle/>
            <a:p/>
          </p:txBody>
        </p:sp>
        <p:sp>
          <p:nvSpPr>
            <p:cNvPr id="184" name="tx184"/>
            <p:cNvSpPr/>
            <p:nvPr/>
          </p:nvSpPr>
          <p:spPr>
            <a:xfrm>
              <a:off x="6474163"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477.6</a:t>
              </a:r>
            </a:p>
          </p:txBody>
        </p:sp>
        <p:sp>
          <p:nvSpPr>
            <p:cNvPr id="185" name="tx185"/>
            <p:cNvSpPr/>
            <p:nvPr/>
          </p:nvSpPr>
          <p:spPr>
            <a:xfrm>
              <a:off x="7407360"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568.4</a:t>
              </a:r>
            </a:p>
          </p:txBody>
        </p:sp>
        <p:sp>
          <p:nvSpPr>
            <p:cNvPr id="186" name="tx186"/>
            <p:cNvSpPr/>
            <p:nvPr/>
          </p:nvSpPr>
          <p:spPr>
            <a:xfrm>
              <a:off x="8350421"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660.2</a:t>
              </a:r>
            </a:p>
          </p:txBody>
        </p:sp>
        <p:sp>
          <p:nvSpPr>
            <p:cNvPr id="187" name="tx187"/>
            <p:cNvSpPr/>
            <p:nvPr/>
          </p:nvSpPr>
          <p:spPr>
            <a:xfrm>
              <a:off x="3164975"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367.4</a:t>
              </a:r>
            </a:p>
          </p:txBody>
        </p:sp>
        <p:sp>
          <p:nvSpPr>
            <p:cNvPr id="188" name="tx188"/>
            <p:cNvSpPr/>
            <p:nvPr/>
          </p:nvSpPr>
          <p:spPr>
            <a:xfrm>
              <a:off x="3411666" y="559373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406</a:t>
              </a:r>
            </a:p>
          </p:txBody>
        </p:sp>
        <p:sp>
          <p:nvSpPr>
            <p:cNvPr id="189" name="tx189"/>
            <p:cNvSpPr/>
            <p:nvPr/>
          </p:nvSpPr>
          <p:spPr>
            <a:xfrm>
              <a:off x="3609406"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453.9</a:t>
              </a:r>
            </a:p>
          </p:txBody>
        </p:sp>
        <p:sp>
          <p:nvSpPr>
            <p:cNvPr id="190" name="tx190"/>
            <p:cNvSpPr/>
            <p:nvPr/>
          </p:nvSpPr>
          <p:spPr>
            <a:xfrm>
              <a:off x="5618583"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110.2</a:t>
              </a:r>
            </a:p>
          </p:txBody>
        </p:sp>
        <p:sp>
          <p:nvSpPr>
            <p:cNvPr id="191" name="tx191"/>
            <p:cNvSpPr/>
            <p:nvPr/>
          </p:nvSpPr>
          <p:spPr>
            <a:xfrm>
              <a:off x="6283655"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162.4</a:t>
              </a:r>
            </a:p>
          </p:txBody>
        </p:sp>
        <p:sp>
          <p:nvSpPr>
            <p:cNvPr id="192" name="tx192"/>
            <p:cNvSpPr/>
            <p:nvPr/>
          </p:nvSpPr>
          <p:spPr>
            <a:xfrm>
              <a:off x="7001143"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206.3</a:t>
              </a:r>
            </a:p>
          </p:txBody>
        </p:sp>
        <p:sp>
          <p:nvSpPr>
            <p:cNvPr id="193" name="tx193"/>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7" name="tx197"/>
            <p:cNvSpPr/>
            <p:nvPr/>
          </p:nvSpPr>
          <p:spPr>
            <a:xfrm>
              <a:off x="331409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8" name="tx198"/>
            <p:cNvSpPr/>
            <p:nvPr/>
          </p:nvSpPr>
          <p:spPr>
            <a:xfrm>
              <a:off x="5369048"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99" name="tx199"/>
            <p:cNvSpPr/>
            <p:nvPr/>
          </p:nvSpPr>
          <p:spPr>
            <a:xfrm>
              <a:off x="742400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200" name="tx200"/>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Angola.
In 2025, DTP1 coverage in Angola declined at 67%. The number of children missing out on any DTP vaccination (zero-dose children) increased from 406,000 in 2024 to 454,000 in 2025.
DTP3 coverage declined at 52% in 2025, leaving 660,000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67% and DTP3 was 52%, leaving 660,000 children un- or under-vaccinated, including 454,000 zero-dose and 206,000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31858"/>
              <a:ext cx="3397293" cy="765497"/>
            </a:xfrm>
            <a:custGeom>
              <a:avLst/>
              <a:pathLst>
                <a:path w="3397293" h="765497">
                  <a:moveTo>
                    <a:pt x="0" y="765497"/>
                  </a:moveTo>
                  <a:lnTo>
                    <a:pt x="135891" y="503041"/>
                  </a:lnTo>
                  <a:lnTo>
                    <a:pt x="271783" y="328070"/>
                  </a:lnTo>
                  <a:lnTo>
                    <a:pt x="407675" y="284327"/>
                  </a:lnTo>
                  <a:lnTo>
                    <a:pt x="543566" y="131228"/>
                  </a:lnTo>
                  <a:lnTo>
                    <a:pt x="679458" y="437426"/>
                  </a:lnTo>
                  <a:lnTo>
                    <a:pt x="815350" y="349941"/>
                  </a:lnTo>
                  <a:lnTo>
                    <a:pt x="951242" y="284327"/>
                  </a:lnTo>
                  <a:lnTo>
                    <a:pt x="1087133" y="284327"/>
                  </a:lnTo>
                  <a:lnTo>
                    <a:pt x="1223025" y="284327"/>
                  </a:lnTo>
                  <a:lnTo>
                    <a:pt x="1358917" y="262456"/>
                  </a:lnTo>
                  <a:lnTo>
                    <a:pt x="1494809" y="262456"/>
                  </a:lnTo>
                  <a:lnTo>
                    <a:pt x="1630700" y="262456"/>
                  </a:lnTo>
                  <a:lnTo>
                    <a:pt x="1766592" y="262456"/>
                  </a:lnTo>
                  <a:lnTo>
                    <a:pt x="1902484" y="218713"/>
                  </a:lnTo>
                  <a:lnTo>
                    <a:pt x="2038375" y="262456"/>
                  </a:lnTo>
                  <a:lnTo>
                    <a:pt x="2174267" y="153099"/>
                  </a:lnTo>
                  <a:lnTo>
                    <a:pt x="2310159" y="240584"/>
                  </a:lnTo>
                  <a:lnTo>
                    <a:pt x="2446051" y="87485"/>
                  </a:lnTo>
                  <a:lnTo>
                    <a:pt x="2581942" y="196842"/>
                  </a:lnTo>
                  <a:lnTo>
                    <a:pt x="2717834" y="262456"/>
                  </a:lnTo>
                  <a:lnTo>
                    <a:pt x="2853726" y="306198"/>
                  </a:lnTo>
                  <a:lnTo>
                    <a:pt x="2989618" y="349941"/>
                  </a:lnTo>
                  <a:lnTo>
                    <a:pt x="3125509" y="0"/>
                  </a:lnTo>
                  <a:lnTo>
                    <a:pt x="3261401" y="196842"/>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31858"/>
              <a:ext cx="3397293" cy="765497"/>
            </a:xfrm>
            <a:custGeom>
              <a:avLst/>
              <a:pathLst>
                <a:path w="3397293" h="765497">
                  <a:moveTo>
                    <a:pt x="0" y="765497"/>
                  </a:moveTo>
                  <a:lnTo>
                    <a:pt x="135891" y="503041"/>
                  </a:lnTo>
                  <a:lnTo>
                    <a:pt x="271783" y="328070"/>
                  </a:lnTo>
                  <a:lnTo>
                    <a:pt x="407675" y="284327"/>
                  </a:lnTo>
                  <a:lnTo>
                    <a:pt x="543566" y="131228"/>
                  </a:lnTo>
                  <a:lnTo>
                    <a:pt x="679458" y="437426"/>
                  </a:lnTo>
                  <a:lnTo>
                    <a:pt x="815350" y="349941"/>
                  </a:lnTo>
                  <a:lnTo>
                    <a:pt x="951242" y="284327"/>
                  </a:lnTo>
                  <a:lnTo>
                    <a:pt x="1087133" y="284327"/>
                  </a:lnTo>
                  <a:lnTo>
                    <a:pt x="1223025" y="284327"/>
                  </a:lnTo>
                  <a:lnTo>
                    <a:pt x="1358917" y="262456"/>
                  </a:lnTo>
                  <a:lnTo>
                    <a:pt x="1494809" y="262456"/>
                  </a:lnTo>
                  <a:lnTo>
                    <a:pt x="1630700" y="262456"/>
                  </a:lnTo>
                  <a:lnTo>
                    <a:pt x="1766592" y="262456"/>
                  </a:lnTo>
                  <a:lnTo>
                    <a:pt x="1902484" y="218713"/>
                  </a:lnTo>
                  <a:lnTo>
                    <a:pt x="2038375" y="262456"/>
                  </a:lnTo>
                  <a:lnTo>
                    <a:pt x="2174267" y="153099"/>
                  </a:lnTo>
                  <a:lnTo>
                    <a:pt x="2310159" y="240584"/>
                  </a:lnTo>
                  <a:lnTo>
                    <a:pt x="2446051" y="87485"/>
                  </a:lnTo>
                  <a:lnTo>
                    <a:pt x="2581942" y="196842"/>
                  </a:lnTo>
                  <a:lnTo>
                    <a:pt x="2717834" y="262456"/>
                  </a:lnTo>
                  <a:lnTo>
                    <a:pt x="2853726" y="306198"/>
                  </a:lnTo>
                  <a:lnTo>
                    <a:pt x="2989618" y="349941"/>
                  </a:lnTo>
                  <a:lnTo>
                    <a:pt x="3125509" y="0"/>
                  </a:lnTo>
                  <a:lnTo>
                    <a:pt x="3261401" y="196842"/>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2" name="pl32"/>
            <p:cNvSpPr/>
            <p:nvPr/>
          </p:nvSpPr>
          <p:spPr>
            <a:xfrm>
              <a:off x="1120965" y="2331858"/>
              <a:ext cx="3397293" cy="765497"/>
            </a:xfrm>
            <a:custGeom>
              <a:avLst/>
              <a:pathLst>
                <a:path w="3397293" h="765497">
                  <a:moveTo>
                    <a:pt x="0" y="765497"/>
                  </a:moveTo>
                  <a:lnTo>
                    <a:pt x="135891" y="503041"/>
                  </a:lnTo>
                  <a:lnTo>
                    <a:pt x="271783" y="328070"/>
                  </a:lnTo>
                  <a:lnTo>
                    <a:pt x="407675" y="284327"/>
                  </a:lnTo>
                  <a:lnTo>
                    <a:pt x="543566" y="131228"/>
                  </a:lnTo>
                  <a:lnTo>
                    <a:pt x="679458" y="437426"/>
                  </a:lnTo>
                  <a:lnTo>
                    <a:pt x="815350" y="349941"/>
                  </a:lnTo>
                  <a:lnTo>
                    <a:pt x="951242" y="284327"/>
                  </a:lnTo>
                  <a:lnTo>
                    <a:pt x="1087133" y="284327"/>
                  </a:lnTo>
                  <a:lnTo>
                    <a:pt x="1223025" y="284327"/>
                  </a:lnTo>
                  <a:lnTo>
                    <a:pt x="1358917" y="262456"/>
                  </a:lnTo>
                  <a:lnTo>
                    <a:pt x="1494809" y="262456"/>
                  </a:lnTo>
                  <a:lnTo>
                    <a:pt x="1630700" y="262456"/>
                  </a:lnTo>
                  <a:lnTo>
                    <a:pt x="1766592" y="262456"/>
                  </a:lnTo>
                  <a:lnTo>
                    <a:pt x="1902484" y="218713"/>
                  </a:lnTo>
                  <a:lnTo>
                    <a:pt x="2038375" y="262456"/>
                  </a:lnTo>
                  <a:lnTo>
                    <a:pt x="2174267" y="153099"/>
                  </a:lnTo>
                  <a:lnTo>
                    <a:pt x="2310159" y="240584"/>
                  </a:lnTo>
                  <a:lnTo>
                    <a:pt x="2446051" y="87485"/>
                  </a:lnTo>
                  <a:lnTo>
                    <a:pt x="2581942" y="196842"/>
                  </a:lnTo>
                  <a:lnTo>
                    <a:pt x="2717834" y="262456"/>
                  </a:lnTo>
                  <a:lnTo>
                    <a:pt x="2853726" y="306198"/>
                  </a:lnTo>
                  <a:lnTo>
                    <a:pt x="2989618" y="349941"/>
                  </a:lnTo>
                  <a:lnTo>
                    <a:pt x="3125509" y="0"/>
                  </a:lnTo>
                  <a:lnTo>
                    <a:pt x="3261401" y="196842"/>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7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7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40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8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5881" y="4962980"/>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60" name="tx60"/>
            <p:cNvSpPr/>
            <p:nvPr/>
          </p:nvSpPr>
          <p:spPr>
            <a:xfrm>
              <a:off x="27895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6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03834" y="1405107"/>
              <a:ext cx="24315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Angola, 2000-2025</a:t>
              </a:r>
            </a:p>
          </p:txBody>
        </p:sp>
        <p:sp>
          <p:nvSpPr>
            <p:cNvPr id="63" name="pl63"/>
            <p:cNvSpPr/>
            <p:nvPr/>
          </p:nvSpPr>
          <p:spPr>
            <a:xfrm>
              <a:off x="5267799" y="40086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98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77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67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5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431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328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121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73534"/>
              <a:ext cx="3397293" cy="1786160"/>
            </a:xfrm>
            <a:custGeom>
              <a:avLst/>
              <a:pathLst>
                <a:path w="3397293" h="1786160">
                  <a:moveTo>
                    <a:pt x="0" y="1786160"/>
                  </a:moveTo>
                  <a:lnTo>
                    <a:pt x="135891" y="1173762"/>
                  </a:lnTo>
                  <a:lnTo>
                    <a:pt x="271783" y="765497"/>
                  </a:lnTo>
                  <a:lnTo>
                    <a:pt x="407675" y="663430"/>
                  </a:lnTo>
                  <a:lnTo>
                    <a:pt x="543566" y="306198"/>
                  </a:lnTo>
                  <a:lnTo>
                    <a:pt x="679458" y="1020662"/>
                  </a:lnTo>
                  <a:lnTo>
                    <a:pt x="815350" y="816530"/>
                  </a:lnTo>
                  <a:lnTo>
                    <a:pt x="951242" y="663430"/>
                  </a:lnTo>
                  <a:lnTo>
                    <a:pt x="1087133" y="663430"/>
                  </a:lnTo>
                  <a:lnTo>
                    <a:pt x="1223025" y="663430"/>
                  </a:lnTo>
                  <a:lnTo>
                    <a:pt x="1358917" y="612397"/>
                  </a:lnTo>
                  <a:lnTo>
                    <a:pt x="1494809" y="612397"/>
                  </a:lnTo>
                  <a:lnTo>
                    <a:pt x="1630700" y="612397"/>
                  </a:lnTo>
                  <a:lnTo>
                    <a:pt x="1766592" y="612397"/>
                  </a:lnTo>
                  <a:lnTo>
                    <a:pt x="1902484" y="510331"/>
                  </a:lnTo>
                  <a:lnTo>
                    <a:pt x="2038375" y="612397"/>
                  </a:lnTo>
                  <a:lnTo>
                    <a:pt x="2174267" y="357232"/>
                  </a:lnTo>
                  <a:lnTo>
                    <a:pt x="2310159" y="561364"/>
                  </a:lnTo>
                  <a:lnTo>
                    <a:pt x="2446051" y="204132"/>
                  </a:lnTo>
                  <a:lnTo>
                    <a:pt x="2581942" y="459298"/>
                  </a:lnTo>
                  <a:lnTo>
                    <a:pt x="2717834" y="612397"/>
                  </a:lnTo>
                  <a:lnTo>
                    <a:pt x="2853726" y="714464"/>
                  </a:lnTo>
                  <a:lnTo>
                    <a:pt x="2989618" y="816530"/>
                  </a:lnTo>
                  <a:lnTo>
                    <a:pt x="3125509" y="0"/>
                  </a:lnTo>
                  <a:lnTo>
                    <a:pt x="3261401" y="459298"/>
                  </a:lnTo>
                  <a:lnTo>
                    <a:pt x="3397293" y="612397"/>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32833"/>
              <a:ext cx="3397293" cy="459298"/>
            </a:xfrm>
            <a:custGeom>
              <a:avLst/>
              <a:pathLst>
                <a:path w="3397293" h="459298">
                  <a:moveTo>
                    <a:pt x="0" y="459298"/>
                  </a:moveTo>
                  <a:lnTo>
                    <a:pt x="135891" y="408265"/>
                  </a:lnTo>
                  <a:lnTo>
                    <a:pt x="271783" y="408265"/>
                  </a:lnTo>
                  <a:lnTo>
                    <a:pt x="407675" y="357232"/>
                  </a:lnTo>
                  <a:lnTo>
                    <a:pt x="543566" y="306198"/>
                  </a:lnTo>
                  <a:lnTo>
                    <a:pt x="679458" y="255165"/>
                  </a:lnTo>
                  <a:lnTo>
                    <a:pt x="815350" y="204132"/>
                  </a:lnTo>
                  <a:lnTo>
                    <a:pt x="951242" y="204132"/>
                  </a:lnTo>
                  <a:lnTo>
                    <a:pt x="1087133" y="153099"/>
                  </a:lnTo>
                  <a:lnTo>
                    <a:pt x="1223025" y="102066"/>
                  </a:lnTo>
                  <a:lnTo>
                    <a:pt x="1358917" y="102066"/>
                  </a:lnTo>
                  <a:lnTo>
                    <a:pt x="1494809" y="51033"/>
                  </a:lnTo>
                  <a:lnTo>
                    <a:pt x="1630700" y="102066"/>
                  </a:lnTo>
                  <a:lnTo>
                    <a:pt x="1766592" y="102066"/>
                  </a:lnTo>
                  <a:lnTo>
                    <a:pt x="1902484" y="102066"/>
                  </a:lnTo>
                  <a:lnTo>
                    <a:pt x="2038375" y="102066"/>
                  </a:lnTo>
                  <a:lnTo>
                    <a:pt x="2174267" y="51033"/>
                  </a:lnTo>
                  <a:lnTo>
                    <a:pt x="2310159" y="51033"/>
                  </a:lnTo>
                  <a:lnTo>
                    <a:pt x="2446051" y="51033"/>
                  </a:lnTo>
                  <a:lnTo>
                    <a:pt x="2581942" y="0"/>
                  </a:lnTo>
                  <a:lnTo>
                    <a:pt x="2717834" y="153099"/>
                  </a:lnTo>
                  <a:lnTo>
                    <a:pt x="2853726" y="255165"/>
                  </a:lnTo>
                  <a:lnTo>
                    <a:pt x="2989618" y="102066"/>
                  </a:lnTo>
                  <a:lnTo>
                    <a:pt x="3125509" y="102066"/>
                  </a:lnTo>
                  <a:lnTo>
                    <a:pt x="3261401" y="102066"/>
                  </a:lnTo>
                  <a:lnTo>
                    <a:pt x="3397293" y="5103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32833"/>
              <a:ext cx="3397293" cy="663430"/>
            </a:xfrm>
            <a:custGeom>
              <a:avLst/>
              <a:pathLst>
                <a:path w="3397293" h="663430">
                  <a:moveTo>
                    <a:pt x="0" y="663430"/>
                  </a:moveTo>
                  <a:lnTo>
                    <a:pt x="135891" y="561364"/>
                  </a:lnTo>
                  <a:lnTo>
                    <a:pt x="271783" y="459298"/>
                  </a:lnTo>
                  <a:lnTo>
                    <a:pt x="407675" y="357232"/>
                  </a:lnTo>
                  <a:lnTo>
                    <a:pt x="543566" y="306198"/>
                  </a:lnTo>
                  <a:lnTo>
                    <a:pt x="679458" y="306198"/>
                  </a:lnTo>
                  <a:lnTo>
                    <a:pt x="815350" y="204132"/>
                  </a:lnTo>
                  <a:lnTo>
                    <a:pt x="951242" y="153099"/>
                  </a:lnTo>
                  <a:lnTo>
                    <a:pt x="1087133" y="153099"/>
                  </a:lnTo>
                  <a:lnTo>
                    <a:pt x="1223025" y="102066"/>
                  </a:lnTo>
                  <a:lnTo>
                    <a:pt x="1358917" y="51033"/>
                  </a:lnTo>
                  <a:lnTo>
                    <a:pt x="1494809" y="0"/>
                  </a:lnTo>
                  <a:lnTo>
                    <a:pt x="1630700" y="51033"/>
                  </a:lnTo>
                  <a:lnTo>
                    <a:pt x="1766592" y="153099"/>
                  </a:lnTo>
                  <a:lnTo>
                    <a:pt x="1902484" y="51033"/>
                  </a:lnTo>
                  <a:lnTo>
                    <a:pt x="2038375" y="51033"/>
                  </a:lnTo>
                  <a:lnTo>
                    <a:pt x="2174267" y="51033"/>
                  </a:lnTo>
                  <a:lnTo>
                    <a:pt x="2310159" y="102066"/>
                  </a:lnTo>
                  <a:lnTo>
                    <a:pt x="2446051" y="51033"/>
                  </a:lnTo>
                  <a:lnTo>
                    <a:pt x="2581942" y="0"/>
                  </a:lnTo>
                  <a:lnTo>
                    <a:pt x="2717834" y="102066"/>
                  </a:lnTo>
                  <a:lnTo>
                    <a:pt x="2853726" y="153099"/>
                  </a:lnTo>
                  <a:lnTo>
                    <a:pt x="2989618" y="102066"/>
                  </a:lnTo>
                  <a:lnTo>
                    <a:pt x="3125509" y="0"/>
                  </a:lnTo>
                  <a:lnTo>
                    <a:pt x="3261401" y="102066"/>
                  </a:lnTo>
                  <a:lnTo>
                    <a:pt x="3397293" y="5103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3283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73534"/>
              <a:ext cx="3397293" cy="1786160"/>
            </a:xfrm>
            <a:custGeom>
              <a:avLst/>
              <a:pathLst>
                <a:path w="3397293" h="1786160">
                  <a:moveTo>
                    <a:pt x="0" y="1786160"/>
                  </a:moveTo>
                  <a:lnTo>
                    <a:pt x="135891" y="1173762"/>
                  </a:lnTo>
                  <a:lnTo>
                    <a:pt x="271783" y="765497"/>
                  </a:lnTo>
                  <a:lnTo>
                    <a:pt x="407675" y="663430"/>
                  </a:lnTo>
                  <a:lnTo>
                    <a:pt x="543566" y="306198"/>
                  </a:lnTo>
                  <a:lnTo>
                    <a:pt x="679458" y="1020662"/>
                  </a:lnTo>
                  <a:lnTo>
                    <a:pt x="815350" y="816530"/>
                  </a:lnTo>
                  <a:lnTo>
                    <a:pt x="951242" y="663430"/>
                  </a:lnTo>
                  <a:lnTo>
                    <a:pt x="1087133" y="663430"/>
                  </a:lnTo>
                  <a:lnTo>
                    <a:pt x="1223025" y="663430"/>
                  </a:lnTo>
                  <a:lnTo>
                    <a:pt x="1358917" y="612397"/>
                  </a:lnTo>
                  <a:lnTo>
                    <a:pt x="1494809" y="612397"/>
                  </a:lnTo>
                  <a:lnTo>
                    <a:pt x="1630700" y="612397"/>
                  </a:lnTo>
                  <a:lnTo>
                    <a:pt x="1766592" y="612397"/>
                  </a:lnTo>
                  <a:lnTo>
                    <a:pt x="1902484" y="510331"/>
                  </a:lnTo>
                  <a:lnTo>
                    <a:pt x="2038375" y="612397"/>
                  </a:lnTo>
                  <a:lnTo>
                    <a:pt x="2174267" y="357232"/>
                  </a:lnTo>
                  <a:lnTo>
                    <a:pt x="2310159" y="561364"/>
                  </a:lnTo>
                  <a:lnTo>
                    <a:pt x="2446051" y="204132"/>
                  </a:lnTo>
                  <a:lnTo>
                    <a:pt x="2581942" y="459298"/>
                  </a:lnTo>
                  <a:lnTo>
                    <a:pt x="2717834" y="612397"/>
                  </a:lnTo>
                  <a:lnTo>
                    <a:pt x="2853726" y="714464"/>
                  </a:lnTo>
                  <a:lnTo>
                    <a:pt x="2989618" y="816530"/>
                  </a:lnTo>
                  <a:lnTo>
                    <a:pt x="3125509" y="0"/>
                  </a:lnTo>
                  <a:lnTo>
                    <a:pt x="3261401" y="459298"/>
                  </a:lnTo>
                  <a:lnTo>
                    <a:pt x="3397293" y="612397"/>
                  </a:lnTo>
                </a:path>
              </a:pathLst>
            </a:custGeom>
            <a:ln w="43362" cap="flat">
              <a:solidFill>
                <a:srgbClr val="000000">
                  <a:alpha val="100000"/>
                </a:srgbClr>
              </a:solidFill>
              <a:prstDash val="solid"/>
              <a:round/>
            </a:ln>
          </p:spPr>
          <p:txBody>
            <a:bodyPr/>
            <a:lstStyle/>
            <a:p/>
          </p:txBody>
        </p:sp>
        <p:sp>
          <p:nvSpPr>
            <p:cNvPr id="85" name="pl85"/>
            <p:cNvSpPr/>
            <p:nvPr/>
          </p:nvSpPr>
          <p:spPr>
            <a:xfrm>
              <a:off x="5437664" y="1885682"/>
              <a:ext cx="0" cy="2174012"/>
            </a:xfrm>
            <a:custGeom>
              <a:avLst/>
              <a:pathLst>
                <a:path w="0" h="2174012">
                  <a:moveTo>
                    <a:pt x="0" y="217401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1885682"/>
              <a:ext cx="0" cy="1408514"/>
            </a:xfrm>
            <a:custGeom>
              <a:avLst/>
              <a:pathLst>
                <a:path w="0" h="1408514">
                  <a:moveTo>
                    <a:pt x="0" y="14085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1885682"/>
              <a:ext cx="0" cy="1000249"/>
            </a:xfrm>
            <a:custGeom>
              <a:avLst/>
              <a:pathLst>
                <a:path w="0" h="1000249">
                  <a:moveTo>
                    <a:pt x="0" y="10002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1885682"/>
              <a:ext cx="0" cy="1000249"/>
            </a:xfrm>
            <a:custGeom>
              <a:avLst/>
              <a:pathLst>
                <a:path w="0" h="1000249">
                  <a:moveTo>
                    <a:pt x="0" y="10002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1885682"/>
              <a:ext cx="0" cy="847150"/>
            </a:xfrm>
            <a:custGeom>
              <a:avLst/>
              <a:pathLst>
                <a:path w="0" h="847150">
                  <a:moveTo>
                    <a:pt x="0" y="84715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1885682"/>
              <a:ext cx="0" cy="847150"/>
            </a:xfrm>
            <a:custGeom>
              <a:avLst/>
              <a:pathLst>
                <a:path w="0" h="847150">
                  <a:moveTo>
                    <a:pt x="0" y="84715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885682"/>
              <a:ext cx="0" cy="1000249"/>
            </a:xfrm>
            <a:custGeom>
              <a:avLst/>
              <a:pathLst>
                <a:path w="0" h="1000249">
                  <a:moveTo>
                    <a:pt x="0" y="10002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73534"/>
              <a:ext cx="3397293" cy="1786160"/>
            </a:xfrm>
            <a:custGeom>
              <a:avLst/>
              <a:pathLst>
                <a:path w="3397293" h="1786160">
                  <a:moveTo>
                    <a:pt x="0" y="1786160"/>
                  </a:moveTo>
                  <a:lnTo>
                    <a:pt x="135891" y="1173762"/>
                  </a:lnTo>
                  <a:lnTo>
                    <a:pt x="271783" y="765497"/>
                  </a:lnTo>
                  <a:lnTo>
                    <a:pt x="407675" y="663430"/>
                  </a:lnTo>
                  <a:lnTo>
                    <a:pt x="543566" y="306198"/>
                  </a:lnTo>
                  <a:lnTo>
                    <a:pt x="679458" y="1020662"/>
                  </a:lnTo>
                  <a:lnTo>
                    <a:pt x="815350" y="816530"/>
                  </a:lnTo>
                  <a:lnTo>
                    <a:pt x="951242" y="663430"/>
                  </a:lnTo>
                  <a:lnTo>
                    <a:pt x="1087133" y="663430"/>
                  </a:lnTo>
                  <a:lnTo>
                    <a:pt x="1223025" y="663430"/>
                  </a:lnTo>
                  <a:lnTo>
                    <a:pt x="1358917" y="612397"/>
                  </a:lnTo>
                  <a:lnTo>
                    <a:pt x="1494809" y="612397"/>
                  </a:lnTo>
                  <a:lnTo>
                    <a:pt x="1630700" y="612397"/>
                  </a:lnTo>
                  <a:lnTo>
                    <a:pt x="1766592" y="612397"/>
                  </a:lnTo>
                  <a:lnTo>
                    <a:pt x="1902484" y="510331"/>
                  </a:lnTo>
                  <a:lnTo>
                    <a:pt x="2038375" y="612397"/>
                  </a:lnTo>
                  <a:lnTo>
                    <a:pt x="2174267" y="357232"/>
                  </a:lnTo>
                  <a:lnTo>
                    <a:pt x="2310159" y="561364"/>
                  </a:lnTo>
                  <a:lnTo>
                    <a:pt x="2446051" y="204132"/>
                  </a:lnTo>
                  <a:lnTo>
                    <a:pt x="2581942" y="459298"/>
                  </a:lnTo>
                  <a:lnTo>
                    <a:pt x="2717834" y="612397"/>
                  </a:lnTo>
                  <a:lnTo>
                    <a:pt x="2853726" y="714464"/>
                  </a:lnTo>
                  <a:lnTo>
                    <a:pt x="2989618" y="816530"/>
                  </a:lnTo>
                  <a:lnTo>
                    <a:pt x="3125509" y="0"/>
                  </a:lnTo>
                  <a:lnTo>
                    <a:pt x="3261401" y="459298"/>
                  </a:lnTo>
                  <a:lnTo>
                    <a:pt x="3397293" y="612397"/>
                  </a:lnTo>
                </a:path>
              </a:pathLst>
            </a:custGeom>
            <a:ln w="27101" cap="flat">
              <a:solidFill>
                <a:srgbClr val="0058AB">
                  <a:alpha val="100000"/>
                </a:srgbClr>
              </a:solidFill>
              <a:prstDash val="solid"/>
              <a:round/>
            </a:ln>
          </p:spPr>
          <p:txBody>
            <a:bodyPr/>
            <a:lstStyle/>
            <a:p/>
          </p:txBody>
        </p:sp>
        <p:sp>
          <p:nvSpPr>
            <p:cNvPr id="93" name="tx93"/>
            <p:cNvSpPr/>
            <p:nvPr/>
          </p:nvSpPr>
          <p:spPr>
            <a:xfrm>
              <a:off x="5359324" y="182482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4" name="tx94"/>
            <p:cNvSpPr/>
            <p:nvPr/>
          </p:nvSpPr>
          <p:spPr>
            <a:xfrm>
              <a:off x="6038783" y="182615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6748386" y="182477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427845" y="182477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989462" y="18248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18248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786762" y="182477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27447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7447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7013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1910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6807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1703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660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454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454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910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0156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12580" y="4962980"/>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120" name="tx120"/>
            <p:cNvSpPr/>
            <p:nvPr/>
          </p:nvSpPr>
          <p:spPr>
            <a:xfrm>
              <a:off x="710620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866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237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367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3498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9629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5759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302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5433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1563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694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5926120" cy="114824"/>
            </a:xfrm>
            <a:prstGeom prst="rect">
              <a:avLst/>
            </a:prstGeom>
            <a:solidFill>
              <a:srgbClr val="1CABE2">
                <a:alpha val="80000"/>
              </a:srgbClr>
            </a:solidFill>
          </p:spPr>
          <p:txBody>
            <a:bodyPr/>
            <a:lstStyle/>
            <a:p/>
          </p:txBody>
        </p:sp>
        <p:sp>
          <p:nvSpPr>
            <p:cNvPr id="137" name="rc137"/>
            <p:cNvSpPr/>
            <p:nvPr/>
          </p:nvSpPr>
          <p:spPr>
            <a:xfrm>
              <a:off x="1317178" y="5743865"/>
              <a:ext cx="6549294"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6733885"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367,000</a:t>
              </a:r>
            </a:p>
          </p:txBody>
        </p:sp>
        <p:sp>
          <p:nvSpPr>
            <p:cNvPr id="140" name="tx140"/>
            <p:cNvSpPr/>
            <p:nvPr/>
          </p:nvSpPr>
          <p:spPr>
            <a:xfrm>
              <a:off x="735706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406,000</a:t>
              </a:r>
            </a:p>
          </p:txBody>
        </p:sp>
        <p:sp>
          <p:nvSpPr>
            <p:cNvPr id="141" name="tx141"/>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454,000</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42526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403832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565138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726445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50" name="tx15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Angola (67%) was 23 percentage points lower than the global average (90%) and 18 percentage points lower than the average across all ESAR countries (85%).
National DTP1 coverage was 3 percentage points lower than in 2019 (70%).
This equates to 454,000 zero-dose children in 2025 compared to 367,000 zero-dose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Angola DTP1 coverage was 67% - this is 3 percentage points lower than in 2019 and more than 10 percentage points lower than both the global and regional averages.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Angola ranked number 1 out of 21 countries for lowest DTP1 coverage (based on tied ranks).
Angola was in the top 10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Angola had the lowest coverage and was among the top 3 countries with the highest number of zero-dose children in the region, highlighting it as a key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F26A21">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Angola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Angola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Angola ranked number 2 out of 21 countries with 448,000 zero-dose children.
In 2025, Angola ranked number 2 out of 21 countries with 454,000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8941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9746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20551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69343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70148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4473072"/>
              <a:ext cx="200644" cy="212314"/>
            </a:xfrm>
            <a:prstGeom prst="rect">
              <a:avLst/>
            </a:prstGeom>
            <a:solidFill>
              <a:srgbClr val="80BD41">
                <a:alpha val="100000"/>
              </a:srgbClr>
            </a:solidFill>
          </p:spPr>
          <p:txBody>
            <a:bodyPr/>
            <a:lstStyle/>
            <a:p/>
          </p:txBody>
        </p:sp>
        <p:sp>
          <p:nvSpPr>
            <p:cNvPr id="25" name="rc25"/>
            <p:cNvSpPr/>
            <p:nvPr/>
          </p:nvSpPr>
          <p:spPr>
            <a:xfrm>
              <a:off x="1423662" y="4000501"/>
              <a:ext cx="200644" cy="383535"/>
            </a:xfrm>
            <a:prstGeom prst="rect">
              <a:avLst/>
            </a:prstGeom>
            <a:solidFill>
              <a:srgbClr val="0058AB">
                <a:alpha val="100000"/>
              </a:srgbClr>
            </a:solidFill>
          </p:spPr>
          <p:txBody>
            <a:bodyPr/>
            <a:lstStyle/>
            <a:p/>
          </p:txBody>
        </p:sp>
        <p:sp>
          <p:nvSpPr>
            <p:cNvPr id="26" name="rc26"/>
            <p:cNvSpPr/>
            <p:nvPr/>
          </p:nvSpPr>
          <p:spPr>
            <a:xfrm>
              <a:off x="1423662" y="4384037"/>
              <a:ext cx="200644" cy="89035"/>
            </a:xfrm>
            <a:prstGeom prst="rect">
              <a:avLst/>
            </a:prstGeom>
            <a:solidFill>
              <a:srgbClr val="1CABE2">
                <a:alpha val="100000"/>
              </a:srgbClr>
            </a:solidFill>
          </p:spPr>
          <p:txBody>
            <a:bodyPr/>
            <a:lstStyle/>
            <a:p/>
          </p:txBody>
        </p:sp>
        <p:sp>
          <p:nvSpPr>
            <p:cNvPr id="27" name="rc27"/>
            <p:cNvSpPr/>
            <p:nvPr/>
          </p:nvSpPr>
          <p:spPr>
            <a:xfrm>
              <a:off x="1646600" y="4387566"/>
              <a:ext cx="200644" cy="297820"/>
            </a:xfrm>
            <a:prstGeom prst="rect">
              <a:avLst/>
            </a:prstGeom>
            <a:solidFill>
              <a:srgbClr val="80BD41">
                <a:alpha val="100000"/>
              </a:srgbClr>
            </a:solidFill>
          </p:spPr>
          <p:txBody>
            <a:bodyPr/>
            <a:lstStyle/>
            <a:p/>
          </p:txBody>
        </p:sp>
        <p:sp>
          <p:nvSpPr>
            <p:cNvPr id="28" name="rc28"/>
            <p:cNvSpPr/>
            <p:nvPr/>
          </p:nvSpPr>
          <p:spPr>
            <a:xfrm>
              <a:off x="1646600" y="3976290"/>
              <a:ext cx="200644" cy="312002"/>
            </a:xfrm>
            <a:prstGeom prst="rect">
              <a:avLst/>
            </a:prstGeom>
            <a:solidFill>
              <a:srgbClr val="0058AB">
                <a:alpha val="100000"/>
              </a:srgbClr>
            </a:solidFill>
          </p:spPr>
          <p:txBody>
            <a:bodyPr/>
            <a:lstStyle/>
            <a:p/>
          </p:txBody>
        </p:sp>
        <p:sp>
          <p:nvSpPr>
            <p:cNvPr id="29" name="rc29"/>
            <p:cNvSpPr/>
            <p:nvPr/>
          </p:nvSpPr>
          <p:spPr>
            <a:xfrm>
              <a:off x="1646600" y="4288293"/>
              <a:ext cx="200644" cy="99273"/>
            </a:xfrm>
            <a:prstGeom prst="rect">
              <a:avLst/>
            </a:prstGeom>
            <a:solidFill>
              <a:srgbClr val="1CABE2">
                <a:alpha val="100000"/>
              </a:srgbClr>
            </a:solidFill>
          </p:spPr>
          <p:txBody>
            <a:bodyPr/>
            <a:lstStyle/>
            <a:p/>
          </p:txBody>
        </p:sp>
        <p:sp>
          <p:nvSpPr>
            <p:cNvPr id="30" name="rc30"/>
            <p:cNvSpPr/>
            <p:nvPr/>
          </p:nvSpPr>
          <p:spPr>
            <a:xfrm>
              <a:off x="1869538" y="4340712"/>
              <a:ext cx="200644" cy="344674"/>
            </a:xfrm>
            <a:prstGeom prst="rect">
              <a:avLst/>
            </a:prstGeom>
            <a:solidFill>
              <a:srgbClr val="80BD41">
                <a:alpha val="100000"/>
              </a:srgbClr>
            </a:solidFill>
          </p:spPr>
          <p:txBody>
            <a:bodyPr/>
            <a:lstStyle/>
            <a:p/>
          </p:txBody>
        </p:sp>
        <p:sp>
          <p:nvSpPr>
            <p:cNvPr id="31" name="rc31"/>
            <p:cNvSpPr/>
            <p:nvPr/>
          </p:nvSpPr>
          <p:spPr>
            <a:xfrm>
              <a:off x="1869538" y="3952037"/>
              <a:ext cx="200644" cy="264006"/>
            </a:xfrm>
            <a:prstGeom prst="rect">
              <a:avLst/>
            </a:prstGeom>
            <a:solidFill>
              <a:srgbClr val="0058AB">
                <a:alpha val="100000"/>
              </a:srgbClr>
            </a:solidFill>
          </p:spPr>
          <p:txBody>
            <a:bodyPr/>
            <a:lstStyle/>
            <a:p/>
          </p:txBody>
        </p:sp>
        <p:sp>
          <p:nvSpPr>
            <p:cNvPr id="32" name="rc32"/>
            <p:cNvSpPr/>
            <p:nvPr/>
          </p:nvSpPr>
          <p:spPr>
            <a:xfrm>
              <a:off x="1869538" y="4216043"/>
              <a:ext cx="200644" cy="124669"/>
            </a:xfrm>
            <a:prstGeom prst="rect">
              <a:avLst/>
            </a:prstGeom>
            <a:solidFill>
              <a:srgbClr val="1CABE2">
                <a:alpha val="100000"/>
              </a:srgbClr>
            </a:solidFill>
          </p:spPr>
          <p:txBody>
            <a:bodyPr/>
            <a:lstStyle/>
            <a:p/>
          </p:txBody>
        </p:sp>
        <p:sp>
          <p:nvSpPr>
            <p:cNvPr id="33" name="rc33"/>
            <p:cNvSpPr/>
            <p:nvPr/>
          </p:nvSpPr>
          <p:spPr>
            <a:xfrm>
              <a:off x="2092476" y="4335325"/>
              <a:ext cx="200644" cy="350061"/>
            </a:xfrm>
            <a:prstGeom prst="rect">
              <a:avLst/>
            </a:prstGeom>
            <a:solidFill>
              <a:srgbClr val="80BD41">
                <a:alpha val="100000"/>
              </a:srgbClr>
            </a:solidFill>
          </p:spPr>
          <p:txBody>
            <a:bodyPr/>
            <a:lstStyle/>
            <a:p/>
          </p:txBody>
        </p:sp>
        <p:sp>
          <p:nvSpPr>
            <p:cNvPr id="34" name="rc34"/>
            <p:cNvSpPr/>
            <p:nvPr/>
          </p:nvSpPr>
          <p:spPr>
            <a:xfrm>
              <a:off x="2092476" y="3924384"/>
              <a:ext cx="200644" cy="258740"/>
            </a:xfrm>
            <a:prstGeom prst="rect">
              <a:avLst/>
            </a:prstGeom>
            <a:solidFill>
              <a:srgbClr val="0058AB">
                <a:alpha val="100000"/>
              </a:srgbClr>
            </a:solidFill>
          </p:spPr>
          <p:txBody>
            <a:bodyPr/>
            <a:lstStyle/>
            <a:p/>
          </p:txBody>
        </p:sp>
        <p:sp>
          <p:nvSpPr>
            <p:cNvPr id="35" name="rc35"/>
            <p:cNvSpPr/>
            <p:nvPr/>
          </p:nvSpPr>
          <p:spPr>
            <a:xfrm>
              <a:off x="2092476" y="4183124"/>
              <a:ext cx="200644" cy="152200"/>
            </a:xfrm>
            <a:prstGeom prst="rect">
              <a:avLst/>
            </a:prstGeom>
            <a:solidFill>
              <a:srgbClr val="1CABE2">
                <a:alpha val="100000"/>
              </a:srgbClr>
            </a:solidFill>
          </p:spPr>
          <p:txBody>
            <a:bodyPr/>
            <a:lstStyle/>
            <a:p/>
          </p:txBody>
        </p:sp>
        <p:sp>
          <p:nvSpPr>
            <p:cNvPr id="36" name="rc36"/>
            <p:cNvSpPr/>
            <p:nvPr/>
          </p:nvSpPr>
          <p:spPr>
            <a:xfrm>
              <a:off x="2315413" y="4314180"/>
              <a:ext cx="200644" cy="371207"/>
            </a:xfrm>
            <a:prstGeom prst="rect">
              <a:avLst/>
            </a:prstGeom>
            <a:solidFill>
              <a:srgbClr val="80BD41">
                <a:alpha val="100000"/>
              </a:srgbClr>
            </a:solidFill>
          </p:spPr>
          <p:txBody>
            <a:bodyPr/>
            <a:lstStyle/>
            <a:p/>
          </p:txBody>
        </p:sp>
        <p:sp>
          <p:nvSpPr>
            <p:cNvPr id="37" name="rc37"/>
            <p:cNvSpPr/>
            <p:nvPr/>
          </p:nvSpPr>
          <p:spPr>
            <a:xfrm>
              <a:off x="2315413" y="3895585"/>
              <a:ext cx="200644" cy="213246"/>
            </a:xfrm>
            <a:prstGeom prst="rect">
              <a:avLst/>
            </a:prstGeom>
            <a:solidFill>
              <a:srgbClr val="0058AB">
                <a:alpha val="100000"/>
              </a:srgbClr>
            </a:solidFill>
          </p:spPr>
          <p:txBody>
            <a:bodyPr/>
            <a:lstStyle/>
            <a:p/>
          </p:txBody>
        </p:sp>
        <p:sp>
          <p:nvSpPr>
            <p:cNvPr id="38" name="rc38"/>
            <p:cNvSpPr/>
            <p:nvPr/>
          </p:nvSpPr>
          <p:spPr>
            <a:xfrm>
              <a:off x="2315413" y="4108831"/>
              <a:ext cx="200644" cy="205348"/>
            </a:xfrm>
            <a:prstGeom prst="rect">
              <a:avLst/>
            </a:prstGeom>
            <a:solidFill>
              <a:srgbClr val="1CABE2">
                <a:alpha val="100000"/>
              </a:srgbClr>
            </a:solidFill>
          </p:spPr>
          <p:txBody>
            <a:bodyPr/>
            <a:lstStyle/>
            <a:p/>
          </p:txBody>
        </p:sp>
        <p:sp>
          <p:nvSpPr>
            <p:cNvPr id="39" name="rc39"/>
            <p:cNvSpPr/>
            <p:nvPr/>
          </p:nvSpPr>
          <p:spPr>
            <a:xfrm>
              <a:off x="2538351" y="4300066"/>
              <a:ext cx="200644" cy="385320"/>
            </a:xfrm>
            <a:prstGeom prst="rect">
              <a:avLst/>
            </a:prstGeom>
            <a:solidFill>
              <a:srgbClr val="80BD41">
                <a:alpha val="100000"/>
              </a:srgbClr>
            </a:solidFill>
          </p:spPr>
          <p:txBody>
            <a:bodyPr/>
            <a:lstStyle/>
            <a:p/>
          </p:txBody>
        </p:sp>
        <p:sp>
          <p:nvSpPr>
            <p:cNvPr id="40" name="rc40"/>
            <p:cNvSpPr/>
            <p:nvPr/>
          </p:nvSpPr>
          <p:spPr>
            <a:xfrm>
              <a:off x="2538351" y="3865555"/>
              <a:ext cx="200644" cy="336130"/>
            </a:xfrm>
            <a:prstGeom prst="rect">
              <a:avLst/>
            </a:prstGeom>
            <a:solidFill>
              <a:srgbClr val="0058AB">
                <a:alpha val="100000"/>
              </a:srgbClr>
            </a:solidFill>
          </p:spPr>
          <p:txBody>
            <a:bodyPr/>
            <a:lstStyle/>
            <a:p/>
          </p:txBody>
        </p:sp>
        <p:sp>
          <p:nvSpPr>
            <p:cNvPr id="41" name="rc41"/>
            <p:cNvSpPr/>
            <p:nvPr/>
          </p:nvSpPr>
          <p:spPr>
            <a:xfrm>
              <a:off x="2538351" y="4201686"/>
              <a:ext cx="200644" cy="98380"/>
            </a:xfrm>
            <a:prstGeom prst="rect">
              <a:avLst/>
            </a:prstGeom>
            <a:solidFill>
              <a:srgbClr val="1CABE2">
                <a:alpha val="100000"/>
              </a:srgbClr>
            </a:solidFill>
          </p:spPr>
          <p:txBody>
            <a:bodyPr/>
            <a:lstStyle/>
            <a:p/>
          </p:txBody>
        </p:sp>
        <p:sp>
          <p:nvSpPr>
            <p:cNvPr id="42" name="rc42"/>
            <p:cNvSpPr/>
            <p:nvPr/>
          </p:nvSpPr>
          <p:spPr>
            <a:xfrm>
              <a:off x="2761289" y="4311637"/>
              <a:ext cx="200644" cy="373749"/>
            </a:xfrm>
            <a:prstGeom prst="rect">
              <a:avLst/>
            </a:prstGeom>
            <a:solidFill>
              <a:srgbClr val="80BD41">
                <a:alpha val="100000"/>
              </a:srgbClr>
            </a:solidFill>
          </p:spPr>
          <p:txBody>
            <a:bodyPr/>
            <a:lstStyle/>
            <a:p/>
          </p:txBody>
        </p:sp>
        <p:sp>
          <p:nvSpPr>
            <p:cNvPr id="43" name="rc43"/>
            <p:cNvSpPr/>
            <p:nvPr/>
          </p:nvSpPr>
          <p:spPr>
            <a:xfrm>
              <a:off x="2761289" y="3835955"/>
              <a:ext cx="200644" cy="314290"/>
            </a:xfrm>
            <a:prstGeom prst="rect">
              <a:avLst/>
            </a:prstGeom>
            <a:solidFill>
              <a:srgbClr val="0058AB">
                <a:alpha val="100000"/>
              </a:srgbClr>
            </a:solidFill>
          </p:spPr>
          <p:txBody>
            <a:bodyPr/>
            <a:lstStyle/>
            <a:p/>
          </p:txBody>
        </p:sp>
        <p:sp>
          <p:nvSpPr>
            <p:cNvPr id="44" name="rc44"/>
            <p:cNvSpPr/>
            <p:nvPr/>
          </p:nvSpPr>
          <p:spPr>
            <a:xfrm>
              <a:off x="2761289" y="4150245"/>
              <a:ext cx="200644" cy="161392"/>
            </a:xfrm>
            <a:prstGeom prst="rect">
              <a:avLst/>
            </a:prstGeom>
            <a:solidFill>
              <a:srgbClr val="1CABE2">
                <a:alpha val="100000"/>
              </a:srgbClr>
            </a:solidFill>
          </p:spPr>
          <p:txBody>
            <a:bodyPr/>
            <a:lstStyle/>
            <a:p/>
          </p:txBody>
        </p:sp>
        <p:sp>
          <p:nvSpPr>
            <p:cNvPr id="45" name="rc45"/>
            <p:cNvSpPr/>
            <p:nvPr/>
          </p:nvSpPr>
          <p:spPr>
            <a:xfrm>
              <a:off x="2984227" y="4307091"/>
              <a:ext cx="200644" cy="378295"/>
            </a:xfrm>
            <a:prstGeom prst="rect">
              <a:avLst/>
            </a:prstGeom>
            <a:solidFill>
              <a:srgbClr val="80BD41">
                <a:alpha val="100000"/>
              </a:srgbClr>
            </a:solidFill>
          </p:spPr>
          <p:txBody>
            <a:bodyPr/>
            <a:lstStyle/>
            <a:p/>
          </p:txBody>
        </p:sp>
        <p:sp>
          <p:nvSpPr>
            <p:cNvPr id="46" name="rc46"/>
            <p:cNvSpPr/>
            <p:nvPr/>
          </p:nvSpPr>
          <p:spPr>
            <a:xfrm>
              <a:off x="2984227" y="3805630"/>
              <a:ext cx="200644" cy="299117"/>
            </a:xfrm>
            <a:prstGeom prst="rect">
              <a:avLst/>
            </a:prstGeom>
            <a:solidFill>
              <a:srgbClr val="0058AB">
                <a:alpha val="100000"/>
              </a:srgbClr>
            </a:solidFill>
          </p:spPr>
          <p:txBody>
            <a:bodyPr/>
            <a:lstStyle/>
            <a:p/>
          </p:txBody>
        </p:sp>
        <p:sp>
          <p:nvSpPr>
            <p:cNvPr id="47" name="rc47"/>
            <p:cNvSpPr/>
            <p:nvPr/>
          </p:nvSpPr>
          <p:spPr>
            <a:xfrm>
              <a:off x="2984227" y="4104748"/>
              <a:ext cx="200644" cy="202343"/>
            </a:xfrm>
            <a:prstGeom prst="rect">
              <a:avLst/>
            </a:prstGeom>
            <a:solidFill>
              <a:srgbClr val="1CABE2">
                <a:alpha val="100000"/>
              </a:srgbClr>
            </a:solidFill>
          </p:spPr>
          <p:txBody>
            <a:bodyPr/>
            <a:lstStyle/>
            <a:p/>
          </p:txBody>
        </p:sp>
        <p:sp>
          <p:nvSpPr>
            <p:cNvPr id="48" name="rc48"/>
            <p:cNvSpPr/>
            <p:nvPr/>
          </p:nvSpPr>
          <p:spPr>
            <a:xfrm>
              <a:off x="3207165" y="4275688"/>
              <a:ext cx="200644" cy="409698"/>
            </a:xfrm>
            <a:prstGeom prst="rect">
              <a:avLst/>
            </a:prstGeom>
            <a:solidFill>
              <a:srgbClr val="80BD41">
                <a:alpha val="100000"/>
              </a:srgbClr>
            </a:solidFill>
          </p:spPr>
          <p:txBody>
            <a:bodyPr/>
            <a:lstStyle/>
            <a:p/>
          </p:txBody>
        </p:sp>
        <p:sp>
          <p:nvSpPr>
            <p:cNvPr id="49" name="rc49"/>
            <p:cNvSpPr/>
            <p:nvPr/>
          </p:nvSpPr>
          <p:spPr>
            <a:xfrm>
              <a:off x="3207165" y="3774944"/>
              <a:ext cx="200644" cy="309550"/>
            </a:xfrm>
            <a:prstGeom prst="rect">
              <a:avLst/>
            </a:prstGeom>
            <a:solidFill>
              <a:srgbClr val="0058AB">
                <a:alpha val="100000"/>
              </a:srgbClr>
            </a:solidFill>
          </p:spPr>
          <p:txBody>
            <a:bodyPr/>
            <a:lstStyle/>
            <a:p/>
          </p:txBody>
        </p:sp>
        <p:sp>
          <p:nvSpPr>
            <p:cNvPr id="50" name="rc50"/>
            <p:cNvSpPr/>
            <p:nvPr/>
          </p:nvSpPr>
          <p:spPr>
            <a:xfrm>
              <a:off x="3207165" y="4084495"/>
              <a:ext cx="200644" cy="191193"/>
            </a:xfrm>
            <a:prstGeom prst="rect">
              <a:avLst/>
            </a:prstGeom>
            <a:solidFill>
              <a:srgbClr val="1CABE2">
                <a:alpha val="100000"/>
              </a:srgbClr>
            </a:solidFill>
          </p:spPr>
          <p:txBody>
            <a:bodyPr/>
            <a:lstStyle/>
            <a:p/>
          </p:txBody>
        </p:sp>
        <p:sp>
          <p:nvSpPr>
            <p:cNvPr id="51" name="rc51"/>
            <p:cNvSpPr/>
            <p:nvPr/>
          </p:nvSpPr>
          <p:spPr>
            <a:xfrm>
              <a:off x="3430103" y="4242528"/>
              <a:ext cx="200644" cy="442858"/>
            </a:xfrm>
            <a:prstGeom prst="rect">
              <a:avLst/>
            </a:prstGeom>
            <a:solidFill>
              <a:srgbClr val="80BD41">
                <a:alpha val="100000"/>
              </a:srgbClr>
            </a:solidFill>
          </p:spPr>
          <p:txBody>
            <a:bodyPr/>
            <a:lstStyle/>
            <a:p/>
          </p:txBody>
        </p:sp>
        <p:sp>
          <p:nvSpPr>
            <p:cNvPr id="52" name="rc52"/>
            <p:cNvSpPr/>
            <p:nvPr/>
          </p:nvSpPr>
          <p:spPr>
            <a:xfrm>
              <a:off x="3430103" y="3743134"/>
              <a:ext cx="200644" cy="320365"/>
            </a:xfrm>
            <a:prstGeom prst="rect">
              <a:avLst/>
            </a:prstGeom>
            <a:solidFill>
              <a:srgbClr val="0058AB">
                <a:alpha val="100000"/>
              </a:srgbClr>
            </a:solidFill>
          </p:spPr>
          <p:txBody>
            <a:bodyPr/>
            <a:lstStyle/>
            <a:p/>
          </p:txBody>
        </p:sp>
        <p:sp>
          <p:nvSpPr>
            <p:cNvPr id="53" name="rc53"/>
            <p:cNvSpPr/>
            <p:nvPr/>
          </p:nvSpPr>
          <p:spPr>
            <a:xfrm>
              <a:off x="3430103" y="4063499"/>
              <a:ext cx="200644" cy="179028"/>
            </a:xfrm>
            <a:prstGeom prst="rect">
              <a:avLst/>
            </a:prstGeom>
            <a:solidFill>
              <a:srgbClr val="1CABE2">
                <a:alpha val="100000"/>
              </a:srgbClr>
            </a:solidFill>
          </p:spPr>
          <p:txBody>
            <a:bodyPr/>
            <a:lstStyle/>
            <a:p/>
          </p:txBody>
        </p:sp>
        <p:sp>
          <p:nvSpPr>
            <p:cNvPr id="54" name="rc54"/>
            <p:cNvSpPr/>
            <p:nvPr/>
          </p:nvSpPr>
          <p:spPr>
            <a:xfrm>
              <a:off x="3653041" y="4209332"/>
              <a:ext cx="200644" cy="476055"/>
            </a:xfrm>
            <a:prstGeom prst="rect">
              <a:avLst/>
            </a:prstGeom>
            <a:solidFill>
              <a:srgbClr val="80BD41">
                <a:alpha val="100000"/>
              </a:srgbClr>
            </a:solidFill>
          </p:spPr>
          <p:txBody>
            <a:bodyPr/>
            <a:lstStyle/>
            <a:p/>
          </p:txBody>
        </p:sp>
        <p:sp>
          <p:nvSpPr>
            <p:cNvPr id="55" name="rc55"/>
            <p:cNvSpPr/>
            <p:nvPr/>
          </p:nvSpPr>
          <p:spPr>
            <a:xfrm>
              <a:off x="3653041" y="3713846"/>
              <a:ext cx="200644" cy="320608"/>
            </a:xfrm>
            <a:prstGeom prst="rect">
              <a:avLst/>
            </a:prstGeom>
            <a:solidFill>
              <a:srgbClr val="0058AB">
                <a:alpha val="100000"/>
              </a:srgbClr>
            </a:solidFill>
          </p:spPr>
          <p:txBody>
            <a:bodyPr/>
            <a:lstStyle/>
            <a:p/>
          </p:txBody>
        </p:sp>
        <p:sp>
          <p:nvSpPr>
            <p:cNvPr id="56" name="rc56"/>
            <p:cNvSpPr/>
            <p:nvPr/>
          </p:nvSpPr>
          <p:spPr>
            <a:xfrm>
              <a:off x="3653041" y="4034455"/>
              <a:ext cx="200644" cy="174876"/>
            </a:xfrm>
            <a:prstGeom prst="rect">
              <a:avLst/>
            </a:prstGeom>
            <a:solidFill>
              <a:srgbClr val="1CABE2">
                <a:alpha val="100000"/>
              </a:srgbClr>
            </a:solidFill>
          </p:spPr>
          <p:txBody>
            <a:bodyPr/>
            <a:lstStyle/>
            <a:p/>
          </p:txBody>
        </p:sp>
        <p:sp>
          <p:nvSpPr>
            <p:cNvPr id="57" name="rc57"/>
            <p:cNvSpPr/>
            <p:nvPr/>
          </p:nvSpPr>
          <p:spPr>
            <a:xfrm>
              <a:off x="3875979" y="4184646"/>
              <a:ext cx="200644" cy="500740"/>
            </a:xfrm>
            <a:prstGeom prst="rect">
              <a:avLst/>
            </a:prstGeom>
            <a:solidFill>
              <a:srgbClr val="80BD41">
                <a:alpha val="100000"/>
              </a:srgbClr>
            </a:solidFill>
          </p:spPr>
          <p:txBody>
            <a:bodyPr/>
            <a:lstStyle/>
            <a:p/>
          </p:txBody>
        </p:sp>
        <p:sp>
          <p:nvSpPr>
            <p:cNvPr id="58" name="rc58"/>
            <p:cNvSpPr/>
            <p:nvPr/>
          </p:nvSpPr>
          <p:spPr>
            <a:xfrm>
              <a:off x="3875979" y="3683905"/>
              <a:ext cx="200644" cy="330488"/>
            </a:xfrm>
            <a:prstGeom prst="rect">
              <a:avLst/>
            </a:prstGeom>
            <a:solidFill>
              <a:srgbClr val="0058AB">
                <a:alpha val="100000"/>
              </a:srgbClr>
            </a:solidFill>
          </p:spPr>
          <p:txBody>
            <a:bodyPr/>
            <a:lstStyle/>
            <a:p/>
          </p:txBody>
        </p:sp>
        <p:sp>
          <p:nvSpPr>
            <p:cNvPr id="59" name="rc59"/>
            <p:cNvSpPr/>
            <p:nvPr/>
          </p:nvSpPr>
          <p:spPr>
            <a:xfrm>
              <a:off x="3875979" y="4014394"/>
              <a:ext cx="200644" cy="170252"/>
            </a:xfrm>
            <a:prstGeom prst="rect">
              <a:avLst/>
            </a:prstGeom>
            <a:solidFill>
              <a:srgbClr val="1CABE2">
                <a:alpha val="100000"/>
              </a:srgbClr>
            </a:solidFill>
          </p:spPr>
          <p:txBody>
            <a:bodyPr/>
            <a:lstStyle/>
            <a:p/>
          </p:txBody>
        </p:sp>
        <p:sp>
          <p:nvSpPr>
            <p:cNvPr id="60" name="rc60"/>
            <p:cNvSpPr/>
            <p:nvPr/>
          </p:nvSpPr>
          <p:spPr>
            <a:xfrm>
              <a:off x="4098916" y="4149298"/>
              <a:ext cx="200644" cy="536088"/>
            </a:xfrm>
            <a:prstGeom prst="rect">
              <a:avLst/>
            </a:prstGeom>
            <a:solidFill>
              <a:srgbClr val="80BD41">
                <a:alpha val="100000"/>
              </a:srgbClr>
            </a:solidFill>
          </p:spPr>
          <p:txBody>
            <a:bodyPr/>
            <a:lstStyle/>
            <a:p/>
          </p:txBody>
        </p:sp>
        <p:sp>
          <p:nvSpPr>
            <p:cNvPr id="61" name="rc61"/>
            <p:cNvSpPr/>
            <p:nvPr/>
          </p:nvSpPr>
          <p:spPr>
            <a:xfrm>
              <a:off x="4098916" y="3654447"/>
              <a:ext cx="200644" cy="340209"/>
            </a:xfrm>
            <a:prstGeom prst="rect">
              <a:avLst/>
            </a:prstGeom>
            <a:solidFill>
              <a:srgbClr val="0058AB">
                <a:alpha val="100000"/>
              </a:srgbClr>
            </a:solidFill>
          </p:spPr>
          <p:txBody>
            <a:bodyPr/>
            <a:lstStyle/>
            <a:p/>
          </p:txBody>
        </p:sp>
        <p:sp>
          <p:nvSpPr>
            <p:cNvPr id="62" name="rc62"/>
            <p:cNvSpPr/>
            <p:nvPr/>
          </p:nvSpPr>
          <p:spPr>
            <a:xfrm>
              <a:off x="4098916" y="3994657"/>
              <a:ext cx="200644" cy="154640"/>
            </a:xfrm>
            <a:prstGeom prst="rect">
              <a:avLst/>
            </a:prstGeom>
            <a:solidFill>
              <a:srgbClr val="1CABE2">
                <a:alpha val="100000"/>
              </a:srgbClr>
            </a:solidFill>
          </p:spPr>
          <p:txBody>
            <a:bodyPr/>
            <a:lstStyle/>
            <a:p/>
          </p:txBody>
        </p:sp>
        <p:sp>
          <p:nvSpPr>
            <p:cNvPr id="63" name="rc63"/>
            <p:cNvSpPr/>
            <p:nvPr/>
          </p:nvSpPr>
          <p:spPr>
            <a:xfrm>
              <a:off x="4321854" y="4112993"/>
              <a:ext cx="200644" cy="572394"/>
            </a:xfrm>
            <a:prstGeom prst="rect">
              <a:avLst/>
            </a:prstGeom>
            <a:solidFill>
              <a:srgbClr val="80BD41">
                <a:alpha val="100000"/>
              </a:srgbClr>
            </a:solidFill>
          </p:spPr>
          <p:txBody>
            <a:bodyPr/>
            <a:lstStyle/>
            <a:p/>
          </p:txBody>
        </p:sp>
        <p:sp>
          <p:nvSpPr>
            <p:cNvPr id="64" name="rc64"/>
            <p:cNvSpPr/>
            <p:nvPr/>
          </p:nvSpPr>
          <p:spPr>
            <a:xfrm>
              <a:off x="4321854" y="3625397"/>
              <a:ext cx="200644" cy="349796"/>
            </a:xfrm>
            <a:prstGeom prst="rect">
              <a:avLst/>
            </a:prstGeom>
            <a:solidFill>
              <a:srgbClr val="0058AB">
                <a:alpha val="100000"/>
              </a:srgbClr>
            </a:solidFill>
          </p:spPr>
          <p:txBody>
            <a:bodyPr/>
            <a:lstStyle/>
            <a:p/>
          </p:txBody>
        </p:sp>
        <p:sp>
          <p:nvSpPr>
            <p:cNvPr id="65" name="rc65"/>
            <p:cNvSpPr/>
            <p:nvPr/>
          </p:nvSpPr>
          <p:spPr>
            <a:xfrm>
              <a:off x="4321854" y="3975194"/>
              <a:ext cx="200644" cy="137798"/>
            </a:xfrm>
            <a:prstGeom prst="rect">
              <a:avLst/>
            </a:prstGeom>
            <a:solidFill>
              <a:srgbClr val="1CABE2">
                <a:alpha val="100000"/>
              </a:srgbClr>
            </a:solidFill>
          </p:spPr>
          <p:txBody>
            <a:bodyPr/>
            <a:lstStyle/>
            <a:p/>
          </p:txBody>
        </p:sp>
        <p:sp>
          <p:nvSpPr>
            <p:cNvPr id="66" name="rc66"/>
            <p:cNvSpPr/>
            <p:nvPr/>
          </p:nvSpPr>
          <p:spPr>
            <a:xfrm>
              <a:off x="4544792" y="4087073"/>
              <a:ext cx="200644" cy="598313"/>
            </a:xfrm>
            <a:prstGeom prst="rect">
              <a:avLst/>
            </a:prstGeom>
            <a:solidFill>
              <a:srgbClr val="80BD41">
                <a:alpha val="100000"/>
              </a:srgbClr>
            </a:solidFill>
          </p:spPr>
          <p:txBody>
            <a:bodyPr/>
            <a:lstStyle/>
            <a:p/>
          </p:txBody>
        </p:sp>
        <p:sp>
          <p:nvSpPr>
            <p:cNvPr id="67" name="rc67"/>
            <p:cNvSpPr/>
            <p:nvPr/>
          </p:nvSpPr>
          <p:spPr>
            <a:xfrm>
              <a:off x="4544792" y="3597543"/>
              <a:ext cx="200644" cy="337231"/>
            </a:xfrm>
            <a:prstGeom prst="rect">
              <a:avLst/>
            </a:prstGeom>
            <a:solidFill>
              <a:srgbClr val="0058AB">
                <a:alpha val="100000"/>
              </a:srgbClr>
            </a:solidFill>
          </p:spPr>
          <p:txBody>
            <a:bodyPr/>
            <a:lstStyle/>
            <a:p/>
          </p:txBody>
        </p:sp>
        <p:sp>
          <p:nvSpPr>
            <p:cNvPr id="68" name="rc68"/>
            <p:cNvSpPr/>
            <p:nvPr/>
          </p:nvSpPr>
          <p:spPr>
            <a:xfrm>
              <a:off x="4544792" y="3934775"/>
              <a:ext cx="200644" cy="152297"/>
            </a:xfrm>
            <a:prstGeom prst="rect">
              <a:avLst/>
            </a:prstGeom>
            <a:solidFill>
              <a:srgbClr val="1CABE2">
                <a:alpha val="100000"/>
              </a:srgbClr>
            </a:solidFill>
          </p:spPr>
          <p:txBody>
            <a:bodyPr/>
            <a:lstStyle/>
            <a:p/>
          </p:txBody>
        </p:sp>
        <p:sp>
          <p:nvSpPr>
            <p:cNvPr id="69" name="rc69"/>
            <p:cNvSpPr/>
            <p:nvPr/>
          </p:nvSpPr>
          <p:spPr>
            <a:xfrm>
              <a:off x="4767730" y="4062574"/>
              <a:ext cx="200644" cy="622812"/>
            </a:xfrm>
            <a:prstGeom prst="rect">
              <a:avLst/>
            </a:prstGeom>
            <a:solidFill>
              <a:srgbClr val="80BD41">
                <a:alpha val="100000"/>
              </a:srgbClr>
            </a:solidFill>
          </p:spPr>
          <p:txBody>
            <a:bodyPr/>
            <a:lstStyle/>
            <a:p/>
          </p:txBody>
        </p:sp>
        <p:sp>
          <p:nvSpPr>
            <p:cNvPr id="70" name="rc70"/>
            <p:cNvSpPr/>
            <p:nvPr/>
          </p:nvSpPr>
          <p:spPr>
            <a:xfrm>
              <a:off x="4767730" y="3573222"/>
              <a:ext cx="200644" cy="367014"/>
            </a:xfrm>
            <a:prstGeom prst="rect">
              <a:avLst/>
            </a:prstGeom>
            <a:solidFill>
              <a:srgbClr val="0058AB">
                <a:alpha val="100000"/>
              </a:srgbClr>
            </a:solidFill>
          </p:spPr>
          <p:txBody>
            <a:bodyPr/>
            <a:lstStyle/>
            <a:p/>
          </p:txBody>
        </p:sp>
        <p:sp>
          <p:nvSpPr>
            <p:cNvPr id="71" name="rc71"/>
            <p:cNvSpPr/>
            <p:nvPr/>
          </p:nvSpPr>
          <p:spPr>
            <a:xfrm>
              <a:off x="4767730" y="3940236"/>
              <a:ext cx="200644" cy="122338"/>
            </a:xfrm>
            <a:prstGeom prst="rect">
              <a:avLst/>
            </a:prstGeom>
            <a:solidFill>
              <a:srgbClr val="1CABE2">
                <a:alpha val="100000"/>
              </a:srgbClr>
            </a:solidFill>
          </p:spPr>
          <p:txBody>
            <a:bodyPr/>
            <a:lstStyle/>
            <a:p/>
          </p:txBody>
        </p:sp>
        <p:sp>
          <p:nvSpPr>
            <p:cNvPr id="72" name="rc72"/>
            <p:cNvSpPr/>
            <p:nvPr/>
          </p:nvSpPr>
          <p:spPr>
            <a:xfrm>
              <a:off x="4990668" y="4037829"/>
              <a:ext cx="200644" cy="647557"/>
            </a:xfrm>
            <a:prstGeom prst="rect">
              <a:avLst/>
            </a:prstGeom>
            <a:solidFill>
              <a:srgbClr val="80BD41">
                <a:alpha val="100000"/>
              </a:srgbClr>
            </a:solidFill>
          </p:spPr>
          <p:txBody>
            <a:bodyPr/>
            <a:lstStyle/>
            <a:p/>
          </p:txBody>
        </p:sp>
        <p:sp>
          <p:nvSpPr>
            <p:cNvPr id="73" name="rc73"/>
            <p:cNvSpPr/>
            <p:nvPr/>
          </p:nvSpPr>
          <p:spPr>
            <a:xfrm>
              <a:off x="4990668" y="3549320"/>
              <a:ext cx="200644" cy="318099"/>
            </a:xfrm>
            <a:prstGeom prst="rect">
              <a:avLst/>
            </a:prstGeom>
            <a:solidFill>
              <a:srgbClr val="0058AB">
                <a:alpha val="100000"/>
              </a:srgbClr>
            </a:solidFill>
          </p:spPr>
          <p:txBody>
            <a:bodyPr/>
            <a:lstStyle/>
            <a:p/>
          </p:txBody>
        </p:sp>
        <p:sp>
          <p:nvSpPr>
            <p:cNvPr id="74" name="rc74"/>
            <p:cNvSpPr/>
            <p:nvPr/>
          </p:nvSpPr>
          <p:spPr>
            <a:xfrm>
              <a:off x="4990668" y="3867419"/>
              <a:ext cx="200644" cy="170409"/>
            </a:xfrm>
            <a:prstGeom prst="rect">
              <a:avLst/>
            </a:prstGeom>
            <a:solidFill>
              <a:srgbClr val="1CABE2">
                <a:alpha val="100000"/>
              </a:srgbClr>
            </a:solidFill>
          </p:spPr>
          <p:txBody>
            <a:bodyPr/>
            <a:lstStyle/>
            <a:p/>
          </p:txBody>
        </p:sp>
        <p:sp>
          <p:nvSpPr>
            <p:cNvPr id="75" name="rc75"/>
            <p:cNvSpPr/>
            <p:nvPr/>
          </p:nvSpPr>
          <p:spPr>
            <a:xfrm>
              <a:off x="5213606" y="4046369"/>
              <a:ext cx="200644" cy="639017"/>
            </a:xfrm>
            <a:prstGeom prst="rect">
              <a:avLst/>
            </a:prstGeom>
            <a:solidFill>
              <a:srgbClr val="80BD41">
                <a:alpha val="100000"/>
              </a:srgbClr>
            </a:solidFill>
          </p:spPr>
          <p:txBody>
            <a:bodyPr/>
            <a:lstStyle/>
            <a:p/>
          </p:txBody>
        </p:sp>
        <p:sp>
          <p:nvSpPr>
            <p:cNvPr id="76" name="rc76"/>
            <p:cNvSpPr/>
            <p:nvPr/>
          </p:nvSpPr>
          <p:spPr>
            <a:xfrm>
              <a:off x="5213606" y="3523537"/>
              <a:ext cx="200644" cy="371792"/>
            </a:xfrm>
            <a:prstGeom prst="rect">
              <a:avLst/>
            </a:prstGeom>
            <a:solidFill>
              <a:srgbClr val="0058AB">
                <a:alpha val="100000"/>
              </a:srgbClr>
            </a:solidFill>
          </p:spPr>
          <p:txBody>
            <a:bodyPr/>
            <a:lstStyle/>
            <a:p/>
          </p:txBody>
        </p:sp>
        <p:sp>
          <p:nvSpPr>
            <p:cNvPr id="77" name="rc77"/>
            <p:cNvSpPr/>
            <p:nvPr/>
          </p:nvSpPr>
          <p:spPr>
            <a:xfrm>
              <a:off x="5213606" y="3895329"/>
              <a:ext cx="200644" cy="151040"/>
            </a:xfrm>
            <a:prstGeom prst="rect">
              <a:avLst/>
            </a:prstGeom>
            <a:solidFill>
              <a:srgbClr val="1CABE2">
                <a:alpha val="100000"/>
              </a:srgbClr>
            </a:solidFill>
          </p:spPr>
          <p:txBody>
            <a:bodyPr/>
            <a:lstStyle/>
            <a:p/>
          </p:txBody>
        </p:sp>
        <p:sp>
          <p:nvSpPr>
            <p:cNvPr id="78" name="rc78"/>
            <p:cNvSpPr/>
            <p:nvPr/>
          </p:nvSpPr>
          <p:spPr>
            <a:xfrm>
              <a:off x="5436544" y="3924896"/>
              <a:ext cx="200644" cy="760490"/>
            </a:xfrm>
            <a:prstGeom prst="rect">
              <a:avLst/>
            </a:prstGeom>
            <a:solidFill>
              <a:srgbClr val="80BD41">
                <a:alpha val="100000"/>
              </a:srgbClr>
            </a:solidFill>
          </p:spPr>
          <p:txBody>
            <a:bodyPr/>
            <a:lstStyle/>
            <a:p/>
          </p:txBody>
        </p:sp>
        <p:sp>
          <p:nvSpPr>
            <p:cNvPr id="79" name="rc79"/>
            <p:cNvSpPr/>
            <p:nvPr/>
          </p:nvSpPr>
          <p:spPr>
            <a:xfrm>
              <a:off x="5436544" y="3497120"/>
              <a:ext cx="200644" cy="297066"/>
            </a:xfrm>
            <a:prstGeom prst="rect">
              <a:avLst/>
            </a:prstGeom>
            <a:solidFill>
              <a:srgbClr val="0058AB">
                <a:alpha val="100000"/>
              </a:srgbClr>
            </a:solidFill>
          </p:spPr>
          <p:txBody>
            <a:bodyPr/>
            <a:lstStyle/>
            <a:p/>
          </p:txBody>
        </p:sp>
        <p:sp>
          <p:nvSpPr>
            <p:cNvPr id="80" name="rc80"/>
            <p:cNvSpPr/>
            <p:nvPr/>
          </p:nvSpPr>
          <p:spPr>
            <a:xfrm>
              <a:off x="5436544" y="3794187"/>
              <a:ext cx="200644" cy="130709"/>
            </a:xfrm>
            <a:prstGeom prst="rect">
              <a:avLst/>
            </a:prstGeom>
            <a:solidFill>
              <a:srgbClr val="1CABE2">
                <a:alpha val="100000"/>
              </a:srgbClr>
            </a:solidFill>
          </p:spPr>
          <p:txBody>
            <a:bodyPr/>
            <a:lstStyle/>
            <a:p/>
          </p:txBody>
        </p:sp>
        <p:sp>
          <p:nvSpPr>
            <p:cNvPr id="81" name="rc81"/>
            <p:cNvSpPr/>
            <p:nvPr/>
          </p:nvSpPr>
          <p:spPr>
            <a:xfrm>
              <a:off x="5659482" y="3944389"/>
              <a:ext cx="200644" cy="740997"/>
            </a:xfrm>
            <a:prstGeom prst="rect">
              <a:avLst/>
            </a:prstGeom>
            <a:solidFill>
              <a:srgbClr val="80BD41">
                <a:alpha val="100000"/>
              </a:srgbClr>
            </a:solidFill>
          </p:spPr>
          <p:txBody>
            <a:bodyPr/>
            <a:lstStyle/>
            <a:p/>
          </p:txBody>
        </p:sp>
        <p:sp>
          <p:nvSpPr>
            <p:cNvPr id="82" name="rc82"/>
            <p:cNvSpPr/>
            <p:nvPr/>
          </p:nvSpPr>
          <p:spPr>
            <a:xfrm>
              <a:off x="5659482" y="3470636"/>
              <a:ext cx="200644" cy="364425"/>
            </a:xfrm>
            <a:prstGeom prst="rect">
              <a:avLst/>
            </a:prstGeom>
            <a:solidFill>
              <a:srgbClr val="0058AB">
                <a:alpha val="100000"/>
              </a:srgbClr>
            </a:solidFill>
          </p:spPr>
          <p:txBody>
            <a:bodyPr/>
            <a:lstStyle/>
            <a:p/>
          </p:txBody>
        </p:sp>
        <p:sp>
          <p:nvSpPr>
            <p:cNvPr id="83" name="rc83"/>
            <p:cNvSpPr/>
            <p:nvPr/>
          </p:nvSpPr>
          <p:spPr>
            <a:xfrm>
              <a:off x="5659482" y="3835062"/>
              <a:ext cx="200644" cy="109327"/>
            </a:xfrm>
            <a:prstGeom prst="rect">
              <a:avLst/>
            </a:prstGeom>
            <a:solidFill>
              <a:srgbClr val="1CABE2">
                <a:alpha val="100000"/>
              </a:srgbClr>
            </a:solidFill>
          </p:spPr>
          <p:txBody>
            <a:bodyPr/>
            <a:lstStyle/>
            <a:p/>
          </p:txBody>
        </p:sp>
        <p:sp>
          <p:nvSpPr>
            <p:cNvPr id="84" name="rc84"/>
            <p:cNvSpPr/>
            <p:nvPr/>
          </p:nvSpPr>
          <p:spPr>
            <a:xfrm>
              <a:off x="5882419" y="4001484"/>
              <a:ext cx="200644" cy="683902"/>
            </a:xfrm>
            <a:prstGeom prst="rect">
              <a:avLst/>
            </a:prstGeom>
            <a:solidFill>
              <a:srgbClr val="80BD41">
                <a:alpha val="100000"/>
              </a:srgbClr>
            </a:solidFill>
          </p:spPr>
          <p:txBody>
            <a:bodyPr/>
            <a:lstStyle/>
            <a:p/>
          </p:txBody>
        </p:sp>
        <p:sp>
          <p:nvSpPr>
            <p:cNvPr id="85" name="rc85"/>
            <p:cNvSpPr/>
            <p:nvPr/>
          </p:nvSpPr>
          <p:spPr>
            <a:xfrm>
              <a:off x="5882419" y="3441927"/>
              <a:ext cx="200644" cy="410341"/>
            </a:xfrm>
            <a:prstGeom prst="rect">
              <a:avLst/>
            </a:prstGeom>
            <a:solidFill>
              <a:srgbClr val="0058AB">
                <a:alpha val="100000"/>
              </a:srgbClr>
            </a:solidFill>
          </p:spPr>
          <p:txBody>
            <a:bodyPr/>
            <a:lstStyle/>
            <a:p/>
          </p:txBody>
        </p:sp>
        <p:sp>
          <p:nvSpPr>
            <p:cNvPr id="86" name="rc86"/>
            <p:cNvSpPr/>
            <p:nvPr/>
          </p:nvSpPr>
          <p:spPr>
            <a:xfrm>
              <a:off x="5882419" y="3852269"/>
              <a:ext cx="200644" cy="149214"/>
            </a:xfrm>
            <a:prstGeom prst="rect">
              <a:avLst/>
            </a:prstGeom>
            <a:solidFill>
              <a:srgbClr val="1CABE2">
                <a:alpha val="100000"/>
              </a:srgbClr>
            </a:solidFill>
          </p:spPr>
          <p:txBody>
            <a:bodyPr/>
            <a:lstStyle/>
            <a:p/>
          </p:txBody>
        </p:sp>
        <p:sp>
          <p:nvSpPr>
            <p:cNvPr id="87" name="rc87"/>
            <p:cNvSpPr/>
            <p:nvPr/>
          </p:nvSpPr>
          <p:spPr>
            <a:xfrm>
              <a:off x="6105357" y="4050381"/>
              <a:ext cx="200644" cy="635005"/>
            </a:xfrm>
            <a:prstGeom prst="rect">
              <a:avLst/>
            </a:prstGeom>
            <a:solidFill>
              <a:srgbClr val="80BD41">
                <a:alpha val="100000"/>
              </a:srgbClr>
            </a:solidFill>
          </p:spPr>
          <p:txBody>
            <a:bodyPr/>
            <a:lstStyle/>
            <a:p/>
          </p:txBody>
        </p:sp>
        <p:sp>
          <p:nvSpPr>
            <p:cNvPr id="88" name="rc88"/>
            <p:cNvSpPr/>
            <p:nvPr/>
          </p:nvSpPr>
          <p:spPr>
            <a:xfrm>
              <a:off x="6105357" y="3415375"/>
              <a:ext cx="200644" cy="444504"/>
            </a:xfrm>
            <a:prstGeom prst="rect">
              <a:avLst/>
            </a:prstGeom>
            <a:solidFill>
              <a:srgbClr val="0058AB">
                <a:alpha val="100000"/>
              </a:srgbClr>
            </a:solidFill>
          </p:spPr>
          <p:txBody>
            <a:bodyPr/>
            <a:lstStyle/>
            <a:p/>
          </p:txBody>
        </p:sp>
        <p:sp>
          <p:nvSpPr>
            <p:cNvPr id="89" name="rc89"/>
            <p:cNvSpPr/>
            <p:nvPr/>
          </p:nvSpPr>
          <p:spPr>
            <a:xfrm>
              <a:off x="6105357" y="3859879"/>
              <a:ext cx="200644" cy="190501"/>
            </a:xfrm>
            <a:prstGeom prst="rect">
              <a:avLst/>
            </a:prstGeom>
            <a:solidFill>
              <a:srgbClr val="1CABE2">
                <a:alpha val="100000"/>
              </a:srgbClr>
            </a:solidFill>
          </p:spPr>
          <p:txBody>
            <a:bodyPr/>
            <a:lstStyle/>
            <a:p/>
          </p:txBody>
        </p:sp>
        <p:sp>
          <p:nvSpPr>
            <p:cNvPr id="90" name="rc90"/>
            <p:cNvSpPr/>
            <p:nvPr/>
          </p:nvSpPr>
          <p:spPr>
            <a:xfrm>
              <a:off x="6328295" y="4064910"/>
              <a:ext cx="200644" cy="620476"/>
            </a:xfrm>
            <a:prstGeom prst="rect">
              <a:avLst/>
            </a:prstGeom>
            <a:solidFill>
              <a:srgbClr val="80BD41">
                <a:alpha val="100000"/>
              </a:srgbClr>
            </a:solidFill>
          </p:spPr>
          <p:txBody>
            <a:bodyPr/>
            <a:lstStyle/>
            <a:p/>
          </p:txBody>
        </p:sp>
        <p:sp>
          <p:nvSpPr>
            <p:cNvPr id="91" name="rc91"/>
            <p:cNvSpPr/>
            <p:nvPr/>
          </p:nvSpPr>
          <p:spPr>
            <a:xfrm>
              <a:off x="6328295" y="3392726"/>
              <a:ext cx="200644" cy="478284"/>
            </a:xfrm>
            <a:prstGeom prst="rect">
              <a:avLst/>
            </a:prstGeom>
            <a:solidFill>
              <a:srgbClr val="0058AB">
                <a:alpha val="100000"/>
              </a:srgbClr>
            </a:solidFill>
          </p:spPr>
          <p:txBody>
            <a:bodyPr/>
            <a:lstStyle/>
            <a:p/>
          </p:txBody>
        </p:sp>
        <p:sp>
          <p:nvSpPr>
            <p:cNvPr id="92" name="rc92"/>
            <p:cNvSpPr/>
            <p:nvPr/>
          </p:nvSpPr>
          <p:spPr>
            <a:xfrm>
              <a:off x="6328295" y="3871011"/>
              <a:ext cx="200644" cy="193899"/>
            </a:xfrm>
            <a:prstGeom prst="rect">
              <a:avLst/>
            </a:prstGeom>
            <a:solidFill>
              <a:srgbClr val="1CABE2">
                <a:alpha val="100000"/>
              </a:srgbClr>
            </a:solidFill>
          </p:spPr>
          <p:txBody>
            <a:bodyPr/>
            <a:lstStyle/>
            <a:p/>
          </p:txBody>
        </p:sp>
        <p:sp>
          <p:nvSpPr>
            <p:cNvPr id="93" name="rc93"/>
            <p:cNvSpPr/>
            <p:nvPr/>
          </p:nvSpPr>
          <p:spPr>
            <a:xfrm>
              <a:off x="6551233" y="3895492"/>
              <a:ext cx="200644" cy="789894"/>
            </a:xfrm>
            <a:prstGeom prst="rect">
              <a:avLst/>
            </a:prstGeom>
            <a:solidFill>
              <a:srgbClr val="80BD41">
                <a:alpha val="100000"/>
              </a:srgbClr>
            </a:solidFill>
          </p:spPr>
          <p:txBody>
            <a:bodyPr/>
            <a:lstStyle/>
            <a:p/>
          </p:txBody>
        </p:sp>
        <p:sp>
          <p:nvSpPr>
            <p:cNvPr id="94" name="rc94"/>
            <p:cNvSpPr/>
            <p:nvPr/>
          </p:nvSpPr>
          <p:spPr>
            <a:xfrm>
              <a:off x="6551233" y="3368896"/>
              <a:ext cx="200644" cy="276463"/>
            </a:xfrm>
            <a:prstGeom prst="rect">
              <a:avLst/>
            </a:prstGeom>
            <a:solidFill>
              <a:srgbClr val="0058AB">
                <a:alpha val="100000"/>
              </a:srgbClr>
            </a:solidFill>
          </p:spPr>
          <p:txBody>
            <a:bodyPr/>
            <a:lstStyle/>
            <a:p/>
          </p:txBody>
        </p:sp>
        <p:sp>
          <p:nvSpPr>
            <p:cNvPr id="95" name="rc95"/>
            <p:cNvSpPr/>
            <p:nvPr/>
          </p:nvSpPr>
          <p:spPr>
            <a:xfrm>
              <a:off x="6551233" y="3645359"/>
              <a:ext cx="200644" cy="250132"/>
            </a:xfrm>
            <a:prstGeom prst="rect">
              <a:avLst/>
            </a:prstGeom>
            <a:solidFill>
              <a:srgbClr val="1CABE2">
                <a:alpha val="100000"/>
              </a:srgbClr>
            </a:solidFill>
          </p:spPr>
          <p:txBody>
            <a:bodyPr/>
            <a:lstStyle/>
            <a:p/>
          </p:txBody>
        </p:sp>
        <p:sp>
          <p:nvSpPr>
            <p:cNvPr id="96" name="rc96"/>
            <p:cNvSpPr/>
            <p:nvPr/>
          </p:nvSpPr>
          <p:spPr>
            <a:xfrm>
              <a:off x="6774171" y="3906743"/>
              <a:ext cx="200644" cy="778644"/>
            </a:xfrm>
            <a:prstGeom prst="rect">
              <a:avLst/>
            </a:prstGeom>
            <a:solidFill>
              <a:srgbClr val="80BD41">
                <a:alpha val="100000"/>
              </a:srgbClr>
            </a:solidFill>
          </p:spPr>
          <p:txBody>
            <a:bodyPr/>
            <a:lstStyle/>
            <a:p/>
          </p:txBody>
        </p:sp>
        <p:sp>
          <p:nvSpPr>
            <p:cNvPr id="97" name="rc97"/>
            <p:cNvSpPr/>
            <p:nvPr/>
          </p:nvSpPr>
          <p:spPr>
            <a:xfrm>
              <a:off x="6774171" y="3342897"/>
              <a:ext cx="200644" cy="402747"/>
            </a:xfrm>
            <a:prstGeom prst="rect">
              <a:avLst/>
            </a:prstGeom>
            <a:solidFill>
              <a:srgbClr val="0058AB">
                <a:alpha val="100000"/>
              </a:srgbClr>
            </a:solidFill>
          </p:spPr>
          <p:txBody>
            <a:bodyPr/>
            <a:lstStyle/>
            <a:p/>
          </p:txBody>
        </p:sp>
        <p:sp>
          <p:nvSpPr>
            <p:cNvPr id="98" name="rc98"/>
            <p:cNvSpPr/>
            <p:nvPr/>
          </p:nvSpPr>
          <p:spPr>
            <a:xfrm>
              <a:off x="6774171" y="3745644"/>
              <a:ext cx="200644" cy="161098"/>
            </a:xfrm>
            <a:prstGeom prst="rect">
              <a:avLst/>
            </a:prstGeom>
            <a:solidFill>
              <a:srgbClr val="1CABE2">
                <a:alpha val="100000"/>
              </a:srgbClr>
            </a:solidFill>
          </p:spPr>
          <p:txBody>
            <a:bodyPr/>
            <a:lstStyle/>
            <a:p/>
          </p:txBody>
        </p:sp>
        <p:sp>
          <p:nvSpPr>
            <p:cNvPr id="99" name="rc99"/>
            <p:cNvSpPr/>
            <p:nvPr/>
          </p:nvSpPr>
          <p:spPr>
            <a:xfrm>
              <a:off x="6997109" y="3975922"/>
              <a:ext cx="200644" cy="709464"/>
            </a:xfrm>
            <a:prstGeom prst="rect">
              <a:avLst/>
            </a:prstGeom>
            <a:solidFill>
              <a:srgbClr val="80BD41">
                <a:alpha val="100000"/>
              </a:srgbClr>
            </a:solidFill>
          </p:spPr>
          <p:txBody>
            <a:bodyPr/>
            <a:lstStyle/>
            <a:p/>
          </p:txBody>
        </p:sp>
        <p:sp>
          <p:nvSpPr>
            <p:cNvPr id="100" name="rc100"/>
            <p:cNvSpPr/>
            <p:nvPr/>
          </p:nvSpPr>
          <p:spPr>
            <a:xfrm>
              <a:off x="6997109" y="3321032"/>
              <a:ext cx="200644" cy="450237"/>
            </a:xfrm>
            <a:prstGeom prst="rect">
              <a:avLst/>
            </a:prstGeom>
            <a:solidFill>
              <a:srgbClr val="0058AB">
                <a:alpha val="100000"/>
              </a:srgbClr>
            </a:solidFill>
          </p:spPr>
          <p:txBody>
            <a:bodyPr/>
            <a:lstStyle/>
            <a:p/>
          </p:txBody>
        </p:sp>
        <p:sp>
          <p:nvSpPr>
            <p:cNvPr id="101" name="rc101"/>
            <p:cNvSpPr/>
            <p:nvPr/>
          </p:nvSpPr>
          <p:spPr>
            <a:xfrm>
              <a:off x="6997109" y="3771269"/>
              <a:ext cx="200644" cy="204652"/>
            </a:xfrm>
            <a:prstGeom prst="rect">
              <a:avLst/>
            </a:prstGeom>
            <a:solidFill>
              <a:srgbClr val="1CABE2">
                <a:alpha val="100000"/>
              </a:srgbClr>
            </a:solidFill>
          </p:spPr>
          <p:txBody>
            <a:bodyPr/>
            <a:lstStyle/>
            <a:p/>
          </p:txBody>
        </p:sp>
        <p:sp>
          <p:nvSpPr>
            <p:cNvPr id="102" name="rc102"/>
            <p:cNvSpPr/>
            <p:nvPr/>
          </p:nvSpPr>
          <p:spPr>
            <a:xfrm>
              <a:off x="7220047" y="3290333"/>
              <a:ext cx="200644" cy="375724"/>
            </a:xfrm>
            <a:prstGeom prst="rect">
              <a:avLst/>
            </a:prstGeom>
            <a:solidFill>
              <a:srgbClr val="F26A21">
                <a:alpha val="100000"/>
              </a:srgbClr>
            </a:solidFill>
          </p:spPr>
          <p:txBody>
            <a:bodyPr/>
            <a:lstStyle/>
            <a:p/>
          </p:txBody>
        </p:sp>
        <p:sp>
          <p:nvSpPr>
            <p:cNvPr id="103" name="rc103"/>
            <p:cNvSpPr/>
            <p:nvPr/>
          </p:nvSpPr>
          <p:spPr>
            <a:xfrm>
              <a:off x="7220047" y="3666057"/>
              <a:ext cx="200644" cy="1019329"/>
            </a:xfrm>
            <a:prstGeom prst="rect">
              <a:avLst/>
            </a:prstGeom>
            <a:solidFill>
              <a:srgbClr val="FFC20E">
                <a:alpha val="100000"/>
              </a:srgbClr>
            </a:solidFill>
          </p:spPr>
          <p:txBody>
            <a:bodyPr/>
            <a:lstStyle/>
            <a:p/>
          </p:txBody>
        </p:sp>
        <p:sp>
          <p:nvSpPr>
            <p:cNvPr id="104" name="rc104"/>
            <p:cNvSpPr/>
            <p:nvPr/>
          </p:nvSpPr>
          <p:spPr>
            <a:xfrm>
              <a:off x="7442985" y="3263747"/>
              <a:ext cx="200644" cy="313542"/>
            </a:xfrm>
            <a:prstGeom prst="rect">
              <a:avLst/>
            </a:prstGeom>
            <a:solidFill>
              <a:srgbClr val="F26A21">
                <a:alpha val="100000"/>
              </a:srgbClr>
            </a:solidFill>
          </p:spPr>
          <p:txBody>
            <a:bodyPr/>
            <a:lstStyle/>
            <a:p/>
          </p:txBody>
        </p:sp>
        <p:sp>
          <p:nvSpPr>
            <p:cNvPr id="105" name="rc105"/>
            <p:cNvSpPr/>
            <p:nvPr/>
          </p:nvSpPr>
          <p:spPr>
            <a:xfrm>
              <a:off x="7442985" y="3577289"/>
              <a:ext cx="200644" cy="1108097"/>
            </a:xfrm>
            <a:prstGeom prst="rect">
              <a:avLst/>
            </a:prstGeom>
            <a:solidFill>
              <a:srgbClr val="FFC20E">
                <a:alpha val="100000"/>
              </a:srgbClr>
            </a:solidFill>
          </p:spPr>
          <p:txBody>
            <a:bodyPr/>
            <a:lstStyle/>
            <a:p/>
          </p:txBody>
        </p:sp>
        <p:sp>
          <p:nvSpPr>
            <p:cNvPr id="106" name="rc106"/>
            <p:cNvSpPr/>
            <p:nvPr/>
          </p:nvSpPr>
          <p:spPr>
            <a:xfrm>
              <a:off x="7665922" y="3232866"/>
              <a:ext cx="200644" cy="261651"/>
            </a:xfrm>
            <a:prstGeom prst="rect">
              <a:avLst/>
            </a:prstGeom>
            <a:solidFill>
              <a:srgbClr val="F26A21">
                <a:alpha val="100000"/>
              </a:srgbClr>
            </a:solidFill>
          </p:spPr>
          <p:txBody>
            <a:bodyPr/>
            <a:lstStyle/>
            <a:p/>
          </p:txBody>
        </p:sp>
        <p:sp>
          <p:nvSpPr>
            <p:cNvPr id="107" name="rc107"/>
            <p:cNvSpPr/>
            <p:nvPr/>
          </p:nvSpPr>
          <p:spPr>
            <a:xfrm>
              <a:off x="7665922" y="3494518"/>
              <a:ext cx="200644" cy="1190868"/>
            </a:xfrm>
            <a:prstGeom prst="rect">
              <a:avLst/>
            </a:prstGeom>
            <a:solidFill>
              <a:srgbClr val="FFC20E">
                <a:alpha val="100000"/>
              </a:srgbClr>
            </a:solidFill>
          </p:spPr>
          <p:txBody>
            <a:bodyPr/>
            <a:lstStyle/>
            <a:p/>
          </p:txBody>
        </p:sp>
        <p:sp>
          <p:nvSpPr>
            <p:cNvPr id="108" name="rc108"/>
            <p:cNvSpPr/>
            <p:nvPr/>
          </p:nvSpPr>
          <p:spPr>
            <a:xfrm>
              <a:off x="7888860" y="3203433"/>
              <a:ext cx="200644" cy="218348"/>
            </a:xfrm>
            <a:prstGeom prst="rect">
              <a:avLst/>
            </a:prstGeom>
            <a:solidFill>
              <a:srgbClr val="F26A21">
                <a:alpha val="100000"/>
              </a:srgbClr>
            </a:solidFill>
          </p:spPr>
          <p:txBody>
            <a:bodyPr/>
            <a:lstStyle/>
            <a:p/>
          </p:txBody>
        </p:sp>
        <p:sp>
          <p:nvSpPr>
            <p:cNvPr id="109" name="rc109"/>
            <p:cNvSpPr/>
            <p:nvPr/>
          </p:nvSpPr>
          <p:spPr>
            <a:xfrm>
              <a:off x="7888860" y="3421782"/>
              <a:ext cx="200644" cy="1263604"/>
            </a:xfrm>
            <a:prstGeom prst="rect">
              <a:avLst/>
            </a:prstGeom>
            <a:solidFill>
              <a:srgbClr val="FFC20E">
                <a:alpha val="100000"/>
              </a:srgbClr>
            </a:solidFill>
          </p:spPr>
          <p:txBody>
            <a:bodyPr/>
            <a:lstStyle/>
            <a:p/>
          </p:txBody>
        </p:sp>
        <p:sp>
          <p:nvSpPr>
            <p:cNvPr id="110" name="rc110"/>
            <p:cNvSpPr/>
            <p:nvPr/>
          </p:nvSpPr>
          <p:spPr>
            <a:xfrm>
              <a:off x="8111798" y="3182798"/>
              <a:ext cx="200644" cy="182212"/>
            </a:xfrm>
            <a:prstGeom prst="rect">
              <a:avLst/>
            </a:prstGeom>
            <a:solidFill>
              <a:srgbClr val="F26A21">
                <a:alpha val="100000"/>
              </a:srgbClr>
            </a:solidFill>
          </p:spPr>
          <p:txBody>
            <a:bodyPr/>
            <a:lstStyle/>
            <a:p/>
          </p:txBody>
        </p:sp>
        <p:sp>
          <p:nvSpPr>
            <p:cNvPr id="111" name="rc111"/>
            <p:cNvSpPr/>
            <p:nvPr/>
          </p:nvSpPr>
          <p:spPr>
            <a:xfrm>
              <a:off x="8111798" y="3365010"/>
              <a:ext cx="200644" cy="1320376"/>
            </a:xfrm>
            <a:prstGeom prst="rect">
              <a:avLst/>
            </a:prstGeom>
            <a:solidFill>
              <a:srgbClr val="FFC20E">
                <a:alpha val="100000"/>
              </a:srgbClr>
            </a:solidFill>
          </p:spPr>
          <p:txBody>
            <a:bodyPr/>
            <a:lstStyle/>
            <a:p/>
          </p:txBody>
        </p:sp>
        <p:sp>
          <p:nvSpPr>
            <p:cNvPr id="112" name="pl112"/>
            <p:cNvSpPr/>
            <p:nvPr/>
          </p:nvSpPr>
          <p:spPr>
            <a:xfrm>
              <a:off x="1523984" y="2599192"/>
              <a:ext cx="5573446" cy="924263"/>
            </a:xfrm>
            <a:custGeom>
              <a:avLst/>
              <a:pathLst>
                <a:path w="5573446" h="924263">
                  <a:moveTo>
                    <a:pt x="0" y="924263"/>
                  </a:moveTo>
                  <a:lnTo>
                    <a:pt x="222937" y="607373"/>
                  </a:lnTo>
                  <a:lnTo>
                    <a:pt x="445875" y="396112"/>
                  </a:lnTo>
                  <a:lnTo>
                    <a:pt x="668813" y="343297"/>
                  </a:lnTo>
                  <a:lnTo>
                    <a:pt x="891751" y="158445"/>
                  </a:lnTo>
                  <a:lnTo>
                    <a:pt x="1114689" y="528150"/>
                  </a:lnTo>
                  <a:lnTo>
                    <a:pt x="1337627" y="422520"/>
                  </a:lnTo>
                  <a:lnTo>
                    <a:pt x="1560565" y="343297"/>
                  </a:lnTo>
                  <a:lnTo>
                    <a:pt x="1783502" y="343297"/>
                  </a:lnTo>
                  <a:lnTo>
                    <a:pt x="2006440" y="343297"/>
                  </a:lnTo>
                  <a:lnTo>
                    <a:pt x="2229378" y="316890"/>
                  </a:lnTo>
                  <a:lnTo>
                    <a:pt x="2452316" y="316890"/>
                  </a:lnTo>
                  <a:lnTo>
                    <a:pt x="2675254" y="316890"/>
                  </a:lnTo>
                  <a:lnTo>
                    <a:pt x="2898192" y="316890"/>
                  </a:lnTo>
                  <a:lnTo>
                    <a:pt x="3121130" y="264075"/>
                  </a:lnTo>
                  <a:lnTo>
                    <a:pt x="3344068" y="316890"/>
                  </a:lnTo>
                  <a:lnTo>
                    <a:pt x="3567005" y="184852"/>
                  </a:lnTo>
                  <a:lnTo>
                    <a:pt x="3789943" y="290482"/>
                  </a:lnTo>
                  <a:lnTo>
                    <a:pt x="4012881" y="105630"/>
                  </a:lnTo>
                  <a:lnTo>
                    <a:pt x="4235819" y="237667"/>
                  </a:lnTo>
                  <a:lnTo>
                    <a:pt x="4458757" y="316890"/>
                  </a:lnTo>
                  <a:lnTo>
                    <a:pt x="4681695" y="369705"/>
                  </a:lnTo>
                  <a:lnTo>
                    <a:pt x="4904633" y="422520"/>
                  </a:lnTo>
                  <a:lnTo>
                    <a:pt x="5127571" y="0"/>
                  </a:lnTo>
                  <a:lnTo>
                    <a:pt x="5350508" y="237667"/>
                  </a:lnTo>
                  <a:lnTo>
                    <a:pt x="5573446" y="316890"/>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2995305"/>
              <a:ext cx="5573446" cy="871448"/>
            </a:xfrm>
            <a:custGeom>
              <a:avLst/>
              <a:pathLst>
                <a:path w="5573446" h="871448">
                  <a:moveTo>
                    <a:pt x="0" y="871448"/>
                  </a:moveTo>
                  <a:lnTo>
                    <a:pt x="222937" y="580965"/>
                  </a:lnTo>
                  <a:lnTo>
                    <a:pt x="445875" y="448927"/>
                  </a:lnTo>
                  <a:lnTo>
                    <a:pt x="668813" y="475335"/>
                  </a:lnTo>
                  <a:lnTo>
                    <a:pt x="891751" y="448927"/>
                  </a:lnTo>
                  <a:lnTo>
                    <a:pt x="1114689" y="448927"/>
                  </a:lnTo>
                  <a:lnTo>
                    <a:pt x="1337627" y="528150"/>
                  </a:lnTo>
                  <a:lnTo>
                    <a:pt x="1560565" y="554558"/>
                  </a:lnTo>
                  <a:lnTo>
                    <a:pt x="1783502" y="501743"/>
                  </a:lnTo>
                  <a:lnTo>
                    <a:pt x="2006440" y="448927"/>
                  </a:lnTo>
                  <a:lnTo>
                    <a:pt x="2229378" y="396112"/>
                  </a:lnTo>
                  <a:lnTo>
                    <a:pt x="2452316" y="369705"/>
                  </a:lnTo>
                  <a:lnTo>
                    <a:pt x="2675254" y="316890"/>
                  </a:lnTo>
                  <a:lnTo>
                    <a:pt x="2898192" y="264075"/>
                  </a:lnTo>
                  <a:lnTo>
                    <a:pt x="3121130" y="237667"/>
                  </a:lnTo>
                  <a:lnTo>
                    <a:pt x="3344068" y="211260"/>
                  </a:lnTo>
                  <a:lnTo>
                    <a:pt x="3567005" y="184852"/>
                  </a:lnTo>
                  <a:lnTo>
                    <a:pt x="3789943" y="237667"/>
                  </a:lnTo>
                  <a:lnTo>
                    <a:pt x="4012881" y="0"/>
                  </a:lnTo>
                  <a:lnTo>
                    <a:pt x="4235819" y="79222"/>
                  </a:lnTo>
                  <a:lnTo>
                    <a:pt x="4458757" y="237667"/>
                  </a:lnTo>
                  <a:lnTo>
                    <a:pt x="4681695" y="369705"/>
                  </a:lnTo>
                  <a:lnTo>
                    <a:pt x="4904633" y="422520"/>
                  </a:lnTo>
                  <a:lnTo>
                    <a:pt x="5127571" y="105630"/>
                  </a:lnTo>
                  <a:lnTo>
                    <a:pt x="5350508" y="158445"/>
                  </a:lnTo>
                  <a:lnTo>
                    <a:pt x="5573446" y="316890"/>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3321182"/>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44</a:t>
              </a:r>
            </a:p>
          </p:txBody>
        </p:sp>
        <p:sp>
          <p:nvSpPr>
            <p:cNvPr id="115" name="tx115"/>
            <p:cNvSpPr/>
            <p:nvPr/>
          </p:nvSpPr>
          <p:spPr>
            <a:xfrm>
              <a:off x="2570345" y="292320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16" name="tx116"/>
            <p:cNvSpPr/>
            <p:nvPr/>
          </p:nvSpPr>
          <p:spPr>
            <a:xfrm>
              <a:off x="3685034"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7" name="tx117"/>
            <p:cNvSpPr/>
            <p:nvPr/>
          </p:nvSpPr>
          <p:spPr>
            <a:xfrm>
              <a:off x="4799724"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8" name="tx118"/>
            <p:cNvSpPr/>
            <p:nvPr/>
          </p:nvSpPr>
          <p:spPr>
            <a:xfrm>
              <a:off x="5691475"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19" name="tx119"/>
            <p:cNvSpPr/>
            <p:nvPr/>
          </p:nvSpPr>
          <p:spPr>
            <a:xfrm>
              <a:off x="5914413"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0" name="tx120"/>
            <p:cNvSpPr/>
            <p:nvPr/>
          </p:nvSpPr>
          <p:spPr>
            <a:xfrm>
              <a:off x="6137351"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1" name="tx121"/>
            <p:cNvSpPr/>
            <p:nvPr/>
          </p:nvSpPr>
          <p:spPr>
            <a:xfrm>
              <a:off x="6360289" y="281751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63</a:t>
              </a:r>
            </a:p>
          </p:txBody>
        </p:sp>
        <p:sp>
          <p:nvSpPr>
            <p:cNvPr id="122" name="tx122"/>
            <p:cNvSpPr/>
            <p:nvPr/>
          </p:nvSpPr>
          <p:spPr>
            <a:xfrm>
              <a:off x="6583227"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6806165"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4" name="tx124"/>
            <p:cNvSpPr/>
            <p:nvPr/>
          </p:nvSpPr>
          <p:spPr>
            <a:xfrm>
              <a:off x="7029103"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5" name="tx125"/>
            <p:cNvSpPr/>
            <p:nvPr/>
          </p:nvSpPr>
          <p:spPr>
            <a:xfrm>
              <a:off x="1455656" y="393519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31</a:t>
              </a:r>
            </a:p>
          </p:txBody>
        </p:sp>
        <p:sp>
          <p:nvSpPr>
            <p:cNvPr id="126" name="tx126"/>
            <p:cNvSpPr/>
            <p:nvPr/>
          </p:nvSpPr>
          <p:spPr>
            <a:xfrm>
              <a:off x="2570345" y="3514589"/>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47</a:t>
              </a:r>
            </a:p>
          </p:txBody>
        </p:sp>
        <p:sp>
          <p:nvSpPr>
            <p:cNvPr id="127" name="tx127"/>
            <p:cNvSpPr/>
            <p:nvPr/>
          </p:nvSpPr>
          <p:spPr>
            <a:xfrm>
              <a:off x="3685034" y="34599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28" name="tx128"/>
            <p:cNvSpPr/>
            <p:nvPr/>
          </p:nvSpPr>
          <p:spPr>
            <a:xfrm>
              <a:off x="4799724" y="3275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29" name="tx129"/>
            <p:cNvSpPr/>
            <p:nvPr/>
          </p:nvSpPr>
          <p:spPr>
            <a:xfrm>
              <a:off x="5691475" y="314302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0" name="tx130"/>
            <p:cNvSpPr/>
            <p:nvPr/>
          </p:nvSpPr>
          <p:spPr>
            <a:xfrm>
              <a:off x="5914413" y="330302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1" name="tx131"/>
            <p:cNvSpPr/>
            <p:nvPr/>
          </p:nvSpPr>
          <p:spPr>
            <a:xfrm>
              <a:off x="6137351" y="34335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50</a:t>
              </a:r>
            </a:p>
          </p:txBody>
        </p:sp>
        <p:sp>
          <p:nvSpPr>
            <p:cNvPr id="132" name="tx132"/>
            <p:cNvSpPr/>
            <p:nvPr/>
          </p:nvSpPr>
          <p:spPr>
            <a:xfrm>
              <a:off x="6360289" y="348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3" name="tx133"/>
            <p:cNvSpPr/>
            <p:nvPr/>
          </p:nvSpPr>
          <p:spPr>
            <a:xfrm>
              <a:off x="6583227" y="3169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4" name="tx134"/>
            <p:cNvSpPr/>
            <p:nvPr/>
          </p:nvSpPr>
          <p:spPr>
            <a:xfrm>
              <a:off x="6806165" y="32222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5" name="tx135"/>
            <p:cNvSpPr/>
            <p:nvPr/>
          </p:nvSpPr>
          <p:spPr>
            <a:xfrm>
              <a:off x="7029103" y="33806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36" name="tx136"/>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63600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264406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22891"/>
              <a:ext cx="201456" cy="201456"/>
            </a:xfrm>
            <a:prstGeom prst="rect">
              <a:avLst/>
            </a:prstGeom>
            <a:solidFill>
              <a:srgbClr val="80BD41">
                <a:alpha val="100000"/>
              </a:srgbClr>
            </a:solidFill>
          </p:spPr>
          <p:txBody>
            <a:bodyPr/>
            <a:lstStyle/>
            <a:p/>
          </p:txBody>
        </p:sp>
        <p:sp>
          <p:nvSpPr>
            <p:cNvPr id="161" name="rc161"/>
            <p:cNvSpPr/>
            <p:nvPr/>
          </p:nvSpPr>
          <p:spPr>
            <a:xfrm>
              <a:off x="2665435" y="5522891"/>
              <a:ext cx="201456" cy="201456"/>
            </a:xfrm>
            <a:prstGeom prst="rect">
              <a:avLst/>
            </a:prstGeom>
            <a:solidFill>
              <a:srgbClr val="1CABE2">
                <a:alpha val="100000"/>
              </a:srgbClr>
            </a:solidFill>
          </p:spPr>
          <p:txBody>
            <a:bodyPr/>
            <a:lstStyle/>
            <a:p/>
          </p:txBody>
        </p:sp>
        <p:sp>
          <p:nvSpPr>
            <p:cNvPr id="162" name="rc162"/>
            <p:cNvSpPr/>
            <p:nvPr/>
          </p:nvSpPr>
          <p:spPr>
            <a:xfrm>
              <a:off x="3738259" y="5522891"/>
              <a:ext cx="201456" cy="201456"/>
            </a:xfrm>
            <a:prstGeom prst="rect">
              <a:avLst/>
            </a:prstGeom>
            <a:solidFill>
              <a:srgbClr val="0058AB">
                <a:alpha val="100000"/>
              </a:srgbClr>
            </a:solidFill>
          </p:spPr>
          <p:txBody>
            <a:bodyPr/>
            <a:lstStyle/>
            <a:p/>
          </p:txBody>
        </p:sp>
        <p:sp>
          <p:nvSpPr>
            <p:cNvPr id="163" name="rc163"/>
            <p:cNvSpPr/>
            <p:nvPr/>
          </p:nvSpPr>
          <p:spPr>
            <a:xfrm>
              <a:off x="4733592" y="5522891"/>
              <a:ext cx="201456" cy="201456"/>
            </a:xfrm>
            <a:prstGeom prst="rect">
              <a:avLst/>
            </a:prstGeom>
            <a:solidFill>
              <a:srgbClr val="FFC20E">
                <a:alpha val="100000"/>
              </a:srgbClr>
            </a:solidFill>
          </p:spPr>
          <p:txBody>
            <a:bodyPr/>
            <a:lstStyle/>
            <a:p/>
          </p:txBody>
        </p:sp>
        <p:sp>
          <p:nvSpPr>
            <p:cNvPr id="164" name="rc164"/>
            <p:cNvSpPr/>
            <p:nvPr/>
          </p:nvSpPr>
          <p:spPr>
            <a:xfrm>
              <a:off x="6637725" y="5522891"/>
              <a:ext cx="201455" cy="201456"/>
            </a:xfrm>
            <a:prstGeom prst="rect">
              <a:avLst/>
            </a:prstGeom>
            <a:solidFill>
              <a:srgbClr val="F26A21">
                <a:alpha val="100000"/>
              </a:srgbClr>
            </a:solidFill>
          </p:spPr>
          <p:txBody>
            <a:bodyPr/>
            <a:lstStyle/>
            <a:p/>
          </p:txBody>
        </p:sp>
        <p:sp>
          <p:nvSpPr>
            <p:cNvPr id="165" name="tx165"/>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079223" y="1513317"/>
              <a:ext cx="419411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Angola</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Angola is projected to have a  large increase (&gt;=50,000) in the number of surviving infants by 2030. Maintaining current coverage requires vaccinating an increasing number of children.
To achieve the IA2030 ZD target, considerably more (~7.63%) children need to be vaccinated with DTP1 each year.
To improve coverage and reach the 2030 ZD target will require substantial increases in immunization programme and health system capacity.
</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Angola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70912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402615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34318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66021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97724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36764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68467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300170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1873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63576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351649" y="2409917"/>
              <a:ext cx="214223" cy="2640694"/>
            </a:xfrm>
            <a:prstGeom prst="rect">
              <a:avLst/>
            </a:prstGeom>
            <a:solidFill>
              <a:srgbClr val="0058AB">
                <a:alpha val="100000"/>
              </a:srgbClr>
            </a:solidFill>
          </p:spPr>
          <p:txBody>
            <a:bodyPr/>
            <a:lstStyle/>
            <a:p/>
          </p:txBody>
        </p:sp>
        <p:sp>
          <p:nvSpPr>
            <p:cNvPr id="44" name="rc44"/>
            <p:cNvSpPr/>
            <p:nvPr/>
          </p:nvSpPr>
          <p:spPr>
            <a:xfrm>
              <a:off x="1589675" y="2902433"/>
              <a:ext cx="214223" cy="2148177"/>
            </a:xfrm>
            <a:prstGeom prst="rect">
              <a:avLst/>
            </a:prstGeom>
            <a:solidFill>
              <a:srgbClr val="0058AB">
                <a:alpha val="100000"/>
              </a:srgbClr>
            </a:solidFill>
          </p:spPr>
          <p:txBody>
            <a:bodyPr/>
            <a:lstStyle/>
            <a:p/>
          </p:txBody>
        </p:sp>
        <p:sp>
          <p:nvSpPr>
            <p:cNvPr id="45" name="rc45"/>
            <p:cNvSpPr/>
            <p:nvPr/>
          </p:nvSpPr>
          <p:spPr>
            <a:xfrm>
              <a:off x="1827702" y="3232895"/>
              <a:ext cx="214223" cy="1817716"/>
            </a:xfrm>
            <a:prstGeom prst="rect">
              <a:avLst/>
            </a:prstGeom>
            <a:solidFill>
              <a:srgbClr val="0058AB">
                <a:alpha val="100000"/>
              </a:srgbClr>
            </a:solidFill>
          </p:spPr>
          <p:txBody>
            <a:bodyPr/>
            <a:lstStyle/>
            <a:p/>
          </p:txBody>
        </p:sp>
        <p:sp>
          <p:nvSpPr>
            <p:cNvPr id="46" name="rc46"/>
            <p:cNvSpPr/>
            <p:nvPr/>
          </p:nvSpPr>
          <p:spPr>
            <a:xfrm>
              <a:off x="2065728" y="3269147"/>
              <a:ext cx="214223" cy="1781464"/>
            </a:xfrm>
            <a:prstGeom prst="rect">
              <a:avLst/>
            </a:prstGeom>
            <a:solidFill>
              <a:srgbClr val="0058AB">
                <a:alpha val="100000"/>
              </a:srgbClr>
            </a:solidFill>
          </p:spPr>
          <p:txBody>
            <a:bodyPr/>
            <a:lstStyle/>
            <a:p/>
          </p:txBody>
        </p:sp>
        <p:sp>
          <p:nvSpPr>
            <p:cNvPr id="47" name="rc47"/>
            <p:cNvSpPr/>
            <p:nvPr/>
          </p:nvSpPr>
          <p:spPr>
            <a:xfrm>
              <a:off x="2303754" y="3582384"/>
              <a:ext cx="214223" cy="1468227"/>
            </a:xfrm>
            <a:prstGeom prst="rect">
              <a:avLst/>
            </a:prstGeom>
            <a:solidFill>
              <a:srgbClr val="0058AB">
                <a:alpha val="100000"/>
              </a:srgbClr>
            </a:solidFill>
          </p:spPr>
          <p:txBody>
            <a:bodyPr/>
            <a:lstStyle/>
            <a:p/>
          </p:txBody>
        </p:sp>
        <p:sp>
          <p:nvSpPr>
            <p:cNvPr id="48" name="rc48"/>
            <p:cNvSpPr/>
            <p:nvPr/>
          </p:nvSpPr>
          <p:spPr>
            <a:xfrm>
              <a:off x="2541780" y="2736308"/>
              <a:ext cx="214223" cy="2314303"/>
            </a:xfrm>
            <a:prstGeom prst="rect">
              <a:avLst/>
            </a:prstGeom>
            <a:solidFill>
              <a:srgbClr val="0058AB">
                <a:alpha val="100000"/>
              </a:srgbClr>
            </a:solidFill>
          </p:spPr>
          <p:txBody>
            <a:bodyPr/>
            <a:lstStyle/>
            <a:p/>
          </p:txBody>
        </p:sp>
        <p:sp>
          <p:nvSpPr>
            <p:cNvPr id="49" name="rc49"/>
            <p:cNvSpPr/>
            <p:nvPr/>
          </p:nvSpPr>
          <p:spPr>
            <a:xfrm>
              <a:off x="2779807" y="2886684"/>
              <a:ext cx="214223" cy="2163927"/>
            </a:xfrm>
            <a:prstGeom prst="rect">
              <a:avLst/>
            </a:prstGeom>
            <a:solidFill>
              <a:srgbClr val="0058AB">
                <a:alpha val="100000"/>
              </a:srgbClr>
            </a:solidFill>
          </p:spPr>
          <p:txBody>
            <a:bodyPr/>
            <a:lstStyle/>
            <a:p/>
          </p:txBody>
        </p:sp>
        <p:sp>
          <p:nvSpPr>
            <p:cNvPr id="50" name="rc50"/>
            <p:cNvSpPr/>
            <p:nvPr/>
          </p:nvSpPr>
          <p:spPr>
            <a:xfrm>
              <a:off x="3017833" y="2991151"/>
              <a:ext cx="214223" cy="2059460"/>
            </a:xfrm>
            <a:prstGeom prst="rect">
              <a:avLst/>
            </a:prstGeom>
            <a:solidFill>
              <a:srgbClr val="0058AB">
                <a:alpha val="100000"/>
              </a:srgbClr>
            </a:solidFill>
          </p:spPr>
          <p:txBody>
            <a:bodyPr/>
            <a:lstStyle/>
            <a:p/>
          </p:txBody>
        </p:sp>
        <p:sp>
          <p:nvSpPr>
            <p:cNvPr id="51" name="rc51"/>
            <p:cNvSpPr/>
            <p:nvPr/>
          </p:nvSpPr>
          <p:spPr>
            <a:xfrm>
              <a:off x="3255859" y="2919316"/>
              <a:ext cx="214223" cy="2131294"/>
            </a:xfrm>
            <a:prstGeom prst="rect">
              <a:avLst/>
            </a:prstGeom>
            <a:solidFill>
              <a:srgbClr val="0058AB">
                <a:alpha val="100000"/>
              </a:srgbClr>
            </a:solidFill>
          </p:spPr>
          <p:txBody>
            <a:bodyPr/>
            <a:lstStyle/>
            <a:p/>
          </p:txBody>
        </p:sp>
        <p:sp>
          <p:nvSpPr>
            <p:cNvPr id="52" name="rc52"/>
            <p:cNvSpPr/>
            <p:nvPr/>
          </p:nvSpPr>
          <p:spPr>
            <a:xfrm>
              <a:off x="3493885" y="2844852"/>
              <a:ext cx="214223" cy="2205759"/>
            </a:xfrm>
            <a:prstGeom prst="rect">
              <a:avLst/>
            </a:prstGeom>
            <a:solidFill>
              <a:srgbClr val="0058AB">
                <a:alpha val="100000"/>
              </a:srgbClr>
            </a:solidFill>
          </p:spPr>
          <p:txBody>
            <a:bodyPr/>
            <a:lstStyle/>
            <a:p/>
          </p:txBody>
        </p:sp>
        <p:sp>
          <p:nvSpPr>
            <p:cNvPr id="53" name="rc53"/>
            <p:cNvSpPr/>
            <p:nvPr/>
          </p:nvSpPr>
          <p:spPr>
            <a:xfrm>
              <a:off x="3731911" y="2843179"/>
              <a:ext cx="214223" cy="2207432"/>
            </a:xfrm>
            <a:prstGeom prst="rect">
              <a:avLst/>
            </a:prstGeom>
            <a:solidFill>
              <a:srgbClr val="0058AB">
                <a:alpha val="100000"/>
              </a:srgbClr>
            </a:solidFill>
          </p:spPr>
          <p:txBody>
            <a:bodyPr/>
            <a:lstStyle/>
            <a:p/>
          </p:txBody>
        </p:sp>
        <p:sp>
          <p:nvSpPr>
            <p:cNvPr id="54" name="rc54"/>
            <p:cNvSpPr/>
            <p:nvPr/>
          </p:nvSpPr>
          <p:spPr>
            <a:xfrm>
              <a:off x="3969938" y="2775155"/>
              <a:ext cx="214223" cy="2275456"/>
            </a:xfrm>
            <a:prstGeom prst="rect">
              <a:avLst/>
            </a:prstGeom>
            <a:solidFill>
              <a:srgbClr val="0058AB">
                <a:alpha val="100000"/>
              </a:srgbClr>
            </a:solidFill>
          </p:spPr>
          <p:txBody>
            <a:bodyPr/>
            <a:lstStyle/>
            <a:p/>
          </p:txBody>
        </p:sp>
        <p:sp>
          <p:nvSpPr>
            <p:cNvPr id="55" name="rc55"/>
            <p:cNvSpPr/>
            <p:nvPr/>
          </p:nvSpPr>
          <p:spPr>
            <a:xfrm>
              <a:off x="4207964" y="2708224"/>
              <a:ext cx="214223" cy="2342387"/>
            </a:xfrm>
            <a:prstGeom prst="rect">
              <a:avLst/>
            </a:prstGeom>
            <a:solidFill>
              <a:srgbClr val="0058AB">
                <a:alpha val="100000"/>
              </a:srgbClr>
            </a:solidFill>
          </p:spPr>
          <p:txBody>
            <a:bodyPr/>
            <a:lstStyle/>
            <a:p/>
          </p:txBody>
        </p:sp>
        <p:sp>
          <p:nvSpPr>
            <p:cNvPr id="56" name="rc56"/>
            <p:cNvSpPr/>
            <p:nvPr/>
          </p:nvSpPr>
          <p:spPr>
            <a:xfrm>
              <a:off x="4445990" y="2642215"/>
              <a:ext cx="214223" cy="2408396"/>
            </a:xfrm>
            <a:prstGeom prst="rect">
              <a:avLst/>
            </a:prstGeom>
            <a:solidFill>
              <a:srgbClr val="0058AB">
                <a:alpha val="100000"/>
              </a:srgbClr>
            </a:solidFill>
          </p:spPr>
          <p:txBody>
            <a:bodyPr/>
            <a:lstStyle/>
            <a:p/>
          </p:txBody>
        </p:sp>
        <p:sp>
          <p:nvSpPr>
            <p:cNvPr id="57" name="rc57"/>
            <p:cNvSpPr/>
            <p:nvPr/>
          </p:nvSpPr>
          <p:spPr>
            <a:xfrm>
              <a:off x="4684016" y="2728727"/>
              <a:ext cx="214223" cy="2321884"/>
            </a:xfrm>
            <a:prstGeom prst="rect">
              <a:avLst/>
            </a:prstGeom>
            <a:solidFill>
              <a:srgbClr val="0058AB">
                <a:alpha val="100000"/>
              </a:srgbClr>
            </a:solidFill>
          </p:spPr>
          <p:txBody>
            <a:bodyPr/>
            <a:lstStyle/>
            <a:p/>
          </p:txBody>
        </p:sp>
        <p:sp>
          <p:nvSpPr>
            <p:cNvPr id="58" name="rc58"/>
            <p:cNvSpPr/>
            <p:nvPr/>
          </p:nvSpPr>
          <p:spPr>
            <a:xfrm>
              <a:off x="4922043" y="2523672"/>
              <a:ext cx="214223" cy="2526939"/>
            </a:xfrm>
            <a:prstGeom prst="rect">
              <a:avLst/>
            </a:prstGeom>
            <a:solidFill>
              <a:srgbClr val="0058AB">
                <a:alpha val="100000"/>
              </a:srgbClr>
            </a:solidFill>
          </p:spPr>
          <p:txBody>
            <a:bodyPr/>
            <a:lstStyle/>
            <a:p/>
          </p:txBody>
        </p:sp>
        <p:sp>
          <p:nvSpPr>
            <p:cNvPr id="59" name="rc59"/>
            <p:cNvSpPr/>
            <p:nvPr/>
          </p:nvSpPr>
          <p:spPr>
            <a:xfrm>
              <a:off x="5160069" y="2860458"/>
              <a:ext cx="214223" cy="2190153"/>
            </a:xfrm>
            <a:prstGeom prst="rect">
              <a:avLst/>
            </a:prstGeom>
            <a:solidFill>
              <a:srgbClr val="0058AB">
                <a:alpha val="100000"/>
              </a:srgbClr>
            </a:solidFill>
          </p:spPr>
          <p:txBody>
            <a:bodyPr/>
            <a:lstStyle/>
            <a:p/>
          </p:txBody>
        </p:sp>
        <p:sp>
          <p:nvSpPr>
            <p:cNvPr id="60" name="rc60"/>
            <p:cNvSpPr/>
            <p:nvPr/>
          </p:nvSpPr>
          <p:spPr>
            <a:xfrm>
              <a:off x="5398095" y="2490774"/>
              <a:ext cx="214223" cy="2559837"/>
            </a:xfrm>
            <a:prstGeom prst="rect">
              <a:avLst/>
            </a:prstGeom>
            <a:solidFill>
              <a:srgbClr val="0058AB">
                <a:alpha val="100000"/>
              </a:srgbClr>
            </a:solidFill>
          </p:spPr>
          <p:txBody>
            <a:bodyPr/>
            <a:lstStyle/>
            <a:p/>
          </p:txBody>
        </p:sp>
        <p:sp>
          <p:nvSpPr>
            <p:cNvPr id="61" name="rc61"/>
            <p:cNvSpPr/>
            <p:nvPr/>
          </p:nvSpPr>
          <p:spPr>
            <a:xfrm>
              <a:off x="5636121" y="3005268"/>
              <a:ext cx="214223" cy="2045343"/>
            </a:xfrm>
            <a:prstGeom prst="rect">
              <a:avLst/>
            </a:prstGeom>
            <a:solidFill>
              <a:srgbClr val="0058AB">
                <a:alpha val="100000"/>
              </a:srgbClr>
            </a:solidFill>
          </p:spPr>
          <p:txBody>
            <a:bodyPr/>
            <a:lstStyle/>
            <a:p/>
          </p:txBody>
        </p:sp>
        <p:sp>
          <p:nvSpPr>
            <p:cNvPr id="62" name="rc62"/>
            <p:cNvSpPr/>
            <p:nvPr/>
          </p:nvSpPr>
          <p:spPr>
            <a:xfrm>
              <a:off x="5874148" y="2541498"/>
              <a:ext cx="214223" cy="2509113"/>
            </a:xfrm>
            <a:prstGeom prst="rect">
              <a:avLst/>
            </a:prstGeom>
            <a:solidFill>
              <a:srgbClr val="0058AB">
                <a:alpha val="100000"/>
              </a:srgbClr>
            </a:solidFill>
          </p:spPr>
          <p:txBody>
            <a:bodyPr/>
            <a:lstStyle/>
            <a:p/>
          </p:txBody>
        </p:sp>
        <p:sp>
          <p:nvSpPr>
            <p:cNvPr id="63" name="rc63"/>
            <p:cNvSpPr/>
            <p:nvPr/>
          </p:nvSpPr>
          <p:spPr>
            <a:xfrm>
              <a:off x="6112174" y="2225358"/>
              <a:ext cx="214223" cy="2825253"/>
            </a:xfrm>
            <a:prstGeom prst="rect">
              <a:avLst/>
            </a:prstGeom>
            <a:solidFill>
              <a:srgbClr val="0058AB">
                <a:alpha val="100000"/>
              </a:srgbClr>
            </a:solidFill>
          </p:spPr>
          <p:txBody>
            <a:bodyPr/>
            <a:lstStyle/>
            <a:p/>
          </p:txBody>
        </p:sp>
        <p:sp>
          <p:nvSpPr>
            <p:cNvPr id="64" name="rc64"/>
            <p:cNvSpPr/>
            <p:nvPr/>
          </p:nvSpPr>
          <p:spPr>
            <a:xfrm>
              <a:off x="6350200" y="1990143"/>
              <a:ext cx="214223" cy="3060467"/>
            </a:xfrm>
            <a:prstGeom prst="rect">
              <a:avLst/>
            </a:prstGeom>
            <a:solidFill>
              <a:srgbClr val="0058AB">
                <a:alpha val="100000"/>
              </a:srgbClr>
            </a:solidFill>
          </p:spPr>
          <p:txBody>
            <a:bodyPr/>
            <a:lstStyle/>
            <a:p/>
          </p:txBody>
        </p:sp>
        <p:sp>
          <p:nvSpPr>
            <p:cNvPr id="65" name="rc65"/>
            <p:cNvSpPr/>
            <p:nvPr/>
          </p:nvSpPr>
          <p:spPr>
            <a:xfrm>
              <a:off x="6588226" y="1757558"/>
              <a:ext cx="214223" cy="3293053"/>
            </a:xfrm>
            <a:prstGeom prst="rect">
              <a:avLst/>
            </a:prstGeom>
            <a:solidFill>
              <a:srgbClr val="0058AB">
                <a:alpha val="100000"/>
              </a:srgbClr>
            </a:solidFill>
          </p:spPr>
          <p:txBody>
            <a:bodyPr/>
            <a:lstStyle/>
            <a:p/>
          </p:txBody>
        </p:sp>
        <p:sp>
          <p:nvSpPr>
            <p:cNvPr id="66" name="rc66"/>
            <p:cNvSpPr/>
            <p:nvPr/>
          </p:nvSpPr>
          <p:spPr>
            <a:xfrm>
              <a:off x="6826253" y="3147128"/>
              <a:ext cx="214223" cy="1903483"/>
            </a:xfrm>
            <a:prstGeom prst="rect">
              <a:avLst/>
            </a:prstGeom>
            <a:solidFill>
              <a:srgbClr val="0058AB">
                <a:alpha val="100000"/>
              </a:srgbClr>
            </a:solidFill>
          </p:spPr>
          <p:txBody>
            <a:bodyPr/>
            <a:lstStyle/>
            <a:p/>
          </p:txBody>
        </p:sp>
        <p:sp>
          <p:nvSpPr>
            <p:cNvPr id="67" name="rc67"/>
            <p:cNvSpPr/>
            <p:nvPr/>
          </p:nvSpPr>
          <p:spPr>
            <a:xfrm>
              <a:off x="7064279" y="2277646"/>
              <a:ext cx="214223" cy="2772965"/>
            </a:xfrm>
            <a:prstGeom prst="rect">
              <a:avLst/>
            </a:prstGeom>
            <a:solidFill>
              <a:srgbClr val="0058AB">
                <a:alpha val="100000"/>
              </a:srgbClr>
            </a:solidFill>
          </p:spPr>
          <p:txBody>
            <a:bodyPr/>
            <a:lstStyle/>
            <a:p/>
          </p:txBody>
        </p:sp>
        <p:sp>
          <p:nvSpPr>
            <p:cNvPr id="68" name="rc68"/>
            <p:cNvSpPr/>
            <p:nvPr/>
          </p:nvSpPr>
          <p:spPr>
            <a:xfrm>
              <a:off x="7302305" y="1950668"/>
              <a:ext cx="214223" cy="3099943"/>
            </a:xfrm>
            <a:prstGeom prst="rect">
              <a:avLst/>
            </a:prstGeom>
            <a:solidFill>
              <a:srgbClr val="0058AB">
                <a:alpha val="100000"/>
              </a:srgbClr>
            </a:solidFill>
          </p:spPr>
          <p:txBody>
            <a:bodyPr/>
            <a:lstStyle/>
            <a:p/>
          </p:txBody>
        </p:sp>
        <p:sp>
          <p:nvSpPr>
            <p:cNvPr id="69" name="rc69"/>
            <p:cNvSpPr/>
            <p:nvPr/>
          </p:nvSpPr>
          <p:spPr>
            <a:xfrm>
              <a:off x="8492436" y="3796051"/>
              <a:ext cx="214223" cy="1254560"/>
            </a:xfrm>
            <a:prstGeom prst="rect">
              <a:avLst/>
            </a:prstGeom>
            <a:solidFill>
              <a:srgbClr val="69DBFF">
                <a:alpha val="100000"/>
              </a:srgbClr>
            </a:solidFill>
          </p:spPr>
          <p:txBody>
            <a:bodyPr/>
            <a:lstStyle/>
            <a:p/>
          </p:txBody>
        </p:sp>
        <p:sp>
          <p:nvSpPr>
            <p:cNvPr id="70" name="pl70"/>
            <p:cNvSpPr/>
            <p:nvPr/>
          </p:nvSpPr>
          <p:spPr>
            <a:xfrm>
              <a:off x="6219286" y="2541498"/>
              <a:ext cx="2380262" cy="1254556"/>
            </a:xfrm>
            <a:custGeom>
              <a:avLst/>
              <a:pathLst>
                <a:path w="2380262" h="1254556">
                  <a:moveTo>
                    <a:pt x="0" y="0"/>
                  </a:moveTo>
                  <a:lnTo>
                    <a:pt x="238026" y="125455"/>
                  </a:lnTo>
                  <a:lnTo>
                    <a:pt x="476052" y="250911"/>
                  </a:lnTo>
                  <a:lnTo>
                    <a:pt x="714078" y="376367"/>
                  </a:lnTo>
                  <a:lnTo>
                    <a:pt x="952104" y="501822"/>
                  </a:lnTo>
                  <a:lnTo>
                    <a:pt x="1190131" y="627278"/>
                  </a:lnTo>
                  <a:lnTo>
                    <a:pt x="1428157" y="752734"/>
                  </a:lnTo>
                  <a:lnTo>
                    <a:pt x="1666183" y="878189"/>
                  </a:lnTo>
                  <a:lnTo>
                    <a:pt x="1904209" y="1003645"/>
                  </a:lnTo>
                  <a:lnTo>
                    <a:pt x="2142236" y="1129101"/>
                  </a:lnTo>
                  <a:lnTo>
                    <a:pt x="2380262" y="1254556"/>
                  </a:lnTo>
                </a:path>
              </a:pathLst>
            </a:custGeom>
            <a:ln w="13550" cap="flat">
              <a:solidFill>
                <a:srgbClr val="000000">
                  <a:alpha val="100000"/>
                </a:srgbClr>
              </a:solidFill>
              <a:prstDash val="solid"/>
              <a:round/>
            </a:ln>
          </p:spPr>
          <p:txBody>
            <a:bodyPr/>
            <a:lstStyle/>
            <a:p/>
          </p:txBody>
        </p:sp>
        <p:sp>
          <p:nvSpPr>
            <p:cNvPr id="71" name="pt71"/>
            <p:cNvSpPr/>
            <p:nvPr/>
          </p:nvSpPr>
          <p:spPr>
            <a:xfrm>
              <a:off x="6194460" y="25166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32486" y="26421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70512" y="27675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908538" y="28930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46565" y="30184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84591" y="31439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22617" y="32694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60643" y="33948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8670" y="35203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6696" y="36457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4722" y="37712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3102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4" name="tx84"/>
            <p:cNvSpPr/>
            <p:nvPr/>
          </p:nvSpPr>
          <p:spPr>
            <a:xfrm>
              <a:off x="508103" y="362724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5" name="tx85"/>
            <p:cNvSpPr/>
            <p:nvPr/>
          </p:nvSpPr>
          <p:spPr>
            <a:xfrm>
              <a:off x="508103" y="29442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6" name="tx86"/>
            <p:cNvSpPr/>
            <p:nvPr/>
          </p:nvSpPr>
          <p:spPr>
            <a:xfrm>
              <a:off x="508103" y="226130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7" name="tx87"/>
            <p:cNvSpPr/>
            <p:nvPr/>
          </p:nvSpPr>
          <p:spPr>
            <a:xfrm>
              <a:off x="508103" y="15783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8" name="tx88"/>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93168" y="5900002"/>
              <a:ext cx="201456" cy="201456"/>
            </a:xfrm>
            <a:prstGeom prst="rect">
              <a:avLst/>
            </a:prstGeom>
            <a:solidFill>
              <a:srgbClr val="0058AB">
                <a:alpha val="100000"/>
              </a:srgbClr>
            </a:solidFill>
          </p:spPr>
          <p:txBody>
            <a:bodyPr/>
            <a:lstStyle/>
            <a:p/>
          </p:txBody>
        </p:sp>
        <p:sp>
          <p:nvSpPr>
            <p:cNvPr id="118" name="rc118"/>
            <p:cNvSpPr/>
            <p:nvPr/>
          </p:nvSpPr>
          <p:spPr>
            <a:xfrm>
              <a:off x="4595254" y="5900002"/>
              <a:ext cx="201456" cy="201456"/>
            </a:xfrm>
            <a:prstGeom prst="rect">
              <a:avLst/>
            </a:prstGeom>
            <a:solidFill>
              <a:srgbClr val="69DBFF">
                <a:alpha val="100000"/>
              </a:srgbClr>
            </a:solidFill>
          </p:spPr>
          <p:txBody>
            <a:bodyPr/>
            <a:lstStyle/>
            <a:p/>
          </p:txBody>
        </p:sp>
        <p:sp>
          <p:nvSpPr>
            <p:cNvPr id="119" name="tx119"/>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2065618" y="1330710"/>
              <a:ext cx="59270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Angola</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65%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65%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17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9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765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54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828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702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61156"/>
              <a:ext cx="239888" cy="246865"/>
            </a:xfrm>
            <a:prstGeom prst="rect">
              <a:avLst/>
            </a:prstGeom>
            <a:solidFill>
              <a:srgbClr val="80BD41">
                <a:alpha val="100000"/>
              </a:srgbClr>
            </a:solidFill>
          </p:spPr>
          <p:txBody>
            <a:bodyPr/>
            <a:lstStyle/>
            <a:p/>
          </p:txBody>
        </p:sp>
        <p:sp>
          <p:nvSpPr>
            <p:cNvPr id="24" name="rc24"/>
            <p:cNvSpPr/>
            <p:nvPr/>
          </p:nvSpPr>
          <p:spPr>
            <a:xfrm>
              <a:off x="1296273" y="3746964"/>
              <a:ext cx="239888" cy="314191"/>
            </a:xfrm>
            <a:prstGeom prst="rect">
              <a:avLst/>
            </a:prstGeom>
            <a:solidFill>
              <a:srgbClr val="1CABE2">
                <a:alpha val="100000"/>
              </a:srgbClr>
            </a:solidFill>
          </p:spPr>
          <p:txBody>
            <a:bodyPr/>
            <a:lstStyle/>
            <a:p/>
          </p:txBody>
        </p:sp>
        <p:sp>
          <p:nvSpPr>
            <p:cNvPr id="25" name="rc25"/>
            <p:cNvSpPr/>
            <p:nvPr/>
          </p:nvSpPr>
          <p:spPr>
            <a:xfrm>
              <a:off x="1562816" y="3982723"/>
              <a:ext cx="239888" cy="325298"/>
            </a:xfrm>
            <a:prstGeom prst="rect">
              <a:avLst/>
            </a:prstGeom>
            <a:solidFill>
              <a:srgbClr val="80BD41">
                <a:alpha val="100000"/>
              </a:srgbClr>
            </a:solidFill>
          </p:spPr>
          <p:txBody>
            <a:bodyPr/>
            <a:lstStyle/>
            <a:p/>
          </p:txBody>
        </p:sp>
        <p:sp>
          <p:nvSpPr>
            <p:cNvPr id="26" name="rc26"/>
            <p:cNvSpPr/>
            <p:nvPr/>
          </p:nvSpPr>
          <p:spPr>
            <a:xfrm>
              <a:off x="1562816" y="3727131"/>
              <a:ext cx="239888" cy="255591"/>
            </a:xfrm>
            <a:prstGeom prst="rect">
              <a:avLst/>
            </a:prstGeom>
            <a:solidFill>
              <a:srgbClr val="1CABE2">
                <a:alpha val="100000"/>
              </a:srgbClr>
            </a:solidFill>
          </p:spPr>
          <p:txBody>
            <a:bodyPr/>
            <a:lstStyle/>
            <a:p/>
          </p:txBody>
        </p:sp>
        <p:sp>
          <p:nvSpPr>
            <p:cNvPr id="27" name="rc27"/>
            <p:cNvSpPr/>
            <p:nvPr/>
          </p:nvSpPr>
          <p:spPr>
            <a:xfrm>
              <a:off x="1829360" y="3923536"/>
              <a:ext cx="239888" cy="384484"/>
            </a:xfrm>
            <a:prstGeom prst="rect">
              <a:avLst/>
            </a:prstGeom>
            <a:solidFill>
              <a:srgbClr val="80BD41">
                <a:alpha val="100000"/>
              </a:srgbClr>
            </a:solidFill>
          </p:spPr>
          <p:txBody>
            <a:bodyPr/>
            <a:lstStyle/>
            <a:p/>
          </p:txBody>
        </p:sp>
        <p:sp>
          <p:nvSpPr>
            <p:cNvPr id="28" name="rc28"/>
            <p:cNvSpPr/>
            <p:nvPr/>
          </p:nvSpPr>
          <p:spPr>
            <a:xfrm>
              <a:off x="1829360" y="3707263"/>
              <a:ext cx="239888" cy="216273"/>
            </a:xfrm>
            <a:prstGeom prst="rect">
              <a:avLst/>
            </a:prstGeom>
            <a:solidFill>
              <a:srgbClr val="1CABE2">
                <a:alpha val="100000"/>
              </a:srgbClr>
            </a:solidFill>
          </p:spPr>
          <p:txBody>
            <a:bodyPr/>
            <a:lstStyle/>
            <a:p/>
          </p:txBody>
        </p:sp>
        <p:sp>
          <p:nvSpPr>
            <p:cNvPr id="29" name="rc29"/>
            <p:cNvSpPr/>
            <p:nvPr/>
          </p:nvSpPr>
          <p:spPr>
            <a:xfrm>
              <a:off x="2095903" y="3896569"/>
              <a:ext cx="239888" cy="411451"/>
            </a:xfrm>
            <a:prstGeom prst="rect">
              <a:avLst/>
            </a:prstGeom>
            <a:solidFill>
              <a:srgbClr val="80BD41">
                <a:alpha val="100000"/>
              </a:srgbClr>
            </a:solidFill>
          </p:spPr>
          <p:txBody>
            <a:bodyPr/>
            <a:lstStyle/>
            <a:p/>
          </p:txBody>
        </p:sp>
        <p:sp>
          <p:nvSpPr>
            <p:cNvPr id="30" name="rc30"/>
            <p:cNvSpPr/>
            <p:nvPr/>
          </p:nvSpPr>
          <p:spPr>
            <a:xfrm>
              <a:off x="2095903" y="3684609"/>
              <a:ext cx="239888" cy="211959"/>
            </a:xfrm>
            <a:prstGeom prst="rect">
              <a:avLst/>
            </a:prstGeom>
            <a:solidFill>
              <a:srgbClr val="1CABE2">
                <a:alpha val="100000"/>
              </a:srgbClr>
            </a:solidFill>
          </p:spPr>
          <p:txBody>
            <a:bodyPr/>
            <a:lstStyle/>
            <a:p/>
          </p:txBody>
        </p:sp>
        <p:sp>
          <p:nvSpPr>
            <p:cNvPr id="31" name="rc31"/>
            <p:cNvSpPr/>
            <p:nvPr/>
          </p:nvSpPr>
          <p:spPr>
            <a:xfrm>
              <a:off x="2362446" y="3835709"/>
              <a:ext cx="239888" cy="472312"/>
            </a:xfrm>
            <a:prstGeom prst="rect">
              <a:avLst/>
            </a:prstGeom>
            <a:solidFill>
              <a:srgbClr val="80BD41">
                <a:alpha val="100000"/>
              </a:srgbClr>
            </a:solidFill>
          </p:spPr>
          <p:txBody>
            <a:bodyPr/>
            <a:lstStyle/>
            <a:p/>
          </p:txBody>
        </p:sp>
        <p:sp>
          <p:nvSpPr>
            <p:cNvPr id="32" name="rc32"/>
            <p:cNvSpPr/>
            <p:nvPr/>
          </p:nvSpPr>
          <p:spPr>
            <a:xfrm>
              <a:off x="2362446" y="3661018"/>
              <a:ext cx="239888" cy="174690"/>
            </a:xfrm>
            <a:prstGeom prst="rect">
              <a:avLst/>
            </a:prstGeom>
            <a:solidFill>
              <a:srgbClr val="1CABE2">
                <a:alpha val="100000"/>
              </a:srgbClr>
            </a:solidFill>
          </p:spPr>
          <p:txBody>
            <a:bodyPr/>
            <a:lstStyle/>
            <a:p/>
          </p:txBody>
        </p:sp>
        <p:sp>
          <p:nvSpPr>
            <p:cNvPr id="33" name="rc33"/>
            <p:cNvSpPr/>
            <p:nvPr/>
          </p:nvSpPr>
          <p:spPr>
            <a:xfrm>
              <a:off x="2628989" y="3911775"/>
              <a:ext cx="239888" cy="396246"/>
            </a:xfrm>
            <a:prstGeom prst="rect">
              <a:avLst/>
            </a:prstGeom>
            <a:solidFill>
              <a:srgbClr val="80BD41">
                <a:alpha val="100000"/>
              </a:srgbClr>
            </a:solidFill>
          </p:spPr>
          <p:txBody>
            <a:bodyPr/>
            <a:lstStyle/>
            <a:p/>
          </p:txBody>
        </p:sp>
        <p:sp>
          <p:nvSpPr>
            <p:cNvPr id="34" name="rc34"/>
            <p:cNvSpPr/>
            <p:nvPr/>
          </p:nvSpPr>
          <p:spPr>
            <a:xfrm>
              <a:off x="2628989" y="3636417"/>
              <a:ext cx="239888" cy="275357"/>
            </a:xfrm>
            <a:prstGeom prst="rect">
              <a:avLst/>
            </a:prstGeom>
            <a:solidFill>
              <a:srgbClr val="1CABE2">
                <a:alpha val="100000"/>
              </a:srgbClr>
            </a:solidFill>
          </p:spPr>
          <p:txBody>
            <a:bodyPr/>
            <a:lstStyle/>
            <a:p/>
          </p:txBody>
        </p:sp>
        <p:sp>
          <p:nvSpPr>
            <p:cNvPr id="35" name="rc35"/>
            <p:cNvSpPr/>
            <p:nvPr/>
          </p:nvSpPr>
          <p:spPr>
            <a:xfrm>
              <a:off x="2895532" y="3869635"/>
              <a:ext cx="239888" cy="438386"/>
            </a:xfrm>
            <a:prstGeom prst="rect">
              <a:avLst/>
            </a:prstGeom>
            <a:solidFill>
              <a:srgbClr val="80BD41">
                <a:alpha val="100000"/>
              </a:srgbClr>
            </a:solidFill>
          </p:spPr>
          <p:txBody>
            <a:bodyPr/>
            <a:lstStyle/>
            <a:p/>
          </p:txBody>
        </p:sp>
        <p:sp>
          <p:nvSpPr>
            <p:cNvPr id="36" name="rc36"/>
            <p:cNvSpPr/>
            <p:nvPr/>
          </p:nvSpPr>
          <p:spPr>
            <a:xfrm>
              <a:off x="2895532" y="3612169"/>
              <a:ext cx="239888" cy="257465"/>
            </a:xfrm>
            <a:prstGeom prst="rect">
              <a:avLst/>
            </a:prstGeom>
            <a:solidFill>
              <a:srgbClr val="1CABE2">
                <a:alpha val="100000"/>
              </a:srgbClr>
            </a:solidFill>
          </p:spPr>
          <p:txBody>
            <a:bodyPr/>
            <a:lstStyle/>
            <a:p/>
          </p:txBody>
        </p:sp>
        <p:sp>
          <p:nvSpPr>
            <p:cNvPr id="37" name="rc37"/>
            <p:cNvSpPr/>
            <p:nvPr/>
          </p:nvSpPr>
          <p:spPr>
            <a:xfrm>
              <a:off x="3162075" y="3832363"/>
              <a:ext cx="239888" cy="475658"/>
            </a:xfrm>
            <a:prstGeom prst="rect">
              <a:avLst/>
            </a:prstGeom>
            <a:solidFill>
              <a:srgbClr val="80BD41">
                <a:alpha val="100000"/>
              </a:srgbClr>
            </a:solidFill>
          </p:spPr>
          <p:txBody>
            <a:bodyPr/>
            <a:lstStyle/>
            <a:p/>
          </p:txBody>
        </p:sp>
        <p:sp>
          <p:nvSpPr>
            <p:cNvPr id="38" name="rc38"/>
            <p:cNvSpPr/>
            <p:nvPr/>
          </p:nvSpPr>
          <p:spPr>
            <a:xfrm>
              <a:off x="3162075" y="3587327"/>
              <a:ext cx="239888" cy="245035"/>
            </a:xfrm>
            <a:prstGeom prst="rect">
              <a:avLst/>
            </a:prstGeom>
            <a:solidFill>
              <a:srgbClr val="1CABE2">
                <a:alpha val="100000"/>
              </a:srgbClr>
            </a:solidFill>
          </p:spPr>
          <p:txBody>
            <a:bodyPr/>
            <a:lstStyle/>
            <a:p/>
          </p:txBody>
        </p:sp>
        <p:sp>
          <p:nvSpPr>
            <p:cNvPr id="39" name="rc39"/>
            <p:cNvSpPr/>
            <p:nvPr/>
          </p:nvSpPr>
          <p:spPr>
            <a:xfrm>
              <a:off x="3428618" y="3815772"/>
              <a:ext cx="239888" cy="492248"/>
            </a:xfrm>
            <a:prstGeom prst="rect">
              <a:avLst/>
            </a:prstGeom>
            <a:solidFill>
              <a:srgbClr val="80BD41">
                <a:alpha val="100000"/>
              </a:srgbClr>
            </a:solidFill>
          </p:spPr>
          <p:txBody>
            <a:bodyPr/>
            <a:lstStyle/>
            <a:p/>
          </p:txBody>
        </p:sp>
        <p:sp>
          <p:nvSpPr>
            <p:cNvPr id="40" name="rc40"/>
            <p:cNvSpPr/>
            <p:nvPr/>
          </p:nvSpPr>
          <p:spPr>
            <a:xfrm>
              <a:off x="3428618" y="3562189"/>
              <a:ext cx="239888" cy="253582"/>
            </a:xfrm>
            <a:prstGeom prst="rect">
              <a:avLst/>
            </a:prstGeom>
            <a:solidFill>
              <a:srgbClr val="1CABE2">
                <a:alpha val="100000"/>
              </a:srgbClr>
            </a:solidFill>
          </p:spPr>
          <p:txBody>
            <a:bodyPr/>
            <a:lstStyle/>
            <a:p/>
          </p:txBody>
        </p:sp>
        <p:sp>
          <p:nvSpPr>
            <p:cNvPr id="41" name="rc41"/>
            <p:cNvSpPr/>
            <p:nvPr/>
          </p:nvSpPr>
          <p:spPr>
            <a:xfrm>
              <a:off x="3695161" y="3798573"/>
              <a:ext cx="239888" cy="509448"/>
            </a:xfrm>
            <a:prstGeom prst="rect">
              <a:avLst/>
            </a:prstGeom>
            <a:solidFill>
              <a:srgbClr val="80BD41">
                <a:alpha val="100000"/>
              </a:srgbClr>
            </a:solidFill>
          </p:spPr>
          <p:txBody>
            <a:bodyPr/>
            <a:lstStyle/>
            <a:p/>
          </p:txBody>
        </p:sp>
        <p:sp>
          <p:nvSpPr>
            <p:cNvPr id="42" name="rc42"/>
            <p:cNvSpPr/>
            <p:nvPr/>
          </p:nvSpPr>
          <p:spPr>
            <a:xfrm>
              <a:off x="3695161" y="3536130"/>
              <a:ext cx="239888" cy="262442"/>
            </a:xfrm>
            <a:prstGeom prst="rect">
              <a:avLst/>
            </a:prstGeom>
            <a:solidFill>
              <a:srgbClr val="1CABE2">
                <a:alpha val="100000"/>
              </a:srgbClr>
            </a:solidFill>
          </p:spPr>
          <p:txBody>
            <a:bodyPr/>
            <a:lstStyle/>
            <a:p/>
          </p:txBody>
        </p:sp>
        <p:sp>
          <p:nvSpPr>
            <p:cNvPr id="43" name="rc43"/>
            <p:cNvSpPr/>
            <p:nvPr/>
          </p:nvSpPr>
          <p:spPr>
            <a:xfrm>
              <a:off x="3961705" y="3774780"/>
              <a:ext cx="239888" cy="533241"/>
            </a:xfrm>
            <a:prstGeom prst="rect">
              <a:avLst/>
            </a:prstGeom>
            <a:solidFill>
              <a:srgbClr val="80BD41">
                <a:alpha val="100000"/>
              </a:srgbClr>
            </a:solidFill>
          </p:spPr>
          <p:txBody>
            <a:bodyPr/>
            <a:lstStyle/>
            <a:p/>
          </p:txBody>
        </p:sp>
        <p:sp>
          <p:nvSpPr>
            <p:cNvPr id="44" name="rc44"/>
            <p:cNvSpPr/>
            <p:nvPr/>
          </p:nvSpPr>
          <p:spPr>
            <a:xfrm>
              <a:off x="3961705" y="3512138"/>
              <a:ext cx="239888" cy="262641"/>
            </a:xfrm>
            <a:prstGeom prst="rect">
              <a:avLst/>
            </a:prstGeom>
            <a:solidFill>
              <a:srgbClr val="1CABE2">
                <a:alpha val="100000"/>
              </a:srgbClr>
            </a:solidFill>
          </p:spPr>
          <p:txBody>
            <a:bodyPr/>
            <a:lstStyle/>
            <a:p/>
          </p:txBody>
        </p:sp>
        <p:sp>
          <p:nvSpPr>
            <p:cNvPr id="45" name="rc45"/>
            <p:cNvSpPr/>
            <p:nvPr/>
          </p:nvSpPr>
          <p:spPr>
            <a:xfrm>
              <a:off x="4228248" y="3758346"/>
              <a:ext cx="239888" cy="549675"/>
            </a:xfrm>
            <a:prstGeom prst="rect">
              <a:avLst/>
            </a:prstGeom>
            <a:solidFill>
              <a:srgbClr val="80BD41">
                <a:alpha val="100000"/>
              </a:srgbClr>
            </a:solidFill>
          </p:spPr>
          <p:txBody>
            <a:bodyPr/>
            <a:lstStyle/>
            <a:p/>
          </p:txBody>
        </p:sp>
        <p:sp>
          <p:nvSpPr>
            <p:cNvPr id="46" name="rc46"/>
            <p:cNvSpPr/>
            <p:nvPr/>
          </p:nvSpPr>
          <p:spPr>
            <a:xfrm>
              <a:off x="4228248" y="3487610"/>
              <a:ext cx="239888" cy="270735"/>
            </a:xfrm>
            <a:prstGeom prst="rect">
              <a:avLst/>
            </a:prstGeom>
            <a:solidFill>
              <a:srgbClr val="1CABE2">
                <a:alpha val="100000"/>
              </a:srgbClr>
            </a:solidFill>
          </p:spPr>
          <p:txBody>
            <a:bodyPr/>
            <a:lstStyle/>
            <a:p/>
          </p:txBody>
        </p:sp>
        <p:sp>
          <p:nvSpPr>
            <p:cNvPr id="47" name="rc47"/>
            <p:cNvSpPr/>
            <p:nvPr/>
          </p:nvSpPr>
          <p:spPr>
            <a:xfrm>
              <a:off x="4494791" y="3742177"/>
              <a:ext cx="239888" cy="565843"/>
            </a:xfrm>
            <a:prstGeom prst="rect">
              <a:avLst/>
            </a:prstGeom>
            <a:solidFill>
              <a:srgbClr val="80BD41">
                <a:alpha val="100000"/>
              </a:srgbClr>
            </a:solidFill>
          </p:spPr>
          <p:txBody>
            <a:bodyPr/>
            <a:lstStyle/>
            <a:p/>
          </p:txBody>
        </p:sp>
        <p:sp>
          <p:nvSpPr>
            <p:cNvPr id="48" name="rc48"/>
            <p:cNvSpPr/>
            <p:nvPr/>
          </p:nvSpPr>
          <p:spPr>
            <a:xfrm>
              <a:off x="4494791" y="3463479"/>
              <a:ext cx="239888" cy="278698"/>
            </a:xfrm>
            <a:prstGeom prst="rect">
              <a:avLst/>
            </a:prstGeom>
            <a:solidFill>
              <a:srgbClr val="1CABE2">
                <a:alpha val="100000"/>
              </a:srgbClr>
            </a:solidFill>
          </p:spPr>
          <p:txBody>
            <a:bodyPr/>
            <a:lstStyle/>
            <a:p/>
          </p:txBody>
        </p:sp>
        <p:sp>
          <p:nvSpPr>
            <p:cNvPr id="49" name="rc49"/>
            <p:cNvSpPr/>
            <p:nvPr/>
          </p:nvSpPr>
          <p:spPr>
            <a:xfrm>
              <a:off x="4761334" y="3726233"/>
              <a:ext cx="239888" cy="581787"/>
            </a:xfrm>
            <a:prstGeom prst="rect">
              <a:avLst/>
            </a:prstGeom>
            <a:solidFill>
              <a:srgbClr val="80BD41">
                <a:alpha val="100000"/>
              </a:srgbClr>
            </a:solidFill>
          </p:spPr>
          <p:txBody>
            <a:bodyPr/>
            <a:lstStyle/>
            <a:p/>
          </p:txBody>
        </p:sp>
        <p:sp>
          <p:nvSpPr>
            <p:cNvPr id="50" name="rc50"/>
            <p:cNvSpPr/>
            <p:nvPr/>
          </p:nvSpPr>
          <p:spPr>
            <a:xfrm>
              <a:off x="4761334" y="3439681"/>
              <a:ext cx="239888" cy="286552"/>
            </a:xfrm>
            <a:prstGeom prst="rect">
              <a:avLst/>
            </a:prstGeom>
            <a:solidFill>
              <a:srgbClr val="1CABE2">
                <a:alpha val="100000"/>
              </a:srgbClr>
            </a:solidFill>
          </p:spPr>
          <p:txBody>
            <a:bodyPr/>
            <a:lstStyle/>
            <a:p/>
          </p:txBody>
        </p:sp>
        <p:sp>
          <p:nvSpPr>
            <p:cNvPr id="51" name="rc51"/>
            <p:cNvSpPr/>
            <p:nvPr/>
          </p:nvSpPr>
          <p:spPr>
            <a:xfrm>
              <a:off x="5027877" y="3693122"/>
              <a:ext cx="239888" cy="614898"/>
            </a:xfrm>
            <a:prstGeom prst="rect">
              <a:avLst/>
            </a:prstGeom>
            <a:solidFill>
              <a:srgbClr val="80BD41">
                <a:alpha val="100000"/>
              </a:srgbClr>
            </a:solidFill>
          </p:spPr>
          <p:txBody>
            <a:bodyPr/>
            <a:lstStyle/>
            <a:p/>
          </p:txBody>
        </p:sp>
        <p:sp>
          <p:nvSpPr>
            <p:cNvPr id="52" name="rc52"/>
            <p:cNvSpPr/>
            <p:nvPr/>
          </p:nvSpPr>
          <p:spPr>
            <a:xfrm>
              <a:off x="5027877" y="3416863"/>
              <a:ext cx="239888" cy="276259"/>
            </a:xfrm>
            <a:prstGeom prst="rect">
              <a:avLst/>
            </a:prstGeom>
            <a:solidFill>
              <a:srgbClr val="1CABE2">
                <a:alpha val="100000"/>
              </a:srgbClr>
            </a:solidFill>
          </p:spPr>
          <p:txBody>
            <a:bodyPr/>
            <a:lstStyle/>
            <a:p/>
          </p:txBody>
        </p:sp>
        <p:sp>
          <p:nvSpPr>
            <p:cNvPr id="53" name="rc53"/>
            <p:cNvSpPr/>
            <p:nvPr/>
          </p:nvSpPr>
          <p:spPr>
            <a:xfrm>
              <a:off x="5294420" y="3697596"/>
              <a:ext cx="239888" cy="610425"/>
            </a:xfrm>
            <a:prstGeom prst="rect">
              <a:avLst/>
            </a:prstGeom>
            <a:solidFill>
              <a:srgbClr val="80BD41">
                <a:alpha val="100000"/>
              </a:srgbClr>
            </a:solidFill>
          </p:spPr>
          <p:txBody>
            <a:bodyPr/>
            <a:lstStyle/>
            <a:p/>
          </p:txBody>
        </p:sp>
        <p:sp>
          <p:nvSpPr>
            <p:cNvPr id="54" name="rc54"/>
            <p:cNvSpPr/>
            <p:nvPr/>
          </p:nvSpPr>
          <p:spPr>
            <a:xfrm>
              <a:off x="5294420" y="3396939"/>
              <a:ext cx="239888" cy="300656"/>
            </a:xfrm>
            <a:prstGeom prst="rect">
              <a:avLst/>
            </a:prstGeom>
            <a:solidFill>
              <a:srgbClr val="1CABE2">
                <a:alpha val="100000"/>
              </a:srgbClr>
            </a:solidFill>
          </p:spPr>
          <p:txBody>
            <a:bodyPr/>
            <a:lstStyle/>
            <a:p/>
          </p:txBody>
        </p:sp>
        <p:sp>
          <p:nvSpPr>
            <p:cNvPr id="55" name="rc55"/>
            <p:cNvSpPr/>
            <p:nvPr/>
          </p:nvSpPr>
          <p:spPr>
            <a:xfrm>
              <a:off x="5560963" y="3637944"/>
              <a:ext cx="239888" cy="670077"/>
            </a:xfrm>
            <a:prstGeom prst="rect">
              <a:avLst/>
            </a:prstGeom>
            <a:solidFill>
              <a:srgbClr val="80BD41">
                <a:alpha val="100000"/>
              </a:srgbClr>
            </a:solidFill>
          </p:spPr>
          <p:txBody>
            <a:bodyPr/>
            <a:lstStyle/>
            <a:p/>
          </p:txBody>
        </p:sp>
        <p:sp>
          <p:nvSpPr>
            <p:cNvPr id="56" name="rc56"/>
            <p:cNvSpPr/>
            <p:nvPr/>
          </p:nvSpPr>
          <p:spPr>
            <a:xfrm>
              <a:off x="5560963" y="3377358"/>
              <a:ext cx="239888" cy="260585"/>
            </a:xfrm>
            <a:prstGeom prst="rect">
              <a:avLst/>
            </a:prstGeom>
            <a:solidFill>
              <a:srgbClr val="1CABE2">
                <a:alpha val="100000"/>
              </a:srgbClr>
            </a:solidFill>
          </p:spPr>
          <p:txBody>
            <a:bodyPr/>
            <a:lstStyle/>
            <a:p/>
          </p:txBody>
        </p:sp>
        <p:sp>
          <p:nvSpPr>
            <p:cNvPr id="57" name="rc57"/>
            <p:cNvSpPr/>
            <p:nvPr/>
          </p:nvSpPr>
          <p:spPr>
            <a:xfrm>
              <a:off x="5827506" y="3660808"/>
              <a:ext cx="239888" cy="647212"/>
            </a:xfrm>
            <a:prstGeom prst="rect">
              <a:avLst/>
            </a:prstGeom>
            <a:solidFill>
              <a:srgbClr val="80BD41">
                <a:alpha val="100000"/>
              </a:srgbClr>
            </a:solidFill>
          </p:spPr>
          <p:txBody>
            <a:bodyPr/>
            <a:lstStyle/>
            <a:p/>
          </p:txBody>
        </p:sp>
        <p:sp>
          <p:nvSpPr>
            <p:cNvPr id="58" name="rc58"/>
            <p:cNvSpPr/>
            <p:nvPr/>
          </p:nvSpPr>
          <p:spPr>
            <a:xfrm>
              <a:off x="5827506" y="3356237"/>
              <a:ext cx="239888" cy="304571"/>
            </a:xfrm>
            <a:prstGeom prst="rect">
              <a:avLst/>
            </a:prstGeom>
            <a:solidFill>
              <a:srgbClr val="1CABE2">
                <a:alpha val="100000"/>
              </a:srgbClr>
            </a:solidFill>
          </p:spPr>
          <p:txBody>
            <a:bodyPr/>
            <a:lstStyle/>
            <a:p/>
          </p:txBody>
        </p:sp>
        <p:sp>
          <p:nvSpPr>
            <p:cNvPr id="59" name="rc59"/>
            <p:cNvSpPr/>
            <p:nvPr/>
          </p:nvSpPr>
          <p:spPr>
            <a:xfrm>
              <a:off x="6094049" y="3577953"/>
              <a:ext cx="239888" cy="730068"/>
            </a:xfrm>
            <a:prstGeom prst="rect">
              <a:avLst/>
            </a:prstGeom>
            <a:solidFill>
              <a:srgbClr val="80BD41">
                <a:alpha val="100000"/>
              </a:srgbClr>
            </a:solidFill>
          </p:spPr>
          <p:txBody>
            <a:bodyPr/>
            <a:lstStyle/>
            <a:p/>
          </p:txBody>
        </p:sp>
        <p:sp>
          <p:nvSpPr>
            <p:cNvPr id="60" name="rc60"/>
            <p:cNvSpPr/>
            <p:nvPr/>
          </p:nvSpPr>
          <p:spPr>
            <a:xfrm>
              <a:off x="6094049" y="3334597"/>
              <a:ext cx="239888" cy="243356"/>
            </a:xfrm>
            <a:prstGeom prst="rect">
              <a:avLst/>
            </a:prstGeom>
            <a:solidFill>
              <a:srgbClr val="1CABE2">
                <a:alpha val="100000"/>
              </a:srgbClr>
            </a:solidFill>
          </p:spPr>
          <p:txBody>
            <a:bodyPr/>
            <a:lstStyle/>
            <a:p/>
          </p:txBody>
        </p:sp>
        <p:sp>
          <p:nvSpPr>
            <p:cNvPr id="61" name="rc61"/>
            <p:cNvSpPr/>
            <p:nvPr/>
          </p:nvSpPr>
          <p:spPr>
            <a:xfrm>
              <a:off x="6360593" y="3611437"/>
              <a:ext cx="239888" cy="696584"/>
            </a:xfrm>
            <a:prstGeom prst="rect">
              <a:avLst/>
            </a:prstGeom>
            <a:solidFill>
              <a:srgbClr val="80BD41">
                <a:alpha val="100000"/>
              </a:srgbClr>
            </a:solidFill>
          </p:spPr>
          <p:txBody>
            <a:bodyPr/>
            <a:lstStyle/>
            <a:p/>
          </p:txBody>
        </p:sp>
        <p:sp>
          <p:nvSpPr>
            <p:cNvPr id="62" name="rc62"/>
            <p:cNvSpPr/>
            <p:nvPr/>
          </p:nvSpPr>
          <p:spPr>
            <a:xfrm>
              <a:off x="6360593" y="3312901"/>
              <a:ext cx="239888" cy="298536"/>
            </a:xfrm>
            <a:prstGeom prst="rect">
              <a:avLst/>
            </a:prstGeom>
            <a:solidFill>
              <a:srgbClr val="1CABE2">
                <a:alpha val="100000"/>
              </a:srgbClr>
            </a:solidFill>
          </p:spPr>
          <p:txBody>
            <a:bodyPr/>
            <a:lstStyle/>
            <a:p/>
          </p:txBody>
        </p:sp>
        <p:sp>
          <p:nvSpPr>
            <p:cNvPr id="63" name="rc63"/>
            <p:cNvSpPr/>
            <p:nvPr/>
          </p:nvSpPr>
          <p:spPr>
            <a:xfrm>
              <a:off x="6627136" y="3625533"/>
              <a:ext cx="239888" cy="682487"/>
            </a:xfrm>
            <a:prstGeom prst="rect">
              <a:avLst/>
            </a:prstGeom>
            <a:solidFill>
              <a:srgbClr val="80BD41">
                <a:alpha val="100000"/>
              </a:srgbClr>
            </a:solidFill>
          </p:spPr>
          <p:txBody>
            <a:bodyPr/>
            <a:lstStyle/>
            <a:p/>
          </p:txBody>
        </p:sp>
        <p:sp>
          <p:nvSpPr>
            <p:cNvPr id="64" name="rc64"/>
            <p:cNvSpPr/>
            <p:nvPr/>
          </p:nvSpPr>
          <p:spPr>
            <a:xfrm>
              <a:off x="6627136" y="3289383"/>
              <a:ext cx="239888" cy="336150"/>
            </a:xfrm>
            <a:prstGeom prst="rect">
              <a:avLst/>
            </a:prstGeom>
            <a:solidFill>
              <a:srgbClr val="1CABE2">
                <a:alpha val="100000"/>
              </a:srgbClr>
            </a:solidFill>
          </p:spPr>
          <p:txBody>
            <a:bodyPr/>
            <a:lstStyle/>
            <a:p/>
          </p:txBody>
        </p:sp>
        <p:sp>
          <p:nvSpPr>
            <p:cNvPr id="65" name="rc65"/>
            <p:cNvSpPr/>
            <p:nvPr/>
          </p:nvSpPr>
          <p:spPr>
            <a:xfrm>
              <a:off x="6893679" y="3631768"/>
              <a:ext cx="239888" cy="676253"/>
            </a:xfrm>
            <a:prstGeom prst="rect">
              <a:avLst/>
            </a:prstGeom>
            <a:solidFill>
              <a:srgbClr val="80BD41">
                <a:alpha val="100000"/>
              </a:srgbClr>
            </a:solidFill>
          </p:spPr>
          <p:txBody>
            <a:bodyPr/>
            <a:lstStyle/>
            <a:p/>
          </p:txBody>
        </p:sp>
        <p:sp>
          <p:nvSpPr>
            <p:cNvPr id="66" name="rc66"/>
            <p:cNvSpPr/>
            <p:nvPr/>
          </p:nvSpPr>
          <p:spPr>
            <a:xfrm>
              <a:off x="6893679" y="3267631"/>
              <a:ext cx="239888" cy="364136"/>
            </a:xfrm>
            <a:prstGeom prst="rect">
              <a:avLst/>
            </a:prstGeom>
            <a:solidFill>
              <a:srgbClr val="1CABE2">
                <a:alpha val="100000"/>
              </a:srgbClr>
            </a:solidFill>
          </p:spPr>
          <p:txBody>
            <a:bodyPr/>
            <a:lstStyle/>
            <a:p/>
          </p:txBody>
        </p:sp>
        <p:sp>
          <p:nvSpPr>
            <p:cNvPr id="67" name="rc67"/>
            <p:cNvSpPr/>
            <p:nvPr/>
          </p:nvSpPr>
          <p:spPr>
            <a:xfrm>
              <a:off x="7160222" y="3640887"/>
              <a:ext cx="239888" cy="667134"/>
            </a:xfrm>
            <a:prstGeom prst="rect">
              <a:avLst/>
            </a:prstGeom>
            <a:solidFill>
              <a:srgbClr val="80BD41">
                <a:alpha val="100000"/>
              </a:srgbClr>
            </a:solidFill>
          </p:spPr>
          <p:txBody>
            <a:bodyPr/>
            <a:lstStyle/>
            <a:p/>
          </p:txBody>
        </p:sp>
        <p:sp>
          <p:nvSpPr>
            <p:cNvPr id="68" name="rc68"/>
            <p:cNvSpPr/>
            <p:nvPr/>
          </p:nvSpPr>
          <p:spPr>
            <a:xfrm>
              <a:off x="7160222" y="3249077"/>
              <a:ext cx="239888" cy="391809"/>
            </a:xfrm>
            <a:prstGeom prst="rect">
              <a:avLst/>
            </a:prstGeom>
            <a:solidFill>
              <a:srgbClr val="1CABE2">
                <a:alpha val="100000"/>
              </a:srgbClr>
            </a:solidFill>
          </p:spPr>
          <p:txBody>
            <a:bodyPr/>
            <a:lstStyle/>
            <a:p/>
          </p:txBody>
        </p:sp>
        <p:sp>
          <p:nvSpPr>
            <p:cNvPr id="69" name="rc69"/>
            <p:cNvSpPr/>
            <p:nvPr/>
          </p:nvSpPr>
          <p:spPr>
            <a:xfrm>
              <a:off x="7426765" y="3456033"/>
              <a:ext cx="239888" cy="851987"/>
            </a:xfrm>
            <a:prstGeom prst="rect">
              <a:avLst/>
            </a:prstGeom>
            <a:solidFill>
              <a:srgbClr val="80BD41">
                <a:alpha val="100000"/>
              </a:srgbClr>
            </a:solidFill>
          </p:spPr>
          <p:txBody>
            <a:bodyPr/>
            <a:lstStyle/>
            <a:p/>
          </p:txBody>
        </p:sp>
        <p:sp>
          <p:nvSpPr>
            <p:cNvPr id="70" name="rc70"/>
            <p:cNvSpPr/>
            <p:nvPr/>
          </p:nvSpPr>
          <p:spPr>
            <a:xfrm>
              <a:off x="7426765" y="3229556"/>
              <a:ext cx="239888" cy="226477"/>
            </a:xfrm>
            <a:prstGeom prst="rect">
              <a:avLst/>
            </a:prstGeom>
            <a:solidFill>
              <a:srgbClr val="1CABE2">
                <a:alpha val="100000"/>
              </a:srgbClr>
            </a:solidFill>
          </p:spPr>
          <p:txBody>
            <a:bodyPr/>
            <a:lstStyle/>
            <a:p/>
          </p:txBody>
        </p:sp>
        <p:sp>
          <p:nvSpPr>
            <p:cNvPr id="71" name="rc71"/>
            <p:cNvSpPr/>
            <p:nvPr/>
          </p:nvSpPr>
          <p:spPr>
            <a:xfrm>
              <a:off x="7693308" y="3538187"/>
              <a:ext cx="239888" cy="769834"/>
            </a:xfrm>
            <a:prstGeom prst="rect">
              <a:avLst/>
            </a:prstGeom>
            <a:solidFill>
              <a:srgbClr val="80BD41">
                <a:alpha val="100000"/>
              </a:srgbClr>
            </a:solidFill>
          </p:spPr>
          <p:txBody>
            <a:bodyPr/>
            <a:lstStyle/>
            <a:p/>
          </p:txBody>
        </p:sp>
        <p:sp>
          <p:nvSpPr>
            <p:cNvPr id="72" name="rc72"/>
            <p:cNvSpPr/>
            <p:nvPr/>
          </p:nvSpPr>
          <p:spPr>
            <a:xfrm>
              <a:off x="7693308" y="3208257"/>
              <a:ext cx="239888" cy="329929"/>
            </a:xfrm>
            <a:prstGeom prst="rect">
              <a:avLst/>
            </a:prstGeom>
            <a:solidFill>
              <a:srgbClr val="1CABE2">
                <a:alpha val="100000"/>
              </a:srgbClr>
            </a:solidFill>
          </p:spPr>
          <p:txBody>
            <a:bodyPr/>
            <a:lstStyle/>
            <a:p/>
          </p:txBody>
        </p:sp>
        <p:sp>
          <p:nvSpPr>
            <p:cNvPr id="73" name="rc73"/>
            <p:cNvSpPr/>
            <p:nvPr/>
          </p:nvSpPr>
          <p:spPr>
            <a:xfrm>
              <a:off x="7959851" y="3559179"/>
              <a:ext cx="239888" cy="748842"/>
            </a:xfrm>
            <a:prstGeom prst="rect">
              <a:avLst/>
            </a:prstGeom>
            <a:solidFill>
              <a:srgbClr val="80BD41">
                <a:alpha val="100000"/>
              </a:srgbClr>
            </a:solidFill>
          </p:spPr>
          <p:txBody>
            <a:bodyPr/>
            <a:lstStyle/>
            <a:p/>
          </p:txBody>
        </p:sp>
        <p:sp>
          <p:nvSpPr>
            <p:cNvPr id="74" name="rc74"/>
            <p:cNvSpPr/>
            <p:nvPr/>
          </p:nvSpPr>
          <p:spPr>
            <a:xfrm>
              <a:off x="7959851" y="3190345"/>
              <a:ext cx="239888" cy="368833"/>
            </a:xfrm>
            <a:prstGeom prst="rect">
              <a:avLst/>
            </a:prstGeom>
            <a:solidFill>
              <a:srgbClr val="1CABE2">
                <a:alpha val="100000"/>
              </a:srgbClr>
            </a:solidFill>
          </p:spPr>
          <p:txBody>
            <a:bodyPr/>
            <a:lstStyle/>
            <a:p/>
          </p:txBody>
        </p:sp>
        <p:sp>
          <p:nvSpPr>
            <p:cNvPr id="75" name="pl75"/>
            <p:cNvSpPr/>
            <p:nvPr/>
          </p:nvSpPr>
          <p:spPr>
            <a:xfrm>
              <a:off x="1416218" y="2542093"/>
              <a:ext cx="6663577" cy="782373"/>
            </a:xfrm>
            <a:custGeom>
              <a:avLst/>
              <a:pathLst>
                <a:path w="6663577" h="782373">
                  <a:moveTo>
                    <a:pt x="0" y="782373"/>
                  </a:moveTo>
                  <a:lnTo>
                    <a:pt x="266543" y="514130"/>
                  </a:lnTo>
                  <a:lnTo>
                    <a:pt x="533086" y="335302"/>
                  </a:lnTo>
                  <a:lnTo>
                    <a:pt x="799629" y="290595"/>
                  </a:lnTo>
                  <a:lnTo>
                    <a:pt x="1066172" y="134121"/>
                  </a:lnTo>
                  <a:lnTo>
                    <a:pt x="1332715" y="447070"/>
                  </a:lnTo>
                  <a:lnTo>
                    <a:pt x="1599258" y="357656"/>
                  </a:lnTo>
                  <a:lnTo>
                    <a:pt x="1865801" y="290595"/>
                  </a:lnTo>
                  <a:lnTo>
                    <a:pt x="2132344" y="290595"/>
                  </a:lnTo>
                  <a:lnTo>
                    <a:pt x="2398888" y="290595"/>
                  </a:lnTo>
                  <a:lnTo>
                    <a:pt x="2665431" y="268242"/>
                  </a:lnTo>
                  <a:lnTo>
                    <a:pt x="2931974" y="268242"/>
                  </a:lnTo>
                  <a:lnTo>
                    <a:pt x="3198517" y="268242"/>
                  </a:lnTo>
                  <a:lnTo>
                    <a:pt x="3465060" y="268242"/>
                  </a:lnTo>
                  <a:lnTo>
                    <a:pt x="3731603" y="223535"/>
                  </a:lnTo>
                  <a:lnTo>
                    <a:pt x="3998146" y="268242"/>
                  </a:lnTo>
                  <a:lnTo>
                    <a:pt x="4264689" y="156474"/>
                  </a:lnTo>
                  <a:lnTo>
                    <a:pt x="4531233" y="245888"/>
                  </a:lnTo>
                  <a:lnTo>
                    <a:pt x="4797776" y="89414"/>
                  </a:lnTo>
                  <a:lnTo>
                    <a:pt x="5064319" y="201181"/>
                  </a:lnTo>
                  <a:lnTo>
                    <a:pt x="5330862" y="268242"/>
                  </a:lnTo>
                  <a:lnTo>
                    <a:pt x="5597405" y="312949"/>
                  </a:lnTo>
                  <a:lnTo>
                    <a:pt x="5863948" y="357656"/>
                  </a:lnTo>
                  <a:lnTo>
                    <a:pt x="6130491" y="0"/>
                  </a:lnTo>
                  <a:lnTo>
                    <a:pt x="6397034" y="201181"/>
                  </a:lnTo>
                  <a:lnTo>
                    <a:pt x="6663577" y="26824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7" name="tx87"/>
            <p:cNvSpPr/>
            <p:nvPr/>
          </p:nvSpPr>
          <p:spPr>
            <a:xfrm>
              <a:off x="1324790" y="3611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0.69</a:t>
              </a:r>
            </a:p>
          </p:txBody>
        </p:sp>
        <p:sp>
          <p:nvSpPr>
            <p:cNvPr id="88" name="tx88"/>
            <p:cNvSpPr/>
            <p:nvPr/>
          </p:nvSpPr>
          <p:spPr>
            <a:xfrm>
              <a:off x="2657505" y="35004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0.83</a:t>
              </a:r>
            </a:p>
          </p:txBody>
        </p:sp>
        <p:sp>
          <p:nvSpPr>
            <p:cNvPr id="89" name="tx89"/>
            <p:cNvSpPr/>
            <p:nvPr/>
          </p:nvSpPr>
          <p:spPr>
            <a:xfrm>
              <a:off x="3990221" y="33762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90" name="tx90"/>
            <p:cNvSpPr/>
            <p:nvPr/>
          </p:nvSpPr>
          <p:spPr>
            <a:xfrm>
              <a:off x="5322937" y="32621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1" name="tx91"/>
            <p:cNvSpPr/>
            <p:nvPr/>
          </p:nvSpPr>
          <p:spPr>
            <a:xfrm>
              <a:off x="6389109" y="31781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92" name="tx92"/>
            <p:cNvSpPr/>
            <p:nvPr/>
          </p:nvSpPr>
          <p:spPr>
            <a:xfrm>
              <a:off x="6655652" y="31534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3" name="tx93"/>
            <p:cNvSpPr/>
            <p:nvPr/>
          </p:nvSpPr>
          <p:spPr>
            <a:xfrm>
              <a:off x="6922195" y="3131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4" name="tx94"/>
            <p:cNvSpPr/>
            <p:nvPr/>
          </p:nvSpPr>
          <p:spPr>
            <a:xfrm>
              <a:off x="7214864" y="31131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5" name="tx95"/>
            <p:cNvSpPr/>
            <p:nvPr/>
          </p:nvSpPr>
          <p:spPr>
            <a:xfrm>
              <a:off x="7455282" y="30935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6" name="tx96"/>
            <p:cNvSpPr/>
            <p:nvPr/>
          </p:nvSpPr>
          <p:spPr>
            <a:xfrm>
              <a:off x="7721825" y="30722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7" name="tx97"/>
            <p:cNvSpPr/>
            <p:nvPr/>
          </p:nvSpPr>
          <p:spPr>
            <a:xfrm>
              <a:off x="7988368" y="30543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8" name="pl98"/>
            <p:cNvSpPr/>
            <p:nvPr/>
          </p:nvSpPr>
          <p:spPr>
            <a:xfrm>
              <a:off x="1416218"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41494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10" name="tx110"/>
            <p:cNvSpPr/>
            <p:nvPr/>
          </p:nvSpPr>
          <p:spPr>
            <a:xfrm>
              <a:off x="1324790" y="38689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11" name="tx111"/>
            <p:cNvSpPr/>
            <p:nvPr/>
          </p:nvSpPr>
          <p:spPr>
            <a:xfrm>
              <a:off x="2657505" y="4074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12" name="tx112"/>
            <p:cNvSpPr/>
            <p:nvPr/>
          </p:nvSpPr>
          <p:spPr>
            <a:xfrm>
              <a:off x="2657505" y="37390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13" name="tx113"/>
            <p:cNvSpPr/>
            <p:nvPr/>
          </p:nvSpPr>
          <p:spPr>
            <a:xfrm>
              <a:off x="3990221" y="4006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14" name="tx114"/>
            <p:cNvSpPr/>
            <p:nvPr/>
          </p:nvSpPr>
          <p:spPr>
            <a:xfrm>
              <a:off x="3990221" y="36083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5" name="tx115"/>
            <p:cNvSpPr/>
            <p:nvPr/>
          </p:nvSpPr>
          <p:spPr>
            <a:xfrm>
              <a:off x="5322937" y="39677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16" name="tx116"/>
            <p:cNvSpPr/>
            <p:nvPr/>
          </p:nvSpPr>
          <p:spPr>
            <a:xfrm>
              <a:off x="5322937" y="35121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17" name="tx117"/>
            <p:cNvSpPr/>
            <p:nvPr/>
          </p:nvSpPr>
          <p:spPr>
            <a:xfrm>
              <a:off x="6389109" y="39246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18" name="tx118"/>
            <p:cNvSpPr/>
            <p:nvPr/>
          </p:nvSpPr>
          <p:spPr>
            <a:xfrm>
              <a:off x="6389109" y="34270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19" name="tx119"/>
            <p:cNvSpPr/>
            <p:nvPr/>
          </p:nvSpPr>
          <p:spPr>
            <a:xfrm>
              <a:off x="6655652" y="3931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20" name="tx120"/>
            <p:cNvSpPr/>
            <p:nvPr/>
          </p:nvSpPr>
          <p:spPr>
            <a:xfrm>
              <a:off x="6655652" y="34224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21" name="tx121"/>
            <p:cNvSpPr/>
            <p:nvPr/>
          </p:nvSpPr>
          <p:spPr>
            <a:xfrm>
              <a:off x="6922195" y="39348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2" name="tx122"/>
            <p:cNvSpPr/>
            <p:nvPr/>
          </p:nvSpPr>
          <p:spPr>
            <a:xfrm>
              <a:off x="6922195" y="34146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23" name="tx123"/>
            <p:cNvSpPr/>
            <p:nvPr/>
          </p:nvSpPr>
          <p:spPr>
            <a:xfrm>
              <a:off x="7188738" y="3939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4" name="tx124"/>
            <p:cNvSpPr/>
            <p:nvPr/>
          </p:nvSpPr>
          <p:spPr>
            <a:xfrm>
              <a:off x="7188738" y="3409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25" name="tx125"/>
            <p:cNvSpPr/>
            <p:nvPr/>
          </p:nvSpPr>
          <p:spPr>
            <a:xfrm>
              <a:off x="7455282" y="3846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6" name="tx126"/>
            <p:cNvSpPr/>
            <p:nvPr/>
          </p:nvSpPr>
          <p:spPr>
            <a:xfrm>
              <a:off x="7455282" y="3307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27" name="tx127"/>
            <p:cNvSpPr/>
            <p:nvPr/>
          </p:nvSpPr>
          <p:spPr>
            <a:xfrm>
              <a:off x="7721825" y="38880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28" name="tx128"/>
            <p:cNvSpPr/>
            <p:nvPr/>
          </p:nvSpPr>
          <p:spPr>
            <a:xfrm>
              <a:off x="7721825" y="33381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29" name="tx129"/>
            <p:cNvSpPr/>
            <p:nvPr/>
          </p:nvSpPr>
          <p:spPr>
            <a:xfrm>
              <a:off x="7988368" y="3898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30" name="tx130"/>
            <p:cNvSpPr/>
            <p:nvPr/>
          </p:nvSpPr>
          <p:spPr>
            <a:xfrm>
              <a:off x="7988368" y="3339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4501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63240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81803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82906"/>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2000-2025</a:t>
              </a:r>
            </a:p>
          </p:txBody>
        </p:sp>
        <p:sp>
          <p:nvSpPr>
            <p:cNvPr id="161" name="pl161"/>
            <p:cNvSpPr/>
            <p:nvPr/>
          </p:nvSpPr>
          <p:spPr>
            <a:xfrm>
              <a:off x="24913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8813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2714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6863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764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664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4097657" cy="129091"/>
            </a:xfrm>
            <a:prstGeom prst="rect">
              <a:avLst/>
            </a:prstGeom>
            <a:solidFill>
              <a:srgbClr val="80BD41">
                <a:alpha val="100000"/>
              </a:srgbClr>
            </a:solidFill>
          </p:spPr>
          <p:txBody>
            <a:bodyPr/>
            <a:lstStyle/>
            <a:p/>
          </p:txBody>
        </p:sp>
        <p:sp>
          <p:nvSpPr>
            <p:cNvPr id="172" name="rc172"/>
            <p:cNvSpPr/>
            <p:nvPr/>
          </p:nvSpPr>
          <p:spPr>
            <a:xfrm>
              <a:off x="5393930" y="5954972"/>
              <a:ext cx="1756138" cy="129091"/>
            </a:xfrm>
            <a:prstGeom prst="rect">
              <a:avLst/>
            </a:prstGeom>
            <a:solidFill>
              <a:srgbClr val="1CABE2">
                <a:alpha val="100000"/>
              </a:srgbClr>
            </a:solidFill>
          </p:spPr>
          <p:txBody>
            <a:bodyPr/>
            <a:lstStyle/>
            <a:p/>
          </p:txBody>
        </p:sp>
        <p:sp>
          <p:nvSpPr>
            <p:cNvPr id="173" name="rc173"/>
            <p:cNvSpPr/>
            <p:nvPr/>
          </p:nvSpPr>
          <p:spPr>
            <a:xfrm>
              <a:off x="1296273" y="5793607"/>
              <a:ext cx="4528552" cy="129091"/>
            </a:xfrm>
            <a:prstGeom prst="rect">
              <a:avLst/>
            </a:prstGeom>
            <a:solidFill>
              <a:srgbClr val="80BD41">
                <a:alpha val="100000"/>
              </a:srgbClr>
            </a:solidFill>
          </p:spPr>
          <p:txBody>
            <a:bodyPr/>
            <a:lstStyle/>
            <a:p/>
          </p:txBody>
        </p:sp>
        <p:sp>
          <p:nvSpPr>
            <p:cNvPr id="174" name="rc174"/>
            <p:cNvSpPr/>
            <p:nvPr/>
          </p:nvSpPr>
          <p:spPr>
            <a:xfrm>
              <a:off x="5824826" y="5793607"/>
              <a:ext cx="1940809" cy="129091"/>
            </a:xfrm>
            <a:prstGeom prst="rect">
              <a:avLst/>
            </a:prstGeom>
            <a:solidFill>
              <a:srgbClr val="1CABE2">
                <a:alpha val="100000"/>
              </a:srgbClr>
            </a:solidFill>
          </p:spPr>
          <p:txBody>
            <a:bodyPr/>
            <a:lstStyle/>
            <a:p/>
          </p:txBody>
        </p:sp>
        <p:sp>
          <p:nvSpPr>
            <p:cNvPr id="175" name="rc175"/>
            <p:cNvSpPr/>
            <p:nvPr/>
          </p:nvSpPr>
          <p:spPr>
            <a:xfrm>
              <a:off x="1296273" y="5632243"/>
              <a:ext cx="4405067" cy="129091"/>
            </a:xfrm>
            <a:prstGeom prst="rect">
              <a:avLst/>
            </a:prstGeom>
            <a:solidFill>
              <a:srgbClr val="80BD41">
                <a:alpha val="100000"/>
              </a:srgbClr>
            </a:solidFill>
          </p:spPr>
          <p:txBody>
            <a:bodyPr/>
            <a:lstStyle/>
            <a:p/>
          </p:txBody>
        </p:sp>
        <p:sp>
          <p:nvSpPr>
            <p:cNvPr id="176" name="rc176"/>
            <p:cNvSpPr/>
            <p:nvPr/>
          </p:nvSpPr>
          <p:spPr>
            <a:xfrm>
              <a:off x="5701341" y="5632243"/>
              <a:ext cx="2169663" cy="129091"/>
            </a:xfrm>
            <a:prstGeom prst="rect">
              <a:avLst/>
            </a:prstGeom>
            <a:solidFill>
              <a:srgbClr val="1CABE2">
                <a:alpha val="100000"/>
              </a:srgbClr>
            </a:solidFill>
          </p:spPr>
          <p:txBody>
            <a:bodyPr/>
            <a:lstStyle/>
            <a:p/>
          </p:txBody>
        </p:sp>
        <p:sp>
          <p:nvSpPr>
            <p:cNvPr id="177" name="tx177"/>
            <p:cNvSpPr/>
            <p:nvPr/>
          </p:nvSpPr>
          <p:spPr>
            <a:xfrm>
              <a:off x="7330232"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78" name="tx178"/>
            <p:cNvSpPr/>
            <p:nvPr/>
          </p:nvSpPr>
          <p:spPr>
            <a:xfrm>
              <a:off x="7976577"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79" name="tx179"/>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1.38</a:t>
              </a:r>
            </a:p>
          </p:txBody>
        </p:sp>
        <p:sp>
          <p:nvSpPr>
            <p:cNvPr id="180" name="tx180"/>
            <p:cNvSpPr/>
            <p:nvPr/>
          </p:nvSpPr>
          <p:spPr>
            <a:xfrm>
              <a:off x="323960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81" name="tx181"/>
            <p:cNvSpPr/>
            <p:nvPr/>
          </p:nvSpPr>
          <p:spPr>
            <a:xfrm>
              <a:off x="616650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0.37</a:t>
              </a:r>
            </a:p>
          </p:txBody>
        </p:sp>
        <p:sp>
          <p:nvSpPr>
            <p:cNvPr id="182" name="tx182"/>
            <p:cNvSpPr/>
            <p:nvPr/>
          </p:nvSpPr>
          <p:spPr>
            <a:xfrm>
              <a:off x="345505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0.95</a:t>
              </a:r>
            </a:p>
          </p:txBody>
        </p:sp>
        <p:sp>
          <p:nvSpPr>
            <p:cNvPr id="183" name="tx183"/>
            <p:cNvSpPr/>
            <p:nvPr/>
          </p:nvSpPr>
          <p:spPr>
            <a:xfrm>
              <a:off x="668973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0.41</a:t>
              </a:r>
            </a:p>
          </p:txBody>
        </p:sp>
        <p:sp>
          <p:nvSpPr>
            <p:cNvPr id="184" name="tx184"/>
            <p:cNvSpPr/>
            <p:nvPr/>
          </p:nvSpPr>
          <p:spPr>
            <a:xfrm>
              <a:off x="339331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0.92</a:t>
              </a:r>
            </a:p>
          </p:txBody>
        </p:sp>
        <p:sp>
          <p:nvSpPr>
            <p:cNvPr id="185" name="tx185"/>
            <p:cNvSpPr/>
            <p:nvPr/>
          </p:nvSpPr>
          <p:spPr>
            <a:xfrm>
              <a:off x="668067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0.45</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0" name="tx190"/>
            <p:cNvSpPr/>
            <p:nvPr/>
          </p:nvSpPr>
          <p:spPr>
            <a:xfrm>
              <a:off x="351164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1" name="tx191"/>
            <p:cNvSpPr/>
            <p:nvPr/>
          </p:nvSpPr>
          <p:spPr>
            <a:xfrm>
              <a:off x="5901711"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2" name="tx192"/>
            <p:cNvSpPr/>
            <p:nvPr/>
          </p:nvSpPr>
          <p:spPr>
            <a:xfrm>
              <a:off x="8291776"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3" name="tx193"/>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4" name="tx19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(67%) was lower than in 2019 (70%).
The number of children vaccinated with DTP1 increased 8% compared to in 2019.
The number of surviving infants increased approximately 12% compared to in 2019.
In 2025, 100,000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7" name=""/>
          <p:cNvGrpSpPr/>
          <p:nvPr/>
        </p:nvGrpSpPr>
        <p:grpSpPr>
          <a:xfrm>
            <a:off x="292608" y="1051560"/>
            <a:ext cx="8595360" cy="28575"/>
            <a:chOff x="292608" y="1051560"/>
            <a:chExt cx="8595360" cy="28575"/>
          </a:xfrm>
        </p:grpSpPr>
        <p:sp>
          <p:nvSpPr>
            <p:cNvPr id="19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659928"/>
              <a:ext cx="3397293" cy="721754"/>
            </a:xfrm>
            <a:custGeom>
              <a:avLst/>
              <a:pathLst>
                <a:path w="3397293" h="721754">
                  <a:moveTo>
                    <a:pt x="0" y="721754"/>
                  </a:moveTo>
                  <a:lnTo>
                    <a:pt x="135891" y="481169"/>
                  </a:lnTo>
                  <a:lnTo>
                    <a:pt x="271783" y="371812"/>
                  </a:lnTo>
                  <a:lnTo>
                    <a:pt x="407675" y="393684"/>
                  </a:lnTo>
                  <a:lnTo>
                    <a:pt x="543566" y="371812"/>
                  </a:lnTo>
                  <a:lnTo>
                    <a:pt x="679458" y="371812"/>
                  </a:lnTo>
                  <a:lnTo>
                    <a:pt x="815350" y="437426"/>
                  </a:lnTo>
                  <a:lnTo>
                    <a:pt x="951242" y="459298"/>
                  </a:lnTo>
                  <a:lnTo>
                    <a:pt x="1087133" y="415555"/>
                  </a:lnTo>
                  <a:lnTo>
                    <a:pt x="1223025" y="371812"/>
                  </a:lnTo>
                  <a:lnTo>
                    <a:pt x="1358917" y="328070"/>
                  </a:lnTo>
                  <a:lnTo>
                    <a:pt x="1494809" y="306198"/>
                  </a:lnTo>
                  <a:lnTo>
                    <a:pt x="1630700" y="262456"/>
                  </a:lnTo>
                  <a:lnTo>
                    <a:pt x="1766592" y="218713"/>
                  </a:lnTo>
                  <a:lnTo>
                    <a:pt x="1902484" y="196842"/>
                  </a:lnTo>
                  <a:lnTo>
                    <a:pt x="2038375" y="174970"/>
                  </a:lnTo>
                  <a:lnTo>
                    <a:pt x="2174267" y="153099"/>
                  </a:lnTo>
                  <a:lnTo>
                    <a:pt x="2310159" y="196842"/>
                  </a:lnTo>
                  <a:lnTo>
                    <a:pt x="2446051" y="0"/>
                  </a:lnTo>
                  <a:lnTo>
                    <a:pt x="2581942" y="65614"/>
                  </a:lnTo>
                  <a:lnTo>
                    <a:pt x="2717834" y="196842"/>
                  </a:lnTo>
                  <a:lnTo>
                    <a:pt x="2853726" y="306198"/>
                  </a:lnTo>
                  <a:lnTo>
                    <a:pt x="2989618" y="349941"/>
                  </a:lnTo>
                  <a:lnTo>
                    <a:pt x="3125509" y="87485"/>
                  </a:lnTo>
                  <a:lnTo>
                    <a:pt x="3261401" y="131228"/>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659928"/>
              <a:ext cx="3397293" cy="721754"/>
            </a:xfrm>
            <a:custGeom>
              <a:avLst/>
              <a:pathLst>
                <a:path w="3397293" h="721754">
                  <a:moveTo>
                    <a:pt x="0" y="721754"/>
                  </a:moveTo>
                  <a:lnTo>
                    <a:pt x="135891" y="481169"/>
                  </a:lnTo>
                  <a:lnTo>
                    <a:pt x="271783" y="371812"/>
                  </a:lnTo>
                  <a:lnTo>
                    <a:pt x="407675" y="393684"/>
                  </a:lnTo>
                  <a:lnTo>
                    <a:pt x="543566" y="371812"/>
                  </a:lnTo>
                  <a:lnTo>
                    <a:pt x="679458" y="371812"/>
                  </a:lnTo>
                  <a:lnTo>
                    <a:pt x="815350" y="437426"/>
                  </a:lnTo>
                  <a:lnTo>
                    <a:pt x="951242" y="459298"/>
                  </a:lnTo>
                  <a:lnTo>
                    <a:pt x="1087133" y="415555"/>
                  </a:lnTo>
                  <a:lnTo>
                    <a:pt x="1223025" y="371812"/>
                  </a:lnTo>
                  <a:lnTo>
                    <a:pt x="1358917" y="328070"/>
                  </a:lnTo>
                  <a:lnTo>
                    <a:pt x="1494809" y="306198"/>
                  </a:lnTo>
                  <a:lnTo>
                    <a:pt x="1630700" y="262456"/>
                  </a:lnTo>
                  <a:lnTo>
                    <a:pt x="1766592" y="218713"/>
                  </a:lnTo>
                  <a:lnTo>
                    <a:pt x="1902484" y="196842"/>
                  </a:lnTo>
                  <a:lnTo>
                    <a:pt x="2038375" y="174970"/>
                  </a:lnTo>
                  <a:lnTo>
                    <a:pt x="2174267" y="153099"/>
                  </a:lnTo>
                  <a:lnTo>
                    <a:pt x="2310159" y="196842"/>
                  </a:lnTo>
                  <a:lnTo>
                    <a:pt x="2446051" y="0"/>
                  </a:lnTo>
                  <a:lnTo>
                    <a:pt x="2581942" y="65614"/>
                  </a:lnTo>
                  <a:lnTo>
                    <a:pt x="2717834" y="196842"/>
                  </a:lnTo>
                  <a:lnTo>
                    <a:pt x="2853726" y="306198"/>
                  </a:lnTo>
                  <a:lnTo>
                    <a:pt x="2989618" y="349941"/>
                  </a:lnTo>
                  <a:lnTo>
                    <a:pt x="3125509" y="87485"/>
                  </a:lnTo>
                  <a:lnTo>
                    <a:pt x="3261401" y="131228"/>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52865"/>
            </a:xfrm>
            <a:custGeom>
              <a:avLst/>
              <a:pathLst>
                <a:path w="0" h="1552865">
                  <a:moveTo>
                    <a:pt x="0" y="0"/>
                  </a:moveTo>
                  <a:lnTo>
                    <a:pt x="0" y="155286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202924"/>
            </a:xfrm>
            <a:custGeom>
              <a:avLst/>
              <a:pathLst>
                <a:path w="0" h="1202924">
                  <a:moveTo>
                    <a:pt x="0" y="0"/>
                  </a:moveTo>
                  <a:lnTo>
                    <a:pt x="0" y="120292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32" name="pl32"/>
            <p:cNvSpPr/>
            <p:nvPr/>
          </p:nvSpPr>
          <p:spPr>
            <a:xfrm>
              <a:off x="1120965" y="2659928"/>
              <a:ext cx="3397293" cy="721754"/>
            </a:xfrm>
            <a:custGeom>
              <a:avLst/>
              <a:pathLst>
                <a:path w="3397293" h="721754">
                  <a:moveTo>
                    <a:pt x="0" y="721754"/>
                  </a:moveTo>
                  <a:lnTo>
                    <a:pt x="135891" y="481169"/>
                  </a:lnTo>
                  <a:lnTo>
                    <a:pt x="271783" y="371812"/>
                  </a:lnTo>
                  <a:lnTo>
                    <a:pt x="407675" y="393684"/>
                  </a:lnTo>
                  <a:lnTo>
                    <a:pt x="543566" y="371812"/>
                  </a:lnTo>
                  <a:lnTo>
                    <a:pt x="679458" y="371812"/>
                  </a:lnTo>
                  <a:lnTo>
                    <a:pt x="815350" y="437426"/>
                  </a:lnTo>
                  <a:lnTo>
                    <a:pt x="951242" y="459298"/>
                  </a:lnTo>
                  <a:lnTo>
                    <a:pt x="1087133" y="415555"/>
                  </a:lnTo>
                  <a:lnTo>
                    <a:pt x="1223025" y="371812"/>
                  </a:lnTo>
                  <a:lnTo>
                    <a:pt x="1358917" y="328070"/>
                  </a:lnTo>
                  <a:lnTo>
                    <a:pt x="1494809" y="306198"/>
                  </a:lnTo>
                  <a:lnTo>
                    <a:pt x="1630700" y="262456"/>
                  </a:lnTo>
                  <a:lnTo>
                    <a:pt x="1766592" y="218713"/>
                  </a:lnTo>
                  <a:lnTo>
                    <a:pt x="1902484" y="196842"/>
                  </a:lnTo>
                  <a:lnTo>
                    <a:pt x="2038375" y="174970"/>
                  </a:lnTo>
                  <a:lnTo>
                    <a:pt x="2174267" y="153099"/>
                  </a:lnTo>
                  <a:lnTo>
                    <a:pt x="2310159" y="196842"/>
                  </a:lnTo>
                  <a:lnTo>
                    <a:pt x="2446051" y="0"/>
                  </a:lnTo>
                  <a:lnTo>
                    <a:pt x="2581942" y="65614"/>
                  </a:lnTo>
                  <a:lnTo>
                    <a:pt x="2717834" y="196842"/>
                  </a:lnTo>
                  <a:lnTo>
                    <a:pt x="2853726" y="306198"/>
                  </a:lnTo>
                  <a:lnTo>
                    <a:pt x="2989618" y="349941"/>
                  </a:lnTo>
                  <a:lnTo>
                    <a:pt x="3125509" y="87485"/>
                  </a:lnTo>
                  <a:lnTo>
                    <a:pt x="3261401" y="131228"/>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31</a:t>
              </a:r>
            </a:p>
          </p:txBody>
        </p:sp>
        <p:sp>
          <p:nvSpPr>
            <p:cNvPr id="34" name="tx34"/>
            <p:cNvSpPr/>
            <p:nvPr/>
          </p:nvSpPr>
          <p:spPr>
            <a:xfrm>
              <a:off x="1740134"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7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7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40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8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5881" y="4962980"/>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60" name="tx60"/>
            <p:cNvSpPr/>
            <p:nvPr/>
          </p:nvSpPr>
          <p:spPr>
            <a:xfrm>
              <a:off x="27895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6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03834" y="1405107"/>
              <a:ext cx="24315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Angola, 2000-2025</a:t>
              </a:r>
            </a:p>
          </p:txBody>
        </p:sp>
        <p:sp>
          <p:nvSpPr>
            <p:cNvPr id="63" name="pl63"/>
            <p:cNvSpPr/>
            <p:nvPr/>
          </p:nvSpPr>
          <p:spPr>
            <a:xfrm>
              <a:off x="5267799" y="37926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585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245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904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563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256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91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574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234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97271"/>
              <a:ext cx="3397293" cy="1762423"/>
            </a:xfrm>
            <a:custGeom>
              <a:avLst/>
              <a:pathLst>
                <a:path w="3397293" h="1762423">
                  <a:moveTo>
                    <a:pt x="0" y="1762423"/>
                  </a:moveTo>
                  <a:lnTo>
                    <a:pt x="135891" y="1174949"/>
                  </a:lnTo>
                  <a:lnTo>
                    <a:pt x="271783" y="907915"/>
                  </a:lnTo>
                  <a:lnTo>
                    <a:pt x="407675" y="961322"/>
                  </a:lnTo>
                  <a:lnTo>
                    <a:pt x="543566" y="907915"/>
                  </a:lnTo>
                  <a:lnTo>
                    <a:pt x="679458" y="907915"/>
                  </a:lnTo>
                  <a:lnTo>
                    <a:pt x="815350" y="1068135"/>
                  </a:lnTo>
                  <a:lnTo>
                    <a:pt x="951242" y="1121542"/>
                  </a:lnTo>
                  <a:lnTo>
                    <a:pt x="1087133" y="1014728"/>
                  </a:lnTo>
                  <a:lnTo>
                    <a:pt x="1223025" y="907915"/>
                  </a:lnTo>
                  <a:lnTo>
                    <a:pt x="1358917" y="801101"/>
                  </a:lnTo>
                  <a:lnTo>
                    <a:pt x="1494809" y="747694"/>
                  </a:lnTo>
                  <a:lnTo>
                    <a:pt x="1630700" y="640881"/>
                  </a:lnTo>
                  <a:lnTo>
                    <a:pt x="1766592" y="534067"/>
                  </a:lnTo>
                  <a:lnTo>
                    <a:pt x="1902484" y="480661"/>
                  </a:lnTo>
                  <a:lnTo>
                    <a:pt x="2038375" y="427254"/>
                  </a:lnTo>
                  <a:lnTo>
                    <a:pt x="2174267" y="373847"/>
                  </a:lnTo>
                  <a:lnTo>
                    <a:pt x="2310159" y="480661"/>
                  </a:lnTo>
                  <a:lnTo>
                    <a:pt x="2446051" y="0"/>
                  </a:lnTo>
                  <a:lnTo>
                    <a:pt x="2581942" y="160220"/>
                  </a:lnTo>
                  <a:lnTo>
                    <a:pt x="2717834" y="480661"/>
                  </a:lnTo>
                  <a:lnTo>
                    <a:pt x="2853726" y="747694"/>
                  </a:lnTo>
                  <a:lnTo>
                    <a:pt x="2989618" y="854508"/>
                  </a:lnTo>
                  <a:lnTo>
                    <a:pt x="3125509" y="213627"/>
                  </a:lnTo>
                  <a:lnTo>
                    <a:pt x="3261401" y="320440"/>
                  </a:lnTo>
                  <a:lnTo>
                    <a:pt x="3397293" y="640881"/>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57491"/>
              <a:ext cx="3397293" cy="747694"/>
            </a:xfrm>
            <a:custGeom>
              <a:avLst/>
              <a:pathLst>
                <a:path w="3397293" h="747694">
                  <a:moveTo>
                    <a:pt x="0" y="747694"/>
                  </a:moveTo>
                  <a:lnTo>
                    <a:pt x="135891" y="747694"/>
                  </a:lnTo>
                  <a:lnTo>
                    <a:pt x="271783" y="747694"/>
                  </a:lnTo>
                  <a:lnTo>
                    <a:pt x="407675" y="640881"/>
                  </a:lnTo>
                  <a:lnTo>
                    <a:pt x="543566" y="534067"/>
                  </a:lnTo>
                  <a:lnTo>
                    <a:pt x="679458" y="480661"/>
                  </a:lnTo>
                  <a:lnTo>
                    <a:pt x="815350" y="427254"/>
                  </a:lnTo>
                  <a:lnTo>
                    <a:pt x="951242" y="427254"/>
                  </a:lnTo>
                  <a:lnTo>
                    <a:pt x="1087133" y="267033"/>
                  </a:lnTo>
                  <a:lnTo>
                    <a:pt x="1223025" y="160220"/>
                  </a:lnTo>
                  <a:lnTo>
                    <a:pt x="1358917" y="160220"/>
                  </a:lnTo>
                  <a:lnTo>
                    <a:pt x="1494809" y="106813"/>
                  </a:lnTo>
                  <a:lnTo>
                    <a:pt x="1630700" y="106813"/>
                  </a:lnTo>
                  <a:lnTo>
                    <a:pt x="1766592" y="106813"/>
                  </a:lnTo>
                  <a:lnTo>
                    <a:pt x="1902484" y="106813"/>
                  </a:lnTo>
                  <a:lnTo>
                    <a:pt x="2038375" y="53406"/>
                  </a:lnTo>
                  <a:lnTo>
                    <a:pt x="2174267" y="0"/>
                  </a:lnTo>
                  <a:lnTo>
                    <a:pt x="2310159" y="0"/>
                  </a:lnTo>
                  <a:lnTo>
                    <a:pt x="2446051" y="0"/>
                  </a:lnTo>
                  <a:lnTo>
                    <a:pt x="2581942" y="0"/>
                  </a:lnTo>
                  <a:lnTo>
                    <a:pt x="2717834" y="160220"/>
                  </a:lnTo>
                  <a:lnTo>
                    <a:pt x="2853726" y="267033"/>
                  </a:lnTo>
                  <a:lnTo>
                    <a:pt x="2989618" y="53406"/>
                  </a:lnTo>
                  <a:lnTo>
                    <a:pt x="3125509" y="106813"/>
                  </a:lnTo>
                  <a:lnTo>
                    <a:pt x="3261401" y="106813"/>
                  </a:lnTo>
                  <a:lnTo>
                    <a:pt x="3397293" y="5340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57491"/>
              <a:ext cx="3397293" cy="1174949"/>
            </a:xfrm>
            <a:custGeom>
              <a:avLst/>
              <a:pathLst>
                <a:path w="3397293" h="1174949">
                  <a:moveTo>
                    <a:pt x="0" y="1174949"/>
                  </a:moveTo>
                  <a:lnTo>
                    <a:pt x="135891" y="1014728"/>
                  </a:lnTo>
                  <a:lnTo>
                    <a:pt x="271783" y="961322"/>
                  </a:lnTo>
                  <a:lnTo>
                    <a:pt x="407675" y="854508"/>
                  </a:lnTo>
                  <a:lnTo>
                    <a:pt x="543566" y="801101"/>
                  </a:lnTo>
                  <a:lnTo>
                    <a:pt x="679458" y="694288"/>
                  </a:lnTo>
                  <a:lnTo>
                    <a:pt x="815350" y="587474"/>
                  </a:lnTo>
                  <a:lnTo>
                    <a:pt x="951242" y="534067"/>
                  </a:lnTo>
                  <a:lnTo>
                    <a:pt x="1087133" y="480661"/>
                  </a:lnTo>
                  <a:lnTo>
                    <a:pt x="1223025" y="373847"/>
                  </a:lnTo>
                  <a:lnTo>
                    <a:pt x="1358917" y="267033"/>
                  </a:lnTo>
                  <a:lnTo>
                    <a:pt x="1494809" y="213627"/>
                  </a:lnTo>
                  <a:lnTo>
                    <a:pt x="1630700" y="267033"/>
                  </a:lnTo>
                  <a:lnTo>
                    <a:pt x="1766592" y="267033"/>
                  </a:lnTo>
                  <a:lnTo>
                    <a:pt x="1902484" y="160220"/>
                  </a:lnTo>
                  <a:lnTo>
                    <a:pt x="2038375" y="160220"/>
                  </a:lnTo>
                  <a:lnTo>
                    <a:pt x="2174267" y="160220"/>
                  </a:lnTo>
                  <a:lnTo>
                    <a:pt x="2310159" y="160220"/>
                  </a:lnTo>
                  <a:lnTo>
                    <a:pt x="2446051" y="53406"/>
                  </a:lnTo>
                  <a:lnTo>
                    <a:pt x="2581942" y="0"/>
                  </a:lnTo>
                  <a:lnTo>
                    <a:pt x="2717834" y="106813"/>
                  </a:lnTo>
                  <a:lnTo>
                    <a:pt x="2853726" y="213627"/>
                  </a:lnTo>
                  <a:lnTo>
                    <a:pt x="2989618" y="213627"/>
                  </a:lnTo>
                  <a:lnTo>
                    <a:pt x="3125509" y="106813"/>
                  </a:lnTo>
                  <a:lnTo>
                    <a:pt x="3261401" y="106813"/>
                  </a:lnTo>
                  <a:lnTo>
                    <a:pt x="3397293" y="53406"/>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574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97271"/>
              <a:ext cx="3397293" cy="1762423"/>
            </a:xfrm>
            <a:custGeom>
              <a:avLst/>
              <a:pathLst>
                <a:path w="3397293" h="1762423">
                  <a:moveTo>
                    <a:pt x="0" y="1762423"/>
                  </a:moveTo>
                  <a:lnTo>
                    <a:pt x="135891" y="1174949"/>
                  </a:lnTo>
                  <a:lnTo>
                    <a:pt x="271783" y="907915"/>
                  </a:lnTo>
                  <a:lnTo>
                    <a:pt x="407675" y="961322"/>
                  </a:lnTo>
                  <a:lnTo>
                    <a:pt x="543566" y="907915"/>
                  </a:lnTo>
                  <a:lnTo>
                    <a:pt x="679458" y="907915"/>
                  </a:lnTo>
                  <a:lnTo>
                    <a:pt x="815350" y="1068135"/>
                  </a:lnTo>
                  <a:lnTo>
                    <a:pt x="951242" y="1121542"/>
                  </a:lnTo>
                  <a:lnTo>
                    <a:pt x="1087133" y="1014728"/>
                  </a:lnTo>
                  <a:lnTo>
                    <a:pt x="1223025" y="907915"/>
                  </a:lnTo>
                  <a:lnTo>
                    <a:pt x="1358917" y="801101"/>
                  </a:lnTo>
                  <a:lnTo>
                    <a:pt x="1494809" y="747694"/>
                  </a:lnTo>
                  <a:lnTo>
                    <a:pt x="1630700" y="640881"/>
                  </a:lnTo>
                  <a:lnTo>
                    <a:pt x="1766592" y="534067"/>
                  </a:lnTo>
                  <a:lnTo>
                    <a:pt x="1902484" y="480661"/>
                  </a:lnTo>
                  <a:lnTo>
                    <a:pt x="2038375" y="427254"/>
                  </a:lnTo>
                  <a:lnTo>
                    <a:pt x="2174267" y="373847"/>
                  </a:lnTo>
                  <a:lnTo>
                    <a:pt x="2310159" y="480661"/>
                  </a:lnTo>
                  <a:lnTo>
                    <a:pt x="2446051" y="0"/>
                  </a:lnTo>
                  <a:lnTo>
                    <a:pt x="2581942" y="160220"/>
                  </a:lnTo>
                  <a:lnTo>
                    <a:pt x="2717834" y="480661"/>
                  </a:lnTo>
                  <a:lnTo>
                    <a:pt x="2853726" y="747694"/>
                  </a:lnTo>
                  <a:lnTo>
                    <a:pt x="2989618" y="854508"/>
                  </a:lnTo>
                  <a:lnTo>
                    <a:pt x="3125509" y="213627"/>
                  </a:lnTo>
                  <a:lnTo>
                    <a:pt x="3261401" y="320440"/>
                  </a:lnTo>
                  <a:lnTo>
                    <a:pt x="3397293" y="640881"/>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97271"/>
              <a:ext cx="3397293" cy="1762423"/>
            </a:xfrm>
            <a:custGeom>
              <a:avLst/>
              <a:pathLst>
                <a:path w="3397293" h="1762423">
                  <a:moveTo>
                    <a:pt x="0" y="1762423"/>
                  </a:moveTo>
                  <a:lnTo>
                    <a:pt x="135891" y="1174949"/>
                  </a:lnTo>
                  <a:lnTo>
                    <a:pt x="271783" y="907915"/>
                  </a:lnTo>
                  <a:lnTo>
                    <a:pt x="407675" y="961322"/>
                  </a:lnTo>
                  <a:lnTo>
                    <a:pt x="543566" y="907915"/>
                  </a:lnTo>
                  <a:lnTo>
                    <a:pt x="679458" y="907915"/>
                  </a:lnTo>
                  <a:lnTo>
                    <a:pt x="815350" y="1068135"/>
                  </a:lnTo>
                  <a:lnTo>
                    <a:pt x="951242" y="1121542"/>
                  </a:lnTo>
                  <a:lnTo>
                    <a:pt x="1087133" y="1014728"/>
                  </a:lnTo>
                  <a:lnTo>
                    <a:pt x="1223025" y="907915"/>
                  </a:lnTo>
                  <a:lnTo>
                    <a:pt x="1358917" y="801101"/>
                  </a:lnTo>
                  <a:lnTo>
                    <a:pt x="1494809" y="747694"/>
                  </a:lnTo>
                  <a:lnTo>
                    <a:pt x="1630700" y="640881"/>
                  </a:lnTo>
                  <a:lnTo>
                    <a:pt x="1766592" y="534067"/>
                  </a:lnTo>
                  <a:lnTo>
                    <a:pt x="1902484" y="480661"/>
                  </a:lnTo>
                  <a:lnTo>
                    <a:pt x="2038375" y="427254"/>
                  </a:lnTo>
                  <a:lnTo>
                    <a:pt x="2174267" y="373847"/>
                  </a:lnTo>
                  <a:lnTo>
                    <a:pt x="2310159" y="480661"/>
                  </a:lnTo>
                  <a:lnTo>
                    <a:pt x="2446051" y="0"/>
                  </a:lnTo>
                  <a:lnTo>
                    <a:pt x="2581942" y="160220"/>
                  </a:lnTo>
                  <a:lnTo>
                    <a:pt x="2717834" y="480661"/>
                  </a:lnTo>
                  <a:lnTo>
                    <a:pt x="2853726" y="747694"/>
                  </a:lnTo>
                  <a:lnTo>
                    <a:pt x="2989618" y="854508"/>
                  </a:lnTo>
                  <a:lnTo>
                    <a:pt x="3125509" y="213627"/>
                  </a:lnTo>
                  <a:lnTo>
                    <a:pt x="3261401" y="320440"/>
                  </a:lnTo>
                  <a:lnTo>
                    <a:pt x="3397293" y="640881"/>
                  </a:lnTo>
                </a:path>
              </a:pathLst>
            </a:custGeom>
            <a:ln w="27101" cap="flat">
              <a:solidFill>
                <a:srgbClr val="0058AB">
                  <a:alpha val="100000"/>
                </a:srgbClr>
              </a:solidFill>
              <a:prstDash val="solid"/>
              <a:round/>
            </a:ln>
          </p:spPr>
          <p:txBody>
            <a:bodyPr/>
            <a:lstStyle/>
            <a:p/>
          </p:txBody>
        </p:sp>
        <p:sp>
          <p:nvSpPr>
            <p:cNvPr id="86" name="tx86"/>
            <p:cNvSpPr/>
            <p:nvPr/>
          </p:nvSpPr>
          <p:spPr>
            <a:xfrm>
              <a:off x="8902429" y="24717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902429" y="24717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8" name="tx88"/>
            <p:cNvSpPr/>
            <p:nvPr/>
          </p:nvSpPr>
          <p:spPr>
            <a:xfrm>
              <a:off x="5003259" y="40075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a:off x="5003259" y="34735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0" name="tx90"/>
            <p:cNvSpPr/>
            <p:nvPr/>
          </p:nvSpPr>
          <p:spPr>
            <a:xfrm>
              <a:off x="5003259" y="29394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127474" y="240537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049780" y="18713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0" name="tx10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1" name="pl101"/>
            <p:cNvSpPr/>
            <p:nvPr/>
          </p:nvSpPr>
          <p:spPr>
            <a:xfrm>
              <a:off x="60454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60454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83910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60156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5" name="tx105"/>
            <p:cNvSpPr/>
            <p:nvPr/>
          </p:nvSpPr>
          <p:spPr>
            <a:xfrm>
              <a:off x="6312580" y="4962980"/>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106" name="tx106"/>
            <p:cNvSpPr/>
            <p:nvPr/>
          </p:nvSpPr>
          <p:spPr>
            <a:xfrm>
              <a:off x="710620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786866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8" name="tx10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9" name="pl109"/>
            <p:cNvSpPr/>
            <p:nvPr/>
          </p:nvSpPr>
          <p:spPr>
            <a:xfrm>
              <a:off x="24261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46441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68620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5351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7531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9710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317178" y="5887395"/>
              <a:ext cx="5296475" cy="114824"/>
            </a:xfrm>
            <a:prstGeom prst="rect">
              <a:avLst/>
            </a:prstGeom>
            <a:solidFill>
              <a:srgbClr val="1CABE2">
                <a:alpha val="80000"/>
              </a:srgbClr>
            </a:solidFill>
          </p:spPr>
          <p:txBody>
            <a:bodyPr/>
            <a:lstStyle/>
            <a:p/>
          </p:txBody>
        </p:sp>
        <p:sp>
          <p:nvSpPr>
            <p:cNvPr id="120" name="rc120"/>
            <p:cNvSpPr/>
            <p:nvPr/>
          </p:nvSpPr>
          <p:spPr>
            <a:xfrm>
              <a:off x="1317178" y="5743865"/>
              <a:ext cx="6303696" cy="114824"/>
            </a:xfrm>
            <a:prstGeom prst="rect">
              <a:avLst/>
            </a:prstGeom>
            <a:solidFill>
              <a:srgbClr val="1CABE2">
                <a:alpha val="80000"/>
              </a:srgbClr>
            </a:solidFill>
          </p:spPr>
          <p:txBody>
            <a:bodyPr/>
            <a:lstStyle/>
            <a:p/>
          </p:txBody>
        </p:sp>
        <p:sp>
          <p:nvSpPr>
            <p:cNvPr id="121" name="rc121"/>
            <p:cNvSpPr/>
            <p:nvPr/>
          </p:nvSpPr>
          <p:spPr>
            <a:xfrm>
              <a:off x="1317178" y="5600334"/>
              <a:ext cx="7321564" cy="114824"/>
            </a:xfrm>
            <a:prstGeom prst="rect">
              <a:avLst/>
            </a:prstGeom>
            <a:solidFill>
              <a:srgbClr val="1CABE2">
                <a:alpha val="80000"/>
              </a:srgbClr>
            </a:solidFill>
          </p:spPr>
          <p:txBody>
            <a:bodyPr/>
            <a:lstStyle/>
            <a:p/>
          </p:txBody>
        </p:sp>
        <p:sp>
          <p:nvSpPr>
            <p:cNvPr id="122" name="tx122"/>
            <p:cNvSpPr/>
            <p:nvPr/>
          </p:nvSpPr>
          <p:spPr>
            <a:xfrm>
              <a:off x="610424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478,000</a:t>
              </a:r>
            </a:p>
          </p:txBody>
        </p:sp>
        <p:sp>
          <p:nvSpPr>
            <p:cNvPr id="123" name="tx123"/>
            <p:cNvSpPr/>
            <p:nvPr/>
          </p:nvSpPr>
          <p:spPr>
            <a:xfrm>
              <a:off x="7111462"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568,000</a:t>
              </a:r>
            </a:p>
          </p:txBody>
        </p:sp>
        <p:sp>
          <p:nvSpPr>
            <p:cNvPr id="124" name="tx124"/>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660,000</a:t>
              </a:r>
            </a:p>
          </p:txBody>
        </p:sp>
        <p:sp>
          <p:nvSpPr>
            <p:cNvPr id="125" name="tx12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303016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0" name="tx130"/>
            <p:cNvSpPr/>
            <p:nvPr/>
          </p:nvSpPr>
          <p:spPr>
            <a:xfrm>
              <a:off x="524812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31" name="tx131"/>
            <p:cNvSpPr/>
            <p:nvPr/>
          </p:nvSpPr>
          <p:spPr>
            <a:xfrm>
              <a:off x="746609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32" name="tx13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Angola (52%) was 33 percentage points lower than the global average (85%) and 28 percentage points lower than the average across all ESAR countries (80%).
National DTP3 coverage was 9 percentage points lower than in 2019 (61%).
This equates to 660,000 un- and undervaccinated children in 2025 compared to 478,000 un- and undervaccinated children in 2019.</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Angola DTP3 coverage was 52% - this is 9 percentage points lower than in 2019 and more than 10 percentage points lower than both the global and regional averages.</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Angola ranked number 1 out of 21 countries for lowest DTP3 coverage (based on tied ranks).
Angola was in the top 10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Angola had the lowest coverage and was among the top 3 countries with the highest number of un- and undervaccinated children in the region, highlighting it as a key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15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05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96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310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501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691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44857"/>
              <a:ext cx="239888" cy="167151"/>
            </a:xfrm>
            <a:prstGeom prst="rect">
              <a:avLst/>
            </a:prstGeom>
            <a:solidFill>
              <a:srgbClr val="80BD41">
                <a:alpha val="100000"/>
              </a:srgbClr>
            </a:solidFill>
          </p:spPr>
          <p:txBody>
            <a:bodyPr/>
            <a:lstStyle/>
            <a:p/>
          </p:txBody>
        </p:sp>
        <p:sp>
          <p:nvSpPr>
            <p:cNvPr id="24" name="rc24"/>
            <p:cNvSpPr/>
            <p:nvPr/>
          </p:nvSpPr>
          <p:spPr>
            <a:xfrm>
              <a:off x="1296273" y="3672810"/>
              <a:ext cx="239888" cy="372047"/>
            </a:xfrm>
            <a:prstGeom prst="rect">
              <a:avLst/>
            </a:prstGeom>
            <a:solidFill>
              <a:srgbClr val="1CABE2">
                <a:alpha val="100000"/>
              </a:srgbClr>
            </a:solidFill>
          </p:spPr>
          <p:txBody>
            <a:bodyPr/>
            <a:lstStyle/>
            <a:p/>
          </p:txBody>
        </p:sp>
        <p:sp>
          <p:nvSpPr>
            <p:cNvPr id="25" name="rc25"/>
            <p:cNvSpPr/>
            <p:nvPr/>
          </p:nvSpPr>
          <p:spPr>
            <a:xfrm>
              <a:off x="1562816" y="3977540"/>
              <a:ext cx="239888" cy="234469"/>
            </a:xfrm>
            <a:prstGeom prst="rect">
              <a:avLst/>
            </a:prstGeom>
            <a:solidFill>
              <a:srgbClr val="80BD41">
                <a:alpha val="100000"/>
              </a:srgbClr>
            </a:solidFill>
          </p:spPr>
          <p:txBody>
            <a:bodyPr/>
            <a:lstStyle/>
            <a:p/>
          </p:txBody>
        </p:sp>
        <p:sp>
          <p:nvSpPr>
            <p:cNvPr id="26" name="rc26"/>
            <p:cNvSpPr/>
            <p:nvPr/>
          </p:nvSpPr>
          <p:spPr>
            <a:xfrm>
              <a:off x="1562816" y="3653750"/>
              <a:ext cx="239888" cy="323790"/>
            </a:xfrm>
            <a:prstGeom prst="rect">
              <a:avLst/>
            </a:prstGeom>
            <a:solidFill>
              <a:srgbClr val="1CABE2">
                <a:alpha val="100000"/>
              </a:srgbClr>
            </a:solidFill>
          </p:spPr>
          <p:txBody>
            <a:bodyPr/>
            <a:lstStyle/>
            <a:p/>
          </p:txBody>
        </p:sp>
        <p:sp>
          <p:nvSpPr>
            <p:cNvPr id="27" name="rc27"/>
            <p:cNvSpPr/>
            <p:nvPr/>
          </p:nvSpPr>
          <p:spPr>
            <a:xfrm>
              <a:off x="1829360" y="3940653"/>
              <a:ext cx="239888" cy="271356"/>
            </a:xfrm>
            <a:prstGeom prst="rect">
              <a:avLst/>
            </a:prstGeom>
            <a:solidFill>
              <a:srgbClr val="80BD41">
                <a:alpha val="100000"/>
              </a:srgbClr>
            </a:solidFill>
          </p:spPr>
          <p:txBody>
            <a:bodyPr/>
            <a:lstStyle/>
            <a:p/>
          </p:txBody>
        </p:sp>
        <p:sp>
          <p:nvSpPr>
            <p:cNvPr id="28" name="rc28"/>
            <p:cNvSpPr/>
            <p:nvPr/>
          </p:nvSpPr>
          <p:spPr>
            <a:xfrm>
              <a:off x="1829360" y="3634656"/>
              <a:ext cx="239888" cy="305997"/>
            </a:xfrm>
            <a:prstGeom prst="rect">
              <a:avLst/>
            </a:prstGeom>
            <a:solidFill>
              <a:srgbClr val="1CABE2">
                <a:alpha val="100000"/>
              </a:srgbClr>
            </a:solidFill>
          </p:spPr>
          <p:txBody>
            <a:bodyPr/>
            <a:lstStyle/>
            <a:p/>
          </p:txBody>
        </p:sp>
        <p:sp>
          <p:nvSpPr>
            <p:cNvPr id="29" name="rc29"/>
            <p:cNvSpPr/>
            <p:nvPr/>
          </p:nvSpPr>
          <p:spPr>
            <a:xfrm>
              <a:off x="2095903" y="3936412"/>
              <a:ext cx="239888" cy="275597"/>
            </a:xfrm>
            <a:prstGeom prst="rect">
              <a:avLst/>
            </a:prstGeom>
            <a:solidFill>
              <a:srgbClr val="80BD41">
                <a:alpha val="100000"/>
              </a:srgbClr>
            </a:solidFill>
          </p:spPr>
          <p:txBody>
            <a:bodyPr/>
            <a:lstStyle/>
            <a:p/>
          </p:txBody>
        </p:sp>
        <p:sp>
          <p:nvSpPr>
            <p:cNvPr id="30" name="rc30"/>
            <p:cNvSpPr/>
            <p:nvPr/>
          </p:nvSpPr>
          <p:spPr>
            <a:xfrm>
              <a:off x="2095903" y="3612884"/>
              <a:ext cx="239888" cy="323527"/>
            </a:xfrm>
            <a:prstGeom prst="rect">
              <a:avLst/>
            </a:prstGeom>
            <a:solidFill>
              <a:srgbClr val="1CABE2">
                <a:alpha val="100000"/>
              </a:srgbClr>
            </a:solidFill>
          </p:spPr>
          <p:txBody>
            <a:bodyPr/>
            <a:lstStyle/>
            <a:p/>
          </p:txBody>
        </p:sp>
        <p:sp>
          <p:nvSpPr>
            <p:cNvPr id="31" name="rc31"/>
            <p:cNvSpPr/>
            <p:nvPr/>
          </p:nvSpPr>
          <p:spPr>
            <a:xfrm>
              <a:off x="2362446" y="3919764"/>
              <a:ext cx="239888" cy="292244"/>
            </a:xfrm>
            <a:prstGeom prst="rect">
              <a:avLst/>
            </a:prstGeom>
            <a:solidFill>
              <a:srgbClr val="80BD41">
                <a:alpha val="100000"/>
              </a:srgbClr>
            </a:solidFill>
          </p:spPr>
          <p:txBody>
            <a:bodyPr/>
            <a:lstStyle/>
            <a:p/>
          </p:txBody>
        </p:sp>
        <p:sp>
          <p:nvSpPr>
            <p:cNvPr id="32" name="rc32"/>
            <p:cNvSpPr/>
            <p:nvPr/>
          </p:nvSpPr>
          <p:spPr>
            <a:xfrm>
              <a:off x="2362446" y="3590212"/>
              <a:ext cx="239888" cy="329552"/>
            </a:xfrm>
            <a:prstGeom prst="rect">
              <a:avLst/>
            </a:prstGeom>
            <a:solidFill>
              <a:srgbClr val="1CABE2">
                <a:alpha val="100000"/>
              </a:srgbClr>
            </a:solidFill>
          </p:spPr>
          <p:txBody>
            <a:bodyPr/>
            <a:lstStyle/>
            <a:p/>
          </p:txBody>
        </p:sp>
        <p:sp>
          <p:nvSpPr>
            <p:cNvPr id="33" name="rc33"/>
            <p:cNvSpPr/>
            <p:nvPr/>
          </p:nvSpPr>
          <p:spPr>
            <a:xfrm>
              <a:off x="2628989" y="3908653"/>
              <a:ext cx="239888" cy="303356"/>
            </a:xfrm>
            <a:prstGeom prst="rect">
              <a:avLst/>
            </a:prstGeom>
            <a:solidFill>
              <a:srgbClr val="80BD41">
                <a:alpha val="100000"/>
              </a:srgbClr>
            </a:solidFill>
          </p:spPr>
          <p:txBody>
            <a:bodyPr/>
            <a:lstStyle/>
            <a:p/>
          </p:txBody>
        </p:sp>
        <p:sp>
          <p:nvSpPr>
            <p:cNvPr id="34" name="rc34"/>
            <p:cNvSpPr/>
            <p:nvPr/>
          </p:nvSpPr>
          <p:spPr>
            <a:xfrm>
              <a:off x="2628989" y="3566570"/>
              <a:ext cx="239888" cy="342083"/>
            </a:xfrm>
            <a:prstGeom prst="rect">
              <a:avLst/>
            </a:prstGeom>
            <a:solidFill>
              <a:srgbClr val="1CABE2">
                <a:alpha val="100000"/>
              </a:srgbClr>
            </a:solidFill>
          </p:spPr>
          <p:txBody>
            <a:bodyPr/>
            <a:lstStyle/>
            <a:p/>
          </p:txBody>
        </p:sp>
        <p:sp>
          <p:nvSpPr>
            <p:cNvPr id="35" name="rc35"/>
            <p:cNvSpPr/>
            <p:nvPr/>
          </p:nvSpPr>
          <p:spPr>
            <a:xfrm>
              <a:off x="2895532" y="3917763"/>
              <a:ext cx="239888" cy="294246"/>
            </a:xfrm>
            <a:prstGeom prst="rect">
              <a:avLst/>
            </a:prstGeom>
            <a:solidFill>
              <a:srgbClr val="80BD41">
                <a:alpha val="100000"/>
              </a:srgbClr>
            </a:solidFill>
          </p:spPr>
          <p:txBody>
            <a:bodyPr/>
            <a:lstStyle/>
            <a:p/>
          </p:txBody>
        </p:sp>
        <p:sp>
          <p:nvSpPr>
            <p:cNvPr id="36" name="rc36"/>
            <p:cNvSpPr/>
            <p:nvPr/>
          </p:nvSpPr>
          <p:spPr>
            <a:xfrm>
              <a:off x="2895532" y="3543266"/>
              <a:ext cx="239888" cy="374496"/>
            </a:xfrm>
            <a:prstGeom prst="rect">
              <a:avLst/>
            </a:prstGeom>
            <a:solidFill>
              <a:srgbClr val="1CABE2">
                <a:alpha val="100000"/>
              </a:srgbClr>
            </a:solidFill>
          </p:spPr>
          <p:txBody>
            <a:bodyPr/>
            <a:lstStyle/>
            <a:p/>
          </p:txBody>
        </p:sp>
        <p:sp>
          <p:nvSpPr>
            <p:cNvPr id="37" name="rc37"/>
            <p:cNvSpPr/>
            <p:nvPr/>
          </p:nvSpPr>
          <p:spPr>
            <a:xfrm>
              <a:off x="3162075" y="3914184"/>
              <a:ext cx="239888" cy="297825"/>
            </a:xfrm>
            <a:prstGeom prst="rect">
              <a:avLst/>
            </a:prstGeom>
            <a:solidFill>
              <a:srgbClr val="80BD41">
                <a:alpha val="100000"/>
              </a:srgbClr>
            </a:solidFill>
          </p:spPr>
          <p:txBody>
            <a:bodyPr/>
            <a:lstStyle/>
            <a:p/>
          </p:txBody>
        </p:sp>
        <p:sp>
          <p:nvSpPr>
            <p:cNvPr id="38" name="rc38"/>
            <p:cNvSpPr/>
            <p:nvPr/>
          </p:nvSpPr>
          <p:spPr>
            <a:xfrm>
              <a:off x="3162075" y="3519392"/>
              <a:ext cx="239888" cy="394791"/>
            </a:xfrm>
            <a:prstGeom prst="rect">
              <a:avLst/>
            </a:prstGeom>
            <a:solidFill>
              <a:srgbClr val="1CABE2">
                <a:alpha val="100000"/>
              </a:srgbClr>
            </a:solidFill>
          </p:spPr>
          <p:txBody>
            <a:bodyPr/>
            <a:lstStyle/>
            <a:p/>
          </p:txBody>
        </p:sp>
        <p:sp>
          <p:nvSpPr>
            <p:cNvPr id="39" name="rc39"/>
            <p:cNvSpPr/>
            <p:nvPr/>
          </p:nvSpPr>
          <p:spPr>
            <a:xfrm>
              <a:off x="3428618" y="3889461"/>
              <a:ext cx="239888" cy="322548"/>
            </a:xfrm>
            <a:prstGeom prst="rect">
              <a:avLst/>
            </a:prstGeom>
            <a:solidFill>
              <a:srgbClr val="80BD41">
                <a:alpha val="100000"/>
              </a:srgbClr>
            </a:solidFill>
          </p:spPr>
          <p:txBody>
            <a:bodyPr/>
            <a:lstStyle/>
            <a:p/>
          </p:txBody>
        </p:sp>
        <p:sp>
          <p:nvSpPr>
            <p:cNvPr id="40" name="rc40"/>
            <p:cNvSpPr/>
            <p:nvPr/>
          </p:nvSpPr>
          <p:spPr>
            <a:xfrm>
              <a:off x="3428618" y="3495234"/>
              <a:ext cx="239888" cy="394226"/>
            </a:xfrm>
            <a:prstGeom prst="rect">
              <a:avLst/>
            </a:prstGeom>
            <a:solidFill>
              <a:srgbClr val="1CABE2">
                <a:alpha val="100000"/>
              </a:srgbClr>
            </a:solidFill>
          </p:spPr>
          <p:txBody>
            <a:bodyPr/>
            <a:lstStyle/>
            <a:p/>
          </p:txBody>
        </p:sp>
        <p:sp>
          <p:nvSpPr>
            <p:cNvPr id="41" name="rc41"/>
            <p:cNvSpPr/>
            <p:nvPr/>
          </p:nvSpPr>
          <p:spPr>
            <a:xfrm>
              <a:off x="3695161" y="3863354"/>
              <a:ext cx="239888" cy="348654"/>
            </a:xfrm>
            <a:prstGeom prst="rect">
              <a:avLst/>
            </a:prstGeom>
            <a:solidFill>
              <a:srgbClr val="80BD41">
                <a:alpha val="100000"/>
              </a:srgbClr>
            </a:solidFill>
          </p:spPr>
          <p:txBody>
            <a:bodyPr/>
            <a:lstStyle/>
            <a:p/>
          </p:txBody>
        </p:sp>
        <p:sp>
          <p:nvSpPr>
            <p:cNvPr id="42" name="rc42"/>
            <p:cNvSpPr/>
            <p:nvPr/>
          </p:nvSpPr>
          <p:spPr>
            <a:xfrm>
              <a:off x="3695161" y="3470190"/>
              <a:ext cx="239888" cy="393164"/>
            </a:xfrm>
            <a:prstGeom prst="rect">
              <a:avLst/>
            </a:prstGeom>
            <a:solidFill>
              <a:srgbClr val="1CABE2">
                <a:alpha val="100000"/>
              </a:srgbClr>
            </a:solidFill>
          </p:spPr>
          <p:txBody>
            <a:bodyPr/>
            <a:lstStyle/>
            <a:p/>
          </p:txBody>
        </p:sp>
        <p:sp>
          <p:nvSpPr>
            <p:cNvPr id="43" name="rc43"/>
            <p:cNvSpPr/>
            <p:nvPr/>
          </p:nvSpPr>
          <p:spPr>
            <a:xfrm>
              <a:off x="3961705" y="3837219"/>
              <a:ext cx="239888" cy="374789"/>
            </a:xfrm>
            <a:prstGeom prst="rect">
              <a:avLst/>
            </a:prstGeom>
            <a:solidFill>
              <a:srgbClr val="80BD41">
                <a:alpha val="100000"/>
              </a:srgbClr>
            </a:solidFill>
          </p:spPr>
          <p:txBody>
            <a:bodyPr/>
            <a:lstStyle/>
            <a:p/>
          </p:txBody>
        </p:sp>
        <p:sp>
          <p:nvSpPr>
            <p:cNvPr id="44" name="rc44"/>
            <p:cNvSpPr/>
            <p:nvPr/>
          </p:nvSpPr>
          <p:spPr>
            <a:xfrm>
              <a:off x="3961705" y="3447132"/>
              <a:ext cx="239888" cy="390087"/>
            </a:xfrm>
            <a:prstGeom prst="rect">
              <a:avLst/>
            </a:prstGeom>
            <a:solidFill>
              <a:srgbClr val="1CABE2">
                <a:alpha val="100000"/>
              </a:srgbClr>
            </a:solidFill>
          </p:spPr>
          <p:txBody>
            <a:bodyPr/>
            <a:lstStyle/>
            <a:p/>
          </p:txBody>
        </p:sp>
        <p:sp>
          <p:nvSpPr>
            <p:cNvPr id="45" name="rc45"/>
            <p:cNvSpPr/>
            <p:nvPr/>
          </p:nvSpPr>
          <p:spPr>
            <a:xfrm>
              <a:off x="4228248" y="3817785"/>
              <a:ext cx="239888" cy="394224"/>
            </a:xfrm>
            <a:prstGeom prst="rect">
              <a:avLst/>
            </a:prstGeom>
            <a:solidFill>
              <a:srgbClr val="80BD41">
                <a:alpha val="100000"/>
              </a:srgbClr>
            </a:solidFill>
          </p:spPr>
          <p:txBody>
            <a:bodyPr/>
            <a:lstStyle/>
            <a:p/>
          </p:txBody>
        </p:sp>
        <p:sp>
          <p:nvSpPr>
            <p:cNvPr id="46" name="rc46"/>
            <p:cNvSpPr/>
            <p:nvPr/>
          </p:nvSpPr>
          <p:spPr>
            <a:xfrm>
              <a:off x="4228248" y="3423560"/>
              <a:ext cx="239888" cy="394224"/>
            </a:xfrm>
            <a:prstGeom prst="rect">
              <a:avLst/>
            </a:prstGeom>
            <a:solidFill>
              <a:srgbClr val="1CABE2">
                <a:alpha val="100000"/>
              </a:srgbClr>
            </a:solidFill>
          </p:spPr>
          <p:txBody>
            <a:bodyPr/>
            <a:lstStyle/>
            <a:p/>
          </p:txBody>
        </p:sp>
        <p:sp>
          <p:nvSpPr>
            <p:cNvPr id="47" name="rc47"/>
            <p:cNvSpPr/>
            <p:nvPr/>
          </p:nvSpPr>
          <p:spPr>
            <a:xfrm>
              <a:off x="4494791" y="3789956"/>
              <a:ext cx="239888" cy="422053"/>
            </a:xfrm>
            <a:prstGeom prst="rect">
              <a:avLst/>
            </a:prstGeom>
            <a:solidFill>
              <a:srgbClr val="80BD41">
                <a:alpha val="100000"/>
              </a:srgbClr>
            </a:solidFill>
          </p:spPr>
          <p:txBody>
            <a:bodyPr/>
            <a:lstStyle/>
            <a:p/>
          </p:txBody>
        </p:sp>
        <p:sp>
          <p:nvSpPr>
            <p:cNvPr id="48" name="rc48"/>
            <p:cNvSpPr/>
            <p:nvPr/>
          </p:nvSpPr>
          <p:spPr>
            <a:xfrm>
              <a:off x="4494791" y="3400369"/>
              <a:ext cx="239888" cy="389587"/>
            </a:xfrm>
            <a:prstGeom prst="rect">
              <a:avLst/>
            </a:prstGeom>
            <a:solidFill>
              <a:srgbClr val="1CABE2">
                <a:alpha val="100000"/>
              </a:srgbClr>
            </a:solidFill>
          </p:spPr>
          <p:txBody>
            <a:bodyPr/>
            <a:lstStyle/>
            <a:p/>
          </p:txBody>
        </p:sp>
        <p:sp>
          <p:nvSpPr>
            <p:cNvPr id="49" name="rc49"/>
            <p:cNvSpPr/>
            <p:nvPr/>
          </p:nvSpPr>
          <p:spPr>
            <a:xfrm>
              <a:off x="4761334" y="3761373"/>
              <a:ext cx="239888" cy="450635"/>
            </a:xfrm>
            <a:prstGeom prst="rect">
              <a:avLst/>
            </a:prstGeom>
            <a:solidFill>
              <a:srgbClr val="80BD41">
                <a:alpha val="100000"/>
              </a:srgbClr>
            </a:solidFill>
          </p:spPr>
          <p:txBody>
            <a:bodyPr/>
            <a:lstStyle/>
            <a:p/>
          </p:txBody>
        </p:sp>
        <p:sp>
          <p:nvSpPr>
            <p:cNvPr id="50" name="rc50"/>
            <p:cNvSpPr/>
            <p:nvPr/>
          </p:nvSpPr>
          <p:spPr>
            <a:xfrm>
              <a:off x="4761334" y="3377498"/>
              <a:ext cx="239888" cy="383875"/>
            </a:xfrm>
            <a:prstGeom prst="rect">
              <a:avLst/>
            </a:prstGeom>
            <a:solidFill>
              <a:srgbClr val="1CABE2">
                <a:alpha val="100000"/>
              </a:srgbClr>
            </a:solidFill>
          </p:spPr>
          <p:txBody>
            <a:bodyPr/>
            <a:lstStyle/>
            <a:p/>
          </p:txBody>
        </p:sp>
        <p:sp>
          <p:nvSpPr>
            <p:cNvPr id="51" name="rc51"/>
            <p:cNvSpPr/>
            <p:nvPr/>
          </p:nvSpPr>
          <p:spPr>
            <a:xfrm>
              <a:off x="5027877" y="3740967"/>
              <a:ext cx="239888" cy="471042"/>
            </a:xfrm>
            <a:prstGeom prst="rect">
              <a:avLst/>
            </a:prstGeom>
            <a:solidFill>
              <a:srgbClr val="80BD41">
                <a:alpha val="100000"/>
              </a:srgbClr>
            </a:solidFill>
          </p:spPr>
          <p:txBody>
            <a:bodyPr/>
            <a:lstStyle/>
            <a:p/>
          </p:txBody>
        </p:sp>
        <p:sp>
          <p:nvSpPr>
            <p:cNvPr id="52" name="rc52"/>
            <p:cNvSpPr/>
            <p:nvPr/>
          </p:nvSpPr>
          <p:spPr>
            <a:xfrm>
              <a:off x="5027877" y="3355569"/>
              <a:ext cx="239888" cy="385398"/>
            </a:xfrm>
            <a:prstGeom prst="rect">
              <a:avLst/>
            </a:prstGeom>
            <a:solidFill>
              <a:srgbClr val="1CABE2">
                <a:alpha val="100000"/>
              </a:srgbClr>
            </a:solidFill>
          </p:spPr>
          <p:txBody>
            <a:bodyPr/>
            <a:lstStyle/>
            <a:p/>
          </p:txBody>
        </p:sp>
        <p:sp>
          <p:nvSpPr>
            <p:cNvPr id="53" name="rc53"/>
            <p:cNvSpPr/>
            <p:nvPr/>
          </p:nvSpPr>
          <p:spPr>
            <a:xfrm>
              <a:off x="5294420" y="3721679"/>
              <a:ext cx="239888" cy="490329"/>
            </a:xfrm>
            <a:prstGeom prst="rect">
              <a:avLst/>
            </a:prstGeom>
            <a:solidFill>
              <a:srgbClr val="80BD41">
                <a:alpha val="100000"/>
              </a:srgbClr>
            </a:solidFill>
          </p:spPr>
          <p:txBody>
            <a:bodyPr/>
            <a:lstStyle/>
            <a:p/>
          </p:txBody>
        </p:sp>
        <p:sp>
          <p:nvSpPr>
            <p:cNvPr id="54" name="rc54"/>
            <p:cNvSpPr/>
            <p:nvPr/>
          </p:nvSpPr>
          <p:spPr>
            <a:xfrm>
              <a:off x="5294420" y="3336421"/>
              <a:ext cx="239888" cy="385258"/>
            </a:xfrm>
            <a:prstGeom prst="rect">
              <a:avLst/>
            </a:prstGeom>
            <a:solidFill>
              <a:srgbClr val="1CABE2">
                <a:alpha val="100000"/>
              </a:srgbClr>
            </a:solidFill>
          </p:spPr>
          <p:txBody>
            <a:bodyPr/>
            <a:lstStyle/>
            <a:p/>
          </p:txBody>
        </p:sp>
        <p:sp>
          <p:nvSpPr>
            <p:cNvPr id="55" name="rc55"/>
            <p:cNvSpPr/>
            <p:nvPr/>
          </p:nvSpPr>
          <p:spPr>
            <a:xfrm>
              <a:off x="5560963" y="3702198"/>
              <a:ext cx="239888" cy="509811"/>
            </a:xfrm>
            <a:prstGeom prst="rect">
              <a:avLst/>
            </a:prstGeom>
            <a:solidFill>
              <a:srgbClr val="80BD41">
                <a:alpha val="100000"/>
              </a:srgbClr>
            </a:solidFill>
          </p:spPr>
          <p:txBody>
            <a:bodyPr/>
            <a:lstStyle/>
            <a:p/>
          </p:txBody>
        </p:sp>
        <p:sp>
          <p:nvSpPr>
            <p:cNvPr id="56" name="rc56"/>
            <p:cNvSpPr/>
            <p:nvPr/>
          </p:nvSpPr>
          <p:spPr>
            <a:xfrm>
              <a:off x="5560963" y="3317603"/>
              <a:ext cx="239888" cy="384594"/>
            </a:xfrm>
            <a:prstGeom prst="rect">
              <a:avLst/>
            </a:prstGeom>
            <a:solidFill>
              <a:srgbClr val="1CABE2">
                <a:alpha val="100000"/>
              </a:srgbClr>
            </a:solidFill>
          </p:spPr>
          <p:txBody>
            <a:bodyPr/>
            <a:lstStyle/>
            <a:p/>
          </p:txBody>
        </p:sp>
        <p:sp>
          <p:nvSpPr>
            <p:cNvPr id="57" name="rc57"/>
            <p:cNvSpPr/>
            <p:nvPr/>
          </p:nvSpPr>
          <p:spPr>
            <a:xfrm>
              <a:off x="5827506" y="3708922"/>
              <a:ext cx="239888" cy="503087"/>
            </a:xfrm>
            <a:prstGeom prst="rect">
              <a:avLst/>
            </a:prstGeom>
            <a:solidFill>
              <a:srgbClr val="80BD41">
                <a:alpha val="100000"/>
              </a:srgbClr>
            </a:solidFill>
          </p:spPr>
          <p:txBody>
            <a:bodyPr/>
            <a:lstStyle/>
            <a:p/>
          </p:txBody>
        </p:sp>
        <p:sp>
          <p:nvSpPr>
            <p:cNvPr id="58" name="rc58"/>
            <p:cNvSpPr/>
            <p:nvPr/>
          </p:nvSpPr>
          <p:spPr>
            <a:xfrm>
              <a:off x="5827506" y="3297305"/>
              <a:ext cx="239888" cy="411616"/>
            </a:xfrm>
            <a:prstGeom prst="rect">
              <a:avLst/>
            </a:prstGeom>
            <a:solidFill>
              <a:srgbClr val="1CABE2">
                <a:alpha val="100000"/>
              </a:srgbClr>
            </a:solidFill>
          </p:spPr>
          <p:txBody>
            <a:bodyPr/>
            <a:lstStyle/>
            <a:p/>
          </p:txBody>
        </p:sp>
        <p:sp>
          <p:nvSpPr>
            <p:cNvPr id="59" name="rc59"/>
            <p:cNvSpPr/>
            <p:nvPr/>
          </p:nvSpPr>
          <p:spPr>
            <a:xfrm>
              <a:off x="6094049" y="3613288"/>
              <a:ext cx="239888" cy="598720"/>
            </a:xfrm>
            <a:prstGeom prst="rect">
              <a:avLst/>
            </a:prstGeom>
            <a:solidFill>
              <a:srgbClr val="80BD41">
                <a:alpha val="100000"/>
              </a:srgbClr>
            </a:solidFill>
          </p:spPr>
          <p:txBody>
            <a:bodyPr/>
            <a:lstStyle/>
            <a:p/>
          </p:txBody>
        </p:sp>
        <p:sp>
          <p:nvSpPr>
            <p:cNvPr id="60" name="rc60"/>
            <p:cNvSpPr/>
            <p:nvPr/>
          </p:nvSpPr>
          <p:spPr>
            <a:xfrm>
              <a:off x="6094049" y="3276508"/>
              <a:ext cx="239888" cy="336780"/>
            </a:xfrm>
            <a:prstGeom prst="rect">
              <a:avLst/>
            </a:prstGeom>
            <a:solidFill>
              <a:srgbClr val="1CABE2">
                <a:alpha val="100000"/>
              </a:srgbClr>
            </a:solidFill>
          </p:spPr>
          <p:txBody>
            <a:bodyPr/>
            <a:lstStyle/>
            <a:p/>
          </p:txBody>
        </p:sp>
        <p:sp>
          <p:nvSpPr>
            <p:cNvPr id="61" name="rc61"/>
            <p:cNvSpPr/>
            <p:nvPr/>
          </p:nvSpPr>
          <p:spPr>
            <a:xfrm>
              <a:off x="6360593" y="3628635"/>
              <a:ext cx="239888" cy="583374"/>
            </a:xfrm>
            <a:prstGeom prst="rect">
              <a:avLst/>
            </a:prstGeom>
            <a:solidFill>
              <a:srgbClr val="80BD41">
                <a:alpha val="100000"/>
              </a:srgbClr>
            </a:solidFill>
          </p:spPr>
          <p:txBody>
            <a:bodyPr/>
            <a:lstStyle/>
            <a:p/>
          </p:txBody>
        </p:sp>
        <p:sp>
          <p:nvSpPr>
            <p:cNvPr id="62" name="rc62"/>
            <p:cNvSpPr/>
            <p:nvPr/>
          </p:nvSpPr>
          <p:spPr>
            <a:xfrm>
              <a:off x="6360593" y="3255657"/>
              <a:ext cx="239888" cy="372977"/>
            </a:xfrm>
            <a:prstGeom prst="rect">
              <a:avLst/>
            </a:prstGeom>
            <a:solidFill>
              <a:srgbClr val="1CABE2">
                <a:alpha val="100000"/>
              </a:srgbClr>
            </a:solidFill>
          </p:spPr>
          <p:txBody>
            <a:bodyPr/>
            <a:lstStyle/>
            <a:p/>
          </p:txBody>
        </p:sp>
        <p:sp>
          <p:nvSpPr>
            <p:cNvPr id="63" name="rc63"/>
            <p:cNvSpPr/>
            <p:nvPr/>
          </p:nvSpPr>
          <p:spPr>
            <a:xfrm>
              <a:off x="6627136" y="3673584"/>
              <a:ext cx="239888" cy="538425"/>
            </a:xfrm>
            <a:prstGeom prst="rect">
              <a:avLst/>
            </a:prstGeom>
            <a:solidFill>
              <a:srgbClr val="80BD41">
                <a:alpha val="100000"/>
              </a:srgbClr>
            </a:solidFill>
          </p:spPr>
          <p:txBody>
            <a:bodyPr/>
            <a:lstStyle/>
            <a:p/>
          </p:txBody>
        </p:sp>
        <p:sp>
          <p:nvSpPr>
            <p:cNvPr id="64" name="rc64"/>
            <p:cNvSpPr/>
            <p:nvPr/>
          </p:nvSpPr>
          <p:spPr>
            <a:xfrm>
              <a:off x="6627136" y="3233055"/>
              <a:ext cx="239888" cy="440528"/>
            </a:xfrm>
            <a:prstGeom prst="rect">
              <a:avLst/>
            </a:prstGeom>
            <a:solidFill>
              <a:srgbClr val="1CABE2">
                <a:alpha val="100000"/>
              </a:srgbClr>
            </a:solidFill>
          </p:spPr>
          <p:txBody>
            <a:bodyPr/>
            <a:lstStyle/>
            <a:p/>
          </p:txBody>
        </p:sp>
        <p:sp>
          <p:nvSpPr>
            <p:cNvPr id="65" name="rc65"/>
            <p:cNvSpPr/>
            <p:nvPr/>
          </p:nvSpPr>
          <p:spPr>
            <a:xfrm>
              <a:off x="6893679" y="3712080"/>
              <a:ext cx="239888" cy="499929"/>
            </a:xfrm>
            <a:prstGeom prst="rect">
              <a:avLst/>
            </a:prstGeom>
            <a:solidFill>
              <a:srgbClr val="80BD41">
                <a:alpha val="100000"/>
              </a:srgbClr>
            </a:solidFill>
          </p:spPr>
          <p:txBody>
            <a:bodyPr/>
            <a:lstStyle/>
            <a:p/>
          </p:txBody>
        </p:sp>
        <p:sp>
          <p:nvSpPr>
            <p:cNvPr id="66" name="rc66"/>
            <p:cNvSpPr/>
            <p:nvPr/>
          </p:nvSpPr>
          <p:spPr>
            <a:xfrm>
              <a:off x="6893679" y="3212151"/>
              <a:ext cx="239888" cy="499929"/>
            </a:xfrm>
            <a:prstGeom prst="rect">
              <a:avLst/>
            </a:prstGeom>
            <a:solidFill>
              <a:srgbClr val="1CABE2">
                <a:alpha val="100000"/>
              </a:srgbClr>
            </a:solidFill>
          </p:spPr>
          <p:txBody>
            <a:bodyPr/>
            <a:lstStyle/>
            <a:p/>
          </p:txBody>
        </p:sp>
        <p:sp>
          <p:nvSpPr>
            <p:cNvPr id="67" name="rc67"/>
            <p:cNvSpPr/>
            <p:nvPr/>
          </p:nvSpPr>
          <p:spPr>
            <a:xfrm>
              <a:off x="7160222" y="3723519"/>
              <a:ext cx="239888" cy="488490"/>
            </a:xfrm>
            <a:prstGeom prst="rect">
              <a:avLst/>
            </a:prstGeom>
            <a:solidFill>
              <a:srgbClr val="80BD41">
                <a:alpha val="100000"/>
              </a:srgbClr>
            </a:solidFill>
          </p:spPr>
          <p:txBody>
            <a:bodyPr/>
            <a:lstStyle/>
            <a:p/>
          </p:txBody>
        </p:sp>
        <p:sp>
          <p:nvSpPr>
            <p:cNvPr id="68" name="rc68"/>
            <p:cNvSpPr/>
            <p:nvPr/>
          </p:nvSpPr>
          <p:spPr>
            <a:xfrm>
              <a:off x="7160222" y="3194320"/>
              <a:ext cx="239888" cy="529198"/>
            </a:xfrm>
            <a:prstGeom prst="rect">
              <a:avLst/>
            </a:prstGeom>
            <a:solidFill>
              <a:srgbClr val="1CABE2">
                <a:alpha val="100000"/>
              </a:srgbClr>
            </a:solidFill>
          </p:spPr>
          <p:txBody>
            <a:bodyPr/>
            <a:lstStyle/>
            <a:p/>
          </p:txBody>
        </p:sp>
        <p:sp>
          <p:nvSpPr>
            <p:cNvPr id="69" name="rc69"/>
            <p:cNvSpPr/>
            <p:nvPr/>
          </p:nvSpPr>
          <p:spPr>
            <a:xfrm>
              <a:off x="7426765" y="3590139"/>
              <a:ext cx="239888" cy="621870"/>
            </a:xfrm>
            <a:prstGeom prst="rect">
              <a:avLst/>
            </a:prstGeom>
            <a:solidFill>
              <a:srgbClr val="80BD41">
                <a:alpha val="100000"/>
              </a:srgbClr>
            </a:solidFill>
          </p:spPr>
          <p:txBody>
            <a:bodyPr/>
            <a:lstStyle/>
            <a:p/>
          </p:txBody>
        </p:sp>
        <p:sp>
          <p:nvSpPr>
            <p:cNvPr id="70" name="rc70"/>
            <p:cNvSpPr/>
            <p:nvPr/>
          </p:nvSpPr>
          <p:spPr>
            <a:xfrm>
              <a:off x="7426765" y="3175559"/>
              <a:ext cx="239888" cy="414579"/>
            </a:xfrm>
            <a:prstGeom prst="rect">
              <a:avLst/>
            </a:prstGeom>
            <a:solidFill>
              <a:srgbClr val="1CABE2">
                <a:alpha val="100000"/>
              </a:srgbClr>
            </a:solidFill>
          </p:spPr>
          <p:txBody>
            <a:bodyPr/>
            <a:lstStyle/>
            <a:p/>
          </p:txBody>
        </p:sp>
        <p:sp>
          <p:nvSpPr>
            <p:cNvPr id="71" name="rc71"/>
            <p:cNvSpPr/>
            <p:nvPr/>
          </p:nvSpPr>
          <p:spPr>
            <a:xfrm>
              <a:off x="7693308" y="3598996"/>
              <a:ext cx="239888" cy="613012"/>
            </a:xfrm>
            <a:prstGeom prst="rect">
              <a:avLst/>
            </a:prstGeom>
            <a:solidFill>
              <a:srgbClr val="80BD41">
                <a:alpha val="100000"/>
              </a:srgbClr>
            </a:solidFill>
          </p:spPr>
          <p:txBody>
            <a:bodyPr/>
            <a:lstStyle/>
            <a:p/>
          </p:txBody>
        </p:sp>
        <p:sp>
          <p:nvSpPr>
            <p:cNvPr id="72" name="rc72"/>
            <p:cNvSpPr/>
            <p:nvPr/>
          </p:nvSpPr>
          <p:spPr>
            <a:xfrm>
              <a:off x="7693308" y="3155090"/>
              <a:ext cx="239888" cy="443905"/>
            </a:xfrm>
            <a:prstGeom prst="rect">
              <a:avLst/>
            </a:prstGeom>
            <a:solidFill>
              <a:srgbClr val="1CABE2">
                <a:alpha val="100000"/>
              </a:srgbClr>
            </a:solidFill>
          </p:spPr>
          <p:txBody>
            <a:bodyPr/>
            <a:lstStyle/>
            <a:p/>
          </p:txBody>
        </p:sp>
        <p:sp>
          <p:nvSpPr>
            <p:cNvPr id="73" name="rc73"/>
            <p:cNvSpPr/>
            <p:nvPr/>
          </p:nvSpPr>
          <p:spPr>
            <a:xfrm>
              <a:off x="7959851" y="3653460"/>
              <a:ext cx="239888" cy="558549"/>
            </a:xfrm>
            <a:prstGeom prst="rect">
              <a:avLst/>
            </a:prstGeom>
            <a:solidFill>
              <a:srgbClr val="80BD41">
                <a:alpha val="100000"/>
              </a:srgbClr>
            </a:solidFill>
          </p:spPr>
          <p:txBody>
            <a:bodyPr/>
            <a:lstStyle/>
            <a:p/>
          </p:txBody>
        </p:sp>
        <p:sp>
          <p:nvSpPr>
            <p:cNvPr id="74" name="rc74"/>
            <p:cNvSpPr/>
            <p:nvPr/>
          </p:nvSpPr>
          <p:spPr>
            <a:xfrm>
              <a:off x="7959851" y="3137876"/>
              <a:ext cx="239888" cy="515583"/>
            </a:xfrm>
            <a:prstGeom prst="rect">
              <a:avLst/>
            </a:prstGeom>
            <a:solidFill>
              <a:srgbClr val="1CABE2">
                <a:alpha val="100000"/>
              </a:srgbClr>
            </a:solidFill>
          </p:spPr>
          <p:txBody>
            <a:bodyPr/>
            <a:lstStyle/>
            <a:p/>
          </p:txBody>
        </p:sp>
        <p:sp>
          <p:nvSpPr>
            <p:cNvPr id="75" name="pl75"/>
            <p:cNvSpPr/>
            <p:nvPr/>
          </p:nvSpPr>
          <p:spPr>
            <a:xfrm>
              <a:off x="1416218" y="2837119"/>
              <a:ext cx="6663577" cy="708927"/>
            </a:xfrm>
            <a:custGeom>
              <a:avLst/>
              <a:pathLst>
                <a:path w="6663577" h="708927">
                  <a:moveTo>
                    <a:pt x="0" y="708927"/>
                  </a:moveTo>
                  <a:lnTo>
                    <a:pt x="266543" y="472618"/>
                  </a:lnTo>
                  <a:lnTo>
                    <a:pt x="533086" y="365205"/>
                  </a:lnTo>
                  <a:lnTo>
                    <a:pt x="799629" y="386687"/>
                  </a:lnTo>
                  <a:lnTo>
                    <a:pt x="1066172" y="365205"/>
                  </a:lnTo>
                  <a:lnTo>
                    <a:pt x="1332715" y="365205"/>
                  </a:lnTo>
                  <a:lnTo>
                    <a:pt x="1599258" y="429653"/>
                  </a:lnTo>
                  <a:lnTo>
                    <a:pt x="1865801" y="451135"/>
                  </a:lnTo>
                  <a:lnTo>
                    <a:pt x="2132344" y="408170"/>
                  </a:lnTo>
                  <a:lnTo>
                    <a:pt x="2398888" y="365205"/>
                  </a:lnTo>
                  <a:lnTo>
                    <a:pt x="2665431" y="322239"/>
                  </a:lnTo>
                  <a:lnTo>
                    <a:pt x="2931974" y="300757"/>
                  </a:lnTo>
                  <a:lnTo>
                    <a:pt x="3198517" y="257791"/>
                  </a:lnTo>
                  <a:lnTo>
                    <a:pt x="3465060" y="214826"/>
                  </a:lnTo>
                  <a:lnTo>
                    <a:pt x="3731603" y="193343"/>
                  </a:lnTo>
                  <a:lnTo>
                    <a:pt x="3998146" y="171861"/>
                  </a:lnTo>
                  <a:lnTo>
                    <a:pt x="4264689" y="150378"/>
                  </a:lnTo>
                  <a:lnTo>
                    <a:pt x="4531233" y="193343"/>
                  </a:lnTo>
                  <a:lnTo>
                    <a:pt x="4797776" y="0"/>
                  </a:lnTo>
                  <a:lnTo>
                    <a:pt x="5064319" y="64447"/>
                  </a:lnTo>
                  <a:lnTo>
                    <a:pt x="5330862" y="193343"/>
                  </a:lnTo>
                  <a:lnTo>
                    <a:pt x="5597405" y="300757"/>
                  </a:lnTo>
                  <a:lnTo>
                    <a:pt x="5863948" y="343722"/>
                  </a:lnTo>
                  <a:lnTo>
                    <a:pt x="6130491" y="85930"/>
                  </a:lnTo>
                  <a:lnTo>
                    <a:pt x="6397034" y="128895"/>
                  </a:lnTo>
                  <a:lnTo>
                    <a:pt x="6663577" y="257791"/>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31</a:t>
              </a:r>
            </a:p>
          </p:txBody>
        </p:sp>
        <p:sp>
          <p:nvSpPr>
            <p:cNvPr id="77" name="tx77"/>
            <p:cNvSpPr/>
            <p:nvPr/>
          </p:nvSpPr>
          <p:spPr>
            <a:xfrm>
              <a:off x="2688644"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1" name="tx81"/>
            <p:cNvSpPr/>
            <p:nvPr/>
          </p:nvSpPr>
          <p:spPr>
            <a:xfrm>
              <a:off x="6686790"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7" name="tx87"/>
            <p:cNvSpPr/>
            <p:nvPr/>
          </p:nvSpPr>
          <p:spPr>
            <a:xfrm>
              <a:off x="1324790" y="3536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0.69</a:t>
              </a:r>
            </a:p>
          </p:txBody>
        </p:sp>
        <p:sp>
          <p:nvSpPr>
            <p:cNvPr id="88" name="tx88"/>
            <p:cNvSpPr/>
            <p:nvPr/>
          </p:nvSpPr>
          <p:spPr>
            <a:xfrm>
              <a:off x="2657505" y="34305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0.83</a:t>
              </a:r>
            </a:p>
          </p:txBody>
        </p:sp>
        <p:sp>
          <p:nvSpPr>
            <p:cNvPr id="89" name="tx89"/>
            <p:cNvSpPr/>
            <p:nvPr/>
          </p:nvSpPr>
          <p:spPr>
            <a:xfrm>
              <a:off x="3990221" y="33112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90" name="tx90"/>
            <p:cNvSpPr/>
            <p:nvPr/>
          </p:nvSpPr>
          <p:spPr>
            <a:xfrm>
              <a:off x="5322937" y="32016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1" name="tx91"/>
            <p:cNvSpPr/>
            <p:nvPr/>
          </p:nvSpPr>
          <p:spPr>
            <a:xfrm>
              <a:off x="6389109" y="31208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92" name="tx92"/>
            <p:cNvSpPr/>
            <p:nvPr/>
          </p:nvSpPr>
          <p:spPr>
            <a:xfrm>
              <a:off x="6655652" y="3097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3" name="tx93"/>
            <p:cNvSpPr/>
            <p:nvPr/>
          </p:nvSpPr>
          <p:spPr>
            <a:xfrm>
              <a:off x="6922195" y="3076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4" name="tx94"/>
            <p:cNvSpPr/>
            <p:nvPr/>
          </p:nvSpPr>
          <p:spPr>
            <a:xfrm>
              <a:off x="7214864" y="30583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5" name="tx95"/>
            <p:cNvSpPr/>
            <p:nvPr/>
          </p:nvSpPr>
          <p:spPr>
            <a:xfrm>
              <a:off x="7455282" y="30395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6" name="tx96"/>
            <p:cNvSpPr/>
            <p:nvPr/>
          </p:nvSpPr>
          <p:spPr>
            <a:xfrm>
              <a:off x="7721825" y="30191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7" name="tx97"/>
            <p:cNvSpPr/>
            <p:nvPr/>
          </p:nvSpPr>
          <p:spPr>
            <a:xfrm>
              <a:off x="7988368" y="30019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8" name="pl98"/>
            <p:cNvSpPr/>
            <p:nvPr/>
          </p:nvSpPr>
          <p:spPr>
            <a:xfrm>
              <a:off x="1416218" y="2063743"/>
              <a:ext cx="0" cy="1482303"/>
            </a:xfrm>
            <a:custGeom>
              <a:avLst/>
              <a:pathLst>
                <a:path w="0" h="1482303">
                  <a:moveTo>
                    <a:pt x="0" y="14823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1138581"/>
            </a:xfrm>
            <a:custGeom>
              <a:avLst/>
              <a:pathLst>
                <a:path w="0" h="1138581">
                  <a:moveTo>
                    <a:pt x="0" y="11385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1095615"/>
            </a:xfrm>
            <a:custGeom>
              <a:avLst/>
              <a:pathLst>
                <a:path w="0" h="1095615">
                  <a:moveTo>
                    <a:pt x="0" y="109561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837823"/>
            </a:xfrm>
            <a:custGeom>
              <a:avLst/>
              <a:pathLst>
                <a:path w="0" h="837823">
                  <a:moveTo>
                    <a:pt x="0" y="8378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1074133"/>
            </a:xfrm>
            <a:custGeom>
              <a:avLst/>
              <a:pathLst>
                <a:path w="0" h="1074133">
                  <a:moveTo>
                    <a:pt x="0" y="107413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1117098"/>
            </a:xfrm>
            <a:custGeom>
              <a:avLst/>
              <a:pathLst>
                <a:path w="0" h="1117098">
                  <a:moveTo>
                    <a:pt x="0" y="111709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902271"/>
            </a:xfrm>
            <a:custGeom>
              <a:avLst/>
              <a:pathLst>
                <a:path w="0" h="902271">
                  <a:moveTo>
                    <a:pt x="0" y="90227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1031167"/>
            </a:xfrm>
            <a:custGeom>
              <a:avLst/>
              <a:pathLst>
                <a:path w="0" h="1031167">
                  <a:moveTo>
                    <a:pt x="0" y="103116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933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10" name="tx110"/>
            <p:cNvSpPr/>
            <p:nvPr/>
          </p:nvSpPr>
          <p:spPr>
            <a:xfrm>
              <a:off x="1324790" y="3823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1" name="tx111"/>
            <p:cNvSpPr/>
            <p:nvPr/>
          </p:nvSpPr>
          <p:spPr>
            <a:xfrm>
              <a:off x="2657505" y="40252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12" name="tx112"/>
            <p:cNvSpPr/>
            <p:nvPr/>
          </p:nvSpPr>
          <p:spPr>
            <a:xfrm>
              <a:off x="2657505" y="3702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13" name="tx113"/>
            <p:cNvSpPr/>
            <p:nvPr/>
          </p:nvSpPr>
          <p:spPr>
            <a:xfrm>
              <a:off x="3990221" y="39895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4" name="tx114"/>
            <p:cNvSpPr/>
            <p:nvPr/>
          </p:nvSpPr>
          <p:spPr>
            <a:xfrm>
              <a:off x="4016347" y="36071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15" name="tx115"/>
            <p:cNvSpPr/>
            <p:nvPr/>
          </p:nvSpPr>
          <p:spPr>
            <a:xfrm>
              <a:off x="5322937" y="39317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16" name="tx116"/>
            <p:cNvSpPr/>
            <p:nvPr/>
          </p:nvSpPr>
          <p:spPr>
            <a:xfrm>
              <a:off x="5322937" y="34940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17" name="tx117"/>
            <p:cNvSpPr/>
            <p:nvPr/>
          </p:nvSpPr>
          <p:spPr>
            <a:xfrm>
              <a:off x="6389109" y="38852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18" name="tx118"/>
            <p:cNvSpPr/>
            <p:nvPr/>
          </p:nvSpPr>
          <p:spPr>
            <a:xfrm>
              <a:off x="6389109" y="34070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9" name="tx119"/>
            <p:cNvSpPr/>
            <p:nvPr/>
          </p:nvSpPr>
          <p:spPr>
            <a:xfrm>
              <a:off x="6655652" y="39077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20" name="tx120"/>
            <p:cNvSpPr/>
            <p:nvPr/>
          </p:nvSpPr>
          <p:spPr>
            <a:xfrm>
              <a:off x="6655652" y="34182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21" name="tx121"/>
            <p:cNvSpPr/>
            <p:nvPr/>
          </p:nvSpPr>
          <p:spPr>
            <a:xfrm>
              <a:off x="6922195" y="39269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2" name="tx122"/>
            <p:cNvSpPr/>
            <p:nvPr/>
          </p:nvSpPr>
          <p:spPr>
            <a:xfrm>
              <a:off x="6922195" y="34270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3" name="tx123"/>
            <p:cNvSpPr/>
            <p:nvPr/>
          </p:nvSpPr>
          <p:spPr>
            <a:xfrm>
              <a:off x="7188738" y="39326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24" name="tx124"/>
            <p:cNvSpPr/>
            <p:nvPr/>
          </p:nvSpPr>
          <p:spPr>
            <a:xfrm>
              <a:off x="7188738" y="3423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25" name="tx125"/>
            <p:cNvSpPr/>
            <p:nvPr/>
          </p:nvSpPr>
          <p:spPr>
            <a:xfrm>
              <a:off x="7481407" y="38660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6" name="tx126"/>
            <p:cNvSpPr/>
            <p:nvPr/>
          </p:nvSpPr>
          <p:spPr>
            <a:xfrm>
              <a:off x="7455282" y="33477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0.53</a:t>
              </a:r>
            </a:p>
          </p:txBody>
        </p:sp>
        <p:sp>
          <p:nvSpPr>
            <p:cNvPr id="127" name="tx127"/>
            <p:cNvSpPr/>
            <p:nvPr/>
          </p:nvSpPr>
          <p:spPr>
            <a:xfrm>
              <a:off x="7721825" y="3870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8" name="tx128"/>
            <p:cNvSpPr/>
            <p:nvPr/>
          </p:nvSpPr>
          <p:spPr>
            <a:xfrm>
              <a:off x="7721825" y="33419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29" name="tx129"/>
            <p:cNvSpPr/>
            <p:nvPr/>
          </p:nvSpPr>
          <p:spPr>
            <a:xfrm>
              <a:off x="7988368" y="3897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30" name="tx130"/>
            <p:cNvSpPr/>
            <p:nvPr/>
          </p:nvSpPr>
          <p:spPr>
            <a:xfrm>
              <a:off x="7988368" y="33606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31" name="tx131"/>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38065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59971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816994"/>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82906"/>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2000-2025</a:t>
              </a:r>
            </a:p>
          </p:txBody>
        </p:sp>
        <p:sp>
          <p:nvSpPr>
            <p:cNvPr id="161" name="pl161"/>
            <p:cNvSpPr/>
            <p:nvPr/>
          </p:nvSpPr>
          <p:spPr>
            <a:xfrm>
              <a:off x="24913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8813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2714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6863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764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664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3570814" cy="124062"/>
            </a:xfrm>
            <a:prstGeom prst="rect">
              <a:avLst/>
            </a:prstGeom>
            <a:solidFill>
              <a:srgbClr val="80BD41">
                <a:alpha val="100000"/>
              </a:srgbClr>
            </a:solidFill>
          </p:spPr>
          <p:txBody>
            <a:bodyPr/>
            <a:lstStyle/>
            <a:p/>
          </p:txBody>
        </p:sp>
        <p:sp>
          <p:nvSpPr>
            <p:cNvPr id="172" name="rc172"/>
            <p:cNvSpPr/>
            <p:nvPr/>
          </p:nvSpPr>
          <p:spPr>
            <a:xfrm>
              <a:off x="4867088" y="5840557"/>
              <a:ext cx="2282980" cy="124062"/>
            </a:xfrm>
            <a:prstGeom prst="rect">
              <a:avLst/>
            </a:prstGeom>
            <a:solidFill>
              <a:srgbClr val="1CABE2">
                <a:alpha val="100000"/>
              </a:srgbClr>
            </a:solidFill>
          </p:spPr>
          <p:txBody>
            <a:bodyPr/>
            <a:lstStyle/>
            <a:p/>
          </p:txBody>
        </p:sp>
        <p:sp>
          <p:nvSpPr>
            <p:cNvPr id="173" name="rc173"/>
            <p:cNvSpPr/>
            <p:nvPr/>
          </p:nvSpPr>
          <p:spPr>
            <a:xfrm>
              <a:off x="1296273" y="5685479"/>
              <a:ext cx="3752230" cy="124062"/>
            </a:xfrm>
            <a:prstGeom prst="rect">
              <a:avLst/>
            </a:prstGeom>
            <a:solidFill>
              <a:srgbClr val="80BD41">
                <a:alpha val="100000"/>
              </a:srgbClr>
            </a:solidFill>
          </p:spPr>
          <p:txBody>
            <a:bodyPr/>
            <a:lstStyle/>
            <a:p/>
          </p:txBody>
        </p:sp>
        <p:sp>
          <p:nvSpPr>
            <p:cNvPr id="174" name="rc174"/>
            <p:cNvSpPr/>
            <p:nvPr/>
          </p:nvSpPr>
          <p:spPr>
            <a:xfrm>
              <a:off x="5048504" y="5685479"/>
              <a:ext cx="2717131" cy="124062"/>
            </a:xfrm>
            <a:prstGeom prst="rect">
              <a:avLst/>
            </a:prstGeom>
            <a:solidFill>
              <a:srgbClr val="1CABE2">
                <a:alpha val="100000"/>
              </a:srgbClr>
            </a:solidFill>
          </p:spPr>
          <p:txBody>
            <a:bodyPr/>
            <a:lstStyle/>
            <a:p/>
          </p:txBody>
        </p:sp>
        <p:sp>
          <p:nvSpPr>
            <p:cNvPr id="175" name="rc175"/>
            <p:cNvSpPr/>
            <p:nvPr/>
          </p:nvSpPr>
          <p:spPr>
            <a:xfrm>
              <a:off x="1296273" y="5530401"/>
              <a:ext cx="3418859" cy="124062"/>
            </a:xfrm>
            <a:prstGeom prst="rect">
              <a:avLst/>
            </a:prstGeom>
            <a:solidFill>
              <a:srgbClr val="80BD41">
                <a:alpha val="100000"/>
              </a:srgbClr>
            </a:solidFill>
          </p:spPr>
          <p:txBody>
            <a:bodyPr/>
            <a:lstStyle/>
            <a:p/>
          </p:txBody>
        </p:sp>
        <p:sp>
          <p:nvSpPr>
            <p:cNvPr id="176" name="rc176"/>
            <p:cNvSpPr/>
            <p:nvPr/>
          </p:nvSpPr>
          <p:spPr>
            <a:xfrm>
              <a:off x="4715133" y="5530401"/>
              <a:ext cx="3155870" cy="124062"/>
            </a:xfrm>
            <a:prstGeom prst="rect">
              <a:avLst/>
            </a:prstGeom>
            <a:solidFill>
              <a:srgbClr val="1CABE2">
                <a:alpha val="100000"/>
              </a:srgbClr>
            </a:solidFill>
          </p:spPr>
          <p:txBody>
            <a:bodyPr/>
            <a:lstStyle/>
            <a:p/>
          </p:txBody>
        </p:sp>
        <p:sp>
          <p:nvSpPr>
            <p:cNvPr id="177" name="tx177"/>
            <p:cNvSpPr/>
            <p:nvPr/>
          </p:nvSpPr>
          <p:spPr>
            <a:xfrm>
              <a:off x="7330232"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78" name="tx178"/>
            <p:cNvSpPr/>
            <p:nvPr/>
          </p:nvSpPr>
          <p:spPr>
            <a:xfrm>
              <a:off x="7976577"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79" name="tx179"/>
            <p:cNvSpPr/>
            <p:nvPr/>
          </p:nvSpPr>
          <p:spPr>
            <a:xfrm>
              <a:off x="808721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1.38</a:t>
              </a:r>
            </a:p>
          </p:txBody>
        </p:sp>
        <p:sp>
          <p:nvSpPr>
            <p:cNvPr id="180" name="tx180"/>
            <p:cNvSpPr/>
            <p:nvPr/>
          </p:nvSpPr>
          <p:spPr>
            <a:xfrm>
              <a:off x="2976187"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0.75</a:t>
              </a:r>
            </a:p>
          </p:txBody>
        </p:sp>
        <p:sp>
          <p:nvSpPr>
            <p:cNvPr id="181" name="tx181"/>
            <p:cNvSpPr/>
            <p:nvPr/>
          </p:nvSpPr>
          <p:spPr>
            <a:xfrm>
              <a:off x="590308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0.48</a:t>
              </a:r>
            </a:p>
          </p:txBody>
        </p:sp>
        <p:sp>
          <p:nvSpPr>
            <p:cNvPr id="182" name="tx182"/>
            <p:cNvSpPr/>
            <p:nvPr/>
          </p:nvSpPr>
          <p:spPr>
            <a:xfrm>
              <a:off x="3066895"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0.78</a:t>
              </a:r>
            </a:p>
          </p:txBody>
        </p:sp>
        <p:sp>
          <p:nvSpPr>
            <p:cNvPr id="183" name="tx183"/>
            <p:cNvSpPr/>
            <p:nvPr/>
          </p:nvSpPr>
          <p:spPr>
            <a:xfrm>
              <a:off x="630157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0.57</a:t>
              </a:r>
            </a:p>
          </p:txBody>
        </p:sp>
        <p:sp>
          <p:nvSpPr>
            <p:cNvPr id="184" name="tx184"/>
            <p:cNvSpPr/>
            <p:nvPr/>
          </p:nvSpPr>
          <p:spPr>
            <a:xfrm>
              <a:off x="2900209"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0.72</a:t>
              </a:r>
            </a:p>
          </p:txBody>
        </p:sp>
        <p:sp>
          <p:nvSpPr>
            <p:cNvPr id="185" name="tx185"/>
            <p:cNvSpPr/>
            <p:nvPr/>
          </p:nvSpPr>
          <p:spPr>
            <a:xfrm>
              <a:off x="618757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0.66</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0" name="tx190"/>
            <p:cNvSpPr/>
            <p:nvPr/>
          </p:nvSpPr>
          <p:spPr>
            <a:xfrm>
              <a:off x="3511645"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1" name="tx191"/>
            <p:cNvSpPr/>
            <p:nvPr/>
          </p:nvSpPr>
          <p:spPr>
            <a:xfrm>
              <a:off x="5901711"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2" name="tx192"/>
            <p:cNvSpPr/>
            <p:nvPr/>
          </p:nvSpPr>
          <p:spPr>
            <a:xfrm>
              <a:off x="8291776"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3" name="tx193"/>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4" name="tx19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(52%) was lower than in 2019 (61%).
The number of children vaccinated with DTP3 decreased 4% compared to in 2019.
The number of surviving infants increased approximately 12% compared to in 2019.
In 2025, fewer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4729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11786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38843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4825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7531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02371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914866"/>
              <a:ext cx="235719" cy="297143"/>
            </a:xfrm>
            <a:prstGeom prst="rect">
              <a:avLst/>
            </a:prstGeom>
            <a:solidFill>
              <a:srgbClr val="E2231A">
                <a:alpha val="90196"/>
              </a:srgbClr>
            </a:solidFill>
          </p:spPr>
          <p:txBody>
            <a:bodyPr/>
            <a:lstStyle/>
            <a:p/>
          </p:txBody>
        </p:sp>
        <p:sp>
          <p:nvSpPr>
            <p:cNvPr id="24" name="rc24"/>
            <p:cNvSpPr/>
            <p:nvPr/>
          </p:nvSpPr>
          <p:spPr>
            <a:xfrm>
              <a:off x="1684176" y="4066007"/>
              <a:ext cx="235719" cy="146002"/>
            </a:xfrm>
            <a:prstGeom prst="rect">
              <a:avLst/>
            </a:prstGeom>
            <a:solidFill>
              <a:srgbClr val="E2231A">
                <a:alpha val="90196"/>
              </a:srgbClr>
            </a:solidFill>
          </p:spPr>
          <p:txBody>
            <a:bodyPr/>
            <a:lstStyle/>
            <a:p/>
          </p:txBody>
        </p:sp>
        <p:sp>
          <p:nvSpPr>
            <p:cNvPr id="25" name="rc25"/>
            <p:cNvSpPr/>
            <p:nvPr/>
          </p:nvSpPr>
          <p:spPr>
            <a:xfrm>
              <a:off x="1946086" y="4071799"/>
              <a:ext cx="235719" cy="140210"/>
            </a:xfrm>
            <a:prstGeom prst="rect">
              <a:avLst/>
            </a:prstGeom>
            <a:solidFill>
              <a:srgbClr val="E2231A">
                <a:alpha val="90196"/>
              </a:srgbClr>
            </a:solidFill>
          </p:spPr>
          <p:txBody>
            <a:bodyPr/>
            <a:lstStyle/>
            <a:p/>
          </p:txBody>
        </p:sp>
        <p:sp>
          <p:nvSpPr>
            <p:cNvPr id="26" name="rc26"/>
            <p:cNvSpPr/>
            <p:nvPr/>
          </p:nvSpPr>
          <p:spPr>
            <a:xfrm>
              <a:off x="2207996" y="3999359"/>
              <a:ext cx="235719" cy="212649"/>
            </a:xfrm>
            <a:prstGeom prst="rect">
              <a:avLst/>
            </a:prstGeom>
            <a:solidFill>
              <a:srgbClr val="E2231A">
                <a:alpha val="90196"/>
              </a:srgbClr>
            </a:solidFill>
          </p:spPr>
          <p:txBody>
            <a:bodyPr/>
            <a:lstStyle/>
            <a:p/>
          </p:txBody>
        </p:sp>
        <p:sp>
          <p:nvSpPr>
            <p:cNvPr id="27" name="rc27"/>
            <p:cNvSpPr/>
            <p:nvPr/>
          </p:nvSpPr>
          <p:spPr>
            <a:xfrm>
              <a:off x="2469906" y="4002928"/>
              <a:ext cx="235719" cy="209081"/>
            </a:xfrm>
            <a:prstGeom prst="rect">
              <a:avLst/>
            </a:prstGeom>
            <a:solidFill>
              <a:srgbClr val="E2231A">
                <a:alpha val="90196"/>
              </a:srgbClr>
            </a:solidFill>
          </p:spPr>
          <p:txBody>
            <a:bodyPr/>
            <a:lstStyle/>
            <a:p/>
          </p:txBody>
        </p:sp>
        <p:sp>
          <p:nvSpPr>
            <p:cNvPr id="28" name="rc28"/>
            <p:cNvSpPr/>
            <p:nvPr/>
          </p:nvSpPr>
          <p:spPr>
            <a:xfrm>
              <a:off x="2731817" y="3880434"/>
              <a:ext cx="235719" cy="331575"/>
            </a:xfrm>
            <a:prstGeom prst="rect">
              <a:avLst/>
            </a:prstGeom>
            <a:solidFill>
              <a:srgbClr val="E2231A">
                <a:alpha val="90196"/>
              </a:srgbClr>
            </a:solidFill>
          </p:spPr>
          <p:txBody>
            <a:bodyPr/>
            <a:lstStyle/>
            <a:p/>
          </p:txBody>
        </p:sp>
        <p:sp>
          <p:nvSpPr>
            <p:cNvPr id="29" name="rc29"/>
            <p:cNvSpPr/>
            <p:nvPr/>
          </p:nvSpPr>
          <p:spPr>
            <a:xfrm>
              <a:off x="2993727" y="3887201"/>
              <a:ext cx="235719" cy="324808"/>
            </a:xfrm>
            <a:prstGeom prst="rect">
              <a:avLst/>
            </a:prstGeom>
            <a:solidFill>
              <a:srgbClr val="E2231A">
                <a:alpha val="90196"/>
              </a:srgbClr>
            </a:solidFill>
          </p:spPr>
          <p:txBody>
            <a:bodyPr/>
            <a:lstStyle/>
            <a:p/>
          </p:txBody>
        </p:sp>
        <p:sp>
          <p:nvSpPr>
            <p:cNvPr id="30" name="rc30"/>
            <p:cNvSpPr/>
            <p:nvPr/>
          </p:nvSpPr>
          <p:spPr>
            <a:xfrm>
              <a:off x="3255637" y="3940298"/>
              <a:ext cx="235719" cy="271711"/>
            </a:xfrm>
            <a:prstGeom prst="rect">
              <a:avLst/>
            </a:prstGeom>
            <a:solidFill>
              <a:srgbClr val="E2231A">
                <a:alpha val="90196"/>
              </a:srgbClr>
            </a:solidFill>
          </p:spPr>
          <p:txBody>
            <a:bodyPr/>
            <a:lstStyle/>
            <a:p/>
          </p:txBody>
        </p:sp>
        <p:sp>
          <p:nvSpPr>
            <p:cNvPr id="31" name="rc31"/>
            <p:cNvSpPr/>
            <p:nvPr/>
          </p:nvSpPr>
          <p:spPr>
            <a:xfrm>
              <a:off x="3517547" y="3930821"/>
              <a:ext cx="235719" cy="281187"/>
            </a:xfrm>
            <a:prstGeom prst="rect">
              <a:avLst/>
            </a:prstGeom>
            <a:solidFill>
              <a:srgbClr val="E2231A">
                <a:alpha val="90196"/>
              </a:srgbClr>
            </a:solidFill>
          </p:spPr>
          <p:txBody>
            <a:bodyPr/>
            <a:lstStyle/>
            <a:p/>
          </p:txBody>
        </p:sp>
        <p:sp>
          <p:nvSpPr>
            <p:cNvPr id="32" name="rc32"/>
            <p:cNvSpPr/>
            <p:nvPr/>
          </p:nvSpPr>
          <p:spPr>
            <a:xfrm>
              <a:off x="3779457" y="3920997"/>
              <a:ext cx="235719" cy="291012"/>
            </a:xfrm>
            <a:prstGeom prst="rect">
              <a:avLst/>
            </a:prstGeom>
            <a:solidFill>
              <a:srgbClr val="E2231A">
                <a:alpha val="90196"/>
              </a:srgbClr>
            </a:solidFill>
          </p:spPr>
          <p:txBody>
            <a:bodyPr/>
            <a:lstStyle/>
            <a:p/>
          </p:txBody>
        </p:sp>
        <p:sp>
          <p:nvSpPr>
            <p:cNvPr id="33" name="rc33"/>
            <p:cNvSpPr/>
            <p:nvPr/>
          </p:nvSpPr>
          <p:spPr>
            <a:xfrm>
              <a:off x="4041368" y="3919095"/>
              <a:ext cx="235719" cy="292914"/>
            </a:xfrm>
            <a:prstGeom prst="rect">
              <a:avLst/>
            </a:prstGeom>
            <a:solidFill>
              <a:srgbClr val="E2231A">
                <a:alpha val="90196"/>
              </a:srgbClr>
            </a:solidFill>
          </p:spPr>
          <p:txBody>
            <a:bodyPr/>
            <a:lstStyle/>
            <a:p/>
          </p:txBody>
        </p:sp>
        <p:sp>
          <p:nvSpPr>
            <p:cNvPr id="34" name="rc34"/>
            <p:cNvSpPr/>
            <p:nvPr/>
          </p:nvSpPr>
          <p:spPr>
            <a:xfrm>
              <a:off x="4303278" y="3910068"/>
              <a:ext cx="235719" cy="301940"/>
            </a:xfrm>
            <a:prstGeom prst="rect">
              <a:avLst/>
            </a:prstGeom>
            <a:solidFill>
              <a:srgbClr val="E2231A">
                <a:alpha val="90196"/>
              </a:srgbClr>
            </a:solidFill>
          </p:spPr>
          <p:txBody>
            <a:bodyPr/>
            <a:lstStyle/>
            <a:p/>
          </p:txBody>
        </p:sp>
        <p:sp>
          <p:nvSpPr>
            <p:cNvPr id="35" name="rc35"/>
            <p:cNvSpPr/>
            <p:nvPr/>
          </p:nvSpPr>
          <p:spPr>
            <a:xfrm>
              <a:off x="4565188" y="3901187"/>
              <a:ext cx="235719" cy="310822"/>
            </a:xfrm>
            <a:prstGeom prst="rect">
              <a:avLst/>
            </a:prstGeom>
            <a:solidFill>
              <a:srgbClr val="E2231A">
                <a:alpha val="90196"/>
              </a:srgbClr>
            </a:solidFill>
          </p:spPr>
          <p:txBody>
            <a:bodyPr/>
            <a:lstStyle/>
            <a:p/>
          </p:txBody>
        </p:sp>
        <p:sp>
          <p:nvSpPr>
            <p:cNvPr id="36" name="rc36"/>
            <p:cNvSpPr/>
            <p:nvPr/>
          </p:nvSpPr>
          <p:spPr>
            <a:xfrm>
              <a:off x="4827098" y="3892428"/>
              <a:ext cx="235719" cy="319580"/>
            </a:xfrm>
            <a:prstGeom prst="rect">
              <a:avLst/>
            </a:prstGeom>
            <a:solidFill>
              <a:srgbClr val="E2231A">
                <a:alpha val="90196"/>
              </a:srgbClr>
            </a:solidFill>
          </p:spPr>
          <p:txBody>
            <a:bodyPr/>
            <a:lstStyle/>
            <a:p/>
          </p:txBody>
        </p:sp>
        <p:sp>
          <p:nvSpPr>
            <p:cNvPr id="37" name="rc37"/>
            <p:cNvSpPr/>
            <p:nvPr/>
          </p:nvSpPr>
          <p:spPr>
            <a:xfrm>
              <a:off x="5089008" y="3860032"/>
              <a:ext cx="235719" cy="351977"/>
            </a:xfrm>
            <a:prstGeom prst="rect">
              <a:avLst/>
            </a:prstGeom>
            <a:solidFill>
              <a:srgbClr val="E2231A">
                <a:alpha val="90196"/>
              </a:srgbClr>
            </a:solidFill>
          </p:spPr>
          <p:txBody>
            <a:bodyPr/>
            <a:lstStyle/>
            <a:p/>
          </p:txBody>
        </p:sp>
        <p:sp>
          <p:nvSpPr>
            <p:cNvPr id="38" name="rc38"/>
            <p:cNvSpPr/>
            <p:nvPr/>
          </p:nvSpPr>
          <p:spPr>
            <a:xfrm>
              <a:off x="5350919" y="3819449"/>
              <a:ext cx="235719" cy="392559"/>
            </a:xfrm>
            <a:prstGeom prst="rect">
              <a:avLst/>
            </a:prstGeom>
            <a:solidFill>
              <a:srgbClr val="E2231A">
                <a:alpha val="90196"/>
              </a:srgbClr>
            </a:solidFill>
          </p:spPr>
          <p:txBody>
            <a:bodyPr/>
            <a:lstStyle/>
            <a:p/>
          </p:txBody>
        </p:sp>
        <p:sp>
          <p:nvSpPr>
            <p:cNvPr id="39" name="rc39"/>
            <p:cNvSpPr/>
            <p:nvPr/>
          </p:nvSpPr>
          <p:spPr>
            <a:xfrm>
              <a:off x="5612829" y="3785950"/>
              <a:ext cx="235719" cy="426058"/>
            </a:xfrm>
            <a:prstGeom prst="rect">
              <a:avLst/>
            </a:prstGeom>
            <a:solidFill>
              <a:srgbClr val="E2231A">
                <a:alpha val="90196"/>
              </a:srgbClr>
            </a:solidFill>
          </p:spPr>
          <p:txBody>
            <a:bodyPr/>
            <a:lstStyle/>
            <a:p/>
          </p:txBody>
        </p:sp>
        <p:sp>
          <p:nvSpPr>
            <p:cNvPr id="40" name="rc40"/>
            <p:cNvSpPr/>
            <p:nvPr/>
          </p:nvSpPr>
          <p:spPr>
            <a:xfrm>
              <a:off x="5874739" y="3759194"/>
              <a:ext cx="235719" cy="452815"/>
            </a:xfrm>
            <a:prstGeom prst="rect">
              <a:avLst/>
            </a:prstGeom>
            <a:solidFill>
              <a:srgbClr val="E2231A">
                <a:alpha val="90196"/>
              </a:srgbClr>
            </a:solidFill>
          </p:spPr>
          <p:txBody>
            <a:bodyPr/>
            <a:lstStyle/>
            <a:p/>
          </p:txBody>
        </p:sp>
        <p:sp>
          <p:nvSpPr>
            <p:cNvPr id="41" name="rc41"/>
            <p:cNvSpPr/>
            <p:nvPr/>
          </p:nvSpPr>
          <p:spPr>
            <a:xfrm>
              <a:off x="6136649" y="3827540"/>
              <a:ext cx="235719" cy="384469"/>
            </a:xfrm>
            <a:prstGeom prst="rect">
              <a:avLst/>
            </a:prstGeom>
            <a:solidFill>
              <a:srgbClr val="E2231A">
                <a:alpha val="90196"/>
              </a:srgbClr>
            </a:solidFill>
          </p:spPr>
          <p:txBody>
            <a:bodyPr/>
            <a:lstStyle/>
            <a:p/>
          </p:txBody>
        </p:sp>
        <p:sp>
          <p:nvSpPr>
            <p:cNvPr id="42" name="rc42"/>
            <p:cNvSpPr/>
            <p:nvPr/>
          </p:nvSpPr>
          <p:spPr>
            <a:xfrm>
              <a:off x="6398559" y="3845769"/>
              <a:ext cx="235719" cy="366240"/>
            </a:xfrm>
            <a:prstGeom prst="rect">
              <a:avLst/>
            </a:prstGeom>
            <a:solidFill>
              <a:srgbClr val="E2231A">
                <a:alpha val="90196"/>
              </a:srgbClr>
            </a:solidFill>
          </p:spPr>
          <p:txBody>
            <a:bodyPr/>
            <a:lstStyle/>
            <a:p/>
          </p:txBody>
        </p:sp>
        <p:sp>
          <p:nvSpPr>
            <p:cNvPr id="43" name="rc43"/>
            <p:cNvSpPr/>
            <p:nvPr/>
          </p:nvSpPr>
          <p:spPr>
            <a:xfrm>
              <a:off x="6660470" y="3791394"/>
              <a:ext cx="235719" cy="420615"/>
            </a:xfrm>
            <a:prstGeom prst="rect">
              <a:avLst/>
            </a:prstGeom>
            <a:solidFill>
              <a:srgbClr val="E2231A">
                <a:alpha val="90196"/>
              </a:srgbClr>
            </a:solidFill>
          </p:spPr>
          <p:txBody>
            <a:bodyPr/>
            <a:lstStyle/>
            <a:p/>
          </p:txBody>
        </p:sp>
        <p:sp>
          <p:nvSpPr>
            <p:cNvPr id="44" name="rc44"/>
            <p:cNvSpPr/>
            <p:nvPr/>
          </p:nvSpPr>
          <p:spPr>
            <a:xfrm>
              <a:off x="6922380" y="3726378"/>
              <a:ext cx="235719" cy="485630"/>
            </a:xfrm>
            <a:prstGeom prst="rect">
              <a:avLst/>
            </a:prstGeom>
            <a:solidFill>
              <a:srgbClr val="E2231A">
                <a:alpha val="90196"/>
              </a:srgbClr>
            </a:solidFill>
          </p:spPr>
          <p:txBody>
            <a:bodyPr/>
            <a:lstStyle/>
            <a:p/>
          </p:txBody>
        </p:sp>
        <p:sp>
          <p:nvSpPr>
            <p:cNvPr id="45" name="rc45"/>
            <p:cNvSpPr/>
            <p:nvPr/>
          </p:nvSpPr>
          <p:spPr>
            <a:xfrm>
              <a:off x="7184290" y="3736729"/>
              <a:ext cx="235719" cy="475280"/>
            </a:xfrm>
            <a:prstGeom prst="rect">
              <a:avLst/>
            </a:prstGeom>
            <a:solidFill>
              <a:srgbClr val="E2231A">
                <a:alpha val="90196"/>
              </a:srgbClr>
            </a:solidFill>
          </p:spPr>
          <p:txBody>
            <a:bodyPr/>
            <a:lstStyle/>
            <a:p/>
          </p:txBody>
        </p:sp>
        <p:sp>
          <p:nvSpPr>
            <p:cNvPr id="46" name="rc46"/>
            <p:cNvSpPr/>
            <p:nvPr/>
          </p:nvSpPr>
          <p:spPr>
            <a:xfrm>
              <a:off x="7446200" y="3853818"/>
              <a:ext cx="235719" cy="358191"/>
            </a:xfrm>
            <a:prstGeom prst="rect">
              <a:avLst/>
            </a:prstGeom>
            <a:solidFill>
              <a:srgbClr val="E2231A">
                <a:alpha val="90196"/>
              </a:srgbClr>
            </a:solidFill>
          </p:spPr>
          <p:txBody>
            <a:bodyPr/>
            <a:lstStyle/>
            <a:p/>
          </p:txBody>
        </p:sp>
        <p:sp>
          <p:nvSpPr>
            <p:cNvPr id="47" name="rc47"/>
            <p:cNvSpPr/>
            <p:nvPr/>
          </p:nvSpPr>
          <p:spPr>
            <a:xfrm>
              <a:off x="7708110" y="3748024"/>
              <a:ext cx="235719" cy="463984"/>
            </a:xfrm>
            <a:prstGeom prst="rect">
              <a:avLst/>
            </a:prstGeom>
            <a:solidFill>
              <a:srgbClr val="E2231A">
                <a:alpha val="90196"/>
              </a:srgbClr>
            </a:solidFill>
          </p:spPr>
          <p:txBody>
            <a:bodyPr/>
            <a:lstStyle/>
            <a:p/>
          </p:txBody>
        </p:sp>
        <p:sp>
          <p:nvSpPr>
            <p:cNvPr id="48" name="rc48"/>
            <p:cNvSpPr/>
            <p:nvPr/>
          </p:nvSpPr>
          <p:spPr>
            <a:xfrm>
              <a:off x="7970021" y="3921058"/>
              <a:ext cx="235719" cy="290951"/>
            </a:xfrm>
            <a:prstGeom prst="rect">
              <a:avLst/>
            </a:prstGeom>
            <a:solidFill>
              <a:srgbClr val="E2231A">
                <a:alpha val="90196"/>
              </a:srgbClr>
            </a:solidFill>
          </p:spPr>
          <p:txBody>
            <a:bodyPr/>
            <a:lstStyle/>
            <a:p/>
          </p:txBody>
        </p:sp>
        <p:sp>
          <p:nvSpPr>
            <p:cNvPr id="49" name="rc49"/>
            <p:cNvSpPr/>
            <p:nvPr/>
          </p:nvSpPr>
          <p:spPr>
            <a:xfrm>
              <a:off x="5350919" y="3593614"/>
              <a:ext cx="235719" cy="225835"/>
            </a:xfrm>
            <a:prstGeom prst="rect">
              <a:avLst/>
            </a:prstGeom>
            <a:solidFill>
              <a:srgbClr val="B3B3B3">
                <a:alpha val="90196"/>
              </a:srgbClr>
            </a:solidFill>
          </p:spPr>
          <p:txBody>
            <a:bodyPr/>
            <a:lstStyle/>
            <a:p/>
          </p:txBody>
        </p:sp>
        <p:sp>
          <p:nvSpPr>
            <p:cNvPr id="50" name="rc50"/>
            <p:cNvSpPr/>
            <p:nvPr/>
          </p:nvSpPr>
          <p:spPr>
            <a:xfrm>
              <a:off x="5612829" y="3567529"/>
              <a:ext cx="235719" cy="218421"/>
            </a:xfrm>
            <a:prstGeom prst="rect">
              <a:avLst/>
            </a:prstGeom>
            <a:solidFill>
              <a:srgbClr val="B3B3B3">
                <a:alpha val="90196"/>
              </a:srgbClr>
            </a:solidFill>
          </p:spPr>
          <p:txBody>
            <a:bodyPr/>
            <a:lstStyle/>
            <a:p/>
          </p:txBody>
        </p:sp>
        <p:sp>
          <p:nvSpPr>
            <p:cNvPr id="51" name="rc51"/>
            <p:cNvSpPr/>
            <p:nvPr/>
          </p:nvSpPr>
          <p:spPr>
            <a:xfrm>
              <a:off x="5874739" y="3589890"/>
              <a:ext cx="235719" cy="169304"/>
            </a:xfrm>
            <a:prstGeom prst="rect">
              <a:avLst/>
            </a:prstGeom>
            <a:solidFill>
              <a:srgbClr val="B3B3B3">
                <a:alpha val="90196"/>
              </a:srgbClr>
            </a:solidFill>
          </p:spPr>
          <p:txBody>
            <a:bodyPr/>
            <a:lstStyle/>
            <a:p/>
          </p:txBody>
        </p:sp>
        <p:sp>
          <p:nvSpPr>
            <p:cNvPr id="52" name="rc52"/>
            <p:cNvSpPr/>
            <p:nvPr/>
          </p:nvSpPr>
          <p:spPr>
            <a:xfrm>
              <a:off x="6136649" y="3607258"/>
              <a:ext cx="235719" cy="220281"/>
            </a:xfrm>
            <a:prstGeom prst="rect">
              <a:avLst/>
            </a:prstGeom>
            <a:solidFill>
              <a:srgbClr val="B3B3B3">
                <a:alpha val="90196"/>
              </a:srgbClr>
            </a:solidFill>
          </p:spPr>
          <p:txBody>
            <a:bodyPr/>
            <a:lstStyle/>
            <a:p/>
          </p:txBody>
        </p:sp>
        <p:sp>
          <p:nvSpPr>
            <p:cNvPr id="53" name="rc53"/>
            <p:cNvSpPr/>
            <p:nvPr/>
          </p:nvSpPr>
          <p:spPr>
            <a:xfrm>
              <a:off x="6398559" y="3725029"/>
              <a:ext cx="235719" cy="120739"/>
            </a:xfrm>
            <a:prstGeom prst="rect">
              <a:avLst/>
            </a:prstGeom>
            <a:solidFill>
              <a:srgbClr val="B3B3B3">
                <a:alpha val="90196"/>
              </a:srgbClr>
            </a:solidFill>
          </p:spPr>
          <p:txBody>
            <a:bodyPr/>
            <a:lstStyle/>
            <a:p/>
          </p:txBody>
        </p:sp>
        <p:sp>
          <p:nvSpPr>
            <p:cNvPr id="54" name="rc54"/>
            <p:cNvSpPr/>
            <p:nvPr/>
          </p:nvSpPr>
          <p:spPr>
            <a:xfrm>
              <a:off x="6660470" y="3671245"/>
              <a:ext cx="235719" cy="120149"/>
            </a:xfrm>
            <a:prstGeom prst="rect">
              <a:avLst/>
            </a:prstGeom>
            <a:solidFill>
              <a:srgbClr val="B3B3B3">
                <a:alpha val="90196"/>
              </a:srgbClr>
            </a:solidFill>
          </p:spPr>
          <p:txBody>
            <a:bodyPr/>
            <a:lstStyle/>
            <a:p/>
          </p:txBody>
        </p:sp>
        <p:sp>
          <p:nvSpPr>
            <p:cNvPr id="55" name="rc55"/>
            <p:cNvSpPr/>
            <p:nvPr/>
          </p:nvSpPr>
          <p:spPr>
            <a:xfrm>
              <a:off x="6922380" y="3598101"/>
              <a:ext cx="235719" cy="128277"/>
            </a:xfrm>
            <a:prstGeom prst="rect">
              <a:avLst/>
            </a:prstGeom>
            <a:solidFill>
              <a:srgbClr val="B3B3B3">
                <a:alpha val="90196"/>
              </a:srgbClr>
            </a:solidFill>
          </p:spPr>
          <p:txBody>
            <a:bodyPr/>
            <a:lstStyle/>
            <a:p/>
          </p:txBody>
        </p:sp>
        <p:sp>
          <p:nvSpPr>
            <p:cNvPr id="56" name="rc56"/>
            <p:cNvSpPr/>
            <p:nvPr/>
          </p:nvSpPr>
          <p:spPr>
            <a:xfrm>
              <a:off x="7184290" y="3618962"/>
              <a:ext cx="235719" cy="117766"/>
            </a:xfrm>
            <a:prstGeom prst="rect">
              <a:avLst/>
            </a:prstGeom>
            <a:solidFill>
              <a:srgbClr val="B3B3B3">
                <a:alpha val="90196"/>
              </a:srgbClr>
            </a:solidFill>
          </p:spPr>
          <p:txBody>
            <a:bodyPr/>
            <a:lstStyle/>
            <a:p/>
          </p:txBody>
        </p:sp>
        <p:sp>
          <p:nvSpPr>
            <p:cNvPr id="57" name="rc57"/>
            <p:cNvSpPr/>
            <p:nvPr/>
          </p:nvSpPr>
          <p:spPr>
            <a:xfrm>
              <a:off x="7446200" y="3695720"/>
              <a:ext cx="235719" cy="158097"/>
            </a:xfrm>
            <a:prstGeom prst="rect">
              <a:avLst/>
            </a:prstGeom>
            <a:solidFill>
              <a:srgbClr val="B3B3B3">
                <a:alpha val="90196"/>
              </a:srgbClr>
            </a:solidFill>
          </p:spPr>
          <p:txBody>
            <a:bodyPr/>
            <a:lstStyle/>
            <a:p/>
          </p:txBody>
        </p:sp>
        <p:sp>
          <p:nvSpPr>
            <p:cNvPr id="58" name="rc58"/>
            <p:cNvSpPr/>
            <p:nvPr/>
          </p:nvSpPr>
          <p:spPr>
            <a:xfrm>
              <a:off x="7708110" y="3574295"/>
              <a:ext cx="235719" cy="173729"/>
            </a:xfrm>
            <a:prstGeom prst="rect">
              <a:avLst/>
            </a:prstGeom>
            <a:solidFill>
              <a:srgbClr val="B3B3B3">
                <a:alpha val="90196"/>
              </a:srgbClr>
            </a:solidFill>
          </p:spPr>
          <p:txBody>
            <a:bodyPr/>
            <a:lstStyle/>
            <a:p/>
          </p:txBody>
        </p:sp>
        <p:sp>
          <p:nvSpPr>
            <p:cNvPr id="59" name="rc59"/>
            <p:cNvSpPr/>
            <p:nvPr/>
          </p:nvSpPr>
          <p:spPr>
            <a:xfrm>
              <a:off x="7970021" y="3703632"/>
              <a:ext cx="235719" cy="217426"/>
            </a:xfrm>
            <a:prstGeom prst="rect">
              <a:avLst/>
            </a:prstGeom>
            <a:solidFill>
              <a:srgbClr val="B3B3B3">
                <a:alpha val="90196"/>
              </a:srgbClr>
            </a:solidFill>
          </p:spPr>
          <p:txBody>
            <a:bodyPr/>
            <a:lstStyle/>
            <a:p/>
          </p:txBody>
        </p:sp>
        <p:sp>
          <p:nvSpPr>
            <p:cNvPr id="60" name="pl60"/>
            <p:cNvSpPr/>
            <p:nvPr/>
          </p:nvSpPr>
          <p:spPr>
            <a:xfrm>
              <a:off x="1540125" y="2622292"/>
              <a:ext cx="6547754" cy="708927"/>
            </a:xfrm>
            <a:custGeom>
              <a:avLst/>
              <a:pathLst>
                <a:path w="6547754" h="708927">
                  <a:moveTo>
                    <a:pt x="0" y="708927"/>
                  </a:moveTo>
                  <a:lnTo>
                    <a:pt x="261910" y="42965"/>
                  </a:lnTo>
                  <a:lnTo>
                    <a:pt x="523820" y="0"/>
                  </a:lnTo>
                  <a:lnTo>
                    <a:pt x="785730" y="257791"/>
                  </a:lnTo>
                  <a:lnTo>
                    <a:pt x="1047640" y="214826"/>
                  </a:lnTo>
                  <a:lnTo>
                    <a:pt x="1309550" y="622997"/>
                  </a:lnTo>
                  <a:lnTo>
                    <a:pt x="1571461" y="558549"/>
                  </a:lnTo>
                  <a:lnTo>
                    <a:pt x="1833371" y="343722"/>
                  </a:lnTo>
                  <a:lnTo>
                    <a:pt x="2095281" y="343722"/>
                  </a:lnTo>
                  <a:lnTo>
                    <a:pt x="2357191" y="343722"/>
                  </a:lnTo>
                  <a:lnTo>
                    <a:pt x="2619101" y="322239"/>
                  </a:lnTo>
                  <a:lnTo>
                    <a:pt x="2881012" y="322239"/>
                  </a:lnTo>
                  <a:lnTo>
                    <a:pt x="3142922" y="322239"/>
                  </a:lnTo>
                  <a:lnTo>
                    <a:pt x="3404832" y="322239"/>
                  </a:lnTo>
                  <a:lnTo>
                    <a:pt x="3666742" y="386687"/>
                  </a:lnTo>
                  <a:lnTo>
                    <a:pt x="3928652" y="472618"/>
                  </a:lnTo>
                  <a:lnTo>
                    <a:pt x="4190563" y="537066"/>
                  </a:lnTo>
                  <a:lnTo>
                    <a:pt x="4452473" y="580031"/>
                  </a:lnTo>
                  <a:lnTo>
                    <a:pt x="4714383" y="386687"/>
                  </a:lnTo>
                  <a:lnTo>
                    <a:pt x="4976293" y="322239"/>
                  </a:lnTo>
                  <a:lnTo>
                    <a:pt x="5238203" y="429653"/>
                  </a:lnTo>
                  <a:lnTo>
                    <a:pt x="5500114" y="558549"/>
                  </a:lnTo>
                  <a:lnTo>
                    <a:pt x="5762024" y="515583"/>
                  </a:lnTo>
                  <a:lnTo>
                    <a:pt x="6023934" y="236309"/>
                  </a:lnTo>
                  <a:lnTo>
                    <a:pt x="6285844" y="451135"/>
                  </a:lnTo>
                  <a:lnTo>
                    <a:pt x="6547754" y="64447"/>
                  </a:lnTo>
                </a:path>
              </a:pathLst>
            </a:custGeom>
            <a:ln w="27101" cap="flat">
              <a:solidFill>
                <a:srgbClr val="3283FE">
                  <a:alpha val="100000"/>
                </a:srgbClr>
              </a:solidFill>
              <a:prstDash val="solid"/>
              <a:round/>
            </a:ln>
          </p:spPr>
          <p:txBody>
            <a:bodyPr/>
            <a:lstStyle/>
            <a:p/>
          </p:txBody>
        </p:sp>
        <p:sp>
          <p:nvSpPr>
            <p:cNvPr id="61" name="pl61"/>
            <p:cNvSpPr/>
            <p:nvPr/>
          </p:nvSpPr>
          <p:spPr>
            <a:xfrm>
              <a:off x="5468778" y="3223807"/>
              <a:ext cx="2619101" cy="644479"/>
            </a:xfrm>
            <a:custGeom>
              <a:avLst/>
              <a:pathLst>
                <a:path w="2619101" h="644479">
                  <a:moveTo>
                    <a:pt x="0" y="622997"/>
                  </a:moveTo>
                  <a:lnTo>
                    <a:pt x="261910" y="644479"/>
                  </a:lnTo>
                  <a:lnTo>
                    <a:pt x="523820" y="537066"/>
                  </a:lnTo>
                  <a:lnTo>
                    <a:pt x="785730" y="451135"/>
                  </a:lnTo>
                  <a:lnTo>
                    <a:pt x="1047640" y="107413"/>
                  </a:lnTo>
                  <a:lnTo>
                    <a:pt x="1309550" y="214826"/>
                  </a:lnTo>
                  <a:lnTo>
                    <a:pt x="1571461" y="365205"/>
                  </a:lnTo>
                  <a:lnTo>
                    <a:pt x="1833371" y="279274"/>
                  </a:lnTo>
                  <a:lnTo>
                    <a:pt x="2095281" y="64447"/>
                  </a:lnTo>
                  <a:lnTo>
                    <a:pt x="2357191" y="322239"/>
                  </a:lnTo>
                  <a:lnTo>
                    <a:pt x="2619101" y="0"/>
                  </a:lnTo>
                </a:path>
              </a:pathLst>
            </a:custGeom>
            <a:ln w="27101" cap="flat">
              <a:solidFill>
                <a:srgbClr val="FFA500">
                  <a:alpha val="100000"/>
                </a:srgbClr>
              </a:solidFill>
              <a:prstDash val="solid"/>
              <a:round/>
            </a:ln>
          </p:spPr>
          <p:txBody>
            <a:bodyPr/>
            <a:lstStyle/>
            <a:p/>
          </p:txBody>
        </p:sp>
        <p:sp>
          <p:nvSpPr>
            <p:cNvPr id="62" name="tx62"/>
            <p:cNvSpPr/>
            <p:nvPr/>
          </p:nvSpPr>
          <p:spPr>
            <a:xfrm>
              <a:off x="1469787" y="31497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41</a:t>
              </a:r>
            </a:p>
          </p:txBody>
        </p:sp>
        <p:sp>
          <p:nvSpPr>
            <p:cNvPr id="63" name="tx63"/>
            <p:cNvSpPr/>
            <p:nvPr/>
          </p:nvSpPr>
          <p:spPr>
            <a:xfrm>
              <a:off x="2779338" y="3062682"/>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45</a:t>
              </a:r>
            </a:p>
          </p:txBody>
        </p:sp>
        <p:sp>
          <p:nvSpPr>
            <p:cNvPr id="64" name="tx64"/>
            <p:cNvSpPr/>
            <p:nvPr/>
          </p:nvSpPr>
          <p:spPr>
            <a:xfrm>
              <a:off x="4088889" y="27615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59</a:t>
              </a:r>
            </a:p>
          </p:txBody>
        </p:sp>
        <p:sp>
          <p:nvSpPr>
            <p:cNvPr id="65" name="tx65"/>
            <p:cNvSpPr/>
            <p:nvPr/>
          </p:nvSpPr>
          <p:spPr>
            <a:xfrm>
              <a:off x="5398440"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66" name="tx66"/>
            <p:cNvSpPr/>
            <p:nvPr/>
          </p:nvSpPr>
          <p:spPr>
            <a:xfrm>
              <a:off x="5398440" y="390980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17</a:t>
              </a:r>
            </a:p>
          </p:txBody>
        </p:sp>
        <p:sp>
          <p:nvSpPr>
            <p:cNvPr id="67" name="tx67"/>
            <p:cNvSpPr/>
            <p:nvPr/>
          </p:nvSpPr>
          <p:spPr>
            <a:xfrm>
              <a:off x="6446081" y="27615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59</a:t>
              </a:r>
            </a:p>
          </p:txBody>
        </p:sp>
        <p:sp>
          <p:nvSpPr>
            <p:cNvPr id="68" name="tx68"/>
            <p:cNvSpPr/>
            <p:nvPr/>
          </p:nvSpPr>
          <p:spPr>
            <a:xfrm>
              <a:off x="6446081" y="33942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41</a:t>
              </a:r>
            </a:p>
          </p:txBody>
        </p:sp>
        <p:sp>
          <p:nvSpPr>
            <p:cNvPr id="69" name="tx69"/>
            <p:cNvSpPr/>
            <p:nvPr/>
          </p:nvSpPr>
          <p:spPr>
            <a:xfrm>
              <a:off x="6707991"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70" name="tx70"/>
            <p:cNvSpPr/>
            <p:nvPr/>
          </p:nvSpPr>
          <p:spPr>
            <a:xfrm>
              <a:off x="6707991" y="350002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36</a:t>
              </a:r>
            </a:p>
          </p:txBody>
        </p:sp>
        <p:sp>
          <p:nvSpPr>
            <p:cNvPr id="71" name="tx71"/>
            <p:cNvSpPr/>
            <p:nvPr/>
          </p:nvSpPr>
          <p:spPr>
            <a:xfrm>
              <a:off x="6969901" y="29978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48</a:t>
              </a:r>
            </a:p>
          </p:txBody>
        </p:sp>
        <p:sp>
          <p:nvSpPr>
            <p:cNvPr id="72" name="tx72"/>
            <p:cNvSpPr/>
            <p:nvPr/>
          </p:nvSpPr>
          <p:spPr>
            <a:xfrm>
              <a:off x="6969901" y="36504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29</a:t>
              </a:r>
            </a:p>
          </p:txBody>
        </p:sp>
        <p:sp>
          <p:nvSpPr>
            <p:cNvPr id="73" name="tx73"/>
            <p:cNvSpPr/>
            <p:nvPr/>
          </p:nvSpPr>
          <p:spPr>
            <a:xfrm>
              <a:off x="7231812"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74" name="tx74"/>
            <p:cNvSpPr/>
            <p:nvPr/>
          </p:nvSpPr>
          <p:spPr>
            <a:xfrm>
              <a:off x="7231812" y="35644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33</a:t>
              </a:r>
            </a:p>
          </p:txBody>
        </p:sp>
        <p:sp>
          <p:nvSpPr>
            <p:cNvPr id="75" name="tx75"/>
            <p:cNvSpPr/>
            <p:nvPr/>
          </p:nvSpPr>
          <p:spPr>
            <a:xfrm>
              <a:off x="749372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76" name="tx76"/>
            <p:cNvSpPr/>
            <p:nvPr/>
          </p:nvSpPr>
          <p:spPr>
            <a:xfrm>
              <a:off x="7493722" y="334965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43</a:t>
              </a:r>
            </a:p>
          </p:txBody>
        </p:sp>
        <p:sp>
          <p:nvSpPr>
            <p:cNvPr id="77" name="tx77"/>
            <p:cNvSpPr/>
            <p:nvPr/>
          </p:nvSpPr>
          <p:spPr>
            <a:xfrm>
              <a:off x="7755632"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78" name="tx78"/>
            <p:cNvSpPr/>
            <p:nvPr/>
          </p:nvSpPr>
          <p:spPr>
            <a:xfrm>
              <a:off x="7755632" y="36074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31</a:t>
              </a:r>
            </a:p>
          </p:txBody>
        </p:sp>
        <p:sp>
          <p:nvSpPr>
            <p:cNvPr id="79" name="tx79"/>
            <p:cNvSpPr/>
            <p:nvPr/>
          </p:nvSpPr>
          <p:spPr>
            <a:xfrm>
              <a:off x="8017542"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80" name="tx80"/>
            <p:cNvSpPr/>
            <p:nvPr/>
          </p:nvSpPr>
          <p:spPr>
            <a:xfrm>
              <a:off x="8017542"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81" name="tx81"/>
            <p:cNvSpPr/>
            <p:nvPr/>
          </p:nvSpPr>
          <p:spPr>
            <a:xfrm>
              <a:off x="1449691" y="40229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407</a:t>
              </a:r>
            </a:p>
          </p:txBody>
        </p:sp>
        <p:sp>
          <p:nvSpPr>
            <p:cNvPr id="82" name="tx82"/>
            <p:cNvSpPr/>
            <p:nvPr/>
          </p:nvSpPr>
          <p:spPr>
            <a:xfrm>
              <a:off x="2759242" y="4006099"/>
              <a:ext cx="18086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455</a:t>
              </a:r>
            </a:p>
          </p:txBody>
        </p:sp>
        <p:sp>
          <p:nvSpPr>
            <p:cNvPr id="83" name="tx83"/>
            <p:cNvSpPr/>
            <p:nvPr/>
          </p:nvSpPr>
          <p:spPr>
            <a:xfrm>
              <a:off x="4068793" y="40251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84" name="tx84"/>
            <p:cNvSpPr/>
            <p:nvPr/>
          </p:nvSpPr>
          <p:spPr>
            <a:xfrm>
              <a:off x="5378344" y="397523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538</a:t>
              </a:r>
            </a:p>
          </p:txBody>
        </p:sp>
        <p:sp>
          <p:nvSpPr>
            <p:cNvPr id="85" name="tx85"/>
            <p:cNvSpPr/>
            <p:nvPr/>
          </p:nvSpPr>
          <p:spPr>
            <a:xfrm>
              <a:off x="6425984" y="39884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502</a:t>
              </a:r>
            </a:p>
          </p:txBody>
        </p:sp>
        <p:sp>
          <p:nvSpPr>
            <p:cNvPr id="86" name="tx86"/>
            <p:cNvSpPr/>
            <p:nvPr/>
          </p:nvSpPr>
          <p:spPr>
            <a:xfrm>
              <a:off x="6687895" y="396258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577</a:t>
              </a:r>
            </a:p>
          </p:txBody>
        </p:sp>
        <p:sp>
          <p:nvSpPr>
            <p:cNvPr id="87" name="tx87"/>
            <p:cNvSpPr/>
            <p:nvPr/>
          </p:nvSpPr>
          <p:spPr>
            <a:xfrm>
              <a:off x="6949805" y="39287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666</a:t>
              </a:r>
            </a:p>
          </p:txBody>
        </p:sp>
        <p:sp>
          <p:nvSpPr>
            <p:cNvPr id="88" name="tx88"/>
            <p:cNvSpPr/>
            <p:nvPr/>
          </p:nvSpPr>
          <p:spPr>
            <a:xfrm>
              <a:off x="7211715" y="39339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652</a:t>
              </a:r>
            </a:p>
          </p:txBody>
        </p:sp>
        <p:sp>
          <p:nvSpPr>
            <p:cNvPr id="89" name="tx89"/>
            <p:cNvSpPr/>
            <p:nvPr/>
          </p:nvSpPr>
          <p:spPr>
            <a:xfrm>
              <a:off x="7473625" y="39924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491</a:t>
              </a:r>
            </a:p>
          </p:txBody>
        </p:sp>
        <p:sp>
          <p:nvSpPr>
            <p:cNvPr id="90" name="tx90"/>
            <p:cNvSpPr/>
            <p:nvPr/>
          </p:nvSpPr>
          <p:spPr>
            <a:xfrm>
              <a:off x="7735535" y="39395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636</a:t>
              </a:r>
            </a:p>
          </p:txBody>
        </p:sp>
        <p:sp>
          <p:nvSpPr>
            <p:cNvPr id="91" name="tx91"/>
            <p:cNvSpPr/>
            <p:nvPr/>
          </p:nvSpPr>
          <p:spPr>
            <a:xfrm>
              <a:off x="7997446" y="402604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399</a:t>
              </a:r>
            </a:p>
          </p:txBody>
        </p:sp>
        <p:sp>
          <p:nvSpPr>
            <p:cNvPr id="92" name="tx92"/>
            <p:cNvSpPr/>
            <p:nvPr/>
          </p:nvSpPr>
          <p:spPr>
            <a:xfrm>
              <a:off x="5378344" y="36660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310</a:t>
              </a:r>
            </a:p>
          </p:txBody>
        </p:sp>
        <p:sp>
          <p:nvSpPr>
            <p:cNvPr id="93" name="tx93"/>
            <p:cNvSpPr/>
            <p:nvPr/>
          </p:nvSpPr>
          <p:spPr>
            <a:xfrm>
              <a:off x="6425984" y="37449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94" name="tx94"/>
            <p:cNvSpPr/>
            <p:nvPr/>
          </p:nvSpPr>
          <p:spPr>
            <a:xfrm>
              <a:off x="6687895" y="36908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95" name="tx95"/>
            <p:cNvSpPr/>
            <p:nvPr/>
          </p:nvSpPr>
          <p:spPr>
            <a:xfrm>
              <a:off x="6949805" y="36218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96" name="tx96"/>
            <p:cNvSpPr/>
            <p:nvPr/>
          </p:nvSpPr>
          <p:spPr>
            <a:xfrm>
              <a:off x="7211715" y="36374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97" name="tx97"/>
            <p:cNvSpPr/>
            <p:nvPr/>
          </p:nvSpPr>
          <p:spPr>
            <a:xfrm>
              <a:off x="7473625" y="373565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98" name="tx98"/>
            <p:cNvSpPr/>
            <p:nvPr/>
          </p:nvSpPr>
          <p:spPr>
            <a:xfrm>
              <a:off x="7735535" y="362066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99" name="tx99"/>
            <p:cNvSpPr/>
            <p:nvPr/>
          </p:nvSpPr>
          <p:spPr>
            <a:xfrm>
              <a:off x="7997446" y="37719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298</a:t>
              </a:r>
            </a:p>
          </p:txBody>
        </p:sp>
        <p:sp>
          <p:nvSpPr>
            <p:cNvPr id="100" name="tx100"/>
            <p:cNvSpPr/>
            <p:nvPr/>
          </p:nvSpPr>
          <p:spPr>
            <a:xfrm>
              <a:off x="5387387" y="348737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848</a:t>
              </a:r>
            </a:p>
          </p:txBody>
        </p:sp>
        <p:sp>
          <p:nvSpPr>
            <p:cNvPr id="101" name="tx101"/>
            <p:cNvSpPr/>
            <p:nvPr/>
          </p:nvSpPr>
          <p:spPr>
            <a:xfrm>
              <a:off x="6435028" y="361879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668</a:t>
              </a:r>
            </a:p>
          </p:txBody>
        </p:sp>
        <p:sp>
          <p:nvSpPr>
            <p:cNvPr id="102" name="tx102"/>
            <p:cNvSpPr/>
            <p:nvPr/>
          </p:nvSpPr>
          <p:spPr>
            <a:xfrm>
              <a:off x="6696938" y="3566201"/>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741</a:t>
              </a:r>
            </a:p>
          </p:txBody>
        </p:sp>
        <p:sp>
          <p:nvSpPr>
            <p:cNvPr id="103" name="tx103"/>
            <p:cNvSpPr/>
            <p:nvPr/>
          </p:nvSpPr>
          <p:spPr>
            <a:xfrm>
              <a:off x="6958848" y="349186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842</a:t>
              </a:r>
            </a:p>
          </p:txBody>
        </p:sp>
        <p:sp>
          <p:nvSpPr>
            <p:cNvPr id="104" name="tx104"/>
            <p:cNvSpPr/>
            <p:nvPr/>
          </p:nvSpPr>
          <p:spPr>
            <a:xfrm>
              <a:off x="7220758" y="351268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813</a:t>
              </a:r>
            </a:p>
          </p:txBody>
        </p:sp>
        <p:sp>
          <p:nvSpPr>
            <p:cNvPr id="105" name="tx105"/>
            <p:cNvSpPr/>
            <p:nvPr/>
          </p:nvSpPr>
          <p:spPr>
            <a:xfrm>
              <a:off x="7482669" y="358948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708</a:t>
              </a:r>
            </a:p>
          </p:txBody>
        </p:sp>
        <p:sp>
          <p:nvSpPr>
            <p:cNvPr id="106" name="tx106"/>
            <p:cNvSpPr/>
            <p:nvPr/>
          </p:nvSpPr>
          <p:spPr>
            <a:xfrm>
              <a:off x="7744579" y="346806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874</a:t>
              </a:r>
            </a:p>
          </p:txBody>
        </p:sp>
        <p:sp>
          <p:nvSpPr>
            <p:cNvPr id="107" name="tx107"/>
            <p:cNvSpPr/>
            <p:nvPr/>
          </p:nvSpPr>
          <p:spPr>
            <a:xfrm>
              <a:off x="8006489" y="359739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697</a:t>
              </a:r>
            </a:p>
          </p:txBody>
        </p:sp>
        <p:sp>
          <p:nvSpPr>
            <p:cNvPr id="108" name="tx108"/>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577692" y="343046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0" name="tx110"/>
            <p:cNvSpPr/>
            <p:nvPr/>
          </p:nvSpPr>
          <p:spPr>
            <a:xfrm>
              <a:off x="577692" y="270103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11" name="tx111"/>
            <p:cNvSpPr/>
            <p:nvPr/>
          </p:nvSpPr>
          <p:spPr>
            <a:xfrm>
              <a:off x="577692" y="1971531"/>
              <a:ext cx="44276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3 000K</a:t>
              </a:r>
            </a:p>
          </p:txBody>
        </p:sp>
        <p:sp>
          <p:nvSpPr>
            <p:cNvPr id="112" name="tx11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1" name="pl131"/>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2" name="tx132"/>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744786" y="5080163"/>
              <a:ext cx="201456" cy="201456"/>
            </a:xfrm>
            <a:prstGeom prst="rect">
              <a:avLst/>
            </a:prstGeom>
            <a:solidFill>
              <a:srgbClr val="E2231A">
                <a:alpha val="90196"/>
              </a:srgbClr>
            </a:solidFill>
          </p:spPr>
          <p:txBody>
            <a:bodyPr/>
            <a:lstStyle/>
            <a:p/>
          </p:txBody>
        </p:sp>
        <p:sp>
          <p:nvSpPr>
            <p:cNvPr id="135" name="rc135"/>
            <p:cNvSpPr/>
            <p:nvPr/>
          </p:nvSpPr>
          <p:spPr>
            <a:xfrm>
              <a:off x="5708946" y="5080163"/>
              <a:ext cx="201456" cy="201456"/>
            </a:xfrm>
            <a:prstGeom prst="rect">
              <a:avLst/>
            </a:prstGeom>
            <a:solidFill>
              <a:srgbClr val="B3B3B3">
                <a:alpha val="90196"/>
              </a:srgbClr>
            </a:solidFill>
          </p:spPr>
          <p:txBody>
            <a:bodyPr/>
            <a:lstStyle/>
            <a:p/>
          </p:txBody>
        </p:sp>
        <p:sp>
          <p:nvSpPr>
            <p:cNvPr id="136" name="tx136"/>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1083092" y="1582906"/>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2000-2025</a:t>
              </a:r>
            </a:p>
          </p:txBody>
        </p:sp>
        <p:sp>
          <p:nvSpPr>
            <p:cNvPr id="140" name="pl140"/>
            <p:cNvSpPr/>
            <p:nvPr/>
          </p:nvSpPr>
          <p:spPr>
            <a:xfrm>
              <a:off x="23921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3319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27169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2114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5" name="pl145"/>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6" name="pl146"/>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7" name="pl147"/>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3620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30180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2415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422266" y="5840557"/>
              <a:ext cx="3895759" cy="124062"/>
            </a:xfrm>
            <a:prstGeom prst="rect">
              <a:avLst/>
            </a:prstGeom>
            <a:solidFill>
              <a:srgbClr val="E2231A">
                <a:alpha val="90196"/>
              </a:srgbClr>
            </a:solidFill>
          </p:spPr>
          <p:txBody>
            <a:bodyPr/>
            <a:lstStyle/>
            <a:p/>
          </p:txBody>
        </p:sp>
        <p:sp>
          <p:nvSpPr>
            <p:cNvPr id="152" name="rc152"/>
            <p:cNvSpPr/>
            <p:nvPr/>
          </p:nvSpPr>
          <p:spPr>
            <a:xfrm>
              <a:off x="1422266" y="5685479"/>
              <a:ext cx="4935484" cy="124062"/>
            </a:xfrm>
            <a:prstGeom prst="rect">
              <a:avLst/>
            </a:prstGeom>
            <a:solidFill>
              <a:srgbClr val="E2231A">
                <a:alpha val="90196"/>
              </a:srgbClr>
            </a:solidFill>
          </p:spPr>
          <p:txBody>
            <a:bodyPr/>
            <a:lstStyle/>
            <a:p/>
          </p:txBody>
        </p:sp>
        <p:sp>
          <p:nvSpPr>
            <p:cNvPr id="153" name="rc153"/>
            <p:cNvSpPr/>
            <p:nvPr/>
          </p:nvSpPr>
          <p:spPr>
            <a:xfrm>
              <a:off x="1422266" y="5530401"/>
              <a:ext cx="3094897" cy="124062"/>
            </a:xfrm>
            <a:prstGeom prst="rect">
              <a:avLst/>
            </a:prstGeom>
            <a:solidFill>
              <a:srgbClr val="E2231A">
                <a:alpha val="90196"/>
              </a:srgbClr>
            </a:solidFill>
          </p:spPr>
          <p:txBody>
            <a:bodyPr/>
            <a:lstStyle/>
            <a:p/>
          </p:txBody>
        </p:sp>
        <p:sp>
          <p:nvSpPr>
            <p:cNvPr id="154" name="rc154"/>
            <p:cNvSpPr/>
            <p:nvPr/>
          </p:nvSpPr>
          <p:spPr>
            <a:xfrm>
              <a:off x="5318025" y="5840557"/>
              <a:ext cx="1284330" cy="124062"/>
            </a:xfrm>
            <a:prstGeom prst="rect">
              <a:avLst/>
            </a:prstGeom>
            <a:solidFill>
              <a:srgbClr val="B3B3B3">
                <a:alpha val="90196"/>
              </a:srgbClr>
            </a:solidFill>
          </p:spPr>
          <p:txBody>
            <a:bodyPr/>
            <a:lstStyle/>
            <a:p/>
          </p:txBody>
        </p:sp>
        <p:sp>
          <p:nvSpPr>
            <p:cNvPr id="155" name="rc155"/>
            <p:cNvSpPr/>
            <p:nvPr/>
          </p:nvSpPr>
          <p:spPr>
            <a:xfrm>
              <a:off x="6357750" y="5685479"/>
              <a:ext cx="1847989" cy="124062"/>
            </a:xfrm>
            <a:prstGeom prst="rect">
              <a:avLst/>
            </a:prstGeom>
            <a:solidFill>
              <a:srgbClr val="B3B3B3">
                <a:alpha val="90196"/>
              </a:srgbClr>
            </a:solidFill>
          </p:spPr>
          <p:txBody>
            <a:bodyPr/>
            <a:lstStyle/>
            <a:p/>
          </p:txBody>
        </p:sp>
        <p:sp>
          <p:nvSpPr>
            <p:cNvPr id="156" name="rc156"/>
            <p:cNvSpPr/>
            <p:nvPr/>
          </p:nvSpPr>
          <p:spPr>
            <a:xfrm>
              <a:off x="4517163" y="5530401"/>
              <a:ext cx="2312797" cy="124062"/>
            </a:xfrm>
            <a:prstGeom prst="rect">
              <a:avLst/>
            </a:prstGeom>
            <a:solidFill>
              <a:srgbClr val="B3B3B3">
                <a:alpha val="90196"/>
              </a:srgbClr>
            </a:solidFill>
          </p:spPr>
          <p:txBody>
            <a:bodyPr/>
            <a:lstStyle/>
            <a:p/>
          </p:txBody>
        </p:sp>
        <p:sp>
          <p:nvSpPr>
            <p:cNvPr id="157" name="tx157"/>
            <p:cNvSpPr/>
            <p:nvPr/>
          </p:nvSpPr>
          <p:spPr>
            <a:xfrm>
              <a:off x="6747037"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667.6</a:t>
              </a:r>
            </a:p>
          </p:txBody>
        </p:sp>
        <p:sp>
          <p:nvSpPr>
            <p:cNvPr id="158" name="tx158"/>
            <p:cNvSpPr/>
            <p:nvPr/>
          </p:nvSpPr>
          <p:spPr>
            <a:xfrm>
              <a:off x="835042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874.3</a:t>
              </a:r>
            </a:p>
          </p:txBody>
        </p:sp>
        <p:sp>
          <p:nvSpPr>
            <p:cNvPr id="159" name="tx159"/>
            <p:cNvSpPr/>
            <p:nvPr/>
          </p:nvSpPr>
          <p:spPr>
            <a:xfrm>
              <a:off x="6926424" y="554929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697</a:t>
              </a:r>
            </a:p>
          </p:txBody>
        </p:sp>
        <p:sp>
          <p:nvSpPr>
            <p:cNvPr id="160" name="tx160"/>
            <p:cNvSpPr/>
            <p:nvPr/>
          </p:nvSpPr>
          <p:spPr>
            <a:xfrm>
              <a:off x="3225464"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502.1</a:t>
              </a:r>
            </a:p>
          </p:txBody>
        </p:sp>
        <p:sp>
          <p:nvSpPr>
            <p:cNvPr id="161" name="tx161"/>
            <p:cNvSpPr/>
            <p:nvPr/>
          </p:nvSpPr>
          <p:spPr>
            <a:xfrm>
              <a:off x="3745327"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636.1</a:t>
              </a:r>
            </a:p>
          </p:txBody>
        </p:sp>
        <p:sp>
          <p:nvSpPr>
            <p:cNvPr id="162" name="tx162"/>
            <p:cNvSpPr/>
            <p:nvPr/>
          </p:nvSpPr>
          <p:spPr>
            <a:xfrm>
              <a:off x="2825033"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398.9</a:t>
              </a:r>
            </a:p>
          </p:txBody>
        </p:sp>
        <p:sp>
          <p:nvSpPr>
            <p:cNvPr id="163" name="tx163"/>
            <p:cNvSpPr/>
            <p:nvPr/>
          </p:nvSpPr>
          <p:spPr>
            <a:xfrm>
              <a:off x="581550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165.5</a:t>
              </a:r>
            </a:p>
          </p:txBody>
        </p:sp>
        <p:sp>
          <p:nvSpPr>
            <p:cNvPr id="164" name="tx164"/>
            <p:cNvSpPr/>
            <p:nvPr/>
          </p:nvSpPr>
          <p:spPr>
            <a:xfrm>
              <a:off x="7137064"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238.2</a:t>
              </a:r>
            </a:p>
          </p:txBody>
        </p:sp>
        <p:sp>
          <p:nvSpPr>
            <p:cNvPr id="165" name="tx165"/>
            <p:cNvSpPr/>
            <p:nvPr/>
          </p:nvSpPr>
          <p:spPr>
            <a:xfrm>
              <a:off x="552888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298.1</a:t>
              </a:r>
            </a:p>
          </p:txBody>
        </p:sp>
        <p:sp>
          <p:nvSpPr>
            <p:cNvPr id="166" name="tx166"/>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0" name="tx170"/>
            <p:cNvSpPr/>
            <p:nvPr/>
          </p:nvSpPr>
          <p:spPr>
            <a:xfrm>
              <a:off x="319890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71" name="tx171"/>
            <p:cNvSpPr/>
            <p:nvPr/>
          </p:nvSpPr>
          <p:spPr>
            <a:xfrm>
              <a:off x="513867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72" name="tx172"/>
            <p:cNvSpPr/>
            <p:nvPr/>
          </p:nvSpPr>
          <p:spPr>
            <a:xfrm>
              <a:off x="707844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73" name="tx173"/>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71%. This is greater than in 2019, where coverage was 59%.
399,000 children missed their routine first dose of measles vaccine.
MCV2 is typically administered to children between 18 months and five years old. MCV2 coverage increased to 46% in 2025.</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53% in 2024 to 71% in 2025 - below the 95% level needed to prevent outbreaks and, leaving 399,000 children without any protection against measles. MCV2 coverage increased to from 31% in 2024 to 46% in 2025 - below the IA2030 target of 90%.</a:t>
            </a:r>
          </a:p>
        </p:txBody>
      </p:sp>
      <p:grpSp xmlns:pic="http://schemas.openxmlformats.org/drawingml/2006/picture">
        <p:nvGrpSpPr>
          <p:cNvPr id="178" name=""/>
          <p:cNvGrpSpPr/>
          <p:nvPr/>
        </p:nvGrpSpPr>
        <p:grpSpPr>
          <a:xfrm>
            <a:off x="292608" y="1097280"/>
            <a:ext cx="8595360" cy="28575"/>
            <a:chOff x="292608" y="1097280"/>
            <a:chExt cx="8595360" cy="28575"/>
          </a:xfrm>
        </p:grpSpPr>
        <p:sp>
          <p:nvSpPr>
            <p:cNvPr id="1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441215"/>
              <a:ext cx="3397293" cy="721754"/>
            </a:xfrm>
            <a:custGeom>
              <a:avLst/>
              <a:pathLst>
                <a:path w="3397293" h="721754">
                  <a:moveTo>
                    <a:pt x="0" y="721754"/>
                  </a:moveTo>
                  <a:lnTo>
                    <a:pt x="135891" y="43742"/>
                  </a:lnTo>
                  <a:lnTo>
                    <a:pt x="271783" y="0"/>
                  </a:lnTo>
                  <a:lnTo>
                    <a:pt x="407675" y="262456"/>
                  </a:lnTo>
                  <a:lnTo>
                    <a:pt x="543566" y="218713"/>
                  </a:lnTo>
                  <a:lnTo>
                    <a:pt x="679458" y="634269"/>
                  </a:lnTo>
                  <a:lnTo>
                    <a:pt x="815350" y="568655"/>
                  </a:lnTo>
                  <a:lnTo>
                    <a:pt x="951242" y="349941"/>
                  </a:lnTo>
                  <a:lnTo>
                    <a:pt x="1087133" y="349941"/>
                  </a:lnTo>
                  <a:lnTo>
                    <a:pt x="1223025" y="349941"/>
                  </a:lnTo>
                  <a:lnTo>
                    <a:pt x="1358917" y="328070"/>
                  </a:lnTo>
                  <a:lnTo>
                    <a:pt x="1494809" y="328070"/>
                  </a:lnTo>
                  <a:lnTo>
                    <a:pt x="1630700" y="328070"/>
                  </a:lnTo>
                  <a:lnTo>
                    <a:pt x="1766592" y="328070"/>
                  </a:lnTo>
                  <a:lnTo>
                    <a:pt x="1902484" y="393684"/>
                  </a:lnTo>
                  <a:lnTo>
                    <a:pt x="2038375" y="481169"/>
                  </a:lnTo>
                  <a:lnTo>
                    <a:pt x="2174267" y="546783"/>
                  </a:lnTo>
                  <a:lnTo>
                    <a:pt x="2310159" y="590526"/>
                  </a:lnTo>
                  <a:lnTo>
                    <a:pt x="2446051" y="393684"/>
                  </a:lnTo>
                  <a:lnTo>
                    <a:pt x="2581942" y="328070"/>
                  </a:lnTo>
                  <a:lnTo>
                    <a:pt x="2717834" y="437426"/>
                  </a:lnTo>
                  <a:lnTo>
                    <a:pt x="2853726" y="568655"/>
                  </a:lnTo>
                  <a:lnTo>
                    <a:pt x="2989618" y="524912"/>
                  </a:lnTo>
                  <a:lnTo>
                    <a:pt x="3125509" y="240584"/>
                  </a:lnTo>
                  <a:lnTo>
                    <a:pt x="3261401" y="459298"/>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441215"/>
              <a:ext cx="3397293" cy="721754"/>
            </a:xfrm>
            <a:custGeom>
              <a:avLst/>
              <a:pathLst>
                <a:path w="3397293" h="721754">
                  <a:moveTo>
                    <a:pt x="0" y="721754"/>
                  </a:moveTo>
                  <a:lnTo>
                    <a:pt x="135891" y="43742"/>
                  </a:lnTo>
                  <a:lnTo>
                    <a:pt x="271783" y="0"/>
                  </a:lnTo>
                  <a:lnTo>
                    <a:pt x="407675" y="262456"/>
                  </a:lnTo>
                  <a:lnTo>
                    <a:pt x="543566" y="218713"/>
                  </a:lnTo>
                  <a:lnTo>
                    <a:pt x="679458" y="634269"/>
                  </a:lnTo>
                  <a:lnTo>
                    <a:pt x="815350" y="568655"/>
                  </a:lnTo>
                  <a:lnTo>
                    <a:pt x="951242" y="349941"/>
                  </a:lnTo>
                  <a:lnTo>
                    <a:pt x="1087133" y="349941"/>
                  </a:lnTo>
                  <a:lnTo>
                    <a:pt x="1223025" y="349941"/>
                  </a:lnTo>
                  <a:lnTo>
                    <a:pt x="1358917" y="328070"/>
                  </a:lnTo>
                  <a:lnTo>
                    <a:pt x="1494809" y="328070"/>
                  </a:lnTo>
                  <a:lnTo>
                    <a:pt x="1630700" y="328070"/>
                  </a:lnTo>
                  <a:lnTo>
                    <a:pt x="1766592" y="328070"/>
                  </a:lnTo>
                  <a:lnTo>
                    <a:pt x="1902484" y="393684"/>
                  </a:lnTo>
                  <a:lnTo>
                    <a:pt x="2038375" y="481169"/>
                  </a:lnTo>
                  <a:lnTo>
                    <a:pt x="2174267" y="546783"/>
                  </a:lnTo>
                  <a:lnTo>
                    <a:pt x="2310159" y="590526"/>
                  </a:lnTo>
                  <a:lnTo>
                    <a:pt x="2446051" y="393684"/>
                  </a:lnTo>
                  <a:lnTo>
                    <a:pt x="2581942" y="328070"/>
                  </a:lnTo>
                  <a:lnTo>
                    <a:pt x="2717834" y="437426"/>
                  </a:lnTo>
                  <a:lnTo>
                    <a:pt x="2853726" y="568655"/>
                  </a:lnTo>
                  <a:lnTo>
                    <a:pt x="2989618" y="524912"/>
                  </a:lnTo>
                  <a:lnTo>
                    <a:pt x="3125509" y="240584"/>
                  </a:lnTo>
                  <a:lnTo>
                    <a:pt x="3261401" y="459298"/>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34152"/>
            </a:xfrm>
            <a:custGeom>
              <a:avLst/>
              <a:pathLst>
                <a:path w="0" h="1334152">
                  <a:moveTo>
                    <a:pt x="0" y="0"/>
                  </a:moveTo>
                  <a:lnTo>
                    <a:pt x="0" y="133415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246666"/>
            </a:xfrm>
            <a:custGeom>
              <a:avLst/>
              <a:pathLst>
                <a:path w="0" h="1246666">
                  <a:moveTo>
                    <a:pt x="0" y="0"/>
                  </a:moveTo>
                  <a:lnTo>
                    <a:pt x="0" y="124666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71696"/>
            </a:xfrm>
            <a:custGeom>
              <a:avLst/>
              <a:pathLst>
                <a:path w="0" h="1071696">
                  <a:moveTo>
                    <a:pt x="0" y="0"/>
                  </a:moveTo>
                  <a:lnTo>
                    <a:pt x="0" y="107169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2" name="pl32"/>
            <p:cNvSpPr/>
            <p:nvPr/>
          </p:nvSpPr>
          <p:spPr>
            <a:xfrm>
              <a:off x="1120965" y="2441215"/>
              <a:ext cx="3397293" cy="721754"/>
            </a:xfrm>
            <a:custGeom>
              <a:avLst/>
              <a:pathLst>
                <a:path w="3397293" h="721754">
                  <a:moveTo>
                    <a:pt x="0" y="721754"/>
                  </a:moveTo>
                  <a:lnTo>
                    <a:pt x="135891" y="43742"/>
                  </a:lnTo>
                  <a:lnTo>
                    <a:pt x="271783" y="0"/>
                  </a:lnTo>
                  <a:lnTo>
                    <a:pt x="407675" y="262456"/>
                  </a:lnTo>
                  <a:lnTo>
                    <a:pt x="543566" y="218713"/>
                  </a:lnTo>
                  <a:lnTo>
                    <a:pt x="679458" y="634269"/>
                  </a:lnTo>
                  <a:lnTo>
                    <a:pt x="815350" y="568655"/>
                  </a:lnTo>
                  <a:lnTo>
                    <a:pt x="951242" y="349941"/>
                  </a:lnTo>
                  <a:lnTo>
                    <a:pt x="1087133" y="349941"/>
                  </a:lnTo>
                  <a:lnTo>
                    <a:pt x="1223025" y="349941"/>
                  </a:lnTo>
                  <a:lnTo>
                    <a:pt x="1358917" y="328070"/>
                  </a:lnTo>
                  <a:lnTo>
                    <a:pt x="1494809" y="328070"/>
                  </a:lnTo>
                  <a:lnTo>
                    <a:pt x="1630700" y="328070"/>
                  </a:lnTo>
                  <a:lnTo>
                    <a:pt x="1766592" y="328070"/>
                  </a:lnTo>
                  <a:lnTo>
                    <a:pt x="1902484" y="393684"/>
                  </a:lnTo>
                  <a:lnTo>
                    <a:pt x="2038375" y="481169"/>
                  </a:lnTo>
                  <a:lnTo>
                    <a:pt x="2174267" y="546783"/>
                  </a:lnTo>
                  <a:lnTo>
                    <a:pt x="2310159" y="590526"/>
                  </a:lnTo>
                  <a:lnTo>
                    <a:pt x="2446051" y="393684"/>
                  </a:lnTo>
                  <a:lnTo>
                    <a:pt x="2581942" y="328070"/>
                  </a:lnTo>
                  <a:lnTo>
                    <a:pt x="2717834" y="437426"/>
                  </a:lnTo>
                  <a:lnTo>
                    <a:pt x="2853726" y="568655"/>
                  </a:lnTo>
                  <a:lnTo>
                    <a:pt x="2989618" y="524912"/>
                  </a:lnTo>
                  <a:lnTo>
                    <a:pt x="3125509" y="240584"/>
                  </a:lnTo>
                  <a:lnTo>
                    <a:pt x="3261401" y="459298"/>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34" name="tx34"/>
            <p:cNvSpPr/>
            <p:nvPr/>
          </p:nvSpPr>
          <p:spPr>
            <a:xfrm>
              <a:off x="1740134"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7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7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40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8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5881" y="4962980"/>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60" name="tx60"/>
            <p:cNvSpPr/>
            <p:nvPr/>
          </p:nvSpPr>
          <p:spPr>
            <a:xfrm>
              <a:off x="27895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6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86905" y="1403693"/>
              <a:ext cx="24654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Angola, 2000-2025</a:t>
              </a:r>
            </a:p>
          </p:txBody>
        </p:sp>
        <p:sp>
          <p:nvSpPr>
            <p:cNvPr id="63" name="pl63"/>
            <p:cNvSpPr/>
            <p:nvPr/>
          </p:nvSpPr>
          <p:spPr>
            <a:xfrm>
              <a:off x="5267799" y="38045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838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735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493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390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73534"/>
              <a:ext cx="3397293" cy="1684093"/>
            </a:xfrm>
            <a:custGeom>
              <a:avLst/>
              <a:pathLst>
                <a:path w="3397293" h="1684093">
                  <a:moveTo>
                    <a:pt x="0" y="1684093"/>
                  </a:moveTo>
                  <a:lnTo>
                    <a:pt x="135891" y="102066"/>
                  </a:lnTo>
                  <a:lnTo>
                    <a:pt x="271783" y="0"/>
                  </a:lnTo>
                  <a:lnTo>
                    <a:pt x="407675" y="612397"/>
                  </a:lnTo>
                  <a:lnTo>
                    <a:pt x="543566" y="510331"/>
                  </a:lnTo>
                  <a:lnTo>
                    <a:pt x="679458" y="1479961"/>
                  </a:lnTo>
                  <a:lnTo>
                    <a:pt x="815350" y="1326861"/>
                  </a:lnTo>
                  <a:lnTo>
                    <a:pt x="951242" y="816530"/>
                  </a:lnTo>
                  <a:lnTo>
                    <a:pt x="1087133" y="816530"/>
                  </a:lnTo>
                  <a:lnTo>
                    <a:pt x="1223025" y="816530"/>
                  </a:lnTo>
                  <a:lnTo>
                    <a:pt x="1358917" y="765497"/>
                  </a:lnTo>
                  <a:lnTo>
                    <a:pt x="1494809" y="765497"/>
                  </a:lnTo>
                  <a:lnTo>
                    <a:pt x="1630700" y="765497"/>
                  </a:lnTo>
                  <a:lnTo>
                    <a:pt x="1766592" y="765497"/>
                  </a:lnTo>
                  <a:lnTo>
                    <a:pt x="1902484" y="918596"/>
                  </a:lnTo>
                  <a:lnTo>
                    <a:pt x="2038375" y="1122729"/>
                  </a:lnTo>
                  <a:lnTo>
                    <a:pt x="2174267" y="1275828"/>
                  </a:lnTo>
                  <a:lnTo>
                    <a:pt x="2310159" y="1377895"/>
                  </a:lnTo>
                  <a:lnTo>
                    <a:pt x="2446051" y="918596"/>
                  </a:lnTo>
                  <a:lnTo>
                    <a:pt x="2581942" y="765497"/>
                  </a:lnTo>
                  <a:lnTo>
                    <a:pt x="2717834" y="1020662"/>
                  </a:lnTo>
                  <a:lnTo>
                    <a:pt x="2853726" y="1326861"/>
                  </a:lnTo>
                  <a:lnTo>
                    <a:pt x="2989618" y="1224795"/>
                  </a:lnTo>
                  <a:lnTo>
                    <a:pt x="3125509" y="561364"/>
                  </a:lnTo>
                  <a:lnTo>
                    <a:pt x="3261401" y="1071696"/>
                  </a:lnTo>
                  <a:lnTo>
                    <a:pt x="3397293" y="153099"/>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39031"/>
              <a:ext cx="3397293" cy="765497"/>
            </a:xfrm>
            <a:custGeom>
              <a:avLst/>
              <a:pathLst>
                <a:path w="3397293" h="765497">
                  <a:moveTo>
                    <a:pt x="0" y="765497"/>
                  </a:moveTo>
                  <a:lnTo>
                    <a:pt x="135891" y="714464"/>
                  </a:lnTo>
                  <a:lnTo>
                    <a:pt x="271783" y="714464"/>
                  </a:lnTo>
                  <a:lnTo>
                    <a:pt x="407675" y="663430"/>
                  </a:lnTo>
                  <a:lnTo>
                    <a:pt x="543566" y="561364"/>
                  </a:lnTo>
                  <a:lnTo>
                    <a:pt x="679458" y="459298"/>
                  </a:lnTo>
                  <a:lnTo>
                    <a:pt x="815350" y="357232"/>
                  </a:lnTo>
                  <a:lnTo>
                    <a:pt x="951242" y="357232"/>
                  </a:lnTo>
                  <a:lnTo>
                    <a:pt x="1087133" y="255165"/>
                  </a:lnTo>
                  <a:lnTo>
                    <a:pt x="1223025" y="153099"/>
                  </a:lnTo>
                  <a:lnTo>
                    <a:pt x="1358917" y="102066"/>
                  </a:lnTo>
                  <a:lnTo>
                    <a:pt x="1494809" y="102066"/>
                  </a:lnTo>
                  <a:lnTo>
                    <a:pt x="1630700" y="102066"/>
                  </a:lnTo>
                  <a:lnTo>
                    <a:pt x="1766592" y="102066"/>
                  </a:lnTo>
                  <a:lnTo>
                    <a:pt x="1902484" y="102066"/>
                  </a:lnTo>
                  <a:lnTo>
                    <a:pt x="2038375" y="102066"/>
                  </a:lnTo>
                  <a:lnTo>
                    <a:pt x="2174267" y="51033"/>
                  </a:lnTo>
                  <a:lnTo>
                    <a:pt x="2310159" y="51033"/>
                  </a:lnTo>
                  <a:lnTo>
                    <a:pt x="2446051" y="0"/>
                  </a:lnTo>
                  <a:lnTo>
                    <a:pt x="2581942" y="0"/>
                  </a:lnTo>
                  <a:lnTo>
                    <a:pt x="2717834" y="153099"/>
                  </a:lnTo>
                  <a:lnTo>
                    <a:pt x="2853726" y="255165"/>
                  </a:lnTo>
                  <a:lnTo>
                    <a:pt x="2989618" y="153099"/>
                  </a:lnTo>
                  <a:lnTo>
                    <a:pt x="3125509" y="153099"/>
                  </a:lnTo>
                  <a:lnTo>
                    <a:pt x="3261401" y="102066"/>
                  </a:lnTo>
                  <a:lnTo>
                    <a:pt x="3397293" y="102066"/>
                  </a:lnTo>
                </a:path>
              </a:pathLst>
            </a:custGeom>
            <a:ln w="27101" cap="flat">
              <a:solidFill>
                <a:srgbClr val="80BD41">
                  <a:alpha val="100000"/>
                </a:srgbClr>
              </a:solidFill>
              <a:prstDash val="solid"/>
              <a:round/>
            </a:ln>
          </p:spPr>
          <p:txBody>
            <a:bodyPr/>
            <a:lstStyle/>
            <a:p/>
          </p:txBody>
        </p:sp>
        <p:sp>
          <p:nvSpPr>
            <p:cNvPr id="82" name="pl82"/>
            <p:cNvSpPr/>
            <p:nvPr/>
          </p:nvSpPr>
          <p:spPr>
            <a:xfrm>
              <a:off x="5437664" y="3039031"/>
              <a:ext cx="3397293" cy="1020662"/>
            </a:xfrm>
            <a:custGeom>
              <a:avLst/>
              <a:pathLst>
                <a:path w="3397293" h="1020662">
                  <a:moveTo>
                    <a:pt x="0" y="1020662"/>
                  </a:moveTo>
                  <a:lnTo>
                    <a:pt x="135891" y="867563"/>
                  </a:lnTo>
                  <a:lnTo>
                    <a:pt x="271783" y="765497"/>
                  </a:lnTo>
                  <a:lnTo>
                    <a:pt x="407675" y="714464"/>
                  </a:lnTo>
                  <a:lnTo>
                    <a:pt x="543566" y="663430"/>
                  </a:lnTo>
                  <a:lnTo>
                    <a:pt x="679458" y="663430"/>
                  </a:lnTo>
                  <a:lnTo>
                    <a:pt x="815350" y="510331"/>
                  </a:lnTo>
                  <a:lnTo>
                    <a:pt x="951242" y="408265"/>
                  </a:lnTo>
                  <a:lnTo>
                    <a:pt x="1087133" y="306198"/>
                  </a:lnTo>
                  <a:lnTo>
                    <a:pt x="1223025" y="153099"/>
                  </a:lnTo>
                  <a:lnTo>
                    <a:pt x="1358917" y="102066"/>
                  </a:lnTo>
                  <a:lnTo>
                    <a:pt x="1494809" y="51033"/>
                  </a:lnTo>
                  <a:lnTo>
                    <a:pt x="1630700" y="51033"/>
                  </a:lnTo>
                  <a:lnTo>
                    <a:pt x="1766592" y="102066"/>
                  </a:lnTo>
                  <a:lnTo>
                    <a:pt x="1902484" y="102066"/>
                  </a:lnTo>
                  <a:lnTo>
                    <a:pt x="2038375" y="102066"/>
                  </a:lnTo>
                  <a:lnTo>
                    <a:pt x="2174267" y="204132"/>
                  </a:lnTo>
                  <a:lnTo>
                    <a:pt x="2310159" y="204132"/>
                  </a:lnTo>
                  <a:lnTo>
                    <a:pt x="2446051" y="51033"/>
                  </a:lnTo>
                  <a:lnTo>
                    <a:pt x="2581942" y="0"/>
                  </a:lnTo>
                  <a:lnTo>
                    <a:pt x="2717834" y="51033"/>
                  </a:lnTo>
                  <a:lnTo>
                    <a:pt x="2853726" y="204132"/>
                  </a:lnTo>
                  <a:lnTo>
                    <a:pt x="2989618" y="153099"/>
                  </a:lnTo>
                  <a:lnTo>
                    <a:pt x="3125509" y="51033"/>
                  </a:lnTo>
                  <a:lnTo>
                    <a:pt x="3261401" y="102066"/>
                  </a:lnTo>
                  <a:lnTo>
                    <a:pt x="3397293" y="51033"/>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390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73534"/>
              <a:ext cx="3397293" cy="1684093"/>
            </a:xfrm>
            <a:custGeom>
              <a:avLst/>
              <a:pathLst>
                <a:path w="3397293" h="1684093">
                  <a:moveTo>
                    <a:pt x="0" y="1684093"/>
                  </a:moveTo>
                  <a:lnTo>
                    <a:pt x="135891" y="102066"/>
                  </a:lnTo>
                  <a:lnTo>
                    <a:pt x="271783" y="0"/>
                  </a:lnTo>
                  <a:lnTo>
                    <a:pt x="407675" y="612397"/>
                  </a:lnTo>
                  <a:lnTo>
                    <a:pt x="543566" y="510331"/>
                  </a:lnTo>
                  <a:lnTo>
                    <a:pt x="679458" y="1479961"/>
                  </a:lnTo>
                  <a:lnTo>
                    <a:pt x="815350" y="1326861"/>
                  </a:lnTo>
                  <a:lnTo>
                    <a:pt x="951242" y="816530"/>
                  </a:lnTo>
                  <a:lnTo>
                    <a:pt x="1087133" y="816530"/>
                  </a:lnTo>
                  <a:lnTo>
                    <a:pt x="1223025" y="816530"/>
                  </a:lnTo>
                  <a:lnTo>
                    <a:pt x="1358917" y="765497"/>
                  </a:lnTo>
                  <a:lnTo>
                    <a:pt x="1494809" y="765497"/>
                  </a:lnTo>
                  <a:lnTo>
                    <a:pt x="1630700" y="765497"/>
                  </a:lnTo>
                  <a:lnTo>
                    <a:pt x="1766592" y="765497"/>
                  </a:lnTo>
                  <a:lnTo>
                    <a:pt x="1902484" y="918596"/>
                  </a:lnTo>
                  <a:lnTo>
                    <a:pt x="2038375" y="1122729"/>
                  </a:lnTo>
                  <a:lnTo>
                    <a:pt x="2174267" y="1275828"/>
                  </a:lnTo>
                  <a:lnTo>
                    <a:pt x="2310159" y="1377895"/>
                  </a:lnTo>
                  <a:lnTo>
                    <a:pt x="2446051" y="918596"/>
                  </a:lnTo>
                  <a:lnTo>
                    <a:pt x="2581942" y="765497"/>
                  </a:lnTo>
                  <a:lnTo>
                    <a:pt x="2717834" y="1020662"/>
                  </a:lnTo>
                  <a:lnTo>
                    <a:pt x="2853726" y="1326861"/>
                  </a:lnTo>
                  <a:lnTo>
                    <a:pt x="2989618" y="1224795"/>
                  </a:lnTo>
                  <a:lnTo>
                    <a:pt x="3125509" y="561364"/>
                  </a:lnTo>
                  <a:lnTo>
                    <a:pt x="3261401" y="1071696"/>
                  </a:lnTo>
                  <a:lnTo>
                    <a:pt x="3397293" y="153099"/>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91881"/>
              <a:ext cx="0" cy="1765746"/>
            </a:xfrm>
            <a:custGeom>
              <a:avLst/>
              <a:pathLst>
                <a:path w="0" h="1765746">
                  <a:moveTo>
                    <a:pt x="0" y="176574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91881"/>
              <a:ext cx="0" cy="1561614"/>
            </a:xfrm>
            <a:custGeom>
              <a:avLst/>
              <a:pathLst>
                <a:path w="0" h="1561614">
                  <a:moveTo>
                    <a:pt x="0" y="15616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91881"/>
              <a:ext cx="0" cy="847150"/>
            </a:xfrm>
            <a:custGeom>
              <a:avLst/>
              <a:pathLst>
                <a:path w="0" h="847150">
                  <a:moveTo>
                    <a:pt x="0" y="84715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91881"/>
              <a:ext cx="0" cy="1204382"/>
            </a:xfrm>
            <a:custGeom>
              <a:avLst/>
              <a:pathLst>
                <a:path w="0" h="1204382">
                  <a:moveTo>
                    <a:pt x="0" y="120438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91881"/>
              <a:ext cx="0" cy="847150"/>
            </a:xfrm>
            <a:custGeom>
              <a:avLst/>
              <a:pathLst>
                <a:path w="0" h="847150">
                  <a:moveTo>
                    <a:pt x="0" y="84715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91881"/>
              <a:ext cx="0" cy="1153349"/>
            </a:xfrm>
            <a:custGeom>
              <a:avLst/>
              <a:pathLst>
                <a:path w="0" h="1153349">
                  <a:moveTo>
                    <a:pt x="0" y="11533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91881"/>
              <a:ext cx="0" cy="234752"/>
            </a:xfrm>
            <a:custGeom>
              <a:avLst/>
              <a:pathLst>
                <a:path w="0" h="234752">
                  <a:moveTo>
                    <a:pt x="0" y="2347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73534"/>
              <a:ext cx="3397293" cy="1684093"/>
            </a:xfrm>
            <a:custGeom>
              <a:avLst/>
              <a:pathLst>
                <a:path w="3397293" h="1684093">
                  <a:moveTo>
                    <a:pt x="0" y="1684093"/>
                  </a:moveTo>
                  <a:lnTo>
                    <a:pt x="135891" y="102066"/>
                  </a:lnTo>
                  <a:lnTo>
                    <a:pt x="271783" y="0"/>
                  </a:lnTo>
                  <a:lnTo>
                    <a:pt x="407675" y="612397"/>
                  </a:lnTo>
                  <a:lnTo>
                    <a:pt x="543566" y="510331"/>
                  </a:lnTo>
                  <a:lnTo>
                    <a:pt x="679458" y="1479961"/>
                  </a:lnTo>
                  <a:lnTo>
                    <a:pt x="815350" y="1326861"/>
                  </a:lnTo>
                  <a:lnTo>
                    <a:pt x="951242" y="816530"/>
                  </a:lnTo>
                  <a:lnTo>
                    <a:pt x="1087133" y="816530"/>
                  </a:lnTo>
                  <a:lnTo>
                    <a:pt x="1223025" y="816530"/>
                  </a:lnTo>
                  <a:lnTo>
                    <a:pt x="1358917" y="765497"/>
                  </a:lnTo>
                  <a:lnTo>
                    <a:pt x="1494809" y="765497"/>
                  </a:lnTo>
                  <a:lnTo>
                    <a:pt x="1630700" y="765497"/>
                  </a:lnTo>
                  <a:lnTo>
                    <a:pt x="1766592" y="765497"/>
                  </a:lnTo>
                  <a:lnTo>
                    <a:pt x="1902484" y="918596"/>
                  </a:lnTo>
                  <a:lnTo>
                    <a:pt x="2038375" y="1122729"/>
                  </a:lnTo>
                  <a:lnTo>
                    <a:pt x="2174267" y="1275828"/>
                  </a:lnTo>
                  <a:lnTo>
                    <a:pt x="2310159" y="1377895"/>
                  </a:lnTo>
                  <a:lnTo>
                    <a:pt x="2446051" y="918596"/>
                  </a:lnTo>
                  <a:lnTo>
                    <a:pt x="2581942" y="765497"/>
                  </a:lnTo>
                  <a:lnTo>
                    <a:pt x="2717834" y="1020662"/>
                  </a:lnTo>
                  <a:lnTo>
                    <a:pt x="2853726" y="1326861"/>
                  </a:lnTo>
                  <a:lnTo>
                    <a:pt x="2989618" y="1224795"/>
                  </a:lnTo>
                  <a:lnTo>
                    <a:pt x="3125509" y="561364"/>
                  </a:lnTo>
                  <a:lnTo>
                    <a:pt x="3261401" y="1071696"/>
                  </a:lnTo>
                  <a:lnTo>
                    <a:pt x="3397293" y="153099"/>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3102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4" name="tx94"/>
            <p:cNvSpPr/>
            <p:nvPr/>
          </p:nvSpPr>
          <p:spPr>
            <a:xfrm>
              <a:off x="6038783" y="21323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766436"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27845" y="213367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98946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3102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774667" y="213235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0509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4972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98691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4765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454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454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910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0156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12580" y="4962980"/>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120" name="tx120"/>
            <p:cNvSpPr/>
            <p:nvPr/>
          </p:nvSpPr>
          <p:spPr>
            <a:xfrm>
              <a:off x="710620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866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682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7702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0723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6192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212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2233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5779180" cy="114824"/>
            </a:xfrm>
            <a:prstGeom prst="rect">
              <a:avLst/>
            </a:prstGeom>
            <a:solidFill>
              <a:srgbClr val="E2231A">
                <a:alpha val="80000"/>
              </a:srgbClr>
            </a:solidFill>
          </p:spPr>
          <p:txBody>
            <a:bodyPr/>
            <a:lstStyle/>
            <a:p/>
          </p:txBody>
        </p:sp>
        <p:sp>
          <p:nvSpPr>
            <p:cNvPr id="134" name="rc134"/>
            <p:cNvSpPr/>
            <p:nvPr/>
          </p:nvSpPr>
          <p:spPr>
            <a:xfrm>
              <a:off x="1317178" y="5743865"/>
              <a:ext cx="7321564" cy="114824"/>
            </a:xfrm>
            <a:prstGeom prst="rect">
              <a:avLst/>
            </a:prstGeom>
            <a:solidFill>
              <a:srgbClr val="E2231A">
                <a:alpha val="80000"/>
              </a:srgbClr>
            </a:solidFill>
          </p:spPr>
          <p:txBody>
            <a:bodyPr/>
            <a:lstStyle/>
            <a:p/>
          </p:txBody>
        </p:sp>
        <p:sp>
          <p:nvSpPr>
            <p:cNvPr id="135" name="rc135"/>
            <p:cNvSpPr/>
            <p:nvPr/>
          </p:nvSpPr>
          <p:spPr>
            <a:xfrm>
              <a:off x="1317178" y="5600334"/>
              <a:ext cx="4591138" cy="114824"/>
            </a:xfrm>
            <a:prstGeom prst="rect">
              <a:avLst/>
            </a:prstGeom>
            <a:solidFill>
              <a:srgbClr val="E2231A">
                <a:alpha val="80000"/>
              </a:srgbClr>
            </a:solidFill>
          </p:spPr>
          <p:txBody>
            <a:bodyPr/>
            <a:lstStyle/>
            <a:p/>
          </p:txBody>
        </p:sp>
        <p:sp>
          <p:nvSpPr>
            <p:cNvPr id="136" name="tx136"/>
            <p:cNvSpPr/>
            <p:nvPr/>
          </p:nvSpPr>
          <p:spPr>
            <a:xfrm>
              <a:off x="6586945"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502,000</a:t>
              </a:r>
            </a:p>
          </p:txBody>
        </p:sp>
        <p:sp>
          <p:nvSpPr>
            <p:cNvPr id="137" name="tx137"/>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636,000</a:t>
              </a:r>
            </a:p>
          </p:txBody>
        </p:sp>
        <p:sp>
          <p:nvSpPr>
            <p:cNvPr id="138" name="tx138"/>
            <p:cNvSpPr/>
            <p:nvPr/>
          </p:nvSpPr>
          <p:spPr>
            <a:xfrm>
              <a:off x="5398903"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399,000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11424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541629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771834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Angola (71%) was 13 percentage points lower than the global average (84%) and 6 percentage points lower than the average across all ESAR countries (77%).
National MCV1 coverage was 12 percentage points higher than in 2019 (59%).
This equates to 399,000 unvaccinated children in 2025 compared to 502,000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Angola MCV1 coverage was 71% - this is 12 percentage points higher than in 2019 and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Angola ranked number 6 out of 21 countries for lowest MCV1 coverage (based on tied ranks).
Angola was in the top 10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Angola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17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9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765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54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828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702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77988"/>
              <a:ext cx="239888" cy="230032"/>
            </a:xfrm>
            <a:prstGeom prst="rect">
              <a:avLst/>
            </a:prstGeom>
            <a:solidFill>
              <a:srgbClr val="80BD41">
                <a:alpha val="100000"/>
              </a:srgbClr>
            </a:solidFill>
          </p:spPr>
          <p:txBody>
            <a:bodyPr/>
            <a:lstStyle/>
            <a:p/>
          </p:txBody>
        </p:sp>
        <p:sp>
          <p:nvSpPr>
            <p:cNvPr id="24" name="rc24"/>
            <p:cNvSpPr/>
            <p:nvPr/>
          </p:nvSpPr>
          <p:spPr>
            <a:xfrm>
              <a:off x="1296273" y="3746964"/>
              <a:ext cx="239888" cy="331023"/>
            </a:xfrm>
            <a:prstGeom prst="rect">
              <a:avLst/>
            </a:prstGeom>
            <a:solidFill>
              <a:srgbClr val="E2231A">
                <a:alpha val="100000"/>
              </a:srgbClr>
            </a:solidFill>
          </p:spPr>
          <p:txBody>
            <a:bodyPr/>
            <a:lstStyle/>
            <a:p/>
          </p:txBody>
        </p:sp>
        <p:sp>
          <p:nvSpPr>
            <p:cNvPr id="25" name="rc25"/>
            <p:cNvSpPr/>
            <p:nvPr/>
          </p:nvSpPr>
          <p:spPr>
            <a:xfrm>
              <a:off x="1562816" y="3889781"/>
              <a:ext cx="239888" cy="418240"/>
            </a:xfrm>
            <a:prstGeom prst="rect">
              <a:avLst/>
            </a:prstGeom>
            <a:solidFill>
              <a:srgbClr val="80BD41">
                <a:alpha val="100000"/>
              </a:srgbClr>
            </a:solidFill>
          </p:spPr>
          <p:txBody>
            <a:bodyPr/>
            <a:lstStyle/>
            <a:p/>
          </p:txBody>
        </p:sp>
        <p:sp>
          <p:nvSpPr>
            <p:cNvPr id="26" name="rc26"/>
            <p:cNvSpPr/>
            <p:nvPr/>
          </p:nvSpPr>
          <p:spPr>
            <a:xfrm>
              <a:off x="1562816" y="3727131"/>
              <a:ext cx="239888" cy="162649"/>
            </a:xfrm>
            <a:prstGeom prst="rect">
              <a:avLst/>
            </a:prstGeom>
            <a:solidFill>
              <a:srgbClr val="E2231A">
                <a:alpha val="100000"/>
              </a:srgbClr>
            </a:solidFill>
          </p:spPr>
          <p:txBody>
            <a:bodyPr/>
            <a:lstStyle/>
            <a:p/>
          </p:txBody>
        </p:sp>
        <p:sp>
          <p:nvSpPr>
            <p:cNvPr id="27" name="rc27"/>
            <p:cNvSpPr/>
            <p:nvPr/>
          </p:nvSpPr>
          <p:spPr>
            <a:xfrm>
              <a:off x="1829360" y="3863461"/>
              <a:ext cx="239888" cy="444560"/>
            </a:xfrm>
            <a:prstGeom prst="rect">
              <a:avLst/>
            </a:prstGeom>
            <a:solidFill>
              <a:srgbClr val="80BD41">
                <a:alpha val="100000"/>
              </a:srgbClr>
            </a:solidFill>
          </p:spPr>
          <p:txBody>
            <a:bodyPr/>
            <a:lstStyle/>
            <a:p/>
          </p:txBody>
        </p:sp>
        <p:sp>
          <p:nvSpPr>
            <p:cNvPr id="28" name="rc28"/>
            <p:cNvSpPr/>
            <p:nvPr/>
          </p:nvSpPr>
          <p:spPr>
            <a:xfrm>
              <a:off x="1829360" y="3707263"/>
              <a:ext cx="239888" cy="156197"/>
            </a:xfrm>
            <a:prstGeom prst="rect">
              <a:avLst/>
            </a:prstGeom>
            <a:solidFill>
              <a:srgbClr val="E2231A">
                <a:alpha val="100000"/>
              </a:srgbClr>
            </a:solidFill>
          </p:spPr>
          <p:txBody>
            <a:bodyPr/>
            <a:lstStyle/>
            <a:p/>
          </p:txBody>
        </p:sp>
        <p:sp>
          <p:nvSpPr>
            <p:cNvPr id="29" name="rc29"/>
            <p:cNvSpPr/>
            <p:nvPr/>
          </p:nvSpPr>
          <p:spPr>
            <a:xfrm>
              <a:off x="2095903" y="3921506"/>
              <a:ext cx="239888" cy="386515"/>
            </a:xfrm>
            <a:prstGeom prst="rect">
              <a:avLst/>
            </a:prstGeom>
            <a:solidFill>
              <a:srgbClr val="80BD41">
                <a:alpha val="100000"/>
              </a:srgbClr>
            </a:solidFill>
          </p:spPr>
          <p:txBody>
            <a:bodyPr/>
            <a:lstStyle/>
            <a:p/>
          </p:txBody>
        </p:sp>
        <p:sp>
          <p:nvSpPr>
            <p:cNvPr id="30" name="rc30"/>
            <p:cNvSpPr/>
            <p:nvPr/>
          </p:nvSpPr>
          <p:spPr>
            <a:xfrm>
              <a:off x="2095903" y="3684609"/>
              <a:ext cx="239888" cy="236896"/>
            </a:xfrm>
            <a:prstGeom prst="rect">
              <a:avLst/>
            </a:prstGeom>
            <a:solidFill>
              <a:srgbClr val="E2231A">
                <a:alpha val="100000"/>
              </a:srgbClr>
            </a:solidFill>
          </p:spPr>
          <p:txBody>
            <a:bodyPr/>
            <a:lstStyle/>
            <a:p/>
          </p:txBody>
        </p:sp>
        <p:sp>
          <p:nvSpPr>
            <p:cNvPr id="31" name="rc31"/>
            <p:cNvSpPr/>
            <p:nvPr/>
          </p:nvSpPr>
          <p:spPr>
            <a:xfrm>
              <a:off x="2362446" y="3893939"/>
              <a:ext cx="239888" cy="414082"/>
            </a:xfrm>
            <a:prstGeom prst="rect">
              <a:avLst/>
            </a:prstGeom>
            <a:solidFill>
              <a:srgbClr val="80BD41">
                <a:alpha val="100000"/>
              </a:srgbClr>
            </a:solidFill>
          </p:spPr>
          <p:txBody>
            <a:bodyPr/>
            <a:lstStyle/>
            <a:p/>
          </p:txBody>
        </p:sp>
        <p:sp>
          <p:nvSpPr>
            <p:cNvPr id="32" name="rc32"/>
            <p:cNvSpPr/>
            <p:nvPr/>
          </p:nvSpPr>
          <p:spPr>
            <a:xfrm>
              <a:off x="2362446" y="3661018"/>
              <a:ext cx="239888" cy="232920"/>
            </a:xfrm>
            <a:prstGeom prst="rect">
              <a:avLst/>
            </a:prstGeom>
            <a:solidFill>
              <a:srgbClr val="E2231A">
                <a:alpha val="100000"/>
              </a:srgbClr>
            </a:solidFill>
          </p:spPr>
          <p:txBody>
            <a:bodyPr/>
            <a:lstStyle/>
            <a:p/>
          </p:txBody>
        </p:sp>
        <p:sp>
          <p:nvSpPr>
            <p:cNvPr id="33" name="rc33"/>
            <p:cNvSpPr/>
            <p:nvPr/>
          </p:nvSpPr>
          <p:spPr>
            <a:xfrm>
              <a:off x="2628989" y="4005799"/>
              <a:ext cx="239888" cy="302222"/>
            </a:xfrm>
            <a:prstGeom prst="rect">
              <a:avLst/>
            </a:prstGeom>
            <a:solidFill>
              <a:srgbClr val="80BD41">
                <a:alpha val="100000"/>
              </a:srgbClr>
            </a:solidFill>
          </p:spPr>
          <p:txBody>
            <a:bodyPr/>
            <a:lstStyle/>
            <a:p/>
          </p:txBody>
        </p:sp>
        <p:sp>
          <p:nvSpPr>
            <p:cNvPr id="34" name="rc34"/>
            <p:cNvSpPr/>
            <p:nvPr/>
          </p:nvSpPr>
          <p:spPr>
            <a:xfrm>
              <a:off x="2628989" y="3636417"/>
              <a:ext cx="239888" cy="369381"/>
            </a:xfrm>
            <a:prstGeom prst="rect">
              <a:avLst/>
            </a:prstGeom>
            <a:solidFill>
              <a:srgbClr val="E2231A">
                <a:alpha val="100000"/>
              </a:srgbClr>
            </a:solidFill>
          </p:spPr>
          <p:txBody>
            <a:bodyPr/>
            <a:lstStyle/>
            <a:p/>
          </p:txBody>
        </p:sp>
        <p:sp>
          <p:nvSpPr>
            <p:cNvPr id="35" name="rc35"/>
            <p:cNvSpPr/>
            <p:nvPr/>
          </p:nvSpPr>
          <p:spPr>
            <a:xfrm>
              <a:off x="2895532" y="3974013"/>
              <a:ext cx="239888" cy="334008"/>
            </a:xfrm>
            <a:prstGeom prst="rect">
              <a:avLst/>
            </a:prstGeom>
            <a:solidFill>
              <a:srgbClr val="80BD41">
                <a:alpha val="100000"/>
              </a:srgbClr>
            </a:solidFill>
          </p:spPr>
          <p:txBody>
            <a:bodyPr/>
            <a:lstStyle/>
            <a:p/>
          </p:txBody>
        </p:sp>
        <p:sp>
          <p:nvSpPr>
            <p:cNvPr id="36" name="rc36"/>
            <p:cNvSpPr/>
            <p:nvPr/>
          </p:nvSpPr>
          <p:spPr>
            <a:xfrm>
              <a:off x="2895532" y="3612169"/>
              <a:ext cx="239888" cy="361843"/>
            </a:xfrm>
            <a:prstGeom prst="rect">
              <a:avLst/>
            </a:prstGeom>
            <a:solidFill>
              <a:srgbClr val="E2231A">
                <a:alpha val="100000"/>
              </a:srgbClr>
            </a:solidFill>
          </p:spPr>
          <p:txBody>
            <a:bodyPr/>
            <a:lstStyle/>
            <a:p/>
          </p:txBody>
        </p:sp>
        <p:sp>
          <p:nvSpPr>
            <p:cNvPr id="37" name="rc37"/>
            <p:cNvSpPr/>
            <p:nvPr/>
          </p:nvSpPr>
          <p:spPr>
            <a:xfrm>
              <a:off x="3162075" y="3890019"/>
              <a:ext cx="239888" cy="418002"/>
            </a:xfrm>
            <a:prstGeom prst="rect">
              <a:avLst/>
            </a:prstGeom>
            <a:solidFill>
              <a:srgbClr val="80BD41">
                <a:alpha val="100000"/>
              </a:srgbClr>
            </a:solidFill>
          </p:spPr>
          <p:txBody>
            <a:bodyPr/>
            <a:lstStyle/>
            <a:p/>
          </p:txBody>
        </p:sp>
        <p:sp>
          <p:nvSpPr>
            <p:cNvPr id="38" name="rc38"/>
            <p:cNvSpPr/>
            <p:nvPr/>
          </p:nvSpPr>
          <p:spPr>
            <a:xfrm>
              <a:off x="3162075" y="3587327"/>
              <a:ext cx="239888" cy="302691"/>
            </a:xfrm>
            <a:prstGeom prst="rect">
              <a:avLst/>
            </a:prstGeom>
            <a:solidFill>
              <a:srgbClr val="E2231A">
                <a:alpha val="100000"/>
              </a:srgbClr>
            </a:solidFill>
          </p:spPr>
          <p:txBody>
            <a:bodyPr/>
            <a:lstStyle/>
            <a:p/>
          </p:txBody>
        </p:sp>
        <p:sp>
          <p:nvSpPr>
            <p:cNvPr id="39" name="rc39"/>
            <p:cNvSpPr/>
            <p:nvPr/>
          </p:nvSpPr>
          <p:spPr>
            <a:xfrm>
              <a:off x="3428618" y="3875438"/>
              <a:ext cx="239888" cy="432582"/>
            </a:xfrm>
            <a:prstGeom prst="rect">
              <a:avLst/>
            </a:prstGeom>
            <a:solidFill>
              <a:srgbClr val="80BD41">
                <a:alpha val="100000"/>
              </a:srgbClr>
            </a:solidFill>
          </p:spPr>
          <p:txBody>
            <a:bodyPr/>
            <a:lstStyle/>
            <a:p/>
          </p:txBody>
        </p:sp>
        <p:sp>
          <p:nvSpPr>
            <p:cNvPr id="40" name="rc40"/>
            <p:cNvSpPr/>
            <p:nvPr/>
          </p:nvSpPr>
          <p:spPr>
            <a:xfrm>
              <a:off x="3428618" y="3562189"/>
              <a:ext cx="239888" cy="313249"/>
            </a:xfrm>
            <a:prstGeom prst="rect">
              <a:avLst/>
            </a:prstGeom>
            <a:solidFill>
              <a:srgbClr val="E2231A">
                <a:alpha val="100000"/>
              </a:srgbClr>
            </a:solidFill>
          </p:spPr>
          <p:txBody>
            <a:bodyPr/>
            <a:lstStyle/>
            <a:p/>
          </p:txBody>
        </p:sp>
        <p:sp>
          <p:nvSpPr>
            <p:cNvPr id="41" name="rc41"/>
            <p:cNvSpPr/>
            <p:nvPr/>
          </p:nvSpPr>
          <p:spPr>
            <a:xfrm>
              <a:off x="3695161" y="3860324"/>
              <a:ext cx="239888" cy="447697"/>
            </a:xfrm>
            <a:prstGeom prst="rect">
              <a:avLst/>
            </a:prstGeom>
            <a:solidFill>
              <a:srgbClr val="80BD41">
                <a:alpha val="100000"/>
              </a:srgbClr>
            </a:solidFill>
          </p:spPr>
          <p:txBody>
            <a:bodyPr/>
            <a:lstStyle/>
            <a:p/>
          </p:txBody>
        </p:sp>
        <p:sp>
          <p:nvSpPr>
            <p:cNvPr id="42" name="rc42"/>
            <p:cNvSpPr/>
            <p:nvPr/>
          </p:nvSpPr>
          <p:spPr>
            <a:xfrm>
              <a:off x="3695161" y="3536130"/>
              <a:ext cx="239888" cy="324193"/>
            </a:xfrm>
            <a:prstGeom prst="rect">
              <a:avLst/>
            </a:prstGeom>
            <a:solidFill>
              <a:srgbClr val="E2231A">
                <a:alpha val="100000"/>
              </a:srgbClr>
            </a:solidFill>
          </p:spPr>
          <p:txBody>
            <a:bodyPr/>
            <a:lstStyle/>
            <a:p/>
          </p:txBody>
        </p:sp>
        <p:sp>
          <p:nvSpPr>
            <p:cNvPr id="43" name="rc43"/>
            <p:cNvSpPr/>
            <p:nvPr/>
          </p:nvSpPr>
          <p:spPr>
            <a:xfrm>
              <a:off x="3961705" y="3838450"/>
              <a:ext cx="239888" cy="469570"/>
            </a:xfrm>
            <a:prstGeom prst="rect">
              <a:avLst/>
            </a:prstGeom>
            <a:solidFill>
              <a:srgbClr val="80BD41">
                <a:alpha val="100000"/>
              </a:srgbClr>
            </a:solidFill>
          </p:spPr>
          <p:txBody>
            <a:bodyPr/>
            <a:lstStyle/>
            <a:p/>
          </p:txBody>
        </p:sp>
        <p:sp>
          <p:nvSpPr>
            <p:cNvPr id="44" name="rc44"/>
            <p:cNvSpPr/>
            <p:nvPr/>
          </p:nvSpPr>
          <p:spPr>
            <a:xfrm>
              <a:off x="3961705" y="3512138"/>
              <a:ext cx="239888" cy="326312"/>
            </a:xfrm>
            <a:prstGeom prst="rect">
              <a:avLst/>
            </a:prstGeom>
            <a:solidFill>
              <a:srgbClr val="E2231A">
                <a:alpha val="100000"/>
              </a:srgbClr>
            </a:solidFill>
          </p:spPr>
          <p:txBody>
            <a:bodyPr/>
            <a:lstStyle/>
            <a:p/>
          </p:txBody>
        </p:sp>
        <p:sp>
          <p:nvSpPr>
            <p:cNvPr id="45" name="rc45"/>
            <p:cNvSpPr/>
            <p:nvPr/>
          </p:nvSpPr>
          <p:spPr>
            <a:xfrm>
              <a:off x="4228248" y="3823979"/>
              <a:ext cx="239888" cy="484042"/>
            </a:xfrm>
            <a:prstGeom prst="rect">
              <a:avLst/>
            </a:prstGeom>
            <a:solidFill>
              <a:srgbClr val="80BD41">
                <a:alpha val="100000"/>
              </a:srgbClr>
            </a:solidFill>
          </p:spPr>
          <p:txBody>
            <a:bodyPr/>
            <a:lstStyle/>
            <a:p/>
          </p:txBody>
        </p:sp>
        <p:sp>
          <p:nvSpPr>
            <p:cNvPr id="46" name="rc46"/>
            <p:cNvSpPr/>
            <p:nvPr/>
          </p:nvSpPr>
          <p:spPr>
            <a:xfrm>
              <a:off x="4228248" y="3487610"/>
              <a:ext cx="239888" cy="336368"/>
            </a:xfrm>
            <a:prstGeom prst="rect">
              <a:avLst/>
            </a:prstGeom>
            <a:solidFill>
              <a:srgbClr val="E2231A">
                <a:alpha val="100000"/>
              </a:srgbClr>
            </a:solidFill>
          </p:spPr>
          <p:txBody>
            <a:bodyPr/>
            <a:lstStyle/>
            <a:p/>
          </p:txBody>
        </p:sp>
        <p:sp>
          <p:nvSpPr>
            <p:cNvPr id="47" name="rc47"/>
            <p:cNvSpPr/>
            <p:nvPr/>
          </p:nvSpPr>
          <p:spPr>
            <a:xfrm>
              <a:off x="4494791" y="3809741"/>
              <a:ext cx="239888" cy="498280"/>
            </a:xfrm>
            <a:prstGeom prst="rect">
              <a:avLst/>
            </a:prstGeom>
            <a:solidFill>
              <a:srgbClr val="80BD41">
                <a:alpha val="100000"/>
              </a:srgbClr>
            </a:solidFill>
          </p:spPr>
          <p:txBody>
            <a:bodyPr/>
            <a:lstStyle/>
            <a:p/>
          </p:txBody>
        </p:sp>
        <p:sp>
          <p:nvSpPr>
            <p:cNvPr id="48" name="rc48"/>
            <p:cNvSpPr/>
            <p:nvPr/>
          </p:nvSpPr>
          <p:spPr>
            <a:xfrm>
              <a:off x="4494791" y="3463479"/>
              <a:ext cx="239888" cy="346262"/>
            </a:xfrm>
            <a:prstGeom prst="rect">
              <a:avLst/>
            </a:prstGeom>
            <a:solidFill>
              <a:srgbClr val="E2231A">
                <a:alpha val="100000"/>
              </a:srgbClr>
            </a:solidFill>
          </p:spPr>
          <p:txBody>
            <a:bodyPr/>
            <a:lstStyle/>
            <a:p/>
          </p:txBody>
        </p:sp>
        <p:sp>
          <p:nvSpPr>
            <p:cNvPr id="49" name="rc49"/>
            <p:cNvSpPr/>
            <p:nvPr/>
          </p:nvSpPr>
          <p:spPr>
            <a:xfrm>
              <a:off x="4761334" y="3795700"/>
              <a:ext cx="239888" cy="512321"/>
            </a:xfrm>
            <a:prstGeom prst="rect">
              <a:avLst/>
            </a:prstGeom>
            <a:solidFill>
              <a:srgbClr val="80BD41">
                <a:alpha val="100000"/>
              </a:srgbClr>
            </a:solidFill>
          </p:spPr>
          <p:txBody>
            <a:bodyPr/>
            <a:lstStyle/>
            <a:p/>
          </p:txBody>
        </p:sp>
        <p:sp>
          <p:nvSpPr>
            <p:cNvPr id="50" name="rc50"/>
            <p:cNvSpPr/>
            <p:nvPr/>
          </p:nvSpPr>
          <p:spPr>
            <a:xfrm>
              <a:off x="4761334" y="3439681"/>
              <a:ext cx="239888" cy="356019"/>
            </a:xfrm>
            <a:prstGeom prst="rect">
              <a:avLst/>
            </a:prstGeom>
            <a:solidFill>
              <a:srgbClr val="E2231A">
                <a:alpha val="100000"/>
              </a:srgbClr>
            </a:solidFill>
          </p:spPr>
          <p:txBody>
            <a:bodyPr/>
            <a:lstStyle/>
            <a:p/>
          </p:txBody>
        </p:sp>
        <p:sp>
          <p:nvSpPr>
            <p:cNvPr id="51" name="rc51"/>
            <p:cNvSpPr/>
            <p:nvPr/>
          </p:nvSpPr>
          <p:spPr>
            <a:xfrm>
              <a:off x="5027877" y="3808972"/>
              <a:ext cx="239888" cy="499048"/>
            </a:xfrm>
            <a:prstGeom prst="rect">
              <a:avLst/>
            </a:prstGeom>
            <a:solidFill>
              <a:srgbClr val="80BD41">
                <a:alpha val="100000"/>
              </a:srgbClr>
            </a:solidFill>
          </p:spPr>
          <p:txBody>
            <a:bodyPr/>
            <a:lstStyle/>
            <a:p/>
          </p:txBody>
        </p:sp>
        <p:sp>
          <p:nvSpPr>
            <p:cNvPr id="52" name="rc52"/>
            <p:cNvSpPr/>
            <p:nvPr/>
          </p:nvSpPr>
          <p:spPr>
            <a:xfrm>
              <a:off x="5027877" y="3416863"/>
              <a:ext cx="239888" cy="392109"/>
            </a:xfrm>
            <a:prstGeom prst="rect">
              <a:avLst/>
            </a:prstGeom>
            <a:solidFill>
              <a:srgbClr val="E2231A">
                <a:alpha val="100000"/>
              </a:srgbClr>
            </a:solidFill>
          </p:spPr>
          <p:txBody>
            <a:bodyPr/>
            <a:lstStyle/>
            <a:p/>
          </p:txBody>
        </p:sp>
        <p:sp>
          <p:nvSpPr>
            <p:cNvPr id="53" name="rc53"/>
            <p:cNvSpPr/>
            <p:nvPr/>
          </p:nvSpPr>
          <p:spPr>
            <a:xfrm>
              <a:off x="5294420" y="3834258"/>
              <a:ext cx="239888" cy="473763"/>
            </a:xfrm>
            <a:prstGeom prst="rect">
              <a:avLst/>
            </a:prstGeom>
            <a:solidFill>
              <a:srgbClr val="80BD41">
                <a:alpha val="100000"/>
              </a:srgbClr>
            </a:solidFill>
          </p:spPr>
          <p:txBody>
            <a:bodyPr/>
            <a:lstStyle/>
            <a:p/>
          </p:txBody>
        </p:sp>
        <p:sp>
          <p:nvSpPr>
            <p:cNvPr id="54" name="rc54"/>
            <p:cNvSpPr/>
            <p:nvPr/>
          </p:nvSpPr>
          <p:spPr>
            <a:xfrm>
              <a:off x="5294420" y="3396939"/>
              <a:ext cx="239888" cy="437319"/>
            </a:xfrm>
            <a:prstGeom prst="rect">
              <a:avLst/>
            </a:prstGeom>
            <a:solidFill>
              <a:srgbClr val="E2231A">
                <a:alpha val="100000"/>
              </a:srgbClr>
            </a:solidFill>
          </p:spPr>
          <p:txBody>
            <a:bodyPr/>
            <a:lstStyle/>
            <a:p/>
          </p:txBody>
        </p:sp>
        <p:sp>
          <p:nvSpPr>
            <p:cNvPr id="55" name="rc55"/>
            <p:cNvSpPr/>
            <p:nvPr/>
          </p:nvSpPr>
          <p:spPr>
            <a:xfrm>
              <a:off x="5560963" y="3851996"/>
              <a:ext cx="239888" cy="456024"/>
            </a:xfrm>
            <a:prstGeom prst="rect">
              <a:avLst/>
            </a:prstGeom>
            <a:solidFill>
              <a:srgbClr val="80BD41">
                <a:alpha val="100000"/>
              </a:srgbClr>
            </a:solidFill>
          </p:spPr>
          <p:txBody>
            <a:bodyPr/>
            <a:lstStyle/>
            <a:p/>
          </p:txBody>
        </p:sp>
        <p:sp>
          <p:nvSpPr>
            <p:cNvPr id="56" name="rc56"/>
            <p:cNvSpPr/>
            <p:nvPr/>
          </p:nvSpPr>
          <p:spPr>
            <a:xfrm>
              <a:off x="5560963" y="3377358"/>
              <a:ext cx="239888" cy="474638"/>
            </a:xfrm>
            <a:prstGeom prst="rect">
              <a:avLst/>
            </a:prstGeom>
            <a:solidFill>
              <a:srgbClr val="E2231A">
                <a:alpha val="100000"/>
              </a:srgbClr>
            </a:solidFill>
          </p:spPr>
          <p:txBody>
            <a:bodyPr/>
            <a:lstStyle/>
            <a:p/>
          </p:txBody>
        </p:sp>
        <p:sp>
          <p:nvSpPr>
            <p:cNvPr id="57" name="rc57"/>
            <p:cNvSpPr/>
            <p:nvPr/>
          </p:nvSpPr>
          <p:spPr>
            <a:xfrm>
              <a:off x="5827506" y="3860682"/>
              <a:ext cx="239888" cy="447338"/>
            </a:xfrm>
            <a:prstGeom prst="rect">
              <a:avLst/>
            </a:prstGeom>
            <a:solidFill>
              <a:srgbClr val="80BD41">
                <a:alpha val="100000"/>
              </a:srgbClr>
            </a:solidFill>
          </p:spPr>
          <p:txBody>
            <a:bodyPr/>
            <a:lstStyle/>
            <a:p/>
          </p:txBody>
        </p:sp>
        <p:sp>
          <p:nvSpPr>
            <p:cNvPr id="58" name="rc58"/>
            <p:cNvSpPr/>
            <p:nvPr/>
          </p:nvSpPr>
          <p:spPr>
            <a:xfrm>
              <a:off x="5827506" y="3356237"/>
              <a:ext cx="239888" cy="504445"/>
            </a:xfrm>
            <a:prstGeom prst="rect">
              <a:avLst/>
            </a:prstGeom>
            <a:solidFill>
              <a:srgbClr val="E2231A">
                <a:alpha val="100000"/>
              </a:srgbClr>
            </a:solidFill>
          </p:spPr>
          <p:txBody>
            <a:bodyPr/>
            <a:lstStyle/>
            <a:p/>
          </p:txBody>
        </p:sp>
        <p:sp>
          <p:nvSpPr>
            <p:cNvPr id="59" name="rc59"/>
            <p:cNvSpPr/>
            <p:nvPr/>
          </p:nvSpPr>
          <p:spPr>
            <a:xfrm>
              <a:off x="6094049" y="3762904"/>
              <a:ext cx="239888" cy="545117"/>
            </a:xfrm>
            <a:prstGeom prst="rect">
              <a:avLst/>
            </a:prstGeom>
            <a:solidFill>
              <a:srgbClr val="80BD41">
                <a:alpha val="100000"/>
              </a:srgbClr>
            </a:solidFill>
          </p:spPr>
          <p:txBody>
            <a:bodyPr/>
            <a:lstStyle/>
            <a:p/>
          </p:txBody>
        </p:sp>
        <p:sp>
          <p:nvSpPr>
            <p:cNvPr id="60" name="rc60"/>
            <p:cNvSpPr/>
            <p:nvPr/>
          </p:nvSpPr>
          <p:spPr>
            <a:xfrm>
              <a:off x="6094049" y="3334597"/>
              <a:ext cx="239888" cy="428306"/>
            </a:xfrm>
            <a:prstGeom prst="rect">
              <a:avLst/>
            </a:prstGeom>
            <a:solidFill>
              <a:srgbClr val="E2231A">
                <a:alpha val="100000"/>
              </a:srgbClr>
            </a:solidFill>
          </p:spPr>
          <p:txBody>
            <a:bodyPr/>
            <a:lstStyle/>
            <a:p/>
          </p:txBody>
        </p:sp>
        <p:sp>
          <p:nvSpPr>
            <p:cNvPr id="61" name="rc61"/>
            <p:cNvSpPr/>
            <p:nvPr/>
          </p:nvSpPr>
          <p:spPr>
            <a:xfrm>
              <a:off x="6360593" y="3720900"/>
              <a:ext cx="239888" cy="587120"/>
            </a:xfrm>
            <a:prstGeom prst="rect">
              <a:avLst/>
            </a:prstGeom>
            <a:solidFill>
              <a:srgbClr val="80BD41">
                <a:alpha val="100000"/>
              </a:srgbClr>
            </a:solidFill>
          </p:spPr>
          <p:txBody>
            <a:bodyPr/>
            <a:lstStyle/>
            <a:p/>
          </p:txBody>
        </p:sp>
        <p:sp>
          <p:nvSpPr>
            <p:cNvPr id="62" name="rc62"/>
            <p:cNvSpPr/>
            <p:nvPr/>
          </p:nvSpPr>
          <p:spPr>
            <a:xfrm>
              <a:off x="6360593" y="3312901"/>
              <a:ext cx="239888" cy="407999"/>
            </a:xfrm>
            <a:prstGeom prst="rect">
              <a:avLst/>
            </a:prstGeom>
            <a:solidFill>
              <a:srgbClr val="E2231A">
                <a:alpha val="100000"/>
              </a:srgbClr>
            </a:solidFill>
          </p:spPr>
          <p:txBody>
            <a:bodyPr/>
            <a:lstStyle/>
            <a:p/>
          </p:txBody>
        </p:sp>
        <p:sp>
          <p:nvSpPr>
            <p:cNvPr id="63" name="rc63"/>
            <p:cNvSpPr/>
            <p:nvPr/>
          </p:nvSpPr>
          <p:spPr>
            <a:xfrm>
              <a:off x="6627136" y="3757956"/>
              <a:ext cx="239888" cy="550064"/>
            </a:xfrm>
            <a:prstGeom prst="rect">
              <a:avLst/>
            </a:prstGeom>
            <a:solidFill>
              <a:srgbClr val="80BD41">
                <a:alpha val="100000"/>
              </a:srgbClr>
            </a:solidFill>
          </p:spPr>
          <p:txBody>
            <a:bodyPr/>
            <a:lstStyle/>
            <a:p/>
          </p:txBody>
        </p:sp>
        <p:sp>
          <p:nvSpPr>
            <p:cNvPr id="64" name="rc64"/>
            <p:cNvSpPr/>
            <p:nvPr/>
          </p:nvSpPr>
          <p:spPr>
            <a:xfrm>
              <a:off x="6627136" y="3289383"/>
              <a:ext cx="239888" cy="468573"/>
            </a:xfrm>
            <a:prstGeom prst="rect">
              <a:avLst/>
            </a:prstGeom>
            <a:solidFill>
              <a:srgbClr val="E2231A">
                <a:alpha val="100000"/>
              </a:srgbClr>
            </a:solidFill>
          </p:spPr>
          <p:txBody>
            <a:bodyPr/>
            <a:lstStyle/>
            <a:p/>
          </p:txBody>
        </p:sp>
        <p:sp>
          <p:nvSpPr>
            <p:cNvPr id="65" name="rc65"/>
            <p:cNvSpPr/>
            <p:nvPr/>
          </p:nvSpPr>
          <p:spPr>
            <a:xfrm>
              <a:off x="6893679" y="3808634"/>
              <a:ext cx="239888" cy="499387"/>
            </a:xfrm>
            <a:prstGeom prst="rect">
              <a:avLst/>
            </a:prstGeom>
            <a:solidFill>
              <a:srgbClr val="80BD41">
                <a:alpha val="100000"/>
              </a:srgbClr>
            </a:solidFill>
          </p:spPr>
          <p:txBody>
            <a:bodyPr/>
            <a:lstStyle/>
            <a:p/>
          </p:txBody>
        </p:sp>
        <p:sp>
          <p:nvSpPr>
            <p:cNvPr id="66" name="rc66"/>
            <p:cNvSpPr/>
            <p:nvPr/>
          </p:nvSpPr>
          <p:spPr>
            <a:xfrm>
              <a:off x="6893679" y="3267631"/>
              <a:ext cx="239888" cy="541002"/>
            </a:xfrm>
            <a:prstGeom prst="rect">
              <a:avLst/>
            </a:prstGeom>
            <a:solidFill>
              <a:srgbClr val="E2231A">
                <a:alpha val="100000"/>
              </a:srgbClr>
            </a:solidFill>
          </p:spPr>
          <p:txBody>
            <a:bodyPr/>
            <a:lstStyle/>
            <a:p/>
          </p:txBody>
        </p:sp>
        <p:sp>
          <p:nvSpPr>
            <p:cNvPr id="67" name="rc67"/>
            <p:cNvSpPr/>
            <p:nvPr/>
          </p:nvSpPr>
          <p:spPr>
            <a:xfrm>
              <a:off x="7160222" y="3778549"/>
              <a:ext cx="239888" cy="529472"/>
            </a:xfrm>
            <a:prstGeom prst="rect">
              <a:avLst/>
            </a:prstGeom>
            <a:solidFill>
              <a:srgbClr val="80BD41">
                <a:alpha val="100000"/>
              </a:srgbClr>
            </a:solidFill>
          </p:spPr>
          <p:txBody>
            <a:bodyPr/>
            <a:lstStyle/>
            <a:p/>
          </p:txBody>
        </p:sp>
        <p:sp>
          <p:nvSpPr>
            <p:cNvPr id="68" name="rc68"/>
            <p:cNvSpPr/>
            <p:nvPr/>
          </p:nvSpPr>
          <p:spPr>
            <a:xfrm>
              <a:off x="7160222" y="3249077"/>
              <a:ext cx="239888" cy="529471"/>
            </a:xfrm>
            <a:prstGeom prst="rect">
              <a:avLst/>
            </a:prstGeom>
            <a:solidFill>
              <a:srgbClr val="E2231A">
                <a:alpha val="100000"/>
              </a:srgbClr>
            </a:solidFill>
          </p:spPr>
          <p:txBody>
            <a:bodyPr/>
            <a:lstStyle/>
            <a:p/>
          </p:txBody>
        </p:sp>
        <p:sp>
          <p:nvSpPr>
            <p:cNvPr id="69" name="rc69"/>
            <p:cNvSpPr/>
            <p:nvPr/>
          </p:nvSpPr>
          <p:spPr>
            <a:xfrm>
              <a:off x="7426765" y="3628588"/>
              <a:ext cx="239888" cy="679433"/>
            </a:xfrm>
            <a:prstGeom prst="rect">
              <a:avLst/>
            </a:prstGeom>
            <a:solidFill>
              <a:srgbClr val="80BD41">
                <a:alpha val="100000"/>
              </a:srgbClr>
            </a:solidFill>
          </p:spPr>
          <p:txBody>
            <a:bodyPr/>
            <a:lstStyle/>
            <a:p/>
          </p:txBody>
        </p:sp>
        <p:sp>
          <p:nvSpPr>
            <p:cNvPr id="70" name="rc70"/>
            <p:cNvSpPr/>
            <p:nvPr/>
          </p:nvSpPr>
          <p:spPr>
            <a:xfrm>
              <a:off x="7426765" y="3229556"/>
              <a:ext cx="239888" cy="399032"/>
            </a:xfrm>
            <a:prstGeom prst="rect">
              <a:avLst/>
            </a:prstGeom>
            <a:solidFill>
              <a:srgbClr val="E2231A">
                <a:alpha val="100000"/>
              </a:srgbClr>
            </a:solidFill>
          </p:spPr>
          <p:txBody>
            <a:bodyPr/>
            <a:lstStyle/>
            <a:p/>
          </p:txBody>
        </p:sp>
        <p:sp>
          <p:nvSpPr>
            <p:cNvPr id="71" name="rc71"/>
            <p:cNvSpPr/>
            <p:nvPr/>
          </p:nvSpPr>
          <p:spPr>
            <a:xfrm>
              <a:off x="7693308" y="3725146"/>
              <a:ext cx="239888" cy="582875"/>
            </a:xfrm>
            <a:prstGeom prst="rect">
              <a:avLst/>
            </a:prstGeom>
            <a:solidFill>
              <a:srgbClr val="80BD41">
                <a:alpha val="100000"/>
              </a:srgbClr>
            </a:solidFill>
          </p:spPr>
          <p:txBody>
            <a:bodyPr/>
            <a:lstStyle/>
            <a:p/>
          </p:txBody>
        </p:sp>
        <p:sp>
          <p:nvSpPr>
            <p:cNvPr id="72" name="rc72"/>
            <p:cNvSpPr/>
            <p:nvPr/>
          </p:nvSpPr>
          <p:spPr>
            <a:xfrm>
              <a:off x="7693308" y="3208257"/>
              <a:ext cx="239888" cy="516888"/>
            </a:xfrm>
            <a:prstGeom prst="rect">
              <a:avLst/>
            </a:prstGeom>
            <a:solidFill>
              <a:srgbClr val="E2231A">
                <a:alpha val="100000"/>
              </a:srgbClr>
            </a:solidFill>
          </p:spPr>
          <p:txBody>
            <a:bodyPr/>
            <a:lstStyle/>
            <a:p/>
          </p:txBody>
        </p:sp>
        <p:sp>
          <p:nvSpPr>
            <p:cNvPr id="73" name="rc73"/>
            <p:cNvSpPr/>
            <p:nvPr/>
          </p:nvSpPr>
          <p:spPr>
            <a:xfrm>
              <a:off x="7959851" y="3514471"/>
              <a:ext cx="239888" cy="793550"/>
            </a:xfrm>
            <a:prstGeom prst="rect">
              <a:avLst/>
            </a:prstGeom>
            <a:solidFill>
              <a:srgbClr val="80BD41">
                <a:alpha val="100000"/>
              </a:srgbClr>
            </a:solidFill>
          </p:spPr>
          <p:txBody>
            <a:bodyPr/>
            <a:lstStyle/>
            <a:p/>
          </p:txBody>
        </p:sp>
        <p:sp>
          <p:nvSpPr>
            <p:cNvPr id="74" name="rc74"/>
            <p:cNvSpPr/>
            <p:nvPr/>
          </p:nvSpPr>
          <p:spPr>
            <a:xfrm>
              <a:off x="7959851" y="3190345"/>
              <a:ext cx="239888" cy="324125"/>
            </a:xfrm>
            <a:prstGeom prst="rect">
              <a:avLst/>
            </a:prstGeom>
            <a:solidFill>
              <a:srgbClr val="E2231A">
                <a:alpha val="100000"/>
              </a:srgbClr>
            </a:solidFill>
          </p:spPr>
          <p:txBody>
            <a:bodyPr/>
            <a:lstStyle/>
            <a:p/>
          </p:txBody>
        </p:sp>
        <p:sp>
          <p:nvSpPr>
            <p:cNvPr id="75" name="pl75"/>
            <p:cNvSpPr/>
            <p:nvPr/>
          </p:nvSpPr>
          <p:spPr>
            <a:xfrm>
              <a:off x="1416218" y="2653861"/>
              <a:ext cx="6663577" cy="737666"/>
            </a:xfrm>
            <a:custGeom>
              <a:avLst/>
              <a:pathLst>
                <a:path w="6663577" h="737666">
                  <a:moveTo>
                    <a:pt x="0" y="737666"/>
                  </a:moveTo>
                  <a:lnTo>
                    <a:pt x="266543" y="44707"/>
                  </a:lnTo>
                  <a:lnTo>
                    <a:pt x="533086" y="0"/>
                  </a:lnTo>
                  <a:lnTo>
                    <a:pt x="799629" y="268242"/>
                  </a:lnTo>
                  <a:lnTo>
                    <a:pt x="1066172" y="223535"/>
                  </a:lnTo>
                  <a:lnTo>
                    <a:pt x="1332715" y="648252"/>
                  </a:lnTo>
                  <a:lnTo>
                    <a:pt x="1599258" y="581191"/>
                  </a:lnTo>
                  <a:lnTo>
                    <a:pt x="1865801" y="357656"/>
                  </a:lnTo>
                  <a:lnTo>
                    <a:pt x="2132344" y="357656"/>
                  </a:lnTo>
                  <a:lnTo>
                    <a:pt x="2398888" y="357656"/>
                  </a:lnTo>
                  <a:lnTo>
                    <a:pt x="2665431" y="335302"/>
                  </a:lnTo>
                  <a:lnTo>
                    <a:pt x="2931974" y="335302"/>
                  </a:lnTo>
                  <a:lnTo>
                    <a:pt x="3198517" y="335302"/>
                  </a:lnTo>
                  <a:lnTo>
                    <a:pt x="3465060" y="335302"/>
                  </a:lnTo>
                  <a:lnTo>
                    <a:pt x="3731603" y="402363"/>
                  </a:lnTo>
                  <a:lnTo>
                    <a:pt x="3998146" y="491777"/>
                  </a:lnTo>
                  <a:lnTo>
                    <a:pt x="4264689" y="558837"/>
                  </a:lnTo>
                  <a:lnTo>
                    <a:pt x="4531233" y="603545"/>
                  </a:lnTo>
                  <a:lnTo>
                    <a:pt x="4797776" y="402363"/>
                  </a:lnTo>
                  <a:lnTo>
                    <a:pt x="5064319" y="335302"/>
                  </a:lnTo>
                  <a:lnTo>
                    <a:pt x="5330862" y="447070"/>
                  </a:lnTo>
                  <a:lnTo>
                    <a:pt x="5597405" y="581191"/>
                  </a:lnTo>
                  <a:lnTo>
                    <a:pt x="5863948" y="536484"/>
                  </a:lnTo>
                  <a:lnTo>
                    <a:pt x="6130491" y="245888"/>
                  </a:lnTo>
                  <a:lnTo>
                    <a:pt x="6397034" y="469423"/>
                  </a:lnTo>
                  <a:lnTo>
                    <a:pt x="6663577" y="6706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77" name="tx77"/>
            <p:cNvSpPr/>
            <p:nvPr/>
          </p:nvSpPr>
          <p:spPr>
            <a:xfrm>
              <a:off x="2688644"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1" name="tx81"/>
            <p:cNvSpPr/>
            <p:nvPr/>
          </p:nvSpPr>
          <p:spPr>
            <a:xfrm>
              <a:off x="6686790"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4" name="tx84"/>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5" name="tx85"/>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6" name="tx86"/>
            <p:cNvSpPr/>
            <p:nvPr/>
          </p:nvSpPr>
          <p:spPr>
            <a:xfrm>
              <a:off x="801950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1324790" y="3611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0.69</a:t>
              </a:r>
            </a:p>
          </p:txBody>
        </p:sp>
        <p:sp>
          <p:nvSpPr>
            <p:cNvPr id="88" name="tx88"/>
            <p:cNvSpPr/>
            <p:nvPr/>
          </p:nvSpPr>
          <p:spPr>
            <a:xfrm>
              <a:off x="2657505" y="35004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0.83</a:t>
              </a:r>
            </a:p>
          </p:txBody>
        </p:sp>
        <p:sp>
          <p:nvSpPr>
            <p:cNvPr id="89" name="tx89"/>
            <p:cNvSpPr/>
            <p:nvPr/>
          </p:nvSpPr>
          <p:spPr>
            <a:xfrm>
              <a:off x="3990221" y="33762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90" name="tx90"/>
            <p:cNvSpPr/>
            <p:nvPr/>
          </p:nvSpPr>
          <p:spPr>
            <a:xfrm>
              <a:off x="5322937" y="32621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1" name="tx91"/>
            <p:cNvSpPr/>
            <p:nvPr/>
          </p:nvSpPr>
          <p:spPr>
            <a:xfrm>
              <a:off x="6389109" y="31781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92" name="tx92"/>
            <p:cNvSpPr/>
            <p:nvPr/>
          </p:nvSpPr>
          <p:spPr>
            <a:xfrm>
              <a:off x="6655652" y="31534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3" name="tx93"/>
            <p:cNvSpPr/>
            <p:nvPr/>
          </p:nvSpPr>
          <p:spPr>
            <a:xfrm>
              <a:off x="6922195" y="3131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4" name="tx94"/>
            <p:cNvSpPr/>
            <p:nvPr/>
          </p:nvSpPr>
          <p:spPr>
            <a:xfrm>
              <a:off x="7214864" y="31131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5" name="tx95"/>
            <p:cNvSpPr/>
            <p:nvPr/>
          </p:nvSpPr>
          <p:spPr>
            <a:xfrm>
              <a:off x="7455282" y="30935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6" name="tx96"/>
            <p:cNvSpPr/>
            <p:nvPr/>
          </p:nvSpPr>
          <p:spPr>
            <a:xfrm>
              <a:off x="7721825" y="30722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7" name="tx97"/>
            <p:cNvSpPr/>
            <p:nvPr/>
          </p:nvSpPr>
          <p:spPr>
            <a:xfrm>
              <a:off x="7988368" y="30543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8" name="pl98"/>
            <p:cNvSpPr/>
            <p:nvPr/>
          </p:nvSpPr>
          <p:spPr>
            <a:xfrm>
              <a:off x="1416218" y="2072669"/>
              <a:ext cx="0" cy="1318857"/>
            </a:xfrm>
            <a:custGeom>
              <a:avLst/>
              <a:pathLst>
                <a:path w="0" h="1318857">
                  <a:moveTo>
                    <a:pt x="0" y="131885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162383"/>
            </a:xfrm>
            <a:custGeom>
              <a:avLst/>
              <a:pathLst>
                <a:path w="0" h="1162383">
                  <a:moveTo>
                    <a:pt x="0" y="116238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157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10" name="tx110"/>
            <p:cNvSpPr/>
            <p:nvPr/>
          </p:nvSpPr>
          <p:spPr>
            <a:xfrm>
              <a:off x="1324790" y="3877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11" name="tx111"/>
            <p:cNvSpPr/>
            <p:nvPr/>
          </p:nvSpPr>
          <p:spPr>
            <a:xfrm>
              <a:off x="2657505" y="41218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12" name="tx112"/>
            <p:cNvSpPr/>
            <p:nvPr/>
          </p:nvSpPr>
          <p:spPr>
            <a:xfrm>
              <a:off x="2657505" y="3786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13" name="tx113"/>
            <p:cNvSpPr/>
            <p:nvPr/>
          </p:nvSpPr>
          <p:spPr>
            <a:xfrm>
              <a:off x="3990221" y="40381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14" name="tx114"/>
            <p:cNvSpPr/>
            <p:nvPr/>
          </p:nvSpPr>
          <p:spPr>
            <a:xfrm>
              <a:off x="4016347" y="36402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15" name="tx115"/>
            <p:cNvSpPr/>
            <p:nvPr/>
          </p:nvSpPr>
          <p:spPr>
            <a:xfrm>
              <a:off x="5322937" y="4036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16" name="tx116"/>
            <p:cNvSpPr/>
            <p:nvPr/>
          </p:nvSpPr>
          <p:spPr>
            <a:xfrm>
              <a:off x="5322937" y="35805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17" name="tx117"/>
            <p:cNvSpPr/>
            <p:nvPr/>
          </p:nvSpPr>
          <p:spPr>
            <a:xfrm>
              <a:off x="6389109" y="39794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18" name="tx118"/>
            <p:cNvSpPr/>
            <p:nvPr/>
          </p:nvSpPr>
          <p:spPr>
            <a:xfrm>
              <a:off x="6415235" y="34818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19" name="tx119"/>
            <p:cNvSpPr/>
            <p:nvPr/>
          </p:nvSpPr>
          <p:spPr>
            <a:xfrm>
              <a:off x="6655652" y="39979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20" name="tx120"/>
            <p:cNvSpPr/>
            <p:nvPr/>
          </p:nvSpPr>
          <p:spPr>
            <a:xfrm>
              <a:off x="6655652" y="34886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21" name="tx121"/>
            <p:cNvSpPr/>
            <p:nvPr/>
          </p:nvSpPr>
          <p:spPr>
            <a:xfrm>
              <a:off x="6922195" y="40232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22" name="tx122"/>
            <p:cNvSpPr/>
            <p:nvPr/>
          </p:nvSpPr>
          <p:spPr>
            <a:xfrm>
              <a:off x="6922195" y="3503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0.67</a:t>
              </a:r>
            </a:p>
          </p:txBody>
        </p:sp>
        <p:sp>
          <p:nvSpPr>
            <p:cNvPr id="123" name="tx123"/>
            <p:cNvSpPr/>
            <p:nvPr/>
          </p:nvSpPr>
          <p:spPr>
            <a:xfrm>
              <a:off x="7188738" y="40082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24" name="tx124"/>
            <p:cNvSpPr/>
            <p:nvPr/>
          </p:nvSpPr>
          <p:spPr>
            <a:xfrm>
              <a:off x="7188738" y="34787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25" name="tx125"/>
            <p:cNvSpPr/>
            <p:nvPr/>
          </p:nvSpPr>
          <p:spPr>
            <a:xfrm>
              <a:off x="7455282" y="3933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26" name="tx126"/>
            <p:cNvSpPr/>
            <p:nvPr/>
          </p:nvSpPr>
          <p:spPr>
            <a:xfrm>
              <a:off x="7455282" y="33940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27" name="tx127"/>
            <p:cNvSpPr/>
            <p:nvPr/>
          </p:nvSpPr>
          <p:spPr>
            <a:xfrm>
              <a:off x="7721825" y="39815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8" name="tx128"/>
            <p:cNvSpPr/>
            <p:nvPr/>
          </p:nvSpPr>
          <p:spPr>
            <a:xfrm>
              <a:off x="7721825" y="3431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9" name="tx129"/>
            <p:cNvSpPr/>
            <p:nvPr/>
          </p:nvSpPr>
          <p:spPr>
            <a:xfrm>
              <a:off x="7988368" y="3876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30" name="tx130"/>
            <p:cNvSpPr/>
            <p:nvPr/>
          </p:nvSpPr>
          <p:spPr>
            <a:xfrm>
              <a:off x="8014493" y="33173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4501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63240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81803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82906"/>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2000-2025</a:t>
              </a:r>
            </a:p>
          </p:txBody>
        </p:sp>
        <p:sp>
          <p:nvSpPr>
            <p:cNvPr id="161" name="pl161"/>
            <p:cNvSpPr/>
            <p:nvPr/>
          </p:nvSpPr>
          <p:spPr>
            <a:xfrm>
              <a:off x="24913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8813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2714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6863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764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664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3453739" cy="129091"/>
            </a:xfrm>
            <a:prstGeom prst="rect">
              <a:avLst/>
            </a:prstGeom>
            <a:solidFill>
              <a:srgbClr val="80BD41">
                <a:alpha val="100000"/>
              </a:srgbClr>
            </a:solidFill>
          </p:spPr>
          <p:txBody>
            <a:bodyPr/>
            <a:lstStyle/>
            <a:p/>
          </p:txBody>
        </p:sp>
        <p:sp>
          <p:nvSpPr>
            <p:cNvPr id="172" name="rc172"/>
            <p:cNvSpPr/>
            <p:nvPr/>
          </p:nvSpPr>
          <p:spPr>
            <a:xfrm>
              <a:off x="4750013" y="5954972"/>
              <a:ext cx="2400055" cy="129091"/>
            </a:xfrm>
            <a:prstGeom prst="rect">
              <a:avLst/>
            </a:prstGeom>
            <a:solidFill>
              <a:srgbClr val="E2231A">
                <a:alpha val="100000"/>
              </a:srgbClr>
            </a:solidFill>
          </p:spPr>
          <p:txBody>
            <a:bodyPr/>
            <a:lstStyle/>
            <a:p/>
          </p:txBody>
        </p:sp>
        <p:sp>
          <p:nvSpPr>
            <p:cNvPr id="173" name="rc173"/>
            <p:cNvSpPr/>
            <p:nvPr/>
          </p:nvSpPr>
          <p:spPr>
            <a:xfrm>
              <a:off x="1296273" y="5793607"/>
              <a:ext cx="3428763" cy="129091"/>
            </a:xfrm>
            <a:prstGeom prst="rect">
              <a:avLst/>
            </a:prstGeom>
            <a:solidFill>
              <a:srgbClr val="80BD41">
                <a:alpha val="100000"/>
              </a:srgbClr>
            </a:solidFill>
          </p:spPr>
          <p:txBody>
            <a:bodyPr/>
            <a:lstStyle/>
            <a:p/>
          </p:txBody>
        </p:sp>
        <p:sp>
          <p:nvSpPr>
            <p:cNvPr id="174" name="rc174"/>
            <p:cNvSpPr/>
            <p:nvPr/>
          </p:nvSpPr>
          <p:spPr>
            <a:xfrm>
              <a:off x="4725037" y="5793607"/>
              <a:ext cx="3040598" cy="129091"/>
            </a:xfrm>
            <a:prstGeom prst="rect">
              <a:avLst/>
            </a:prstGeom>
            <a:solidFill>
              <a:srgbClr val="E2231A">
                <a:alpha val="100000"/>
              </a:srgbClr>
            </a:solidFill>
          </p:spPr>
          <p:txBody>
            <a:bodyPr/>
            <a:lstStyle/>
            <a:p/>
          </p:txBody>
        </p:sp>
        <p:sp>
          <p:nvSpPr>
            <p:cNvPr id="175" name="rc175"/>
            <p:cNvSpPr/>
            <p:nvPr/>
          </p:nvSpPr>
          <p:spPr>
            <a:xfrm>
              <a:off x="1296273" y="5632243"/>
              <a:ext cx="4668060" cy="129091"/>
            </a:xfrm>
            <a:prstGeom prst="rect">
              <a:avLst/>
            </a:prstGeom>
            <a:solidFill>
              <a:srgbClr val="80BD41">
                <a:alpha val="100000"/>
              </a:srgbClr>
            </a:solidFill>
          </p:spPr>
          <p:txBody>
            <a:bodyPr/>
            <a:lstStyle/>
            <a:p/>
          </p:txBody>
        </p:sp>
        <p:sp>
          <p:nvSpPr>
            <p:cNvPr id="176" name="rc176"/>
            <p:cNvSpPr/>
            <p:nvPr/>
          </p:nvSpPr>
          <p:spPr>
            <a:xfrm>
              <a:off x="5964334" y="5632243"/>
              <a:ext cx="1906669" cy="129091"/>
            </a:xfrm>
            <a:prstGeom prst="rect">
              <a:avLst/>
            </a:prstGeom>
            <a:solidFill>
              <a:srgbClr val="E2231A">
                <a:alpha val="100000"/>
              </a:srgbClr>
            </a:solidFill>
          </p:spPr>
          <p:txBody>
            <a:bodyPr/>
            <a:lstStyle/>
            <a:p/>
          </p:txBody>
        </p:sp>
        <p:sp>
          <p:nvSpPr>
            <p:cNvPr id="177" name="tx177"/>
            <p:cNvSpPr/>
            <p:nvPr/>
          </p:nvSpPr>
          <p:spPr>
            <a:xfrm>
              <a:off x="7330232"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78" name="tx178"/>
            <p:cNvSpPr/>
            <p:nvPr/>
          </p:nvSpPr>
          <p:spPr>
            <a:xfrm>
              <a:off x="7976577"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79" name="tx179"/>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1.38</a:t>
              </a:r>
            </a:p>
          </p:txBody>
        </p:sp>
        <p:sp>
          <p:nvSpPr>
            <p:cNvPr id="180" name="tx180"/>
            <p:cNvSpPr/>
            <p:nvPr/>
          </p:nvSpPr>
          <p:spPr>
            <a:xfrm>
              <a:off x="291765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0.72</a:t>
              </a:r>
            </a:p>
          </p:txBody>
        </p:sp>
        <p:sp>
          <p:nvSpPr>
            <p:cNvPr id="181" name="tx181"/>
            <p:cNvSpPr/>
            <p:nvPr/>
          </p:nvSpPr>
          <p:spPr>
            <a:xfrm>
              <a:off x="5874692"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82" name="tx182"/>
            <p:cNvSpPr/>
            <p:nvPr/>
          </p:nvSpPr>
          <p:spPr>
            <a:xfrm>
              <a:off x="290516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0.72</a:t>
              </a:r>
            </a:p>
          </p:txBody>
        </p:sp>
        <p:sp>
          <p:nvSpPr>
            <p:cNvPr id="183" name="tx183"/>
            <p:cNvSpPr/>
            <p:nvPr/>
          </p:nvSpPr>
          <p:spPr>
            <a:xfrm>
              <a:off x="613984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0.64</a:t>
              </a:r>
            </a:p>
          </p:txBody>
        </p:sp>
        <p:sp>
          <p:nvSpPr>
            <p:cNvPr id="184" name="tx184"/>
            <p:cNvSpPr/>
            <p:nvPr/>
          </p:nvSpPr>
          <p:spPr>
            <a:xfrm>
              <a:off x="352481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0.98</a:t>
              </a:r>
            </a:p>
          </p:txBody>
        </p:sp>
        <p:sp>
          <p:nvSpPr>
            <p:cNvPr id="185" name="tx185"/>
            <p:cNvSpPr/>
            <p:nvPr/>
          </p:nvSpPr>
          <p:spPr>
            <a:xfrm>
              <a:off x="6842320"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0" name="tx190"/>
            <p:cNvSpPr/>
            <p:nvPr/>
          </p:nvSpPr>
          <p:spPr>
            <a:xfrm>
              <a:off x="351164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1" name="tx191"/>
            <p:cNvSpPr/>
            <p:nvPr/>
          </p:nvSpPr>
          <p:spPr>
            <a:xfrm>
              <a:off x="5901711"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2" name="tx192"/>
            <p:cNvSpPr/>
            <p:nvPr/>
          </p:nvSpPr>
          <p:spPr>
            <a:xfrm>
              <a:off x="8291776"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3" name="tx193"/>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4" name="tx19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(71%) was higher than in 2019 (59%).
The number of children vaccinated with MCV1 increased 35% compared to in 2019.
The number of surviving infants increased approximately 12% compared to in 2019.
In 2025, 300,000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2124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5283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98441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21599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0545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3703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36862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60020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83178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366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9080"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6152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39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8640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488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128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372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3616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9860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6104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2348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8592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4836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28541" y="4563664"/>
              <a:ext cx="416196" cy="341792"/>
            </a:xfrm>
            <a:prstGeom prst="rect">
              <a:avLst/>
            </a:prstGeom>
            <a:solidFill>
              <a:srgbClr val="1CABE2">
                <a:alpha val="100000"/>
              </a:srgbClr>
            </a:solidFill>
          </p:spPr>
          <p:txBody>
            <a:bodyPr/>
            <a:lstStyle/>
            <a:p/>
          </p:txBody>
        </p:sp>
        <p:sp>
          <p:nvSpPr>
            <p:cNvPr id="28" name="rc28"/>
            <p:cNvSpPr/>
            <p:nvPr/>
          </p:nvSpPr>
          <p:spPr>
            <a:xfrm>
              <a:off x="1490981" y="4401220"/>
              <a:ext cx="416196" cy="504235"/>
            </a:xfrm>
            <a:prstGeom prst="rect">
              <a:avLst/>
            </a:prstGeom>
            <a:solidFill>
              <a:srgbClr val="1CABE2">
                <a:alpha val="100000"/>
              </a:srgbClr>
            </a:solidFill>
          </p:spPr>
          <p:txBody>
            <a:bodyPr/>
            <a:lstStyle/>
            <a:p/>
          </p:txBody>
        </p:sp>
        <p:sp>
          <p:nvSpPr>
            <p:cNvPr id="29" name="rc29"/>
            <p:cNvSpPr/>
            <p:nvPr/>
          </p:nvSpPr>
          <p:spPr>
            <a:xfrm>
              <a:off x="1953422" y="3982663"/>
              <a:ext cx="416196" cy="922792"/>
            </a:xfrm>
            <a:prstGeom prst="rect">
              <a:avLst/>
            </a:prstGeom>
            <a:solidFill>
              <a:srgbClr val="1CABE2">
                <a:alpha val="100000"/>
              </a:srgbClr>
            </a:solidFill>
          </p:spPr>
          <p:txBody>
            <a:bodyPr/>
            <a:lstStyle/>
            <a:p/>
          </p:txBody>
        </p:sp>
        <p:sp>
          <p:nvSpPr>
            <p:cNvPr id="30" name="rc30"/>
            <p:cNvSpPr/>
            <p:nvPr/>
          </p:nvSpPr>
          <p:spPr>
            <a:xfrm>
              <a:off x="2415863" y="4897541"/>
              <a:ext cx="416196" cy="7914"/>
            </a:xfrm>
            <a:prstGeom prst="rect">
              <a:avLst/>
            </a:prstGeom>
            <a:solidFill>
              <a:srgbClr val="1CABE2">
                <a:alpha val="100000"/>
              </a:srgbClr>
            </a:solidFill>
          </p:spPr>
          <p:txBody>
            <a:bodyPr/>
            <a:lstStyle/>
            <a:p/>
          </p:txBody>
        </p:sp>
        <p:sp>
          <p:nvSpPr>
            <p:cNvPr id="31" name="rc31"/>
            <p:cNvSpPr/>
            <p:nvPr/>
          </p:nvSpPr>
          <p:spPr>
            <a:xfrm>
              <a:off x="2878304" y="4901537"/>
              <a:ext cx="416196" cy="3918"/>
            </a:xfrm>
            <a:prstGeom prst="rect">
              <a:avLst/>
            </a:prstGeom>
            <a:solidFill>
              <a:srgbClr val="1CABE2">
                <a:alpha val="100000"/>
              </a:srgbClr>
            </a:solidFill>
          </p:spPr>
          <p:txBody>
            <a:bodyPr/>
            <a:lstStyle/>
            <a:p/>
          </p:txBody>
        </p:sp>
        <p:sp>
          <p:nvSpPr>
            <p:cNvPr id="32" name="rc32"/>
            <p:cNvSpPr/>
            <p:nvPr/>
          </p:nvSpPr>
          <p:spPr>
            <a:xfrm>
              <a:off x="3340745" y="4903381"/>
              <a:ext cx="416196" cy="2074"/>
            </a:xfrm>
            <a:prstGeom prst="rect">
              <a:avLst/>
            </a:prstGeom>
            <a:solidFill>
              <a:srgbClr val="1CABE2">
                <a:alpha val="100000"/>
              </a:srgbClr>
            </a:solidFill>
          </p:spPr>
          <p:txBody>
            <a:bodyPr/>
            <a:lstStyle/>
            <a:p/>
          </p:txBody>
        </p:sp>
        <p:sp>
          <p:nvSpPr>
            <p:cNvPr id="33" name="rc33"/>
            <p:cNvSpPr/>
            <p:nvPr/>
          </p:nvSpPr>
          <p:spPr>
            <a:xfrm>
              <a:off x="3803185" y="4883095"/>
              <a:ext cx="416196" cy="22360"/>
            </a:xfrm>
            <a:prstGeom prst="rect">
              <a:avLst/>
            </a:prstGeom>
            <a:solidFill>
              <a:srgbClr val="1CABE2">
                <a:alpha val="100000"/>
              </a:srgbClr>
            </a:solidFill>
          </p:spPr>
          <p:txBody>
            <a:bodyPr/>
            <a:lstStyle/>
            <a:p/>
          </p:txBody>
        </p:sp>
        <p:sp>
          <p:nvSpPr>
            <p:cNvPr id="34" name="rc34"/>
            <p:cNvSpPr/>
            <p:nvPr/>
          </p:nvSpPr>
          <p:spPr>
            <a:xfrm>
              <a:off x="4265626" y="4676467"/>
              <a:ext cx="416196" cy="228988"/>
            </a:xfrm>
            <a:prstGeom prst="rect">
              <a:avLst/>
            </a:prstGeom>
            <a:solidFill>
              <a:srgbClr val="1CABE2">
                <a:alpha val="100000"/>
              </a:srgbClr>
            </a:solidFill>
          </p:spPr>
          <p:txBody>
            <a:bodyPr/>
            <a:lstStyle/>
            <a:p/>
          </p:txBody>
        </p:sp>
        <p:sp>
          <p:nvSpPr>
            <p:cNvPr id="35" name="rc35"/>
            <p:cNvSpPr/>
            <p:nvPr/>
          </p:nvSpPr>
          <p:spPr>
            <a:xfrm>
              <a:off x="4728067" y="4822159"/>
              <a:ext cx="416196" cy="83296"/>
            </a:xfrm>
            <a:prstGeom prst="rect">
              <a:avLst/>
            </a:prstGeom>
            <a:solidFill>
              <a:srgbClr val="1CABE2">
                <a:alpha val="100000"/>
              </a:srgbClr>
            </a:solidFill>
          </p:spPr>
          <p:txBody>
            <a:bodyPr/>
            <a:lstStyle/>
            <a:p/>
          </p:txBody>
        </p:sp>
        <p:sp>
          <p:nvSpPr>
            <p:cNvPr id="36" name="rc36"/>
            <p:cNvSpPr/>
            <p:nvPr/>
          </p:nvSpPr>
          <p:spPr>
            <a:xfrm>
              <a:off x="5190508" y="4879714"/>
              <a:ext cx="416196" cy="25741"/>
            </a:xfrm>
            <a:prstGeom prst="rect">
              <a:avLst/>
            </a:prstGeom>
            <a:solidFill>
              <a:srgbClr val="1CABE2">
                <a:alpha val="100000"/>
              </a:srgbClr>
            </a:solidFill>
          </p:spPr>
          <p:txBody>
            <a:bodyPr/>
            <a:lstStyle/>
            <a:p/>
          </p:txBody>
        </p:sp>
        <p:sp>
          <p:nvSpPr>
            <p:cNvPr id="37" name="rc37"/>
            <p:cNvSpPr/>
            <p:nvPr/>
          </p:nvSpPr>
          <p:spPr>
            <a:xfrm>
              <a:off x="5652949" y="4654721"/>
              <a:ext cx="416196" cy="250734"/>
            </a:xfrm>
            <a:prstGeom prst="rect">
              <a:avLst/>
            </a:prstGeom>
            <a:solidFill>
              <a:srgbClr val="1CABE2">
                <a:alpha val="100000"/>
              </a:srgbClr>
            </a:solidFill>
          </p:spPr>
          <p:txBody>
            <a:bodyPr/>
            <a:lstStyle/>
            <a:p/>
          </p:txBody>
        </p:sp>
        <p:sp>
          <p:nvSpPr>
            <p:cNvPr id="38" name="rc38"/>
            <p:cNvSpPr/>
            <p:nvPr/>
          </p:nvSpPr>
          <p:spPr>
            <a:xfrm>
              <a:off x="6115389" y="4715272"/>
              <a:ext cx="416196" cy="190183"/>
            </a:xfrm>
            <a:prstGeom prst="rect">
              <a:avLst/>
            </a:prstGeom>
            <a:solidFill>
              <a:srgbClr val="1CABE2">
                <a:alpha val="100000"/>
              </a:srgbClr>
            </a:solidFill>
          </p:spPr>
          <p:txBody>
            <a:bodyPr/>
            <a:lstStyle/>
            <a:p/>
          </p:txBody>
        </p:sp>
        <p:sp>
          <p:nvSpPr>
            <p:cNvPr id="39" name="rc39"/>
            <p:cNvSpPr/>
            <p:nvPr/>
          </p:nvSpPr>
          <p:spPr>
            <a:xfrm>
              <a:off x="6577830" y="4861810"/>
              <a:ext cx="416196" cy="43646"/>
            </a:xfrm>
            <a:prstGeom prst="rect">
              <a:avLst/>
            </a:prstGeom>
            <a:solidFill>
              <a:srgbClr val="1CABE2">
                <a:alpha val="100000"/>
              </a:srgbClr>
            </a:solidFill>
          </p:spPr>
          <p:txBody>
            <a:bodyPr/>
            <a:lstStyle/>
            <a:p/>
          </p:txBody>
        </p:sp>
        <p:sp>
          <p:nvSpPr>
            <p:cNvPr id="40" name="rc40"/>
            <p:cNvSpPr/>
            <p:nvPr/>
          </p:nvSpPr>
          <p:spPr>
            <a:xfrm>
              <a:off x="7040271" y="3990348"/>
              <a:ext cx="416196" cy="915108"/>
            </a:xfrm>
            <a:prstGeom prst="rect">
              <a:avLst/>
            </a:prstGeom>
            <a:solidFill>
              <a:srgbClr val="1CABE2">
                <a:alpha val="100000"/>
              </a:srgbClr>
            </a:solidFill>
          </p:spPr>
          <p:txBody>
            <a:bodyPr/>
            <a:lstStyle/>
            <a:p/>
          </p:txBody>
        </p:sp>
        <p:sp>
          <p:nvSpPr>
            <p:cNvPr id="41" name="pl41"/>
            <p:cNvSpPr/>
            <p:nvPr/>
          </p:nvSpPr>
          <p:spPr>
            <a:xfrm>
              <a:off x="1236639" y="2721514"/>
              <a:ext cx="6011730" cy="738233"/>
            </a:xfrm>
            <a:custGeom>
              <a:avLst/>
              <a:pathLst>
                <a:path w="6011730" h="738233">
                  <a:moveTo>
                    <a:pt x="0" y="369116"/>
                  </a:moveTo>
                  <a:lnTo>
                    <a:pt x="462440" y="369116"/>
                  </a:lnTo>
                  <a:lnTo>
                    <a:pt x="924881" y="461396"/>
                  </a:lnTo>
                  <a:lnTo>
                    <a:pt x="1387322" y="584435"/>
                  </a:lnTo>
                  <a:lnTo>
                    <a:pt x="1849763" y="676714"/>
                  </a:lnTo>
                  <a:lnTo>
                    <a:pt x="2312204" y="738233"/>
                  </a:lnTo>
                  <a:lnTo>
                    <a:pt x="2774644" y="461396"/>
                  </a:lnTo>
                  <a:lnTo>
                    <a:pt x="3237085" y="369116"/>
                  </a:lnTo>
                  <a:lnTo>
                    <a:pt x="3699526" y="522915"/>
                  </a:lnTo>
                  <a:lnTo>
                    <a:pt x="4161967" y="707474"/>
                  </a:lnTo>
                  <a:lnTo>
                    <a:pt x="4624408" y="645954"/>
                  </a:lnTo>
                  <a:lnTo>
                    <a:pt x="5086848" y="246077"/>
                  </a:lnTo>
                  <a:lnTo>
                    <a:pt x="5549289" y="553675"/>
                  </a:lnTo>
                  <a:lnTo>
                    <a:pt x="6011730" y="0"/>
                  </a:lnTo>
                </a:path>
              </a:pathLst>
            </a:custGeom>
            <a:ln w="27101" cap="flat">
              <a:solidFill>
                <a:srgbClr val="00833D">
                  <a:alpha val="100000"/>
                </a:srgbClr>
              </a:solidFill>
              <a:prstDash val="solid"/>
              <a:round/>
            </a:ln>
          </p:spPr>
          <p:txBody>
            <a:bodyPr/>
            <a:lstStyle/>
            <a:p/>
          </p:txBody>
        </p:sp>
        <p:sp>
          <p:nvSpPr>
            <p:cNvPr id="42" name="pl42"/>
            <p:cNvSpPr/>
            <p:nvPr/>
          </p:nvSpPr>
          <p:spPr>
            <a:xfrm>
              <a:off x="2623961" y="3490507"/>
              <a:ext cx="4624408" cy="922792"/>
            </a:xfrm>
            <a:custGeom>
              <a:avLst/>
              <a:pathLst>
                <a:path w="4624408" h="922792">
                  <a:moveTo>
                    <a:pt x="0" y="892032"/>
                  </a:moveTo>
                  <a:lnTo>
                    <a:pt x="462440" y="922792"/>
                  </a:lnTo>
                  <a:lnTo>
                    <a:pt x="924881" y="768993"/>
                  </a:lnTo>
                  <a:lnTo>
                    <a:pt x="1387322" y="645954"/>
                  </a:lnTo>
                  <a:lnTo>
                    <a:pt x="1849763" y="153798"/>
                  </a:lnTo>
                  <a:lnTo>
                    <a:pt x="2312204" y="307597"/>
                  </a:lnTo>
                  <a:lnTo>
                    <a:pt x="2774644" y="522915"/>
                  </a:lnTo>
                  <a:lnTo>
                    <a:pt x="3237085" y="399876"/>
                  </a:lnTo>
                  <a:lnTo>
                    <a:pt x="3699526" y="92279"/>
                  </a:lnTo>
                  <a:lnTo>
                    <a:pt x="4161967" y="461396"/>
                  </a:lnTo>
                  <a:lnTo>
                    <a:pt x="4624408" y="0"/>
                  </a:lnTo>
                </a:path>
              </a:pathLst>
            </a:custGeom>
            <a:ln w="27101" cap="flat">
              <a:solidFill>
                <a:srgbClr val="002759">
                  <a:alpha val="100000"/>
                </a:srgbClr>
              </a:solidFill>
              <a:prstDash val="solid"/>
              <a:round/>
            </a:ln>
          </p:spPr>
          <p:txBody>
            <a:bodyPr/>
            <a:lstStyle/>
            <a:p/>
          </p:txBody>
        </p:sp>
        <p:sp>
          <p:nvSpPr>
            <p:cNvPr id="43" name="pt43"/>
            <p:cNvSpPr/>
            <p:nvPr/>
          </p:nvSpPr>
          <p:spPr>
            <a:xfrm>
              <a:off x="1205038" y="30590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67479" y="30590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29919" y="3151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92360" y="3274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54801" y="33666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17242" y="34281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79683" y="3151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42123" y="30590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04564" y="32128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67005" y="33973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29446" y="33358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91887" y="29359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54327" y="324358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16768" y="26899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2592360" y="43509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54801" y="43816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517242" y="42279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79683" y="4104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42123" y="36127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04564" y="37665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67005" y="39818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29446" y="3858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91887" y="35511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54327" y="39203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16768" y="34589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87437" y="4418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4,448</a:t>
              </a:r>
            </a:p>
          </p:txBody>
        </p:sp>
        <p:sp>
          <p:nvSpPr>
            <p:cNvPr id="69" name="tx69"/>
            <p:cNvSpPr/>
            <p:nvPr/>
          </p:nvSpPr>
          <p:spPr>
            <a:xfrm>
              <a:off x="1549877" y="425594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6,562</a:t>
              </a:r>
            </a:p>
          </p:txBody>
        </p:sp>
        <p:sp>
          <p:nvSpPr>
            <p:cNvPr id="70" name="tx70"/>
            <p:cNvSpPr/>
            <p:nvPr/>
          </p:nvSpPr>
          <p:spPr>
            <a:xfrm>
              <a:off x="1979159" y="383739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12,009</a:t>
              </a:r>
            </a:p>
          </p:txBody>
        </p:sp>
        <p:sp>
          <p:nvSpPr>
            <p:cNvPr id="71" name="tx71"/>
            <p:cNvSpPr/>
            <p:nvPr/>
          </p:nvSpPr>
          <p:spPr>
            <a:xfrm>
              <a:off x="2524483" y="476764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103</a:t>
              </a:r>
            </a:p>
          </p:txBody>
        </p:sp>
        <p:sp>
          <p:nvSpPr>
            <p:cNvPr id="72" name="tx72"/>
            <p:cNvSpPr/>
            <p:nvPr/>
          </p:nvSpPr>
          <p:spPr>
            <a:xfrm>
              <a:off x="3020084" y="477169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73" name="tx73"/>
            <p:cNvSpPr/>
            <p:nvPr/>
          </p:nvSpPr>
          <p:spPr>
            <a:xfrm>
              <a:off x="3482524" y="477499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4" name="tx74"/>
            <p:cNvSpPr/>
            <p:nvPr/>
          </p:nvSpPr>
          <p:spPr>
            <a:xfrm>
              <a:off x="3911806" y="475325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291</a:t>
              </a:r>
            </a:p>
          </p:txBody>
        </p:sp>
        <p:sp>
          <p:nvSpPr>
            <p:cNvPr id="75" name="tx75"/>
            <p:cNvSpPr/>
            <p:nvPr/>
          </p:nvSpPr>
          <p:spPr>
            <a:xfrm>
              <a:off x="4324522" y="453119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2,980</a:t>
              </a:r>
            </a:p>
          </p:txBody>
        </p:sp>
        <p:sp>
          <p:nvSpPr>
            <p:cNvPr id="76" name="tx76"/>
            <p:cNvSpPr/>
            <p:nvPr/>
          </p:nvSpPr>
          <p:spPr>
            <a:xfrm>
              <a:off x="4786963" y="46768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1,084</a:t>
              </a:r>
            </a:p>
          </p:txBody>
        </p:sp>
        <p:sp>
          <p:nvSpPr>
            <p:cNvPr id="77" name="tx77"/>
            <p:cNvSpPr/>
            <p:nvPr/>
          </p:nvSpPr>
          <p:spPr>
            <a:xfrm>
              <a:off x="5299128" y="474981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335</a:t>
              </a:r>
            </a:p>
          </p:txBody>
        </p:sp>
        <p:sp>
          <p:nvSpPr>
            <p:cNvPr id="78" name="tx78"/>
            <p:cNvSpPr/>
            <p:nvPr/>
          </p:nvSpPr>
          <p:spPr>
            <a:xfrm>
              <a:off x="5711845" y="450944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3,263</a:t>
              </a:r>
            </a:p>
          </p:txBody>
        </p:sp>
        <p:sp>
          <p:nvSpPr>
            <p:cNvPr id="79" name="tx79"/>
            <p:cNvSpPr/>
            <p:nvPr/>
          </p:nvSpPr>
          <p:spPr>
            <a:xfrm>
              <a:off x="6174285" y="457000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2,475</a:t>
              </a:r>
            </a:p>
          </p:txBody>
        </p:sp>
        <p:sp>
          <p:nvSpPr>
            <p:cNvPr id="80" name="tx80"/>
            <p:cNvSpPr/>
            <p:nvPr/>
          </p:nvSpPr>
          <p:spPr>
            <a:xfrm>
              <a:off x="6686451" y="473196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568</a:t>
              </a:r>
            </a:p>
          </p:txBody>
        </p:sp>
        <p:sp>
          <p:nvSpPr>
            <p:cNvPr id="81" name="tx81"/>
            <p:cNvSpPr/>
            <p:nvPr/>
          </p:nvSpPr>
          <p:spPr>
            <a:xfrm>
              <a:off x="7066008" y="3845075"/>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11,909</a:t>
              </a:r>
            </a:p>
          </p:txBody>
        </p:sp>
        <p:sp>
          <p:nvSpPr>
            <p:cNvPr id="82" name="pl82"/>
            <p:cNvSpPr/>
            <p:nvPr/>
          </p:nvSpPr>
          <p:spPr>
            <a:xfrm>
              <a:off x="7267583" y="2721519"/>
              <a:ext cx="594720" cy="154"/>
            </a:xfrm>
            <a:custGeom>
              <a:avLst/>
              <a:pathLst>
                <a:path w="594720" h="154">
                  <a:moveTo>
                    <a:pt x="594720" y="154"/>
                  </a:moveTo>
                  <a:lnTo>
                    <a:pt x="0" y="0"/>
                  </a:lnTo>
                </a:path>
              </a:pathLst>
            </a:custGeom>
          </p:spPr>
          <p:txBody>
            <a:bodyPr/>
            <a:lstStyle/>
            <a:p/>
          </p:txBody>
        </p:sp>
        <p:sp>
          <p:nvSpPr>
            <p:cNvPr id="83" name="pl83"/>
            <p:cNvSpPr/>
            <p:nvPr/>
          </p:nvSpPr>
          <p:spPr>
            <a:xfrm>
              <a:off x="7267583" y="3490514"/>
              <a:ext cx="594720" cy="216"/>
            </a:xfrm>
            <a:custGeom>
              <a:avLst/>
              <a:pathLst>
                <a:path w="594720" h="216">
                  <a:moveTo>
                    <a:pt x="594720" y="216"/>
                  </a:moveTo>
                  <a:lnTo>
                    <a:pt x="0" y="0"/>
                  </a:lnTo>
                </a:path>
              </a:pathLst>
            </a:custGeom>
          </p:spPr>
          <p:txBody>
            <a:bodyPr/>
            <a:lstStyle/>
            <a:p/>
          </p:txBody>
        </p:sp>
        <p:sp>
          <p:nvSpPr>
            <p:cNvPr id="84" name="pg84"/>
            <p:cNvSpPr/>
            <p:nvPr/>
          </p:nvSpPr>
          <p:spPr>
            <a:xfrm>
              <a:off x="7793724" y="263327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67439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71%</a:t>
              </a:r>
            </a:p>
          </p:txBody>
        </p:sp>
        <p:sp>
          <p:nvSpPr>
            <p:cNvPr id="86" name="pg86"/>
            <p:cNvSpPr/>
            <p:nvPr/>
          </p:nvSpPr>
          <p:spPr>
            <a:xfrm>
              <a:off x="7793724" y="340233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344345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46%</a:t>
              </a:r>
            </a:p>
          </p:txBody>
        </p:sp>
        <p:sp>
          <p:nvSpPr>
            <p:cNvPr id="88" name="rc88"/>
            <p:cNvSpPr/>
            <p:nvPr/>
          </p:nvSpPr>
          <p:spPr>
            <a:xfrm>
              <a:off x="959174" y="1578789"/>
              <a:ext cx="7676517" cy="3485079"/>
            </a:xfrm>
            <a:prstGeom prst="rect">
              <a:avLst/>
            </a:prstGeom>
            <a:ln w="13550" cap="rnd">
              <a:solidFill>
                <a:srgbClr val="BEBEBE">
                  <a:alpha val="100000"/>
                </a:srgbClr>
              </a:solidFill>
              <a:prstDash val="solid"/>
              <a:round/>
            </a:ln>
          </p:spPr>
          <p:txBody>
            <a:bodyPr/>
            <a:lstStyle/>
            <a:p/>
          </p:txBody>
        </p:sp>
        <p:sp>
          <p:nvSpPr>
            <p:cNvPr id="89" name="tx89"/>
            <p:cNvSpPr/>
            <p:nvPr/>
          </p:nvSpPr>
          <p:spPr>
            <a:xfrm>
              <a:off x="825913"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407322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1" name="tx91"/>
            <p:cNvSpPr/>
            <p:nvPr/>
          </p:nvSpPr>
          <p:spPr>
            <a:xfrm>
              <a:off x="508103" y="330481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2" name="tx92"/>
            <p:cNvSpPr/>
            <p:nvPr/>
          </p:nvSpPr>
          <p:spPr>
            <a:xfrm>
              <a:off x="508103" y="253639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93" name="tx93"/>
            <p:cNvSpPr/>
            <p:nvPr/>
          </p:nvSpPr>
          <p:spPr>
            <a:xfrm>
              <a:off x="508103" y="176797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94" name="tx94"/>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69114"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531524" y="5245437"/>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201929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817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94417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381318"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43759"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306200"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38844"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31082"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63726"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55932" y="5245437"/>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4370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106146"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64595" y="5900002"/>
              <a:ext cx="201456" cy="201456"/>
            </a:xfrm>
            <a:prstGeom prst="rect">
              <a:avLst/>
            </a:prstGeom>
            <a:solidFill>
              <a:srgbClr val="1CABE2">
                <a:alpha val="100000"/>
              </a:srgbClr>
            </a:solidFill>
          </p:spPr>
          <p:txBody>
            <a:bodyPr/>
            <a:lstStyle/>
            <a:p/>
          </p:txBody>
        </p:sp>
        <p:sp>
          <p:nvSpPr>
            <p:cNvPr id="128" name="tx128"/>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2103495" y="1334104"/>
              <a:ext cx="53878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Angola,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11,909 confirmed measles cases in Angola. In the same year, MCV1 coverage was 71% and MCV2 coverage was 46%.
The number of cases in 2025 was 21 times more cases than in 2024 (n=568).
The highest number of measles cases was reported in 2014 (n=12,009). In this year, MCV1 coverage was 56%.
Angola reported measles vaccine stockouts in 2004, 2005, 2011, 2012, 2013, 2017, 2018, 2019, 2020, 2021, 2022, and 2023.
There were measles-containing vaccine supplementary immunization activities/campaigns in 2020 and 2022.</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Angola experienced an increase in measles cases compared with 2024, while MCV1 coverage was 71% and MCV2 coverage was 46%.</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20465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3103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41597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52164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7574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86314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96881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207447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253340"/>
              <a:ext cx="3485499" cy="1028487"/>
            </a:xfrm>
            <a:custGeom>
              <a:avLst/>
              <a:pathLst>
                <a:path w="3485499" h="1028487">
                  <a:moveTo>
                    <a:pt x="0" y="268301"/>
                  </a:moveTo>
                  <a:lnTo>
                    <a:pt x="139419" y="491885"/>
                  </a:lnTo>
                  <a:lnTo>
                    <a:pt x="278839" y="402451"/>
                  </a:lnTo>
                  <a:lnTo>
                    <a:pt x="418259" y="268301"/>
                  </a:lnTo>
                  <a:lnTo>
                    <a:pt x="557679" y="0"/>
                  </a:lnTo>
                  <a:lnTo>
                    <a:pt x="697099" y="715469"/>
                  </a:lnTo>
                  <a:lnTo>
                    <a:pt x="836519" y="268301"/>
                  </a:lnTo>
                  <a:lnTo>
                    <a:pt x="975939" y="44716"/>
                  </a:lnTo>
                  <a:lnTo>
                    <a:pt x="1115359" y="178867"/>
                  </a:lnTo>
                  <a:lnTo>
                    <a:pt x="1254779" y="313018"/>
                  </a:lnTo>
                  <a:lnTo>
                    <a:pt x="1394199" y="402451"/>
                  </a:lnTo>
                  <a:lnTo>
                    <a:pt x="1533619" y="491885"/>
                  </a:lnTo>
                  <a:lnTo>
                    <a:pt x="1673039" y="626036"/>
                  </a:lnTo>
                  <a:lnTo>
                    <a:pt x="1812459" y="760186"/>
                  </a:lnTo>
                  <a:lnTo>
                    <a:pt x="1951879" y="715469"/>
                  </a:lnTo>
                  <a:lnTo>
                    <a:pt x="2091299" y="894337"/>
                  </a:lnTo>
                  <a:lnTo>
                    <a:pt x="2230719" y="670752"/>
                  </a:lnTo>
                  <a:lnTo>
                    <a:pt x="2370139" y="760186"/>
                  </a:lnTo>
                  <a:lnTo>
                    <a:pt x="2509559" y="939054"/>
                  </a:lnTo>
                  <a:lnTo>
                    <a:pt x="2648979" y="1028487"/>
                  </a:lnTo>
                  <a:lnTo>
                    <a:pt x="2788399" y="804903"/>
                  </a:lnTo>
                  <a:lnTo>
                    <a:pt x="2927819" y="581319"/>
                  </a:lnTo>
                  <a:lnTo>
                    <a:pt x="3067239" y="536602"/>
                  </a:lnTo>
                  <a:lnTo>
                    <a:pt x="3206659" y="536602"/>
                  </a:lnTo>
                  <a:lnTo>
                    <a:pt x="3346079" y="849620"/>
                  </a:lnTo>
                  <a:lnTo>
                    <a:pt x="3485499" y="626036"/>
                  </a:lnTo>
                </a:path>
              </a:pathLst>
            </a:custGeom>
            <a:ln w="27101" cap="flat">
              <a:solidFill>
                <a:srgbClr val="0058AB">
                  <a:alpha val="80000"/>
                </a:srgbClr>
              </a:solidFill>
              <a:prstDash val="solid"/>
              <a:round/>
            </a:ln>
          </p:spPr>
          <p:txBody>
            <a:bodyPr/>
            <a:lstStyle/>
            <a:p/>
          </p:txBody>
        </p:sp>
        <p:sp>
          <p:nvSpPr>
            <p:cNvPr id="21" name="pl21"/>
            <p:cNvSpPr/>
            <p:nvPr/>
          </p:nvSpPr>
          <p:spPr>
            <a:xfrm>
              <a:off x="979796" y="3281828"/>
              <a:ext cx="3485499" cy="402451"/>
            </a:xfrm>
            <a:custGeom>
              <a:avLst/>
              <a:pathLst>
                <a:path w="3485499" h="402451">
                  <a:moveTo>
                    <a:pt x="0" y="0"/>
                  </a:moveTo>
                  <a:lnTo>
                    <a:pt x="139419" y="44716"/>
                  </a:lnTo>
                  <a:lnTo>
                    <a:pt x="278839" y="0"/>
                  </a:lnTo>
                  <a:lnTo>
                    <a:pt x="418259" y="89433"/>
                  </a:lnTo>
                  <a:lnTo>
                    <a:pt x="557679" y="134150"/>
                  </a:lnTo>
                  <a:lnTo>
                    <a:pt x="697099" y="89433"/>
                  </a:lnTo>
                  <a:lnTo>
                    <a:pt x="836519" y="134150"/>
                  </a:lnTo>
                  <a:lnTo>
                    <a:pt x="975939" y="134150"/>
                  </a:lnTo>
                  <a:lnTo>
                    <a:pt x="1115359" y="223584"/>
                  </a:lnTo>
                  <a:lnTo>
                    <a:pt x="1254779" y="268301"/>
                  </a:lnTo>
                  <a:lnTo>
                    <a:pt x="1394199" y="313018"/>
                  </a:lnTo>
                  <a:lnTo>
                    <a:pt x="1533619" y="313018"/>
                  </a:lnTo>
                  <a:lnTo>
                    <a:pt x="1673039" y="313018"/>
                  </a:lnTo>
                  <a:lnTo>
                    <a:pt x="1812459" y="313018"/>
                  </a:lnTo>
                  <a:lnTo>
                    <a:pt x="1951879" y="357734"/>
                  </a:lnTo>
                  <a:lnTo>
                    <a:pt x="2091299" y="357734"/>
                  </a:lnTo>
                  <a:lnTo>
                    <a:pt x="2230719" y="357734"/>
                  </a:lnTo>
                  <a:lnTo>
                    <a:pt x="2370139" y="357734"/>
                  </a:lnTo>
                  <a:lnTo>
                    <a:pt x="2509559" y="402451"/>
                  </a:lnTo>
                  <a:lnTo>
                    <a:pt x="2648979" y="402451"/>
                  </a:lnTo>
                  <a:lnTo>
                    <a:pt x="2788399" y="357734"/>
                  </a:lnTo>
                  <a:lnTo>
                    <a:pt x="2927819" y="313018"/>
                  </a:lnTo>
                  <a:lnTo>
                    <a:pt x="3067239" y="313018"/>
                  </a:lnTo>
                  <a:lnTo>
                    <a:pt x="3206659" y="313018"/>
                  </a:lnTo>
                  <a:lnTo>
                    <a:pt x="3346079" y="357734"/>
                  </a:lnTo>
                  <a:lnTo>
                    <a:pt x="3485499" y="357734"/>
                  </a:lnTo>
                </a:path>
              </a:pathLst>
            </a:custGeom>
            <a:ln w="27101" cap="flat">
              <a:solidFill>
                <a:srgbClr val="1CABE2">
                  <a:alpha val="80000"/>
                </a:srgbClr>
              </a:solidFill>
              <a:prstDash val="solid"/>
              <a:round/>
            </a:ln>
          </p:spPr>
          <p:txBody>
            <a:bodyPr/>
            <a:lstStyle/>
            <a:p/>
          </p:txBody>
        </p:sp>
        <p:sp>
          <p:nvSpPr>
            <p:cNvPr id="22" name="pl22"/>
            <p:cNvSpPr/>
            <p:nvPr/>
          </p:nvSpPr>
          <p:spPr>
            <a:xfrm>
              <a:off x="979796" y="3013527"/>
              <a:ext cx="3485499" cy="626036"/>
            </a:xfrm>
            <a:custGeom>
              <a:avLst/>
              <a:pathLst>
                <a:path w="3485499" h="626036">
                  <a:moveTo>
                    <a:pt x="0" y="0"/>
                  </a:moveTo>
                  <a:lnTo>
                    <a:pt x="139419" y="44716"/>
                  </a:lnTo>
                  <a:lnTo>
                    <a:pt x="278839" y="44716"/>
                  </a:lnTo>
                  <a:lnTo>
                    <a:pt x="418259" y="44716"/>
                  </a:lnTo>
                  <a:lnTo>
                    <a:pt x="557679" y="89433"/>
                  </a:lnTo>
                  <a:lnTo>
                    <a:pt x="697099" y="223584"/>
                  </a:lnTo>
                  <a:lnTo>
                    <a:pt x="836519" y="178867"/>
                  </a:lnTo>
                  <a:lnTo>
                    <a:pt x="975939" y="178867"/>
                  </a:lnTo>
                  <a:lnTo>
                    <a:pt x="1115359" y="268301"/>
                  </a:lnTo>
                  <a:lnTo>
                    <a:pt x="1254779" y="357734"/>
                  </a:lnTo>
                  <a:lnTo>
                    <a:pt x="1394199" y="357734"/>
                  </a:lnTo>
                  <a:lnTo>
                    <a:pt x="1533619" y="402451"/>
                  </a:lnTo>
                  <a:lnTo>
                    <a:pt x="1673039" y="402451"/>
                  </a:lnTo>
                  <a:lnTo>
                    <a:pt x="1812459" y="447168"/>
                  </a:lnTo>
                  <a:lnTo>
                    <a:pt x="1951879" y="447168"/>
                  </a:lnTo>
                  <a:lnTo>
                    <a:pt x="2091299" y="447168"/>
                  </a:lnTo>
                  <a:lnTo>
                    <a:pt x="2230719" y="536602"/>
                  </a:lnTo>
                  <a:lnTo>
                    <a:pt x="2370139" y="536602"/>
                  </a:lnTo>
                  <a:lnTo>
                    <a:pt x="2509559" y="581319"/>
                  </a:lnTo>
                  <a:lnTo>
                    <a:pt x="2648979" y="626036"/>
                  </a:lnTo>
                  <a:lnTo>
                    <a:pt x="2788399" y="536602"/>
                  </a:lnTo>
                  <a:lnTo>
                    <a:pt x="2927819" y="491885"/>
                  </a:lnTo>
                  <a:lnTo>
                    <a:pt x="3067239" y="491885"/>
                  </a:lnTo>
                  <a:lnTo>
                    <a:pt x="3206659" y="536602"/>
                  </a:lnTo>
                  <a:lnTo>
                    <a:pt x="3346079" y="536602"/>
                  </a:lnTo>
                  <a:lnTo>
                    <a:pt x="3485499" y="581319"/>
                  </a:lnTo>
                </a:path>
              </a:pathLst>
            </a:custGeom>
            <a:ln w="27101" cap="flat">
              <a:solidFill>
                <a:srgbClr val="00833D">
                  <a:alpha val="80000"/>
                </a:srgbClr>
              </a:solidFill>
              <a:prstDash val="solid"/>
              <a:round/>
            </a:ln>
          </p:spPr>
          <p:txBody>
            <a:bodyPr/>
            <a:lstStyle/>
            <a:p/>
          </p:txBody>
        </p:sp>
        <p:sp>
          <p:nvSpPr>
            <p:cNvPr id="23" name="pl23"/>
            <p:cNvSpPr/>
            <p:nvPr/>
          </p:nvSpPr>
          <p:spPr>
            <a:xfrm>
              <a:off x="979796" y="2253340"/>
              <a:ext cx="3485499" cy="1028487"/>
            </a:xfrm>
            <a:custGeom>
              <a:avLst/>
              <a:pathLst>
                <a:path w="3485499" h="1028487">
                  <a:moveTo>
                    <a:pt x="0" y="268301"/>
                  </a:moveTo>
                  <a:lnTo>
                    <a:pt x="139419" y="491885"/>
                  </a:lnTo>
                  <a:lnTo>
                    <a:pt x="278839" y="402451"/>
                  </a:lnTo>
                  <a:lnTo>
                    <a:pt x="418259" y="268301"/>
                  </a:lnTo>
                  <a:lnTo>
                    <a:pt x="557679" y="0"/>
                  </a:lnTo>
                  <a:lnTo>
                    <a:pt x="697099" y="715469"/>
                  </a:lnTo>
                  <a:lnTo>
                    <a:pt x="836519" y="268301"/>
                  </a:lnTo>
                  <a:lnTo>
                    <a:pt x="975939" y="44716"/>
                  </a:lnTo>
                  <a:lnTo>
                    <a:pt x="1115359" y="178867"/>
                  </a:lnTo>
                  <a:lnTo>
                    <a:pt x="1254779" y="313018"/>
                  </a:lnTo>
                  <a:lnTo>
                    <a:pt x="1394199" y="402451"/>
                  </a:lnTo>
                  <a:lnTo>
                    <a:pt x="1533619" y="491885"/>
                  </a:lnTo>
                  <a:lnTo>
                    <a:pt x="1673039" y="626036"/>
                  </a:lnTo>
                  <a:lnTo>
                    <a:pt x="1812459" y="760186"/>
                  </a:lnTo>
                  <a:lnTo>
                    <a:pt x="1951879" y="715469"/>
                  </a:lnTo>
                  <a:lnTo>
                    <a:pt x="2091299" y="894337"/>
                  </a:lnTo>
                  <a:lnTo>
                    <a:pt x="2230719" y="670752"/>
                  </a:lnTo>
                  <a:lnTo>
                    <a:pt x="2370139" y="760186"/>
                  </a:lnTo>
                  <a:lnTo>
                    <a:pt x="2509559" y="939054"/>
                  </a:lnTo>
                  <a:lnTo>
                    <a:pt x="2648979" y="1028487"/>
                  </a:lnTo>
                  <a:lnTo>
                    <a:pt x="2788399" y="804903"/>
                  </a:lnTo>
                  <a:lnTo>
                    <a:pt x="2927819" y="581319"/>
                  </a:lnTo>
                  <a:lnTo>
                    <a:pt x="3067239" y="536602"/>
                  </a:lnTo>
                  <a:lnTo>
                    <a:pt x="3206659" y="536602"/>
                  </a:lnTo>
                  <a:lnTo>
                    <a:pt x="3346079" y="849620"/>
                  </a:lnTo>
                  <a:lnTo>
                    <a:pt x="3485499" y="626036"/>
                  </a:lnTo>
                </a:path>
              </a:pathLst>
            </a:custGeom>
            <a:ln w="43362" cap="flat">
              <a:solidFill>
                <a:srgbClr val="000000">
                  <a:alpha val="100000"/>
                </a:srgbClr>
              </a:solidFill>
              <a:prstDash val="solid"/>
              <a:round/>
            </a:ln>
          </p:spPr>
          <p:txBody>
            <a:bodyPr/>
            <a:lstStyle/>
            <a:p/>
          </p:txBody>
        </p:sp>
        <p:sp>
          <p:nvSpPr>
            <p:cNvPr id="24" name="pl24"/>
            <p:cNvSpPr/>
            <p:nvPr/>
          </p:nvSpPr>
          <p:spPr>
            <a:xfrm>
              <a:off x="979796" y="2253340"/>
              <a:ext cx="3485499" cy="1028487"/>
            </a:xfrm>
            <a:custGeom>
              <a:avLst/>
              <a:pathLst>
                <a:path w="3485499" h="1028487">
                  <a:moveTo>
                    <a:pt x="0" y="268301"/>
                  </a:moveTo>
                  <a:lnTo>
                    <a:pt x="139419" y="491885"/>
                  </a:lnTo>
                  <a:lnTo>
                    <a:pt x="278839" y="402451"/>
                  </a:lnTo>
                  <a:lnTo>
                    <a:pt x="418259" y="268301"/>
                  </a:lnTo>
                  <a:lnTo>
                    <a:pt x="557679" y="0"/>
                  </a:lnTo>
                  <a:lnTo>
                    <a:pt x="697099" y="715469"/>
                  </a:lnTo>
                  <a:lnTo>
                    <a:pt x="836519" y="268301"/>
                  </a:lnTo>
                  <a:lnTo>
                    <a:pt x="975939" y="44716"/>
                  </a:lnTo>
                  <a:lnTo>
                    <a:pt x="1115359" y="178867"/>
                  </a:lnTo>
                  <a:lnTo>
                    <a:pt x="1254779" y="313018"/>
                  </a:lnTo>
                  <a:lnTo>
                    <a:pt x="1394199" y="402451"/>
                  </a:lnTo>
                  <a:lnTo>
                    <a:pt x="1533619" y="491885"/>
                  </a:lnTo>
                  <a:lnTo>
                    <a:pt x="1673039" y="626036"/>
                  </a:lnTo>
                  <a:lnTo>
                    <a:pt x="1812459" y="760186"/>
                  </a:lnTo>
                  <a:lnTo>
                    <a:pt x="1951879" y="715469"/>
                  </a:lnTo>
                  <a:lnTo>
                    <a:pt x="2091299" y="894337"/>
                  </a:lnTo>
                  <a:lnTo>
                    <a:pt x="2230719" y="670752"/>
                  </a:lnTo>
                  <a:lnTo>
                    <a:pt x="2370139" y="760186"/>
                  </a:lnTo>
                  <a:lnTo>
                    <a:pt x="2509559" y="939054"/>
                  </a:lnTo>
                  <a:lnTo>
                    <a:pt x="2648979" y="1028487"/>
                  </a:lnTo>
                  <a:lnTo>
                    <a:pt x="2788399" y="804903"/>
                  </a:lnTo>
                  <a:lnTo>
                    <a:pt x="2927819" y="581319"/>
                  </a:lnTo>
                  <a:lnTo>
                    <a:pt x="3067239" y="536602"/>
                  </a:lnTo>
                  <a:lnTo>
                    <a:pt x="3206659" y="536602"/>
                  </a:lnTo>
                  <a:lnTo>
                    <a:pt x="3346079" y="849620"/>
                  </a:lnTo>
                  <a:lnTo>
                    <a:pt x="3485499" y="626036"/>
                  </a:lnTo>
                </a:path>
              </a:pathLst>
            </a:custGeom>
            <a:ln w="27101" cap="flat">
              <a:solidFill>
                <a:srgbClr val="0058AB">
                  <a:alpha val="100000"/>
                </a:srgbClr>
              </a:solidFill>
              <a:prstDash val="solid"/>
              <a:round/>
            </a:ln>
          </p:spPr>
          <p:txBody>
            <a:bodyPr/>
            <a:lstStyle/>
            <a:p/>
          </p:txBody>
        </p:sp>
        <p:sp>
          <p:nvSpPr>
            <p:cNvPr id="25" name="pl25"/>
            <p:cNvSpPr/>
            <p:nvPr/>
          </p:nvSpPr>
          <p:spPr>
            <a:xfrm>
              <a:off x="805521" y="386314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2387491"/>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2834659"/>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2521641"/>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3013527"/>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3147677"/>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2968810"/>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2745226"/>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93172" y="23209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23526" y="234969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1590272" y="27680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626" y="279691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7" name="pg37"/>
            <p:cNvSpPr/>
            <p:nvPr/>
          </p:nvSpPr>
          <p:spPr>
            <a:xfrm>
              <a:off x="2287372" y="24550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17726" y="248513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39" name="pg39"/>
            <p:cNvSpPr/>
            <p:nvPr/>
          </p:nvSpPr>
          <p:spPr>
            <a:xfrm>
              <a:off x="2984472" y="29469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14825" y="29757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1" name="pg41"/>
            <p:cNvSpPr/>
            <p:nvPr/>
          </p:nvSpPr>
          <p:spPr>
            <a:xfrm>
              <a:off x="3542152" y="30811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72505" y="310988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3" name="pg43"/>
            <p:cNvSpPr/>
            <p:nvPr/>
          </p:nvSpPr>
          <p:spPr>
            <a:xfrm>
              <a:off x="4239252" y="29022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9605" y="293230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5" name="pg45"/>
            <p:cNvSpPr/>
            <p:nvPr/>
          </p:nvSpPr>
          <p:spPr>
            <a:xfrm>
              <a:off x="4378672" y="267866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9025" y="270871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7" name="tx47"/>
            <p:cNvSpPr/>
            <p:nvPr/>
          </p:nvSpPr>
          <p:spPr>
            <a:xfrm>
              <a:off x="4525585" y="36004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554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577692" y="47148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679323" y="382050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615755" y="2031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3171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3171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2534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8779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98816" y="6093143"/>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66" name="tx66"/>
            <p:cNvSpPr/>
            <p:nvPr/>
          </p:nvSpPr>
          <p:spPr>
            <a:xfrm>
              <a:off x="269244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54898"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8" name="tx68"/>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520465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43103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341597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252164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7574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86314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96881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207447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432208"/>
              <a:ext cx="3485499" cy="2727728"/>
            </a:xfrm>
            <a:custGeom>
              <a:avLst/>
              <a:pathLst>
                <a:path w="3485499" h="2727728">
                  <a:moveTo>
                    <a:pt x="0" y="1117921"/>
                  </a:moveTo>
                  <a:lnTo>
                    <a:pt x="139419" y="2727728"/>
                  </a:lnTo>
                  <a:lnTo>
                    <a:pt x="278839" y="2146409"/>
                  </a:lnTo>
                  <a:lnTo>
                    <a:pt x="418259" y="1162638"/>
                  </a:lnTo>
                  <a:lnTo>
                    <a:pt x="557679" y="894337"/>
                  </a:lnTo>
                  <a:lnTo>
                    <a:pt x="697099" y="357734"/>
                  </a:lnTo>
                  <a:lnTo>
                    <a:pt x="836519" y="357734"/>
                  </a:lnTo>
                  <a:lnTo>
                    <a:pt x="975939" y="894337"/>
                  </a:lnTo>
                  <a:lnTo>
                    <a:pt x="1115359" y="894337"/>
                  </a:lnTo>
                  <a:lnTo>
                    <a:pt x="1254779" y="894337"/>
                  </a:lnTo>
                  <a:lnTo>
                    <a:pt x="1394199" y="894337"/>
                  </a:lnTo>
                  <a:lnTo>
                    <a:pt x="1533619" y="894337"/>
                  </a:lnTo>
                  <a:lnTo>
                    <a:pt x="1673039" y="894337"/>
                  </a:lnTo>
                  <a:lnTo>
                    <a:pt x="1812459" y="894337"/>
                  </a:lnTo>
                  <a:lnTo>
                    <a:pt x="1951879" y="581319"/>
                  </a:lnTo>
                  <a:lnTo>
                    <a:pt x="2091299" y="447168"/>
                  </a:lnTo>
                  <a:lnTo>
                    <a:pt x="2230719" y="0"/>
                  </a:lnTo>
                  <a:lnTo>
                    <a:pt x="2370139" y="44716"/>
                  </a:lnTo>
                  <a:lnTo>
                    <a:pt x="2509559" y="313018"/>
                  </a:lnTo>
                  <a:lnTo>
                    <a:pt x="2648979" y="715469"/>
                  </a:lnTo>
                  <a:lnTo>
                    <a:pt x="2788399" y="581319"/>
                  </a:lnTo>
                  <a:lnTo>
                    <a:pt x="2927819" y="268301"/>
                  </a:lnTo>
                  <a:lnTo>
                    <a:pt x="3067239" y="491885"/>
                  </a:lnTo>
                  <a:lnTo>
                    <a:pt x="3206659" y="536602"/>
                  </a:lnTo>
                  <a:lnTo>
                    <a:pt x="3346079" y="357734"/>
                  </a:lnTo>
                  <a:lnTo>
                    <a:pt x="3485499" y="1699240"/>
                  </a:lnTo>
                </a:path>
              </a:pathLst>
            </a:custGeom>
            <a:ln w="27101" cap="flat">
              <a:solidFill>
                <a:srgbClr val="0058AB">
                  <a:alpha val="80000"/>
                </a:srgbClr>
              </a:solidFill>
              <a:prstDash val="solid"/>
              <a:round/>
            </a:ln>
          </p:spPr>
          <p:txBody>
            <a:bodyPr/>
            <a:lstStyle/>
            <a:p/>
          </p:txBody>
        </p:sp>
        <p:sp>
          <p:nvSpPr>
            <p:cNvPr id="85" name="pl85"/>
            <p:cNvSpPr/>
            <p:nvPr/>
          </p:nvSpPr>
          <p:spPr>
            <a:xfrm>
              <a:off x="5345047" y="3237111"/>
              <a:ext cx="3485499" cy="402451"/>
            </a:xfrm>
            <a:custGeom>
              <a:avLst/>
              <a:pathLst>
                <a:path w="3485499" h="402451">
                  <a:moveTo>
                    <a:pt x="0" y="0"/>
                  </a:moveTo>
                  <a:lnTo>
                    <a:pt x="139419" y="44716"/>
                  </a:lnTo>
                  <a:lnTo>
                    <a:pt x="278839" y="44716"/>
                  </a:lnTo>
                  <a:lnTo>
                    <a:pt x="418259" y="89433"/>
                  </a:lnTo>
                  <a:lnTo>
                    <a:pt x="557679" y="134150"/>
                  </a:lnTo>
                  <a:lnTo>
                    <a:pt x="697099" y="134150"/>
                  </a:lnTo>
                  <a:lnTo>
                    <a:pt x="836519" y="178867"/>
                  </a:lnTo>
                  <a:lnTo>
                    <a:pt x="975939" y="223584"/>
                  </a:lnTo>
                  <a:lnTo>
                    <a:pt x="1115359" y="268301"/>
                  </a:lnTo>
                  <a:lnTo>
                    <a:pt x="1254779" y="313018"/>
                  </a:lnTo>
                  <a:lnTo>
                    <a:pt x="1394199" y="357734"/>
                  </a:lnTo>
                  <a:lnTo>
                    <a:pt x="1533619" y="357734"/>
                  </a:lnTo>
                  <a:lnTo>
                    <a:pt x="1673039" y="357734"/>
                  </a:lnTo>
                  <a:lnTo>
                    <a:pt x="1812459" y="357734"/>
                  </a:lnTo>
                  <a:lnTo>
                    <a:pt x="1951879" y="357734"/>
                  </a:lnTo>
                  <a:lnTo>
                    <a:pt x="2091299" y="402451"/>
                  </a:lnTo>
                  <a:lnTo>
                    <a:pt x="2230719" y="357734"/>
                  </a:lnTo>
                  <a:lnTo>
                    <a:pt x="2370139" y="357734"/>
                  </a:lnTo>
                  <a:lnTo>
                    <a:pt x="2509559" y="402451"/>
                  </a:lnTo>
                  <a:lnTo>
                    <a:pt x="2648979" y="402451"/>
                  </a:lnTo>
                  <a:lnTo>
                    <a:pt x="2788399" y="402451"/>
                  </a:lnTo>
                  <a:lnTo>
                    <a:pt x="2927819" y="357734"/>
                  </a:lnTo>
                  <a:lnTo>
                    <a:pt x="3067239" y="313018"/>
                  </a:lnTo>
                  <a:lnTo>
                    <a:pt x="3206659" y="313018"/>
                  </a:lnTo>
                  <a:lnTo>
                    <a:pt x="3346079" y="357734"/>
                  </a:lnTo>
                  <a:lnTo>
                    <a:pt x="3485499" y="357734"/>
                  </a:lnTo>
                </a:path>
              </a:pathLst>
            </a:custGeom>
            <a:ln w="27101" cap="flat">
              <a:solidFill>
                <a:srgbClr val="1CABE2">
                  <a:alpha val="80000"/>
                </a:srgbClr>
              </a:solidFill>
              <a:prstDash val="solid"/>
              <a:round/>
            </a:ln>
          </p:spPr>
          <p:txBody>
            <a:bodyPr/>
            <a:lstStyle/>
            <a:p/>
          </p:txBody>
        </p:sp>
        <p:sp>
          <p:nvSpPr>
            <p:cNvPr id="86" name="pl86"/>
            <p:cNvSpPr/>
            <p:nvPr/>
          </p:nvSpPr>
          <p:spPr>
            <a:xfrm>
              <a:off x="5345047" y="2924093"/>
              <a:ext cx="3485499" cy="581319"/>
            </a:xfrm>
            <a:custGeom>
              <a:avLst/>
              <a:pathLst>
                <a:path w="3485499" h="581319">
                  <a:moveTo>
                    <a:pt x="0" y="0"/>
                  </a:moveTo>
                  <a:lnTo>
                    <a:pt x="139419" y="89433"/>
                  </a:lnTo>
                  <a:lnTo>
                    <a:pt x="278839" y="134150"/>
                  </a:lnTo>
                  <a:lnTo>
                    <a:pt x="418259" y="89433"/>
                  </a:lnTo>
                  <a:lnTo>
                    <a:pt x="557679" y="134150"/>
                  </a:lnTo>
                  <a:lnTo>
                    <a:pt x="697099" y="89433"/>
                  </a:lnTo>
                  <a:lnTo>
                    <a:pt x="836519" y="178867"/>
                  </a:lnTo>
                  <a:lnTo>
                    <a:pt x="975939" y="268301"/>
                  </a:lnTo>
                  <a:lnTo>
                    <a:pt x="1115359" y="357734"/>
                  </a:lnTo>
                  <a:lnTo>
                    <a:pt x="1254779" y="447168"/>
                  </a:lnTo>
                  <a:lnTo>
                    <a:pt x="1394199" y="491885"/>
                  </a:lnTo>
                  <a:lnTo>
                    <a:pt x="1533619" y="491885"/>
                  </a:lnTo>
                  <a:lnTo>
                    <a:pt x="1673039" y="581319"/>
                  </a:lnTo>
                  <a:lnTo>
                    <a:pt x="1812459" y="581319"/>
                  </a:lnTo>
                  <a:lnTo>
                    <a:pt x="1951879" y="447168"/>
                  </a:lnTo>
                  <a:lnTo>
                    <a:pt x="2091299" y="447168"/>
                  </a:lnTo>
                  <a:lnTo>
                    <a:pt x="2230719" y="402451"/>
                  </a:lnTo>
                  <a:lnTo>
                    <a:pt x="2370139" y="447168"/>
                  </a:lnTo>
                  <a:lnTo>
                    <a:pt x="2509559" y="491885"/>
                  </a:lnTo>
                  <a:lnTo>
                    <a:pt x="2648979" y="536602"/>
                  </a:lnTo>
                  <a:lnTo>
                    <a:pt x="2788399" y="536602"/>
                  </a:lnTo>
                  <a:lnTo>
                    <a:pt x="2927819" y="447168"/>
                  </a:lnTo>
                  <a:lnTo>
                    <a:pt x="3067239" y="447168"/>
                  </a:lnTo>
                  <a:lnTo>
                    <a:pt x="3206659" y="447168"/>
                  </a:lnTo>
                  <a:lnTo>
                    <a:pt x="3346079" y="491885"/>
                  </a:lnTo>
                  <a:lnTo>
                    <a:pt x="3485499" y="536602"/>
                  </a:lnTo>
                </a:path>
              </a:pathLst>
            </a:custGeom>
            <a:ln w="27101" cap="flat">
              <a:solidFill>
                <a:srgbClr val="00833D">
                  <a:alpha val="80000"/>
                </a:srgbClr>
              </a:solidFill>
              <a:prstDash val="solid"/>
              <a:round/>
            </a:ln>
          </p:spPr>
          <p:txBody>
            <a:bodyPr/>
            <a:lstStyle/>
            <a:p/>
          </p:txBody>
        </p:sp>
        <p:sp>
          <p:nvSpPr>
            <p:cNvPr id="87" name="pl87"/>
            <p:cNvSpPr/>
            <p:nvPr/>
          </p:nvSpPr>
          <p:spPr>
            <a:xfrm>
              <a:off x="5345047" y="2432208"/>
              <a:ext cx="3485499" cy="2727728"/>
            </a:xfrm>
            <a:custGeom>
              <a:avLst/>
              <a:pathLst>
                <a:path w="3485499" h="2727728">
                  <a:moveTo>
                    <a:pt x="0" y="1117921"/>
                  </a:moveTo>
                  <a:lnTo>
                    <a:pt x="139419" y="2727728"/>
                  </a:lnTo>
                  <a:lnTo>
                    <a:pt x="278839" y="2146409"/>
                  </a:lnTo>
                  <a:lnTo>
                    <a:pt x="418259" y="1162638"/>
                  </a:lnTo>
                  <a:lnTo>
                    <a:pt x="557679" y="894337"/>
                  </a:lnTo>
                  <a:lnTo>
                    <a:pt x="697099" y="357734"/>
                  </a:lnTo>
                  <a:lnTo>
                    <a:pt x="836519" y="357734"/>
                  </a:lnTo>
                  <a:lnTo>
                    <a:pt x="975939" y="894337"/>
                  </a:lnTo>
                  <a:lnTo>
                    <a:pt x="1115359" y="894337"/>
                  </a:lnTo>
                  <a:lnTo>
                    <a:pt x="1254779" y="894337"/>
                  </a:lnTo>
                  <a:lnTo>
                    <a:pt x="1394199" y="894337"/>
                  </a:lnTo>
                  <a:lnTo>
                    <a:pt x="1533619" y="894337"/>
                  </a:lnTo>
                  <a:lnTo>
                    <a:pt x="1673039" y="894337"/>
                  </a:lnTo>
                  <a:lnTo>
                    <a:pt x="1812459" y="894337"/>
                  </a:lnTo>
                  <a:lnTo>
                    <a:pt x="1951879" y="581319"/>
                  </a:lnTo>
                  <a:lnTo>
                    <a:pt x="2091299" y="447168"/>
                  </a:lnTo>
                  <a:lnTo>
                    <a:pt x="2230719" y="0"/>
                  </a:lnTo>
                  <a:lnTo>
                    <a:pt x="2370139" y="44716"/>
                  </a:lnTo>
                  <a:lnTo>
                    <a:pt x="2509559" y="313018"/>
                  </a:lnTo>
                  <a:lnTo>
                    <a:pt x="2648979" y="715469"/>
                  </a:lnTo>
                  <a:lnTo>
                    <a:pt x="2788399" y="581319"/>
                  </a:lnTo>
                  <a:lnTo>
                    <a:pt x="2927819" y="268301"/>
                  </a:lnTo>
                  <a:lnTo>
                    <a:pt x="3067239" y="491885"/>
                  </a:lnTo>
                  <a:lnTo>
                    <a:pt x="3206659" y="536602"/>
                  </a:lnTo>
                  <a:lnTo>
                    <a:pt x="3346079" y="357734"/>
                  </a:lnTo>
                  <a:lnTo>
                    <a:pt x="3485499" y="1699240"/>
                  </a:lnTo>
                </a:path>
              </a:pathLst>
            </a:custGeom>
            <a:ln w="43362" cap="flat">
              <a:solidFill>
                <a:srgbClr val="000000">
                  <a:alpha val="100000"/>
                </a:srgbClr>
              </a:solidFill>
              <a:prstDash val="solid"/>
              <a:round/>
            </a:ln>
          </p:spPr>
          <p:txBody>
            <a:bodyPr/>
            <a:lstStyle/>
            <a:p/>
          </p:txBody>
        </p:sp>
        <p:sp>
          <p:nvSpPr>
            <p:cNvPr id="88" name="pl88"/>
            <p:cNvSpPr/>
            <p:nvPr/>
          </p:nvSpPr>
          <p:spPr>
            <a:xfrm>
              <a:off x="5345047" y="2432208"/>
              <a:ext cx="3485499" cy="2727728"/>
            </a:xfrm>
            <a:custGeom>
              <a:avLst/>
              <a:pathLst>
                <a:path w="3485499" h="2727728">
                  <a:moveTo>
                    <a:pt x="0" y="1117921"/>
                  </a:moveTo>
                  <a:lnTo>
                    <a:pt x="139419" y="2727728"/>
                  </a:lnTo>
                  <a:lnTo>
                    <a:pt x="278839" y="2146409"/>
                  </a:lnTo>
                  <a:lnTo>
                    <a:pt x="418259" y="1162638"/>
                  </a:lnTo>
                  <a:lnTo>
                    <a:pt x="557679" y="894337"/>
                  </a:lnTo>
                  <a:lnTo>
                    <a:pt x="697099" y="357734"/>
                  </a:lnTo>
                  <a:lnTo>
                    <a:pt x="836519" y="357734"/>
                  </a:lnTo>
                  <a:lnTo>
                    <a:pt x="975939" y="894337"/>
                  </a:lnTo>
                  <a:lnTo>
                    <a:pt x="1115359" y="894337"/>
                  </a:lnTo>
                  <a:lnTo>
                    <a:pt x="1254779" y="894337"/>
                  </a:lnTo>
                  <a:lnTo>
                    <a:pt x="1394199" y="894337"/>
                  </a:lnTo>
                  <a:lnTo>
                    <a:pt x="1533619" y="894337"/>
                  </a:lnTo>
                  <a:lnTo>
                    <a:pt x="1673039" y="894337"/>
                  </a:lnTo>
                  <a:lnTo>
                    <a:pt x="1812459" y="894337"/>
                  </a:lnTo>
                  <a:lnTo>
                    <a:pt x="1951879" y="581319"/>
                  </a:lnTo>
                  <a:lnTo>
                    <a:pt x="2091299" y="447168"/>
                  </a:lnTo>
                  <a:lnTo>
                    <a:pt x="2230719" y="0"/>
                  </a:lnTo>
                  <a:lnTo>
                    <a:pt x="2370139" y="44716"/>
                  </a:lnTo>
                  <a:lnTo>
                    <a:pt x="2509559" y="313018"/>
                  </a:lnTo>
                  <a:lnTo>
                    <a:pt x="2648979" y="715469"/>
                  </a:lnTo>
                  <a:lnTo>
                    <a:pt x="2788399" y="581319"/>
                  </a:lnTo>
                  <a:lnTo>
                    <a:pt x="2927819" y="268301"/>
                  </a:lnTo>
                  <a:lnTo>
                    <a:pt x="3067239" y="491885"/>
                  </a:lnTo>
                  <a:lnTo>
                    <a:pt x="3206659" y="536602"/>
                  </a:lnTo>
                  <a:lnTo>
                    <a:pt x="3346079" y="357734"/>
                  </a:lnTo>
                  <a:lnTo>
                    <a:pt x="3485499" y="1699240"/>
                  </a:lnTo>
                </a:path>
              </a:pathLst>
            </a:custGeom>
            <a:ln w="27101" cap="flat">
              <a:solidFill>
                <a:srgbClr val="0058AB">
                  <a:alpha val="100000"/>
                </a:srgbClr>
              </a:solidFill>
              <a:prstDash val="solid"/>
              <a:round/>
            </a:ln>
          </p:spPr>
          <p:txBody>
            <a:bodyPr/>
            <a:lstStyle/>
            <a:p/>
          </p:txBody>
        </p:sp>
        <p:sp>
          <p:nvSpPr>
            <p:cNvPr id="89" name="pl89"/>
            <p:cNvSpPr/>
            <p:nvPr/>
          </p:nvSpPr>
          <p:spPr>
            <a:xfrm>
              <a:off x="5170772" y="386314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415979"/>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2655792"/>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3192394"/>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2745226"/>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3013527"/>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2655792"/>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997298"/>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33494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338070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9" name="pg99"/>
            <p:cNvSpPr/>
            <p:nvPr/>
          </p:nvSpPr>
          <p:spPr>
            <a:xfrm>
              <a:off x="5955523"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877" y="261928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1" name="pg101"/>
            <p:cNvSpPr/>
            <p:nvPr/>
          </p:nvSpPr>
          <p:spPr>
            <a:xfrm>
              <a:off x="6652623" y="31258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2977" y="31558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3" name="pg103"/>
            <p:cNvSpPr/>
            <p:nvPr/>
          </p:nvSpPr>
          <p:spPr>
            <a:xfrm>
              <a:off x="7349723" y="267866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80076" y="270871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5" name="pg105"/>
            <p:cNvSpPr/>
            <p:nvPr/>
          </p:nvSpPr>
          <p:spPr>
            <a:xfrm>
              <a:off x="7907403" y="29469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37756" y="29757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7" name="pg107"/>
            <p:cNvSpPr/>
            <p:nvPr/>
          </p:nvSpPr>
          <p:spPr>
            <a:xfrm>
              <a:off x="8604503"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4856" y="261928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9" name="pg109"/>
            <p:cNvSpPr/>
            <p:nvPr/>
          </p:nvSpPr>
          <p:spPr>
            <a:xfrm>
              <a:off x="8755211" y="393073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85565" y="3959554"/>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1" name="tx111"/>
            <p:cNvSpPr/>
            <p:nvPr/>
          </p:nvSpPr>
          <p:spPr>
            <a:xfrm>
              <a:off x="8890836" y="3554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4202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3" name="tx113"/>
            <p:cNvSpPr/>
            <p:nvPr/>
          </p:nvSpPr>
          <p:spPr>
            <a:xfrm>
              <a:off x="4942943" y="47148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5044574" y="382050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81006" y="2031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9696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9696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9059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5304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64067" y="6093143"/>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130" name="tx130"/>
            <p:cNvSpPr/>
            <p:nvPr/>
          </p:nvSpPr>
          <p:spPr>
            <a:xfrm>
              <a:off x="705769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20149"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2" name="tx132"/>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22% of children who received DTP1 did not receive DTP3 (left), and -6% of children who received DTP1 did not receive MCV1 (right).
The high DTP drop-out rate implies poor ability to provide a complete series of vaccines early in life. The low DTP-MCV drop-out rate implies good retention in immunization programmes and ability to provide a full course of vaccines in infancy (up to one year).
In 2025, Angola DTP drop-out was higher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high (22%) and DTP1-MCV1 drop-out was low (-6%) in Angola, indicating poor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108979"/>
              <a:ext cx="2135265" cy="339393"/>
            </a:xfrm>
            <a:custGeom>
              <a:avLst/>
              <a:pathLst>
                <a:path w="2135265" h="339393">
                  <a:moveTo>
                    <a:pt x="0" y="220605"/>
                  </a:moveTo>
                  <a:lnTo>
                    <a:pt x="85410" y="67878"/>
                  </a:lnTo>
                  <a:lnTo>
                    <a:pt x="170821" y="25454"/>
                  </a:lnTo>
                  <a:lnTo>
                    <a:pt x="256231" y="203636"/>
                  </a:lnTo>
                  <a:lnTo>
                    <a:pt x="341642" y="144242"/>
                  </a:lnTo>
                  <a:lnTo>
                    <a:pt x="427053" y="246060"/>
                  </a:lnTo>
                  <a:lnTo>
                    <a:pt x="512463" y="229090"/>
                  </a:lnTo>
                  <a:lnTo>
                    <a:pt x="597874" y="42424"/>
                  </a:lnTo>
                  <a:lnTo>
                    <a:pt x="683284" y="50909"/>
                  </a:lnTo>
                  <a:lnTo>
                    <a:pt x="768695" y="50909"/>
                  </a:lnTo>
                  <a:lnTo>
                    <a:pt x="854106" y="59393"/>
                  </a:lnTo>
                  <a:lnTo>
                    <a:pt x="939516" y="67878"/>
                  </a:lnTo>
                  <a:lnTo>
                    <a:pt x="1024927" y="67878"/>
                  </a:lnTo>
                  <a:lnTo>
                    <a:pt x="1110337" y="76363"/>
                  </a:lnTo>
                  <a:lnTo>
                    <a:pt x="1195748" y="67878"/>
                  </a:lnTo>
                  <a:lnTo>
                    <a:pt x="1281159" y="135757"/>
                  </a:lnTo>
                  <a:lnTo>
                    <a:pt x="1366569" y="339393"/>
                  </a:lnTo>
                  <a:lnTo>
                    <a:pt x="1451980" y="93333"/>
                  </a:lnTo>
                  <a:lnTo>
                    <a:pt x="1537390" y="50909"/>
                  </a:lnTo>
                  <a:lnTo>
                    <a:pt x="1622801" y="67878"/>
                  </a:lnTo>
                  <a:lnTo>
                    <a:pt x="1708212" y="152727"/>
                  </a:lnTo>
                  <a:lnTo>
                    <a:pt x="1793622" y="161211"/>
                  </a:lnTo>
                  <a:lnTo>
                    <a:pt x="1879033" y="110302"/>
                  </a:lnTo>
                  <a:lnTo>
                    <a:pt x="1964443" y="0"/>
                  </a:lnTo>
                  <a:lnTo>
                    <a:pt x="2049854" y="101818"/>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9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33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4303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24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237604"/>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51" name="tx51"/>
            <p:cNvSpPr/>
            <p:nvPr/>
          </p:nvSpPr>
          <p:spPr>
            <a:xfrm>
              <a:off x="3223926"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2" name="tx52"/>
            <p:cNvSpPr/>
            <p:nvPr/>
          </p:nvSpPr>
          <p:spPr>
            <a:xfrm>
              <a:off x="2624645" y="20368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3" name="tx53"/>
            <p:cNvSpPr/>
            <p:nvPr/>
          </p:nvSpPr>
          <p:spPr>
            <a:xfrm>
              <a:off x="3051698"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623732"/>
              <a:ext cx="597874" cy="76363"/>
            </a:xfrm>
            <a:custGeom>
              <a:avLst/>
              <a:pathLst>
                <a:path w="597874" h="76363">
                  <a:moveTo>
                    <a:pt x="0" y="33939"/>
                  </a:moveTo>
                  <a:lnTo>
                    <a:pt x="85410" y="8484"/>
                  </a:lnTo>
                  <a:lnTo>
                    <a:pt x="170821" y="0"/>
                  </a:lnTo>
                  <a:lnTo>
                    <a:pt x="256231" y="33939"/>
                  </a:lnTo>
                  <a:lnTo>
                    <a:pt x="341642" y="67878"/>
                  </a:lnTo>
                  <a:lnTo>
                    <a:pt x="427053" y="16969"/>
                  </a:lnTo>
                  <a:lnTo>
                    <a:pt x="512463" y="33939"/>
                  </a:lnTo>
                  <a:lnTo>
                    <a:pt x="597874" y="76363"/>
                  </a:lnTo>
                </a:path>
              </a:pathLst>
            </a:custGeom>
            <a:ln w="27101" cap="flat">
              <a:solidFill>
                <a:srgbClr val="1CABE2">
                  <a:alpha val="100000"/>
                </a:srgbClr>
              </a:solidFill>
              <a:prstDash val="solid"/>
              <a:round/>
            </a:ln>
          </p:spPr>
          <p:txBody>
            <a:bodyPr/>
            <a:lstStyle/>
            <a:p/>
          </p:txBody>
        </p:sp>
        <p:sp>
          <p:nvSpPr>
            <p:cNvPr id="74" name="pt74"/>
            <p:cNvSpPr/>
            <p:nvPr/>
          </p:nvSpPr>
          <p:spPr>
            <a:xfrm>
              <a:off x="2575444" y="36396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660855" y="361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746266" y="36056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831676" y="36396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917087" y="367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3002498" y="362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3087908"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5654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83" name="tx83"/>
            <p:cNvSpPr/>
            <p:nvPr/>
          </p:nvSpPr>
          <p:spPr>
            <a:xfrm>
              <a:off x="3223926" y="360930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84" name="tx84"/>
            <p:cNvSpPr/>
            <p:nvPr/>
          </p:nvSpPr>
          <p:spPr>
            <a:xfrm>
              <a:off x="2624645" y="3492301"/>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85" name="tx85"/>
            <p:cNvSpPr/>
            <p:nvPr/>
          </p:nvSpPr>
          <p:spPr>
            <a:xfrm>
              <a:off x="3051698" y="351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251853" y="4824545"/>
              <a:ext cx="939516" cy="432726"/>
            </a:xfrm>
            <a:custGeom>
              <a:avLst/>
              <a:pathLst>
                <a:path w="939516" h="432726">
                  <a:moveTo>
                    <a:pt x="0" y="432726"/>
                  </a:moveTo>
                  <a:lnTo>
                    <a:pt x="85410" y="195151"/>
                  </a:lnTo>
                  <a:lnTo>
                    <a:pt x="170821" y="152727"/>
                  </a:lnTo>
                  <a:lnTo>
                    <a:pt x="256231" y="144242"/>
                  </a:lnTo>
                  <a:lnTo>
                    <a:pt x="341642" y="76363"/>
                  </a:lnTo>
                  <a:lnTo>
                    <a:pt x="427053" y="0"/>
                  </a:lnTo>
                  <a:lnTo>
                    <a:pt x="512463" y="152727"/>
                  </a:lnTo>
                  <a:lnTo>
                    <a:pt x="597874" y="212120"/>
                  </a:lnTo>
                  <a:lnTo>
                    <a:pt x="683284" y="178181"/>
                  </a:lnTo>
                  <a:lnTo>
                    <a:pt x="768695" y="161211"/>
                  </a:lnTo>
                  <a:lnTo>
                    <a:pt x="854106" y="254545"/>
                  </a:lnTo>
                  <a:lnTo>
                    <a:pt x="939516" y="178181"/>
                  </a:lnTo>
                </a:path>
              </a:pathLst>
            </a:custGeom>
            <a:ln w="27101" cap="flat">
              <a:solidFill>
                <a:srgbClr val="1CABE2">
                  <a:alpha val="100000"/>
                </a:srgbClr>
              </a:solidFill>
              <a:prstDash val="solid"/>
              <a:round/>
            </a:ln>
          </p:spPr>
          <p:txBody>
            <a:bodyPr/>
            <a:lstStyle/>
            <a:p/>
          </p:txBody>
        </p:sp>
        <p:sp>
          <p:nvSpPr>
            <p:cNvPr id="106" name="pt106"/>
            <p:cNvSpPr/>
            <p:nvPr/>
          </p:nvSpPr>
          <p:spPr>
            <a:xfrm>
              <a:off x="2233802" y="52392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319213"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404623"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2490034" y="495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2575444"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660855" y="48064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2746266"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831676" y="501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917087" y="498467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3002498" y="496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3087908"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099923" y="51650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19" name="tx119"/>
            <p:cNvSpPr/>
            <p:nvPr/>
          </p:nvSpPr>
          <p:spPr>
            <a:xfrm>
              <a:off x="3223926" y="491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20" name="tx120"/>
            <p:cNvSpPr/>
            <p:nvPr/>
          </p:nvSpPr>
          <p:spPr>
            <a:xfrm>
              <a:off x="2624645" y="46833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21" name="tx121"/>
            <p:cNvSpPr/>
            <p:nvPr/>
          </p:nvSpPr>
          <p:spPr>
            <a:xfrm>
              <a:off x="3051698" y="493788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2117464"/>
              <a:ext cx="2135265" cy="296969"/>
            </a:xfrm>
            <a:custGeom>
              <a:avLst/>
              <a:pathLst>
                <a:path w="2135265" h="296969">
                  <a:moveTo>
                    <a:pt x="0" y="296969"/>
                  </a:moveTo>
                  <a:lnTo>
                    <a:pt x="85410" y="195151"/>
                  </a:lnTo>
                  <a:lnTo>
                    <a:pt x="170821" y="127272"/>
                  </a:lnTo>
                  <a:lnTo>
                    <a:pt x="256231" y="110302"/>
                  </a:lnTo>
                  <a:lnTo>
                    <a:pt x="341642" y="50909"/>
                  </a:lnTo>
                  <a:lnTo>
                    <a:pt x="427053" y="169696"/>
                  </a:lnTo>
                  <a:lnTo>
                    <a:pt x="512463" y="135757"/>
                  </a:lnTo>
                  <a:lnTo>
                    <a:pt x="597874" y="110302"/>
                  </a:lnTo>
                  <a:lnTo>
                    <a:pt x="683284" y="110302"/>
                  </a:lnTo>
                  <a:lnTo>
                    <a:pt x="768695" y="110302"/>
                  </a:lnTo>
                  <a:lnTo>
                    <a:pt x="854106" y="101818"/>
                  </a:lnTo>
                  <a:lnTo>
                    <a:pt x="939516" y="101818"/>
                  </a:lnTo>
                  <a:lnTo>
                    <a:pt x="1024927" y="101818"/>
                  </a:lnTo>
                  <a:lnTo>
                    <a:pt x="1110337" y="101818"/>
                  </a:lnTo>
                  <a:lnTo>
                    <a:pt x="1195748" y="84848"/>
                  </a:lnTo>
                  <a:lnTo>
                    <a:pt x="1281159" y="101818"/>
                  </a:lnTo>
                  <a:lnTo>
                    <a:pt x="1366569" y="59393"/>
                  </a:lnTo>
                  <a:lnTo>
                    <a:pt x="1451980" y="93333"/>
                  </a:lnTo>
                  <a:lnTo>
                    <a:pt x="1537390" y="33939"/>
                  </a:lnTo>
                  <a:lnTo>
                    <a:pt x="1622801" y="76363"/>
                  </a:lnTo>
                  <a:lnTo>
                    <a:pt x="1708212" y="101818"/>
                  </a:lnTo>
                  <a:lnTo>
                    <a:pt x="1793622" y="118787"/>
                  </a:lnTo>
                  <a:lnTo>
                    <a:pt x="1879033" y="135757"/>
                  </a:lnTo>
                  <a:lnTo>
                    <a:pt x="1964443" y="0"/>
                  </a:lnTo>
                  <a:lnTo>
                    <a:pt x="2049854" y="76363"/>
                  </a:lnTo>
                  <a:lnTo>
                    <a:pt x="2135265" y="101818"/>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259294"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5198811"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455042"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5540453"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625864" y="221820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711274"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796685"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882095"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232364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69" name="tx169"/>
            <p:cNvSpPr/>
            <p:nvPr/>
          </p:nvSpPr>
          <p:spPr>
            <a:xfrm>
              <a:off x="6018113" y="21270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70" name="tx170"/>
            <p:cNvSpPr/>
            <p:nvPr/>
          </p:nvSpPr>
          <p:spPr>
            <a:xfrm>
              <a:off x="5418832"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1" name="tx171"/>
            <p:cNvSpPr/>
            <p:nvPr/>
          </p:nvSpPr>
          <p:spPr>
            <a:xfrm>
              <a:off x="5845885"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471005"/>
              <a:ext cx="2135265" cy="279999"/>
            </a:xfrm>
            <a:custGeom>
              <a:avLst/>
              <a:pathLst>
                <a:path w="2135265" h="279999">
                  <a:moveTo>
                    <a:pt x="0" y="279999"/>
                  </a:moveTo>
                  <a:lnTo>
                    <a:pt x="85410" y="16969"/>
                  </a:lnTo>
                  <a:lnTo>
                    <a:pt x="170821" y="0"/>
                  </a:lnTo>
                  <a:lnTo>
                    <a:pt x="256231" y="101818"/>
                  </a:lnTo>
                  <a:lnTo>
                    <a:pt x="341642" y="84848"/>
                  </a:lnTo>
                  <a:lnTo>
                    <a:pt x="427053" y="246060"/>
                  </a:lnTo>
                  <a:lnTo>
                    <a:pt x="512463" y="220605"/>
                  </a:lnTo>
                  <a:lnTo>
                    <a:pt x="597874" y="135757"/>
                  </a:lnTo>
                  <a:lnTo>
                    <a:pt x="683284" y="135757"/>
                  </a:lnTo>
                  <a:lnTo>
                    <a:pt x="768695" y="135757"/>
                  </a:lnTo>
                  <a:lnTo>
                    <a:pt x="854106" y="127272"/>
                  </a:lnTo>
                  <a:lnTo>
                    <a:pt x="939516" y="127272"/>
                  </a:lnTo>
                  <a:lnTo>
                    <a:pt x="1024927" y="127272"/>
                  </a:lnTo>
                  <a:lnTo>
                    <a:pt x="1110337" y="127272"/>
                  </a:lnTo>
                  <a:lnTo>
                    <a:pt x="1195748" y="152727"/>
                  </a:lnTo>
                  <a:lnTo>
                    <a:pt x="1281159" y="186666"/>
                  </a:lnTo>
                  <a:lnTo>
                    <a:pt x="1366569" y="212120"/>
                  </a:lnTo>
                  <a:lnTo>
                    <a:pt x="1451980" y="229090"/>
                  </a:lnTo>
                  <a:lnTo>
                    <a:pt x="1537390" y="152727"/>
                  </a:lnTo>
                  <a:lnTo>
                    <a:pt x="1622801" y="127272"/>
                  </a:lnTo>
                  <a:lnTo>
                    <a:pt x="1708212" y="169696"/>
                  </a:lnTo>
                  <a:lnTo>
                    <a:pt x="1793622" y="220605"/>
                  </a:lnTo>
                  <a:lnTo>
                    <a:pt x="1879033" y="203636"/>
                  </a:lnTo>
                  <a:lnTo>
                    <a:pt x="1964443" y="93333"/>
                  </a:lnTo>
                  <a:lnTo>
                    <a:pt x="2049854" y="178181"/>
                  </a:lnTo>
                  <a:lnTo>
                    <a:pt x="2135265" y="25454"/>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537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259294" y="3699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344705"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857168"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942579"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5027989"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68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369632" y="36056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5455042"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2" name="pt212"/>
            <p:cNvSpPr/>
            <p:nvPr/>
          </p:nvSpPr>
          <p:spPr>
            <a:xfrm>
              <a:off x="5540453" y="362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5625864" y="367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711274"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796685"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5882095"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6599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19" name="tx219"/>
            <p:cNvSpPr/>
            <p:nvPr/>
          </p:nvSpPr>
          <p:spPr>
            <a:xfrm>
              <a:off x="6018113"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20" name="tx220"/>
            <p:cNvSpPr/>
            <p:nvPr/>
          </p:nvSpPr>
          <p:spPr>
            <a:xfrm>
              <a:off x="5418832" y="34571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21" name="tx221"/>
            <p:cNvSpPr/>
            <p:nvPr/>
          </p:nvSpPr>
          <p:spPr>
            <a:xfrm>
              <a:off x="5845885" y="35079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22" name="pl22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3850292" y="4900909"/>
              <a:ext cx="2135265" cy="373332"/>
            </a:xfrm>
            <a:custGeom>
              <a:avLst/>
              <a:pathLst>
                <a:path w="2135265" h="373332">
                  <a:moveTo>
                    <a:pt x="0" y="84848"/>
                  </a:moveTo>
                  <a:lnTo>
                    <a:pt x="85410" y="118787"/>
                  </a:lnTo>
                  <a:lnTo>
                    <a:pt x="170821" y="118787"/>
                  </a:lnTo>
                  <a:lnTo>
                    <a:pt x="256231" y="67878"/>
                  </a:lnTo>
                  <a:lnTo>
                    <a:pt x="341642" y="0"/>
                  </a:lnTo>
                  <a:lnTo>
                    <a:pt x="427053" y="135757"/>
                  </a:lnTo>
                  <a:lnTo>
                    <a:pt x="512463" y="144242"/>
                  </a:lnTo>
                  <a:lnTo>
                    <a:pt x="597874" y="76363"/>
                  </a:lnTo>
                  <a:lnTo>
                    <a:pt x="683284" y="178181"/>
                  </a:lnTo>
                  <a:lnTo>
                    <a:pt x="768695" y="364847"/>
                  </a:lnTo>
                  <a:lnTo>
                    <a:pt x="854106" y="373332"/>
                  </a:lnTo>
                  <a:lnTo>
                    <a:pt x="939516" y="178181"/>
                  </a:lnTo>
                  <a:lnTo>
                    <a:pt x="1024927" y="195151"/>
                  </a:lnTo>
                  <a:lnTo>
                    <a:pt x="1110337" y="322423"/>
                  </a:lnTo>
                  <a:lnTo>
                    <a:pt x="1195748" y="93333"/>
                  </a:lnTo>
                  <a:lnTo>
                    <a:pt x="1281159" y="118787"/>
                  </a:lnTo>
                  <a:lnTo>
                    <a:pt x="1366569" y="246060"/>
                  </a:lnTo>
                  <a:lnTo>
                    <a:pt x="1451980" y="195151"/>
                  </a:lnTo>
                  <a:lnTo>
                    <a:pt x="1537390" y="67878"/>
                  </a:lnTo>
                  <a:lnTo>
                    <a:pt x="1622801" y="42424"/>
                  </a:lnTo>
                  <a:lnTo>
                    <a:pt x="1708212" y="101818"/>
                  </a:lnTo>
                  <a:lnTo>
                    <a:pt x="1793622" y="135757"/>
                  </a:lnTo>
                  <a:lnTo>
                    <a:pt x="1879033" y="144242"/>
                  </a:lnTo>
                  <a:lnTo>
                    <a:pt x="1964443" y="25454"/>
                  </a:lnTo>
                  <a:lnTo>
                    <a:pt x="2049854" y="161211"/>
                  </a:lnTo>
                  <a:lnTo>
                    <a:pt x="2135265" y="101818"/>
                  </a:lnTo>
                </a:path>
              </a:pathLst>
            </a:custGeom>
            <a:ln w="27101" cap="flat">
              <a:solidFill>
                <a:srgbClr val="1CABE2">
                  <a:alpha val="100000"/>
                </a:srgbClr>
              </a:solidFill>
              <a:prstDash val="solid"/>
              <a:round/>
            </a:ln>
          </p:spPr>
          <p:txBody>
            <a:bodyPr/>
            <a:lstStyle/>
            <a:p/>
          </p:txBody>
        </p:sp>
        <p:sp>
          <p:nvSpPr>
            <p:cNvPr id="242" name="pt242"/>
            <p:cNvSpPr/>
            <p:nvPr/>
          </p:nvSpPr>
          <p:spPr>
            <a:xfrm>
              <a:off x="3832241"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3917652"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4003062"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088473"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173883"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4259294" y="501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344705" y="50271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430115"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4515526" y="506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4600936" y="52477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4686347" y="525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4771758"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857168" y="50780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4942579" y="5205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5027989"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113400"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198811" y="51289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284221" y="50780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5369632" y="495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5455042" y="4925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5540453" y="498467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5625864" y="501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5711274" y="50271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5796685" y="490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5882095"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967506"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tx268"/>
            <p:cNvSpPr/>
            <p:nvPr/>
          </p:nvSpPr>
          <p:spPr>
            <a:xfrm>
              <a:off x="3698362" y="4893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69" name="tx269"/>
            <p:cNvSpPr/>
            <p:nvPr/>
          </p:nvSpPr>
          <p:spPr>
            <a:xfrm>
              <a:off x="6018113" y="491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270" name="tx270"/>
            <p:cNvSpPr/>
            <p:nvPr/>
          </p:nvSpPr>
          <p:spPr>
            <a:xfrm>
              <a:off x="5418832" y="4803417"/>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271" name="tx271"/>
            <p:cNvSpPr/>
            <p:nvPr/>
          </p:nvSpPr>
          <p:spPr>
            <a:xfrm>
              <a:off x="5845885" y="492215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72" name="pl27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6644479" y="2244737"/>
              <a:ext cx="2135265" cy="279999"/>
            </a:xfrm>
            <a:custGeom>
              <a:avLst/>
              <a:pathLst>
                <a:path w="2135265" h="279999">
                  <a:moveTo>
                    <a:pt x="0" y="279999"/>
                  </a:moveTo>
                  <a:lnTo>
                    <a:pt x="85410" y="186666"/>
                  </a:lnTo>
                  <a:lnTo>
                    <a:pt x="170821" y="144242"/>
                  </a:lnTo>
                  <a:lnTo>
                    <a:pt x="256231" y="152727"/>
                  </a:lnTo>
                  <a:lnTo>
                    <a:pt x="341642" y="144242"/>
                  </a:lnTo>
                  <a:lnTo>
                    <a:pt x="427053" y="144242"/>
                  </a:lnTo>
                  <a:lnTo>
                    <a:pt x="512463" y="169696"/>
                  </a:lnTo>
                  <a:lnTo>
                    <a:pt x="597874" y="178181"/>
                  </a:lnTo>
                  <a:lnTo>
                    <a:pt x="683284" y="161211"/>
                  </a:lnTo>
                  <a:lnTo>
                    <a:pt x="768695" y="144242"/>
                  </a:lnTo>
                  <a:lnTo>
                    <a:pt x="854106" y="127272"/>
                  </a:lnTo>
                  <a:lnTo>
                    <a:pt x="939516" y="118787"/>
                  </a:lnTo>
                  <a:lnTo>
                    <a:pt x="1024927" y="101818"/>
                  </a:lnTo>
                  <a:lnTo>
                    <a:pt x="1110337" y="84848"/>
                  </a:lnTo>
                  <a:lnTo>
                    <a:pt x="1195748" y="76363"/>
                  </a:lnTo>
                  <a:lnTo>
                    <a:pt x="1281159" y="67878"/>
                  </a:lnTo>
                  <a:lnTo>
                    <a:pt x="1366569" y="59393"/>
                  </a:lnTo>
                  <a:lnTo>
                    <a:pt x="1451980" y="76363"/>
                  </a:lnTo>
                  <a:lnTo>
                    <a:pt x="1537390" y="0"/>
                  </a:lnTo>
                  <a:lnTo>
                    <a:pt x="1622801" y="25454"/>
                  </a:lnTo>
                  <a:lnTo>
                    <a:pt x="1708212" y="76363"/>
                  </a:lnTo>
                  <a:lnTo>
                    <a:pt x="1793622" y="118787"/>
                  </a:lnTo>
                  <a:lnTo>
                    <a:pt x="1879033" y="135757"/>
                  </a:lnTo>
                  <a:lnTo>
                    <a:pt x="1964443" y="33939"/>
                  </a:lnTo>
                  <a:lnTo>
                    <a:pt x="2049854" y="50909"/>
                  </a:lnTo>
                  <a:lnTo>
                    <a:pt x="2135265" y="101818"/>
                  </a:lnTo>
                </a:path>
              </a:pathLst>
            </a:custGeom>
            <a:ln w="27101" cap="flat">
              <a:solidFill>
                <a:srgbClr val="1CABE2">
                  <a:alpha val="100000"/>
                </a:srgbClr>
              </a:solidFill>
              <a:prstDash val="solid"/>
              <a:round/>
            </a:ln>
          </p:spPr>
          <p:txBody>
            <a:bodyPr/>
            <a:lstStyle/>
            <a:p/>
          </p:txBody>
        </p:sp>
        <p:sp>
          <p:nvSpPr>
            <p:cNvPr id="292" name="pt292"/>
            <p:cNvSpPr/>
            <p:nvPr/>
          </p:nvSpPr>
          <p:spPr>
            <a:xfrm>
              <a:off x="6626428" y="250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11839" y="24133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797249"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882660"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968071" y="23709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7" name="pt297"/>
            <p:cNvSpPr/>
            <p:nvPr/>
          </p:nvSpPr>
          <p:spPr>
            <a:xfrm>
              <a:off x="7053481"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138892"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224302" y="240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09713"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395124"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480534"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565945"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651355"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736766"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822177"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07587" y="229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pt308"/>
            <p:cNvSpPr/>
            <p:nvPr/>
          </p:nvSpPr>
          <p:spPr>
            <a:xfrm>
              <a:off x="7992998"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078408"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163819"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8249230"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8334640" y="230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pt313"/>
            <p:cNvSpPr/>
            <p:nvPr/>
          </p:nvSpPr>
          <p:spPr>
            <a:xfrm>
              <a:off x="8420051" y="234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pt314"/>
            <p:cNvSpPr/>
            <p:nvPr/>
          </p:nvSpPr>
          <p:spPr>
            <a:xfrm>
              <a:off x="8505461" y="23624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5" name="pt315"/>
            <p:cNvSpPr/>
            <p:nvPr/>
          </p:nvSpPr>
          <p:spPr>
            <a:xfrm>
              <a:off x="8590872"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6" name="pt316"/>
            <p:cNvSpPr/>
            <p:nvPr/>
          </p:nvSpPr>
          <p:spPr>
            <a:xfrm>
              <a:off x="8676283"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761693"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tx318"/>
            <p:cNvSpPr/>
            <p:nvPr/>
          </p:nvSpPr>
          <p:spPr>
            <a:xfrm>
              <a:off x="6492549" y="243242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319" name="tx319"/>
            <p:cNvSpPr/>
            <p:nvPr/>
          </p:nvSpPr>
          <p:spPr>
            <a:xfrm>
              <a:off x="8812300" y="225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320" name="tx320"/>
            <p:cNvSpPr/>
            <p:nvPr/>
          </p:nvSpPr>
          <p:spPr>
            <a:xfrm>
              <a:off x="8213020" y="21290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321" name="tx321"/>
            <p:cNvSpPr/>
            <p:nvPr/>
          </p:nvSpPr>
          <p:spPr>
            <a:xfrm>
              <a:off x="8640073" y="215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322" name="pl32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7925638" y="3708580"/>
              <a:ext cx="854106" cy="254545"/>
            </a:xfrm>
            <a:custGeom>
              <a:avLst/>
              <a:pathLst>
                <a:path w="854106" h="254545">
                  <a:moveTo>
                    <a:pt x="0" y="246060"/>
                  </a:moveTo>
                  <a:lnTo>
                    <a:pt x="85410" y="254545"/>
                  </a:lnTo>
                  <a:lnTo>
                    <a:pt x="170821" y="212120"/>
                  </a:lnTo>
                  <a:lnTo>
                    <a:pt x="256231" y="178181"/>
                  </a:lnTo>
                  <a:lnTo>
                    <a:pt x="341642" y="42424"/>
                  </a:lnTo>
                  <a:lnTo>
                    <a:pt x="427053" y="84848"/>
                  </a:lnTo>
                  <a:lnTo>
                    <a:pt x="512463" y="144242"/>
                  </a:lnTo>
                  <a:lnTo>
                    <a:pt x="597874" y="110302"/>
                  </a:lnTo>
                  <a:lnTo>
                    <a:pt x="683284" y="25454"/>
                  </a:lnTo>
                  <a:lnTo>
                    <a:pt x="768695" y="127272"/>
                  </a:lnTo>
                  <a:lnTo>
                    <a:pt x="854106" y="0"/>
                  </a:lnTo>
                </a:path>
              </a:pathLst>
            </a:custGeom>
            <a:ln w="27101" cap="flat">
              <a:solidFill>
                <a:srgbClr val="1CABE2">
                  <a:alpha val="100000"/>
                </a:srgbClr>
              </a:solidFill>
              <a:prstDash val="solid"/>
              <a:round/>
            </a:ln>
          </p:spPr>
          <p:txBody>
            <a:bodyPr/>
            <a:lstStyle/>
            <a:p/>
          </p:txBody>
        </p:sp>
        <p:sp>
          <p:nvSpPr>
            <p:cNvPr id="342" name="pt342"/>
            <p:cNvSpPr/>
            <p:nvPr/>
          </p:nvSpPr>
          <p:spPr>
            <a:xfrm>
              <a:off x="7907587" y="393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7992998" y="394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8078408" y="39026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5" name="pt345"/>
            <p:cNvSpPr/>
            <p:nvPr/>
          </p:nvSpPr>
          <p:spPr>
            <a:xfrm>
              <a:off x="8163819" y="38687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6" name="pt346"/>
            <p:cNvSpPr/>
            <p:nvPr/>
          </p:nvSpPr>
          <p:spPr>
            <a:xfrm>
              <a:off x="8249230" y="373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7" name="pt347"/>
            <p:cNvSpPr/>
            <p:nvPr/>
          </p:nvSpPr>
          <p:spPr>
            <a:xfrm>
              <a:off x="8334640" y="377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8" name="pt348"/>
            <p:cNvSpPr/>
            <p:nvPr/>
          </p:nvSpPr>
          <p:spPr>
            <a:xfrm>
              <a:off x="8420051" y="383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9" name="pt349"/>
            <p:cNvSpPr/>
            <p:nvPr/>
          </p:nvSpPr>
          <p:spPr>
            <a:xfrm>
              <a:off x="8505461" y="38008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0" name="pt350"/>
            <p:cNvSpPr/>
            <p:nvPr/>
          </p:nvSpPr>
          <p:spPr>
            <a:xfrm>
              <a:off x="8590872" y="371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1" name="pt351"/>
            <p:cNvSpPr/>
            <p:nvPr/>
          </p:nvSpPr>
          <p:spPr>
            <a:xfrm>
              <a:off x="8676283"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761693"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tx353"/>
            <p:cNvSpPr/>
            <p:nvPr/>
          </p:nvSpPr>
          <p:spPr>
            <a:xfrm>
              <a:off x="7773708" y="386356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354" name="tx354"/>
            <p:cNvSpPr/>
            <p:nvPr/>
          </p:nvSpPr>
          <p:spPr>
            <a:xfrm>
              <a:off x="8812300" y="36163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355" name="tx355"/>
            <p:cNvSpPr/>
            <p:nvPr/>
          </p:nvSpPr>
          <p:spPr>
            <a:xfrm>
              <a:off x="8213020" y="361104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356" name="tx356"/>
            <p:cNvSpPr/>
            <p:nvPr/>
          </p:nvSpPr>
          <p:spPr>
            <a:xfrm>
              <a:off x="8640073" y="36946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357" name="tx357"/>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8" name="tx358"/>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9" name="tx359"/>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0" name="tx360"/>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1" name="tx361"/>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2" name="tx36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3" name="tx36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4" name="tx36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5" name="tx36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6" name="tx36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7" name="tx36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8" name="tx36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9" name="tx36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0" name="tx37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1" name="tx37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2" name="tx37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3" name="tx37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4" name="tx37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5" name="tx37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6" name="tx37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7" name="tx37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8" name="tx37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9" name="tx379"/>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0" name="tx380"/>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1" name="tx381"/>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2" name="tx382"/>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3" name="tx383"/>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4" name="tx384"/>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5" name="tx385"/>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6" name="tx386"/>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7" name="tx387"/>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8" name="tx388"/>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9" name="tx389"/>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0" name="tx390"/>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1" name="tx391"/>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2" name="tx392"/>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3" name="tx393"/>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4" name="tx394"/>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5" name="tx395"/>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6" name="tx396"/>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7" name="tx397"/>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8" name="tx398"/>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9" name="tx399"/>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0" name="tx400"/>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1" name="tx401"/>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2" name="tx402"/>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3" name="tx403"/>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4" name="tx40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5" name="pt40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6" name="pt40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7" name="tx40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8" name="tx40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9" name="tx409"/>
            <p:cNvSpPr/>
            <p:nvPr/>
          </p:nvSpPr>
          <p:spPr>
            <a:xfrm>
              <a:off x="2415684" y="1330710"/>
              <a:ext cx="50044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Angola, 2000-2025</a:t>
              </a:r>
            </a:p>
          </p:txBody>
        </p:sp>
        <p:sp>
          <p:nvSpPr>
            <p:cNvPr id="410" name="tx41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1" name="tx41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(46%), followed by IPV1 (47%).
Compared to 2019, coverage of 3 vaccines increased (BCG, MCV1 and MCV2) and 5 vaccines decreased (DTP1, DTP3, IPV1, ROTAC and YFV).
Compared to 2024, coverage of 5 vaccines increased (BCG, MCV1, MCV2, ROTAC and YFV) and 3 vaccines decreased (DTP1, DTP3 and IPV1).</a:t>
            </a:r>
          </a:p>
        </p:txBody>
      </p:sp>
      <p:sp>
        <p:nvSpPr>
          <p:cNvPr id="4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Angola had its lowest coverage in MCV2 (46%), while most other routine vaccines clustered around 47-77%; 5 antigens decreased since 2019, and 5 antigens increased since 2024.</a:t>
            </a:r>
          </a:p>
        </p:txBody>
      </p:sp>
      <p:grpSp xmlns:pic="http://schemas.openxmlformats.org/drawingml/2006/picture">
        <p:nvGrpSpPr>
          <p:cNvPr id="414" name=""/>
          <p:cNvGrpSpPr/>
          <p:nvPr/>
        </p:nvGrpSpPr>
        <p:grpSpPr>
          <a:xfrm>
            <a:off x="292608" y="1097280"/>
            <a:ext cx="8595360" cy="28575"/>
            <a:chOff x="292608" y="1097280"/>
            <a:chExt cx="8595360" cy="28575"/>
          </a:xfrm>
        </p:grpSpPr>
        <p:sp>
          <p:nvSpPr>
            <p:cNvPr id="41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2591535"/>
              <a:ext cx="6518190" cy="1565837"/>
            </a:xfrm>
            <a:custGeom>
              <a:avLst/>
              <a:pathLst>
                <a:path w="6518190" h="1565837">
                  <a:moveTo>
                    <a:pt x="0" y="1565837"/>
                  </a:moveTo>
                  <a:lnTo>
                    <a:pt x="260727" y="1043891"/>
                  </a:lnTo>
                  <a:lnTo>
                    <a:pt x="521455" y="806643"/>
                  </a:lnTo>
                  <a:lnTo>
                    <a:pt x="782182" y="854093"/>
                  </a:lnTo>
                  <a:lnTo>
                    <a:pt x="1042910" y="806643"/>
                  </a:lnTo>
                  <a:lnTo>
                    <a:pt x="1303638" y="806643"/>
                  </a:lnTo>
                  <a:lnTo>
                    <a:pt x="1564365" y="948992"/>
                  </a:lnTo>
                  <a:lnTo>
                    <a:pt x="1825093" y="996441"/>
                  </a:lnTo>
                  <a:lnTo>
                    <a:pt x="2085820" y="901542"/>
                  </a:lnTo>
                  <a:lnTo>
                    <a:pt x="2346548" y="806643"/>
                  </a:lnTo>
                  <a:lnTo>
                    <a:pt x="2607276" y="711744"/>
                  </a:lnTo>
                  <a:lnTo>
                    <a:pt x="2868003" y="664294"/>
                  </a:lnTo>
                  <a:lnTo>
                    <a:pt x="3128731" y="569395"/>
                  </a:lnTo>
                  <a:lnTo>
                    <a:pt x="3389458" y="474496"/>
                  </a:lnTo>
                  <a:lnTo>
                    <a:pt x="3650186" y="427046"/>
                  </a:lnTo>
                  <a:lnTo>
                    <a:pt x="3910914" y="379596"/>
                  </a:lnTo>
                  <a:lnTo>
                    <a:pt x="4171641" y="332147"/>
                  </a:lnTo>
                  <a:lnTo>
                    <a:pt x="4432369" y="427046"/>
                  </a:lnTo>
                  <a:lnTo>
                    <a:pt x="4693096" y="0"/>
                  </a:lnTo>
                  <a:lnTo>
                    <a:pt x="4953824" y="142348"/>
                  </a:lnTo>
                  <a:lnTo>
                    <a:pt x="5214552" y="427046"/>
                  </a:lnTo>
                  <a:lnTo>
                    <a:pt x="5475279" y="664294"/>
                  </a:lnTo>
                  <a:lnTo>
                    <a:pt x="5736007" y="759193"/>
                  </a:lnTo>
                  <a:lnTo>
                    <a:pt x="5996734" y="189798"/>
                  </a:lnTo>
                  <a:lnTo>
                    <a:pt x="6257462" y="284697"/>
                  </a:lnTo>
                  <a:lnTo>
                    <a:pt x="6518190" y="569395"/>
                  </a:lnTo>
                </a:path>
              </a:pathLst>
            </a:custGeom>
            <a:ln w="27101" cap="flat">
              <a:solidFill>
                <a:srgbClr val="1C86EE">
                  <a:alpha val="100000"/>
                </a:srgbClr>
              </a:solidFill>
              <a:prstDash val="solid"/>
              <a:round/>
            </a:ln>
          </p:spPr>
          <p:txBody>
            <a:bodyPr/>
            <a:lstStyle/>
            <a:p/>
          </p:txBody>
        </p:sp>
        <p:sp>
          <p:nvSpPr>
            <p:cNvPr id="39" name="pl39"/>
            <p:cNvSpPr/>
            <p:nvPr/>
          </p:nvSpPr>
          <p:spPr>
            <a:xfrm>
              <a:off x="2960348" y="2591535"/>
              <a:ext cx="4693096" cy="996441"/>
            </a:xfrm>
            <a:custGeom>
              <a:avLst/>
              <a:pathLst>
                <a:path w="4693096" h="996441">
                  <a:moveTo>
                    <a:pt x="0" y="996441"/>
                  </a:moveTo>
                  <a:lnTo>
                    <a:pt x="260727" y="901542"/>
                  </a:lnTo>
                  <a:lnTo>
                    <a:pt x="521455" y="806643"/>
                  </a:lnTo>
                  <a:lnTo>
                    <a:pt x="782182" y="711744"/>
                  </a:lnTo>
                  <a:lnTo>
                    <a:pt x="1042910" y="664294"/>
                  </a:lnTo>
                  <a:lnTo>
                    <a:pt x="1303638" y="569395"/>
                  </a:lnTo>
                  <a:lnTo>
                    <a:pt x="1564365" y="474496"/>
                  </a:lnTo>
                  <a:lnTo>
                    <a:pt x="1825093" y="427046"/>
                  </a:lnTo>
                  <a:lnTo>
                    <a:pt x="2085820" y="379596"/>
                  </a:lnTo>
                  <a:lnTo>
                    <a:pt x="2346548" y="332147"/>
                  </a:lnTo>
                  <a:lnTo>
                    <a:pt x="2607276" y="427046"/>
                  </a:lnTo>
                  <a:lnTo>
                    <a:pt x="2868003" y="0"/>
                  </a:lnTo>
                  <a:lnTo>
                    <a:pt x="3128731" y="142348"/>
                  </a:lnTo>
                  <a:lnTo>
                    <a:pt x="3389458" y="427046"/>
                  </a:lnTo>
                  <a:lnTo>
                    <a:pt x="3650186" y="664294"/>
                  </a:lnTo>
                  <a:lnTo>
                    <a:pt x="3910914" y="759193"/>
                  </a:lnTo>
                  <a:lnTo>
                    <a:pt x="4171641" y="189798"/>
                  </a:lnTo>
                  <a:lnTo>
                    <a:pt x="4432369" y="284697"/>
                  </a:lnTo>
                  <a:lnTo>
                    <a:pt x="4693096" y="569395"/>
                  </a:lnTo>
                </a:path>
              </a:pathLst>
            </a:custGeom>
            <a:ln w="27101" cap="flat">
              <a:solidFill>
                <a:srgbClr val="80BD41">
                  <a:alpha val="100000"/>
                </a:srgbClr>
              </a:solidFill>
              <a:prstDash val="solid"/>
              <a:round/>
            </a:ln>
          </p:spPr>
          <p:txBody>
            <a:bodyPr/>
            <a:lstStyle/>
            <a:p/>
          </p:txBody>
        </p:sp>
        <p:sp>
          <p:nvSpPr>
            <p:cNvPr id="40" name="pl40"/>
            <p:cNvSpPr/>
            <p:nvPr/>
          </p:nvSpPr>
          <p:spPr>
            <a:xfrm>
              <a:off x="2960348" y="2591535"/>
              <a:ext cx="4693096" cy="996441"/>
            </a:xfrm>
            <a:custGeom>
              <a:avLst/>
              <a:pathLst>
                <a:path w="4693096" h="996441">
                  <a:moveTo>
                    <a:pt x="0" y="996441"/>
                  </a:moveTo>
                  <a:lnTo>
                    <a:pt x="260727" y="901542"/>
                  </a:lnTo>
                  <a:lnTo>
                    <a:pt x="521455" y="806643"/>
                  </a:lnTo>
                  <a:lnTo>
                    <a:pt x="782182" y="711744"/>
                  </a:lnTo>
                  <a:lnTo>
                    <a:pt x="1042910" y="664294"/>
                  </a:lnTo>
                  <a:lnTo>
                    <a:pt x="1303638" y="569395"/>
                  </a:lnTo>
                  <a:lnTo>
                    <a:pt x="1564365" y="474496"/>
                  </a:lnTo>
                  <a:lnTo>
                    <a:pt x="1825093" y="427046"/>
                  </a:lnTo>
                  <a:lnTo>
                    <a:pt x="2085820" y="379596"/>
                  </a:lnTo>
                  <a:lnTo>
                    <a:pt x="2346548" y="332147"/>
                  </a:lnTo>
                  <a:lnTo>
                    <a:pt x="2607276" y="427046"/>
                  </a:lnTo>
                  <a:lnTo>
                    <a:pt x="2868003" y="0"/>
                  </a:lnTo>
                  <a:lnTo>
                    <a:pt x="3128731" y="142348"/>
                  </a:lnTo>
                  <a:lnTo>
                    <a:pt x="3389458" y="427046"/>
                  </a:lnTo>
                  <a:lnTo>
                    <a:pt x="3650186" y="664294"/>
                  </a:lnTo>
                  <a:lnTo>
                    <a:pt x="3910914" y="759193"/>
                  </a:lnTo>
                  <a:lnTo>
                    <a:pt x="4171641" y="189798"/>
                  </a:lnTo>
                  <a:lnTo>
                    <a:pt x="4432369" y="284697"/>
                  </a:lnTo>
                  <a:lnTo>
                    <a:pt x="4693096" y="569395"/>
                  </a:lnTo>
                </a:path>
              </a:pathLst>
            </a:custGeom>
            <a:ln w="27101" cap="flat">
              <a:solidFill>
                <a:srgbClr val="EE00EE">
                  <a:alpha val="100000"/>
                </a:srgbClr>
              </a:solidFill>
              <a:prstDash val="solid"/>
              <a:round/>
            </a:ln>
          </p:spPr>
          <p:txBody>
            <a:bodyPr/>
            <a:lstStyle/>
            <a:p/>
          </p:txBody>
        </p:sp>
        <p:sp>
          <p:nvSpPr>
            <p:cNvPr id="41" name="pl41"/>
            <p:cNvSpPr/>
            <p:nvPr/>
          </p:nvSpPr>
          <p:spPr>
            <a:xfrm>
              <a:off x="5828352" y="2971132"/>
              <a:ext cx="1825093" cy="427046"/>
            </a:xfrm>
            <a:custGeom>
              <a:avLst/>
              <a:pathLst>
                <a:path w="1825093" h="427046">
                  <a:moveTo>
                    <a:pt x="0" y="189798"/>
                  </a:moveTo>
                  <a:lnTo>
                    <a:pt x="260727" y="47449"/>
                  </a:lnTo>
                  <a:lnTo>
                    <a:pt x="521455" y="0"/>
                  </a:lnTo>
                  <a:lnTo>
                    <a:pt x="782182" y="189798"/>
                  </a:lnTo>
                  <a:lnTo>
                    <a:pt x="1042910" y="379596"/>
                  </a:lnTo>
                  <a:lnTo>
                    <a:pt x="1303638" y="94899"/>
                  </a:lnTo>
                  <a:lnTo>
                    <a:pt x="1564365" y="189798"/>
                  </a:lnTo>
                  <a:lnTo>
                    <a:pt x="1825093" y="427046"/>
                  </a:lnTo>
                </a:path>
              </a:pathLst>
            </a:custGeom>
            <a:ln w="27101" cap="flat">
              <a:solidFill>
                <a:srgbClr val="E31A1C">
                  <a:alpha val="100000"/>
                </a:srgbClr>
              </a:solidFill>
              <a:prstDash val="solid"/>
              <a:round/>
            </a:ln>
          </p:spPr>
          <p:txBody>
            <a:bodyPr/>
            <a:lstStyle/>
            <a:p/>
          </p:txBody>
        </p:sp>
        <p:sp>
          <p:nvSpPr>
            <p:cNvPr id="42" name="pl42"/>
            <p:cNvSpPr/>
            <p:nvPr/>
          </p:nvSpPr>
          <p:spPr>
            <a:xfrm>
              <a:off x="6871262" y="3825225"/>
              <a:ext cx="782182" cy="1091341"/>
            </a:xfrm>
            <a:custGeom>
              <a:avLst/>
              <a:pathLst>
                <a:path w="782182" h="1091341">
                  <a:moveTo>
                    <a:pt x="0" y="1091341"/>
                  </a:moveTo>
                  <a:lnTo>
                    <a:pt x="260727" y="379596"/>
                  </a:lnTo>
                  <a:lnTo>
                    <a:pt x="521455" y="0"/>
                  </a:lnTo>
                  <a:lnTo>
                    <a:pt x="782182" y="94899"/>
                  </a:lnTo>
                </a:path>
              </a:pathLst>
            </a:custGeom>
            <a:ln w="27101" cap="flat">
              <a:solidFill>
                <a:srgbClr val="FF7F00">
                  <a:alpha val="100000"/>
                </a:srgbClr>
              </a:solidFill>
              <a:prstDash val="solid"/>
              <a:round/>
            </a:ln>
          </p:spPr>
          <p:txBody>
            <a:bodyPr/>
            <a:lstStyle/>
            <a:p/>
          </p:txBody>
        </p:sp>
        <p:sp>
          <p:nvSpPr>
            <p:cNvPr id="43" name="pl43"/>
            <p:cNvSpPr/>
            <p:nvPr/>
          </p:nvSpPr>
          <p:spPr>
            <a:xfrm>
              <a:off x="1135255" y="2117039"/>
              <a:ext cx="6518190" cy="1565837"/>
            </a:xfrm>
            <a:custGeom>
              <a:avLst/>
              <a:pathLst>
                <a:path w="6518190" h="1565837">
                  <a:moveTo>
                    <a:pt x="0" y="1565837"/>
                  </a:moveTo>
                  <a:lnTo>
                    <a:pt x="260727" y="94899"/>
                  </a:lnTo>
                  <a:lnTo>
                    <a:pt x="521455" y="0"/>
                  </a:lnTo>
                  <a:lnTo>
                    <a:pt x="782182" y="569395"/>
                  </a:lnTo>
                  <a:lnTo>
                    <a:pt x="1042910" y="474496"/>
                  </a:lnTo>
                  <a:lnTo>
                    <a:pt x="1303638" y="1376038"/>
                  </a:lnTo>
                  <a:lnTo>
                    <a:pt x="1564365" y="1233689"/>
                  </a:lnTo>
                  <a:lnTo>
                    <a:pt x="1825093" y="759193"/>
                  </a:lnTo>
                  <a:lnTo>
                    <a:pt x="2085820" y="759193"/>
                  </a:lnTo>
                  <a:lnTo>
                    <a:pt x="2346548" y="759193"/>
                  </a:lnTo>
                  <a:lnTo>
                    <a:pt x="2607276" y="711744"/>
                  </a:lnTo>
                  <a:lnTo>
                    <a:pt x="2868003" y="711744"/>
                  </a:lnTo>
                  <a:lnTo>
                    <a:pt x="3128731" y="711744"/>
                  </a:lnTo>
                  <a:lnTo>
                    <a:pt x="3389458" y="711744"/>
                  </a:lnTo>
                  <a:lnTo>
                    <a:pt x="3650186" y="854093"/>
                  </a:lnTo>
                  <a:lnTo>
                    <a:pt x="3910914" y="1043891"/>
                  </a:lnTo>
                  <a:lnTo>
                    <a:pt x="4171641" y="1186240"/>
                  </a:lnTo>
                  <a:lnTo>
                    <a:pt x="4432369" y="1281139"/>
                  </a:lnTo>
                  <a:lnTo>
                    <a:pt x="4693096" y="854093"/>
                  </a:lnTo>
                  <a:lnTo>
                    <a:pt x="4953824" y="711744"/>
                  </a:lnTo>
                  <a:lnTo>
                    <a:pt x="5214552" y="948992"/>
                  </a:lnTo>
                  <a:lnTo>
                    <a:pt x="5475279" y="1233689"/>
                  </a:lnTo>
                  <a:lnTo>
                    <a:pt x="5736007" y="1138790"/>
                  </a:lnTo>
                  <a:lnTo>
                    <a:pt x="5996734" y="521945"/>
                  </a:lnTo>
                  <a:lnTo>
                    <a:pt x="6257462" y="996441"/>
                  </a:lnTo>
                  <a:lnTo>
                    <a:pt x="6518190" y="142348"/>
                  </a:lnTo>
                </a:path>
              </a:pathLst>
            </a:custGeom>
            <a:ln w="27101" cap="flat">
              <a:solidFill>
                <a:srgbClr val="FFC20E">
                  <a:alpha val="100000"/>
                </a:srgbClr>
              </a:solidFill>
              <a:prstDash val="solid"/>
              <a:round/>
            </a:ln>
          </p:spPr>
          <p:txBody>
            <a:bodyPr/>
            <a:lstStyle/>
            <a:p/>
          </p:txBody>
        </p:sp>
        <p:sp>
          <p:nvSpPr>
            <p:cNvPr id="44" name="pl44"/>
            <p:cNvSpPr/>
            <p:nvPr/>
          </p:nvSpPr>
          <p:spPr>
            <a:xfrm>
              <a:off x="5046169" y="3445628"/>
              <a:ext cx="2607276" cy="1423488"/>
            </a:xfrm>
            <a:custGeom>
              <a:avLst/>
              <a:pathLst>
                <a:path w="2607276" h="1423488">
                  <a:moveTo>
                    <a:pt x="0" y="1376038"/>
                  </a:moveTo>
                  <a:lnTo>
                    <a:pt x="260727" y="1423488"/>
                  </a:lnTo>
                  <a:lnTo>
                    <a:pt x="521455" y="1186240"/>
                  </a:lnTo>
                  <a:lnTo>
                    <a:pt x="782182" y="996441"/>
                  </a:lnTo>
                  <a:lnTo>
                    <a:pt x="1042910" y="237248"/>
                  </a:lnTo>
                  <a:lnTo>
                    <a:pt x="1303638" y="474496"/>
                  </a:lnTo>
                  <a:lnTo>
                    <a:pt x="1564365" y="806643"/>
                  </a:lnTo>
                  <a:lnTo>
                    <a:pt x="1825093" y="616844"/>
                  </a:lnTo>
                  <a:lnTo>
                    <a:pt x="2085820" y="142348"/>
                  </a:lnTo>
                  <a:lnTo>
                    <a:pt x="2346548" y="711744"/>
                  </a:lnTo>
                  <a:lnTo>
                    <a:pt x="2607276" y="0"/>
                  </a:lnTo>
                </a:path>
              </a:pathLst>
            </a:custGeom>
            <a:ln w="27101" cap="flat">
              <a:solidFill>
                <a:srgbClr val="008B00">
                  <a:alpha val="100000"/>
                </a:srgbClr>
              </a:solidFill>
              <a:prstDash val="solid"/>
              <a:round/>
            </a:ln>
          </p:spPr>
          <p:txBody>
            <a:bodyPr/>
            <a:lstStyle/>
            <a:p/>
          </p:txBody>
        </p:sp>
        <p:sp>
          <p:nvSpPr>
            <p:cNvPr id="45" name="pl45"/>
            <p:cNvSpPr/>
            <p:nvPr/>
          </p:nvSpPr>
          <p:spPr>
            <a:xfrm>
              <a:off x="4524714" y="2401737"/>
              <a:ext cx="3128731" cy="2799527"/>
            </a:xfrm>
            <a:custGeom>
              <a:avLst/>
              <a:pathLst>
                <a:path w="3128731" h="2799527">
                  <a:moveTo>
                    <a:pt x="0" y="2799527"/>
                  </a:moveTo>
                  <a:lnTo>
                    <a:pt x="260727" y="1186240"/>
                  </a:lnTo>
                  <a:lnTo>
                    <a:pt x="521455" y="521945"/>
                  </a:lnTo>
                  <a:lnTo>
                    <a:pt x="782182" y="474496"/>
                  </a:lnTo>
                  <a:lnTo>
                    <a:pt x="1042910" y="379596"/>
                  </a:lnTo>
                  <a:lnTo>
                    <a:pt x="1303638" y="0"/>
                  </a:lnTo>
                  <a:lnTo>
                    <a:pt x="1564365" y="189798"/>
                  </a:lnTo>
                  <a:lnTo>
                    <a:pt x="1825093" y="142348"/>
                  </a:lnTo>
                  <a:lnTo>
                    <a:pt x="2085820" y="948992"/>
                  </a:lnTo>
                  <a:lnTo>
                    <a:pt x="2346548" y="1376038"/>
                  </a:lnTo>
                  <a:lnTo>
                    <a:pt x="2607276" y="474496"/>
                  </a:lnTo>
                  <a:lnTo>
                    <a:pt x="2868003" y="569395"/>
                  </a:lnTo>
                  <a:lnTo>
                    <a:pt x="3128731" y="664294"/>
                  </a:lnTo>
                </a:path>
              </a:pathLst>
            </a:custGeom>
            <a:ln w="27101" cap="flat">
              <a:solidFill>
                <a:srgbClr val="9A32CD">
                  <a:alpha val="100000"/>
                </a:srgbClr>
              </a:solidFill>
              <a:prstDash val="solid"/>
              <a:round/>
            </a:ln>
          </p:spPr>
          <p:txBody>
            <a:bodyPr/>
            <a:lstStyle/>
            <a:p/>
          </p:txBody>
        </p:sp>
        <p:sp>
          <p:nvSpPr>
            <p:cNvPr id="46" name="pl46"/>
            <p:cNvSpPr/>
            <p:nvPr/>
          </p:nvSpPr>
          <p:spPr>
            <a:xfrm>
              <a:off x="4785441" y="2354287"/>
              <a:ext cx="2868003" cy="2419930"/>
            </a:xfrm>
            <a:custGeom>
              <a:avLst/>
              <a:pathLst>
                <a:path w="2868003" h="2419930">
                  <a:moveTo>
                    <a:pt x="0" y="2419930"/>
                  </a:moveTo>
                  <a:lnTo>
                    <a:pt x="260727" y="1091341"/>
                  </a:lnTo>
                  <a:lnTo>
                    <a:pt x="521455" y="854093"/>
                  </a:lnTo>
                  <a:lnTo>
                    <a:pt x="782182" y="806643"/>
                  </a:lnTo>
                  <a:lnTo>
                    <a:pt x="1042910" y="427046"/>
                  </a:lnTo>
                  <a:lnTo>
                    <a:pt x="1303638" y="0"/>
                  </a:lnTo>
                  <a:lnTo>
                    <a:pt x="1564365" y="854093"/>
                  </a:lnTo>
                  <a:lnTo>
                    <a:pt x="1825093" y="1186240"/>
                  </a:lnTo>
                  <a:lnTo>
                    <a:pt x="2085820" y="996441"/>
                  </a:lnTo>
                  <a:lnTo>
                    <a:pt x="2346548" y="901542"/>
                  </a:lnTo>
                  <a:lnTo>
                    <a:pt x="2607276" y="1423488"/>
                  </a:lnTo>
                  <a:lnTo>
                    <a:pt x="2868003" y="996441"/>
                  </a:lnTo>
                </a:path>
              </a:pathLst>
            </a:custGeom>
            <a:ln w="27101" cap="flat">
              <a:solidFill>
                <a:srgbClr val="836FFF">
                  <a:alpha val="100000"/>
                </a:srgbClr>
              </a:solidFill>
              <a:prstDash val="solid"/>
              <a:round/>
            </a:ln>
          </p:spPr>
          <p:txBody>
            <a:bodyPr/>
            <a:lstStyle/>
            <a:p/>
          </p:txBody>
        </p:sp>
        <p:sp>
          <p:nvSpPr>
            <p:cNvPr id="47" name="pl47"/>
            <p:cNvSpPr/>
            <p:nvPr/>
          </p:nvSpPr>
          <p:spPr>
            <a:xfrm>
              <a:off x="5828352" y="2259388"/>
              <a:ext cx="1825093" cy="1091341"/>
            </a:xfrm>
            <a:custGeom>
              <a:avLst/>
              <a:pathLst>
                <a:path w="1825093" h="1091341">
                  <a:moveTo>
                    <a:pt x="0" y="711744"/>
                  </a:moveTo>
                  <a:lnTo>
                    <a:pt x="260727" y="569395"/>
                  </a:lnTo>
                  <a:lnTo>
                    <a:pt x="521455" y="806643"/>
                  </a:lnTo>
                  <a:lnTo>
                    <a:pt x="782182" y="1091341"/>
                  </a:lnTo>
                  <a:lnTo>
                    <a:pt x="1042910" y="996441"/>
                  </a:lnTo>
                  <a:lnTo>
                    <a:pt x="1303638" y="379596"/>
                  </a:lnTo>
                  <a:lnTo>
                    <a:pt x="1564365" y="854093"/>
                  </a:lnTo>
                  <a:lnTo>
                    <a:pt x="1825093" y="0"/>
                  </a:lnTo>
                </a:path>
              </a:pathLst>
            </a:custGeom>
            <a:ln w="27101" cap="flat">
              <a:solidFill>
                <a:srgbClr val="FB9A99">
                  <a:alpha val="100000"/>
                </a:srgbClr>
              </a:solidFill>
              <a:prstDash val="solid"/>
              <a:round/>
            </a:ln>
          </p:spPr>
          <p:txBody>
            <a:bodyPr/>
            <a:lstStyle/>
            <a:p/>
          </p:txBody>
        </p:sp>
        <p:sp>
          <p:nvSpPr>
            <p:cNvPr id="48" name="pl48"/>
            <p:cNvSpPr/>
            <p:nvPr/>
          </p:nvSpPr>
          <p:spPr>
            <a:xfrm>
              <a:off x="7669073" y="1998455"/>
              <a:ext cx="689788" cy="255151"/>
            </a:xfrm>
            <a:custGeom>
              <a:avLst/>
              <a:pathLst>
                <a:path w="689788" h="255151">
                  <a:moveTo>
                    <a:pt x="689788" y="0"/>
                  </a:moveTo>
                  <a:lnTo>
                    <a:pt x="0" y="255151"/>
                  </a:lnTo>
                </a:path>
              </a:pathLst>
            </a:custGeom>
          </p:spPr>
          <p:txBody>
            <a:bodyPr/>
            <a:lstStyle/>
            <a:p/>
          </p:txBody>
        </p:sp>
        <p:sp>
          <p:nvSpPr>
            <p:cNvPr id="49" name="pl49"/>
            <p:cNvSpPr/>
            <p:nvPr/>
          </p:nvSpPr>
          <p:spPr>
            <a:xfrm>
              <a:off x="7664520" y="1739170"/>
              <a:ext cx="627911" cy="511201"/>
            </a:xfrm>
            <a:custGeom>
              <a:avLst/>
              <a:pathLst>
                <a:path w="627911" h="511201">
                  <a:moveTo>
                    <a:pt x="627911" y="0"/>
                  </a:moveTo>
                  <a:lnTo>
                    <a:pt x="0" y="511201"/>
                  </a:lnTo>
                </a:path>
              </a:pathLst>
            </a:custGeom>
          </p:spPr>
          <p:txBody>
            <a:bodyPr/>
            <a:lstStyle/>
            <a:p/>
          </p:txBody>
        </p:sp>
        <p:sp>
          <p:nvSpPr>
            <p:cNvPr id="50" name="pl50"/>
            <p:cNvSpPr/>
            <p:nvPr/>
          </p:nvSpPr>
          <p:spPr>
            <a:xfrm>
              <a:off x="7666141" y="2266673"/>
              <a:ext cx="716804" cy="459079"/>
            </a:xfrm>
            <a:custGeom>
              <a:avLst/>
              <a:pathLst>
                <a:path w="716804" h="459079">
                  <a:moveTo>
                    <a:pt x="716804" y="0"/>
                  </a:moveTo>
                  <a:lnTo>
                    <a:pt x="0" y="459079"/>
                  </a:lnTo>
                </a:path>
              </a:pathLst>
            </a:custGeom>
          </p:spPr>
          <p:txBody>
            <a:bodyPr/>
            <a:lstStyle/>
            <a:p/>
          </p:txBody>
        </p:sp>
        <p:sp>
          <p:nvSpPr>
            <p:cNvPr id="51" name="pl51"/>
            <p:cNvSpPr/>
            <p:nvPr/>
          </p:nvSpPr>
          <p:spPr>
            <a:xfrm>
              <a:off x="7665264" y="2533020"/>
              <a:ext cx="717680" cy="524375"/>
            </a:xfrm>
            <a:custGeom>
              <a:avLst/>
              <a:pathLst>
                <a:path w="717680" h="524375">
                  <a:moveTo>
                    <a:pt x="717680" y="0"/>
                  </a:moveTo>
                  <a:lnTo>
                    <a:pt x="0" y="524375"/>
                  </a:lnTo>
                </a:path>
              </a:pathLst>
            </a:custGeom>
          </p:spPr>
          <p:txBody>
            <a:bodyPr/>
            <a:lstStyle/>
            <a:p/>
          </p:txBody>
        </p:sp>
        <p:sp>
          <p:nvSpPr>
            <p:cNvPr id="52" name="pl52"/>
            <p:cNvSpPr/>
            <p:nvPr/>
          </p:nvSpPr>
          <p:spPr>
            <a:xfrm>
              <a:off x="7667620" y="2795352"/>
              <a:ext cx="715324" cy="358474"/>
            </a:xfrm>
            <a:custGeom>
              <a:avLst/>
              <a:pathLst>
                <a:path w="715324" h="358474">
                  <a:moveTo>
                    <a:pt x="715324" y="0"/>
                  </a:moveTo>
                  <a:lnTo>
                    <a:pt x="0" y="358474"/>
                  </a:lnTo>
                </a:path>
              </a:pathLst>
            </a:custGeom>
          </p:spPr>
          <p:txBody>
            <a:bodyPr/>
            <a:lstStyle/>
            <a:p/>
          </p:txBody>
        </p:sp>
        <p:sp>
          <p:nvSpPr>
            <p:cNvPr id="53" name="pl53"/>
            <p:cNvSpPr/>
            <p:nvPr/>
          </p:nvSpPr>
          <p:spPr>
            <a:xfrm>
              <a:off x="7670591" y="3164648"/>
              <a:ext cx="657993" cy="142682"/>
            </a:xfrm>
            <a:custGeom>
              <a:avLst/>
              <a:pathLst>
                <a:path w="657993" h="142682">
                  <a:moveTo>
                    <a:pt x="657993" y="142682"/>
                  </a:moveTo>
                  <a:lnTo>
                    <a:pt x="0" y="0"/>
                  </a:lnTo>
                </a:path>
              </a:pathLst>
            </a:custGeom>
          </p:spPr>
          <p:txBody>
            <a:bodyPr/>
            <a:lstStyle/>
            <a:p/>
          </p:txBody>
        </p:sp>
        <p:sp>
          <p:nvSpPr>
            <p:cNvPr id="54" name="pl54"/>
            <p:cNvSpPr/>
            <p:nvPr/>
          </p:nvSpPr>
          <p:spPr>
            <a:xfrm>
              <a:off x="7671152" y="3051508"/>
              <a:ext cx="765942" cy="106950"/>
            </a:xfrm>
            <a:custGeom>
              <a:avLst/>
              <a:pathLst>
                <a:path w="765942" h="106950">
                  <a:moveTo>
                    <a:pt x="765942" y="0"/>
                  </a:moveTo>
                  <a:lnTo>
                    <a:pt x="0" y="106950"/>
                  </a:lnTo>
                </a:path>
              </a:pathLst>
            </a:custGeom>
          </p:spPr>
          <p:txBody>
            <a:bodyPr/>
            <a:lstStyle/>
            <a:p/>
          </p:txBody>
        </p:sp>
        <p:sp>
          <p:nvSpPr>
            <p:cNvPr id="55" name="pl55"/>
            <p:cNvSpPr/>
            <p:nvPr/>
          </p:nvSpPr>
          <p:spPr>
            <a:xfrm>
              <a:off x="7669724" y="3355751"/>
              <a:ext cx="683049" cy="210732"/>
            </a:xfrm>
            <a:custGeom>
              <a:avLst/>
              <a:pathLst>
                <a:path w="683049" h="210732">
                  <a:moveTo>
                    <a:pt x="683049" y="210732"/>
                  </a:moveTo>
                  <a:lnTo>
                    <a:pt x="0" y="0"/>
                  </a:lnTo>
                </a:path>
              </a:pathLst>
            </a:custGeom>
          </p:spPr>
          <p:txBody>
            <a:bodyPr/>
            <a:lstStyle/>
            <a:p/>
          </p:txBody>
        </p:sp>
        <p:sp>
          <p:nvSpPr>
            <p:cNvPr id="56" name="pl56"/>
            <p:cNvSpPr/>
            <p:nvPr/>
          </p:nvSpPr>
          <p:spPr>
            <a:xfrm>
              <a:off x="7667014" y="3405734"/>
              <a:ext cx="758012" cy="422069"/>
            </a:xfrm>
            <a:custGeom>
              <a:avLst/>
              <a:pathLst>
                <a:path w="758012" h="422069">
                  <a:moveTo>
                    <a:pt x="758012" y="422069"/>
                  </a:moveTo>
                  <a:lnTo>
                    <a:pt x="0" y="0"/>
                  </a:lnTo>
                </a:path>
              </a:pathLst>
            </a:custGeom>
          </p:spPr>
          <p:txBody>
            <a:bodyPr/>
            <a:lstStyle/>
            <a:p/>
          </p:txBody>
        </p:sp>
        <p:sp>
          <p:nvSpPr>
            <p:cNvPr id="57" name="pl57"/>
            <p:cNvSpPr/>
            <p:nvPr/>
          </p:nvSpPr>
          <p:spPr>
            <a:xfrm>
              <a:off x="7663729" y="3455006"/>
              <a:ext cx="695131" cy="633851"/>
            </a:xfrm>
            <a:custGeom>
              <a:avLst/>
              <a:pathLst>
                <a:path w="695131" h="633851">
                  <a:moveTo>
                    <a:pt x="695131" y="633851"/>
                  </a:moveTo>
                  <a:lnTo>
                    <a:pt x="0" y="0"/>
                  </a:lnTo>
                </a:path>
              </a:pathLst>
            </a:custGeom>
          </p:spPr>
          <p:txBody>
            <a:bodyPr/>
            <a:lstStyle/>
            <a:p/>
          </p:txBody>
        </p:sp>
        <p:sp>
          <p:nvSpPr>
            <p:cNvPr id="58" name="pl58"/>
            <p:cNvSpPr/>
            <p:nvPr/>
          </p:nvSpPr>
          <p:spPr>
            <a:xfrm>
              <a:off x="7666838" y="3927802"/>
              <a:ext cx="740191" cy="424354"/>
            </a:xfrm>
            <a:custGeom>
              <a:avLst/>
              <a:pathLst>
                <a:path w="740191" h="424354">
                  <a:moveTo>
                    <a:pt x="740191" y="424354"/>
                  </a:moveTo>
                  <a:lnTo>
                    <a:pt x="0" y="0"/>
                  </a:lnTo>
                </a:path>
              </a:pathLst>
            </a:custGeom>
          </p:spPr>
          <p:txBody>
            <a:bodyPr/>
            <a:lstStyle/>
            <a:p/>
          </p:txBody>
        </p:sp>
        <p:sp>
          <p:nvSpPr>
            <p:cNvPr id="59" name="pg59"/>
            <p:cNvSpPr/>
            <p:nvPr/>
          </p:nvSpPr>
          <p:spPr>
            <a:xfrm>
              <a:off x="8290281" y="190769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0" name="tx60"/>
            <p:cNvSpPr/>
            <p:nvPr/>
          </p:nvSpPr>
          <p:spPr>
            <a:xfrm>
              <a:off x="8313141" y="194923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71%</a:t>
              </a:r>
            </a:p>
          </p:txBody>
        </p:sp>
        <p:sp>
          <p:nvSpPr>
            <p:cNvPr id="61" name="pg61"/>
            <p:cNvSpPr/>
            <p:nvPr/>
          </p:nvSpPr>
          <p:spPr>
            <a:xfrm>
              <a:off x="8223851" y="164635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168788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71%</a:t>
              </a:r>
            </a:p>
          </p:txBody>
        </p:sp>
        <p:sp>
          <p:nvSpPr>
            <p:cNvPr id="63" name="pg63"/>
            <p:cNvSpPr/>
            <p:nvPr/>
          </p:nvSpPr>
          <p:spPr>
            <a:xfrm>
              <a:off x="8314365" y="217472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4" name="tx64"/>
            <p:cNvSpPr/>
            <p:nvPr/>
          </p:nvSpPr>
          <p:spPr>
            <a:xfrm>
              <a:off x="8337225" y="221626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61%</a:t>
              </a:r>
            </a:p>
          </p:txBody>
        </p:sp>
        <p:sp>
          <p:nvSpPr>
            <p:cNvPr id="65" name="pg65"/>
            <p:cNvSpPr/>
            <p:nvPr/>
          </p:nvSpPr>
          <p:spPr>
            <a:xfrm>
              <a:off x="8314365" y="24410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37225" y="248261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54%</a:t>
              </a:r>
            </a:p>
          </p:txBody>
        </p:sp>
        <p:sp>
          <p:nvSpPr>
            <p:cNvPr id="67" name="pg67"/>
            <p:cNvSpPr/>
            <p:nvPr/>
          </p:nvSpPr>
          <p:spPr>
            <a:xfrm>
              <a:off x="8314365" y="270376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74530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52%</a:t>
              </a:r>
            </a:p>
          </p:txBody>
        </p:sp>
        <p:sp>
          <p:nvSpPr>
            <p:cNvPr id="69" name="pg69"/>
            <p:cNvSpPr/>
            <p:nvPr/>
          </p:nvSpPr>
          <p:spPr>
            <a:xfrm>
              <a:off x="8260004" y="322672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324957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52%</a:t>
              </a:r>
            </a:p>
          </p:txBody>
        </p:sp>
        <p:sp>
          <p:nvSpPr>
            <p:cNvPr id="71" name="pg71"/>
            <p:cNvSpPr/>
            <p:nvPr/>
          </p:nvSpPr>
          <p:spPr>
            <a:xfrm>
              <a:off x="8368515" y="296502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300656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52%</a:t>
              </a:r>
            </a:p>
          </p:txBody>
        </p:sp>
        <p:sp>
          <p:nvSpPr>
            <p:cNvPr id="73" name="pg73"/>
            <p:cNvSpPr/>
            <p:nvPr/>
          </p:nvSpPr>
          <p:spPr>
            <a:xfrm>
              <a:off x="8284194" y="348743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307054" y="352897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48%</a:t>
              </a:r>
            </a:p>
          </p:txBody>
        </p:sp>
        <p:sp>
          <p:nvSpPr>
            <p:cNvPr id="75" name="pg75"/>
            <p:cNvSpPr/>
            <p:nvPr/>
          </p:nvSpPr>
          <p:spPr>
            <a:xfrm>
              <a:off x="8356446" y="375019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2"/>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6" name="tx76"/>
            <p:cNvSpPr/>
            <p:nvPr/>
          </p:nvSpPr>
          <p:spPr>
            <a:xfrm>
              <a:off x="8379306" y="379173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47%</a:t>
              </a:r>
            </a:p>
          </p:txBody>
        </p:sp>
        <p:sp>
          <p:nvSpPr>
            <p:cNvPr id="77" name="pg77"/>
            <p:cNvSpPr/>
            <p:nvPr/>
          </p:nvSpPr>
          <p:spPr>
            <a:xfrm>
              <a:off x="8290281" y="401167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13141" y="405321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46%</a:t>
              </a:r>
            </a:p>
          </p:txBody>
        </p:sp>
        <p:sp>
          <p:nvSpPr>
            <p:cNvPr id="79" name="pg79"/>
            <p:cNvSpPr/>
            <p:nvPr/>
          </p:nvSpPr>
          <p:spPr>
            <a:xfrm>
              <a:off x="8338449" y="427474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80" name="tx80"/>
            <p:cNvSpPr/>
            <p:nvPr/>
          </p:nvSpPr>
          <p:spPr>
            <a:xfrm>
              <a:off x="8361309" y="431628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36%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2702283"/>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84041" y="401416"/>
              <a:ext cx="28635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Angola,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IPVC had the lowest coverage of all vaccines (36%), followed by MCV2 (46%).
Coverage of 5 vaccines decreased (DTP3, HEPB3, HIB3, IPV1 and ROTAC) and 3 vaccines increased (MCV1, MCV2 and RUBELLA) compared to respective coverage in 2019.
Coverage of 5 vaccines decreased (DTP3, HEPB3, HIB3, IPV1 and IPVC) and 4 vaccines increased (MCV1, MCV2, ROTAC and RUBELLA)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96889" y="887626"/>
              <a:ext cx="1372111" cy="0"/>
            </a:xfrm>
            <a:custGeom>
              <a:avLst/>
              <a:pathLst>
                <a:path w="1372111" h="0">
                  <a:moveTo>
                    <a:pt x="0" y="0"/>
                  </a:moveTo>
                  <a:lnTo>
                    <a:pt x="72216" y="0"/>
                  </a:lnTo>
                  <a:lnTo>
                    <a:pt x="433298" y="0"/>
                  </a:lnTo>
                  <a:lnTo>
                    <a:pt x="505514" y="0"/>
                  </a:lnTo>
                  <a:lnTo>
                    <a:pt x="794380" y="0"/>
                  </a:lnTo>
                  <a:lnTo>
                    <a:pt x="1155462" y="0"/>
                  </a:lnTo>
                  <a:lnTo>
                    <a:pt x="1372111" y="0"/>
                  </a:lnTo>
                </a:path>
              </a:pathLst>
            </a:custGeom>
            <a:ln w="116535" cap="flat">
              <a:solidFill>
                <a:srgbClr val="E8E8E8">
                  <a:alpha val="100000"/>
                </a:srgbClr>
              </a:solidFill>
              <a:prstDash val="solid"/>
              <a:round/>
            </a:ln>
          </p:spPr>
          <p:txBody>
            <a:bodyPr/>
            <a:lstStyle/>
            <a:p/>
          </p:txBody>
        </p:sp>
        <p:sp>
          <p:nvSpPr>
            <p:cNvPr id="22" name="pl22"/>
            <p:cNvSpPr/>
            <p:nvPr/>
          </p:nvSpPr>
          <p:spPr>
            <a:xfrm>
              <a:off x="6041321" y="1266641"/>
              <a:ext cx="1155462" cy="0"/>
            </a:xfrm>
            <a:custGeom>
              <a:avLst/>
              <a:pathLst>
                <a:path w="1155462" h="0">
                  <a:moveTo>
                    <a:pt x="0" y="0"/>
                  </a:moveTo>
                  <a:lnTo>
                    <a:pt x="144432" y="0"/>
                  </a:lnTo>
                  <a:lnTo>
                    <a:pt x="288865" y="0"/>
                  </a:lnTo>
                  <a:lnTo>
                    <a:pt x="288865" y="0"/>
                  </a:lnTo>
                  <a:lnTo>
                    <a:pt x="505514" y="0"/>
                  </a:lnTo>
                  <a:lnTo>
                    <a:pt x="505514" y="0"/>
                  </a:lnTo>
                  <a:lnTo>
                    <a:pt x="1155462" y="0"/>
                  </a:lnTo>
                </a:path>
              </a:pathLst>
            </a:custGeom>
            <a:ln w="116535" cap="flat">
              <a:solidFill>
                <a:srgbClr val="E8E8E8">
                  <a:alpha val="100000"/>
                </a:srgbClr>
              </a:solidFill>
              <a:prstDash val="solid"/>
              <a:round/>
            </a:ln>
          </p:spPr>
          <p:txBody>
            <a:bodyPr/>
            <a:lstStyle/>
            <a:p/>
          </p:txBody>
        </p:sp>
        <p:sp>
          <p:nvSpPr>
            <p:cNvPr id="23" name="pl23"/>
            <p:cNvSpPr/>
            <p:nvPr/>
          </p:nvSpPr>
          <p:spPr>
            <a:xfrm>
              <a:off x="4958075" y="1645655"/>
              <a:ext cx="938813" cy="0"/>
            </a:xfrm>
            <a:custGeom>
              <a:avLst/>
              <a:pathLst>
                <a:path w="938813" h="0">
                  <a:moveTo>
                    <a:pt x="0" y="0"/>
                  </a:moveTo>
                  <a:lnTo>
                    <a:pt x="144432" y="0"/>
                  </a:lnTo>
                  <a:lnTo>
                    <a:pt x="288865" y="0"/>
                  </a:lnTo>
                  <a:lnTo>
                    <a:pt x="505514" y="0"/>
                  </a:lnTo>
                  <a:lnTo>
                    <a:pt x="722164" y="0"/>
                  </a:lnTo>
                  <a:lnTo>
                    <a:pt x="866596"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4958075" y="2024670"/>
              <a:ext cx="938813" cy="0"/>
            </a:xfrm>
            <a:custGeom>
              <a:avLst/>
              <a:pathLst>
                <a:path w="938813" h="0">
                  <a:moveTo>
                    <a:pt x="0" y="0"/>
                  </a:moveTo>
                  <a:lnTo>
                    <a:pt x="144432" y="0"/>
                  </a:lnTo>
                  <a:lnTo>
                    <a:pt x="288865" y="0"/>
                  </a:lnTo>
                  <a:lnTo>
                    <a:pt x="505514" y="0"/>
                  </a:lnTo>
                  <a:lnTo>
                    <a:pt x="722164" y="0"/>
                  </a:lnTo>
                  <a:lnTo>
                    <a:pt x="866596"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4958075" y="2403685"/>
              <a:ext cx="938813" cy="0"/>
            </a:xfrm>
            <a:custGeom>
              <a:avLst/>
              <a:pathLst>
                <a:path w="938813" h="0">
                  <a:moveTo>
                    <a:pt x="0" y="0"/>
                  </a:moveTo>
                  <a:lnTo>
                    <a:pt x="144432" y="0"/>
                  </a:lnTo>
                  <a:lnTo>
                    <a:pt x="288865" y="0"/>
                  </a:lnTo>
                  <a:lnTo>
                    <a:pt x="505514" y="0"/>
                  </a:lnTo>
                  <a:lnTo>
                    <a:pt x="722164" y="0"/>
                  </a:lnTo>
                  <a:lnTo>
                    <a:pt x="866596" y="0"/>
                  </a:lnTo>
                  <a:lnTo>
                    <a:pt x="938813" y="0"/>
                  </a:lnTo>
                </a:path>
              </a:pathLst>
            </a:custGeom>
            <a:ln w="116535" cap="flat">
              <a:solidFill>
                <a:srgbClr val="E8E8E8">
                  <a:alpha val="100000"/>
                </a:srgbClr>
              </a:solidFill>
              <a:prstDash val="solid"/>
              <a:round/>
            </a:ln>
          </p:spPr>
          <p:txBody>
            <a:bodyPr/>
            <a:lstStyle/>
            <a:p/>
          </p:txBody>
        </p:sp>
        <p:sp>
          <p:nvSpPr>
            <p:cNvPr id="26" name="pl26"/>
            <p:cNvSpPr/>
            <p:nvPr/>
          </p:nvSpPr>
          <p:spPr>
            <a:xfrm>
              <a:off x="4885859" y="2782699"/>
              <a:ext cx="649947" cy="0"/>
            </a:xfrm>
            <a:custGeom>
              <a:avLst/>
              <a:pathLst>
                <a:path w="649947" h="0">
                  <a:moveTo>
                    <a:pt x="0" y="0"/>
                  </a:moveTo>
                  <a:lnTo>
                    <a:pt x="72216" y="0"/>
                  </a:lnTo>
                  <a:lnTo>
                    <a:pt x="361082" y="0"/>
                  </a:lnTo>
                  <a:lnTo>
                    <a:pt x="361082"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4958075" y="3161714"/>
              <a:ext cx="1660977" cy="0"/>
            </a:xfrm>
            <a:custGeom>
              <a:avLst/>
              <a:pathLst>
                <a:path w="1660977" h="0">
                  <a:moveTo>
                    <a:pt x="0" y="0"/>
                  </a:moveTo>
                  <a:lnTo>
                    <a:pt x="144432" y="0"/>
                  </a:lnTo>
                  <a:lnTo>
                    <a:pt x="361082" y="0"/>
                  </a:lnTo>
                  <a:lnTo>
                    <a:pt x="433298" y="0"/>
                  </a:lnTo>
                  <a:lnTo>
                    <a:pt x="794380" y="0"/>
                  </a:lnTo>
                  <a:lnTo>
                    <a:pt x="1083246" y="0"/>
                  </a:lnTo>
                  <a:lnTo>
                    <a:pt x="1660977" y="0"/>
                  </a:lnTo>
                </a:path>
              </a:pathLst>
            </a:custGeom>
            <a:ln w="116535" cap="flat">
              <a:solidFill>
                <a:srgbClr val="E8E8E8">
                  <a:alpha val="100000"/>
                </a:srgbClr>
              </a:solidFill>
              <a:prstDash val="solid"/>
              <a:round/>
            </a:ln>
          </p:spPr>
          <p:txBody>
            <a:bodyPr/>
            <a:lstStyle/>
            <a:p/>
          </p:txBody>
        </p:sp>
        <p:sp>
          <p:nvSpPr>
            <p:cNvPr id="28" name="pl28"/>
            <p:cNvSpPr/>
            <p:nvPr/>
          </p:nvSpPr>
          <p:spPr>
            <a:xfrm>
              <a:off x="3585964" y="3540728"/>
              <a:ext cx="1227678" cy="0"/>
            </a:xfrm>
            <a:custGeom>
              <a:avLst/>
              <a:pathLst>
                <a:path w="1227678" h="0">
                  <a:moveTo>
                    <a:pt x="0" y="0"/>
                  </a:moveTo>
                  <a:lnTo>
                    <a:pt x="144432" y="0"/>
                  </a:lnTo>
                  <a:lnTo>
                    <a:pt x="288865" y="0"/>
                  </a:lnTo>
                  <a:lnTo>
                    <a:pt x="505514" y="0"/>
                  </a:lnTo>
                  <a:lnTo>
                    <a:pt x="866596" y="0"/>
                  </a:lnTo>
                  <a:lnTo>
                    <a:pt x="1011029"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4308128" y="3919743"/>
              <a:ext cx="1877626" cy="0"/>
            </a:xfrm>
            <a:custGeom>
              <a:avLst/>
              <a:pathLst>
                <a:path w="1877626" h="0">
                  <a:moveTo>
                    <a:pt x="0" y="0"/>
                  </a:moveTo>
                  <a:lnTo>
                    <a:pt x="649947" y="0"/>
                  </a:lnTo>
                  <a:lnTo>
                    <a:pt x="1083246" y="0"/>
                  </a:lnTo>
                  <a:lnTo>
                    <a:pt x="1227678" y="0"/>
                  </a:lnTo>
                  <a:lnTo>
                    <a:pt x="1372111" y="0"/>
                  </a:lnTo>
                  <a:lnTo>
                    <a:pt x="1805410" y="0"/>
                  </a:lnTo>
                  <a:lnTo>
                    <a:pt x="1877626" y="0"/>
                  </a:lnTo>
                </a:path>
              </a:pathLst>
            </a:custGeom>
            <a:ln w="116535" cap="flat">
              <a:solidFill>
                <a:srgbClr val="E8E8E8">
                  <a:alpha val="100000"/>
                </a:srgbClr>
              </a:solidFill>
              <a:prstDash val="solid"/>
              <a:round/>
            </a:ln>
          </p:spPr>
          <p:txBody>
            <a:bodyPr/>
            <a:lstStyle/>
            <a:p/>
          </p:txBody>
        </p:sp>
        <p:sp>
          <p:nvSpPr>
            <p:cNvPr id="30" name="pl30"/>
            <p:cNvSpPr/>
            <p:nvPr/>
          </p:nvSpPr>
          <p:spPr>
            <a:xfrm>
              <a:off x="4958075" y="4298757"/>
              <a:ext cx="1660977" cy="0"/>
            </a:xfrm>
            <a:custGeom>
              <a:avLst/>
              <a:pathLst>
                <a:path w="1660977" h="0">
                  <a:moveTo>
                    <a:pt x="0" y="0"/>
                  </a:moveTo>
                  <a:lnTo>
                    <a:pt x="144432" y="0"/>
                  </a:lnTo>
                  <a:lnTo>
                    <a:pt x="361082" y="0"/>
                  </a:lnTo>
                  <a:lnTo>
                    <a:pt x="433298" y="0"/>
                  </a:lnTo>
                  <a:lnTo>
                    <a:pt x="794380" y="0"/>
                  </a:lnTo>
                  <a:lnTo>
                    <a:pt x="1083246" y="0"/>
                  </a:lnTo>
                  <a:lnTo>
                    <a:pt x="1660977" y="0"/>
                  </a:lnTo>
                </a:path>
              </a:pathLst>
            </a:custGeom>
            <a:ln w="116535" cap="flat">
              <a:solidFill>
                <a:srgbClr val="E8E8E8">
                  <a:alpha val="100000"/>
                </a:srgbClr>
              </a:solidFill>
              <a:prstDash val="solid"/>
              <a:round/>
            </a:ln>
          </p:spPr>
          <p:txBody>
            <a:bodyPr/>
            <a:lstStyle/>
            <a:p/>
          </p:txBody>
        </p:sp>
        <p:sp>
          <p:nvSpPr>
            <p:cNvPr id="31" name="pl31"/>
            <p:cNvSpPr/>
            <p:nvPr/>
          </p:nvSpPr>
          <p:spPr>
            <a:xfrm>
              <a:off x="4308128" y="4677772"/>
              <a:ext cx="2166492" cy="0"/>
            </a:xfrm>
            <a:custGeom>
              <a:avLst/>
              <a:pathLst>
                <a:path w="2166492" h="0">
                  <a:moveTo>
                    <a:pt x="0" y="0"/>
                  </a:moveTo>
                  <a:lnTo>
                    <a:pt x="361082" y="0"/>
                  </a:lnTo>
                  <a:lnTo>
                    <a:pt x="649947" y="0"/>
                  </a:lnTo>
                  <a:lnTo>
                    <a:pt x="649947" y="0"/>
                  </a:lnTo>
                  <a:lnTo>
                    <a:pt x="794380" y="0"/>
                  </a:lnTo>
                  <a:lnTo>
                    <a:pt x="866596" y="0"/>
                  </a:lnTo>
                  <a:lnTo>
                    <a:pt x="2166492" y="0"/>
                  </a:lnTo>
                </a:path>
              </a:pathLst>
            </a:custGeom>
            <a:ln w="116535" cap="flat">
              <a:solidFill>
                <a:srgbClr val="E8E8E8">
                  <a:alpha val="100000"/>
                </a:srgbClr>
              </a:solidFill>
              <a:prstDash val="solid"/>
              <a:round/>
            </a:ln>
          </p:spPr>
          <p:txBody>
            <a:bodyPr/>
            <a:lstStyle/>
            <a:p/>
          </p:txBody>
        </p:sp>
        <p:sp>
          <p:nvSpPr>
            <p:cNvPr id="32" name="pl32"/>
            <p:cNvSpPr/>
            <p:nvPr/>
          </p:nvSpPr>
          <p:spPr>
            <a:xfrm>
              <a:off x="4452561" y="5056787"/>
              <a:ext cx="1155462" cy="0"/>
            </a:xfrm>
            <a:custGeom>
              <a:avLst/>
              <a:pathLst>
                <a:path w="1155462" h="0">
                  <a:moveTo>
                    <a:pt x="0" y="0"/>
                  </a:moveTo>
                  <a:lnTo>
                    <a:pt x="144432" y="0"/>
                  </a:lnTo>
                  <a:lnTo>
                    <a:pt x="216649" y="0"/>
                  </a:lnTo>
                  <a:lnTo>
                    <a:pt x="505514" y="0"/>
                  </a:lnTo>
                  <a:lnTo>
                    <a:pt x="505514" y="0"/>
                  </a:lnTo>
                  <a:lnTo>
                    <a:pt x="1011029" y="0"/>
                  </a:lnTo>
                  <a:lnTo>
                    <a:pt x="1155462" y="0"/>
                  </a:lnTo>
                </a:path>
              </a:pathLst>
            </a:custGeom>
            <a:ln w="116535" cap="flat">
              <a:solidFill>
                <a:srgbClr val="E8E8E8">
                  <a:alpha val="100000"/>
                </a:srgbClr>
              </a:solidFill>
              <a:prstDash val="solid"/>
              <a:round/>
            </a:ln>
          </p:spPr>
          <p:txBody>
            <a:bodyPr/>
            <a:lstStyle/>
            <a:p/>
          </p:txBody>
        </p:sp>
        <p:sp>
          <p:nvSpPr>
            <p:cNvPr id="33" name="pt33"/>
            <p:cNvSpPr/>
            <p:nvPr/>
          </p:nvSpPr>
          <p:spPr>
            <a:xfrm>
              <a:off x="668676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96460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89238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32568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04785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54233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32568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1812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03682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9228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54233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32568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89238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45909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09800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95357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82017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67573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24244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89238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45909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09800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95357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82017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67573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24244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89238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45909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09800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95357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82017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67573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4244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45909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53130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24244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95357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38687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24244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88135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74795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38687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95357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09800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0368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1465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1455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44806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08697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814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87032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59249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7258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80914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0903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18125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95357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30362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67573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53130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38687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74795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38687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495357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09800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03682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31465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1455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47012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17022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66471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495357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09800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30362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495357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45909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95357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66471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59249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60352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444806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95357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628501"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33963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989583"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484069"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484069"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267419"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5834121"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61747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184173"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834121"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61747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184173"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834121"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61747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184173"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40082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184173"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482309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689688"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256390"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55628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4389793"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3667629"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4750875"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05077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5473039"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5328606"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568968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525639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655628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641185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4245360"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489530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400822"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438979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4895308"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4688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4" name="tx154"/>
            <p:cNvSpPr/>
            <p:nvPr/>
          </p:nvSpPr>
          <p:spPr>
            <a:xfrm>
              <a:off x="60000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5" name="tx155"/>
            <p:cNvSpPr/>
            <p:nvPr/>
          </p:nvSpPr>
          <p:spPr>
            <a:xfrm>
              <a:off x="508103" y="422035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149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Angola,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(70%) and 2024 (70%). DTP1 coverage declined in 2025 (67%) compared to 2024, and was lower than in 2019. In 2019-2025, DTP1 coverage was at it's lowest level in 2022 (63%).
In 2024, 11 vaccines had lower coverage than in 2019.
In 2025, 8 vaccines had lower coverage than in 2019.
In 2025, 6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3337353"/>
              <a:ext cx="693100" cy="1667745"/>
            </a:xfrm>
            <a:prstGeom prst="rect">
              <a:avLst/>
            </a:prstGeom>
            <a:solidFill>
              <a:srgbClr val="FF0000">
                <a:alpha val="100000"/>
              </a:srgbClr>
            </a:solidFill>
          </p:spPr>
          <p:txBody>
            <a:bodyPr/>
            <a:lstStyle/>
            <a:p/>
          </p:txBody>
        </p:sp>
        <p:sp>
          <p:nvSpPr>
            <p:cNvPr id="19" name="rc19"/>
            <p:cNvSpPr/>
            <p:nvPr/>
          </p:nvSpPr>
          <p:spPr>
            <a:xfrm>
              <a:off x="5522268" y="3337353"/>
              <a:ext cx="693100" cy="1667745"/>
            </a:xfrm>
            <a:prstGeom prst="rect">
              <a:avLst/>
            </a:prstGeom>
            <a:solidFill>
              <a:srgbClr val="0058AB">
                <a:alpha val="100000"/>
              </a:srgbClr>
            </a:solidFill>
          </p:spPr>
          <p:txBody>
            <a:bodyPr/>
            <a:lstStyle/>
            <a:p/>
          </p:txBody>
        </p:sp>
        <p:sp>
          <p:nvSpPr>
            <p:cNvPr id="20" name="tx20"/>
            <p:cNvSpPr/>
            <p:nvPr/>
          </p:nvSpPr>
          <p:spPr>
            <a:xfrm>
              <a:off x="3907526" y="32078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21" name="tx21"/>
            <p:cNvSpPr/>
            <p:nvPr/>
          </p:nvSpPr>
          <p:spPr>
            <a:xfrm>
              <a:off x="5813553" y="32078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894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44618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53298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Angola, 2025-2025</a:t>
              </a:r>
            </a:p>
          </p:txBody>
        </p:sp>
        <p:sp>
          <p:nvSpPr>
            <p:cNvPr id="41" name="tx41"/>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 name="tx42"/>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Angola was 2025.
In 2025, first dose (HPV1) programme coverage among girls was 61%. In 2025, last dose (HPVc) programme coverage among girls was 61%.</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61%, following single dose schedule at introduction in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3188856"/>
              <a:ext cx="6481656" cy="993097"/>
            </a:xfrm>
            <a:custGeom>
              <a:avLst/>
              <a:pathLst>
                <a:path w="6481656" h="993097">
                  <a:moveTo>
                    <a:pt x="0" y="993097"/>
                  </a:moveTo>
                  <a:lnTo>
                    <a:pt x="259266" y="662065"/>
                  </a:lnTo>
                  <a:lnTo>
                    <a:pt x="518532" y="511595"/>
                  </a:lnTo>
                  <a:lnTo>
                    <a:pt x="777798" y="541689"/>
                  </a:lnTo>
                  <a:lnTo>
                    <a:pt x="1037065" y="511595"/>
                  </a:lnTo>
                  <a:lnTo>
                    <a:pt x="1296331" y="511595"/>
                  </a:lnTo>
                  <a:lnTo>
                    <a:pt x="1555597" y="601877"/>
                  </a:lnTo>
                  <a:lnTo>
                    <a:pt x="1814863" y="631971"/>
                  </a:lnTo>
                  <a:lnTo>
                    <a:pt x="2074130" y="571783"/>
                  </a:lnTo>
                  <a:lnTo>
                    <a:pt x="2333396" y="511595"/>
                  </a:lnTo>
                  <a:lnTo>
                    <a:pt x="2592662" y="451408"/>
                  </a:lnTo>
                  <a:lnTo>
                    <a:pt x="2851928" y="421314"/>
                  </a:lnTo>
                  <a:lnTo>
                    <a:pt x="3111195" y="361126"/>
                  </a:lnTo>
                  <a:lnTo>
                    <a:pt x="3370461" y="300938"/>
                  </a:lnTo>
                  <a:lnTo>
                    <a:pt x="3629727" y="270844"/>
                  </a:lnTo>
                  <a:lnTo>
                    <a:pt x="3888994" y="240750"/>
                  </a:lnTo>
                  <a:lnTo>
                    <a:pt x="4148260" y="210657"/>
                  </a:lnTo>
                  <a:lnTo>
                    <a:pt x="4407526" y="270844"/>
                  </a:lnTo>
                  <a:lnTo>
                    <a:pt x="4666792" y="0"/>
                  </a:lnTo>
                  <a:lnTo>
                    <a:pt x="4926059" y="90281"/>
                  </a:lnTo>
                  <a:lnTo>
                    <a:pt x="5185325" y="270844"/>
                  </a:lnTo>
                  <a:lnTo>
                    <a:pt x="5444591" y="421314"/>
                  </a:lnTo>
                  <a:lnTo>
                    <a:pt x="5703857" y="481501"/>
                  </a:lnTo>
                  <a:lnTo>
                    <a:pt x="5963124" y="120375"/>
                  </a:lnTo>
                  <a:lnTo>
                    <a:pt x="6222390" y="180563"/>
                  </a:lnTo>
                  <a:lnTo>
                    <a:pt x="6481656" y="361126"/>
                  </a:lnTo>
                </a:path>
              </a:pathLst>
            </a:custGeom>
            <a:ln w="27101" cap="flat">
              <a:solidFill>
                <a:srgbClr val="F8766D">
                  <a:alpha val="100000"/>
                </a:srgbClr>
              </a:solidFill>
              <a:prstDash val="solid"/>
              <a:round/>
            </a:ln>
          </p:spPr>
          <p:txBody>
            <a:bodyPr/>
            <a:lstStyle/>
            <a:p/>
          </p:txBody>
        </p:sp>
        <p:sp>
          <p:nvSpPr>
            <p:cNvPr id="28" name="pl28"/>
            <p:cNvSpPr/>
            <p:nvPr/>
          </p:nvSpPr>
          <p:spPr>
            <a:xfrm>
              <a:off x="5328013" y="3730546"/>
              <a:ext cx="2592662" cy="902816"/>
            </a:xfrm>
            <a:custGeom>
              <a:avLst/>
              <a:pathLst>
                <a:path w="2592662" h="902816">
                  <a:moveTo>
                    <a:pt x="0" y="872722"/>
                  </a:moveTo>
                  <a:lnTo>
                    <a:pt x="259266" y="902816"/>
                  </a:lnTo>
                  <a:lnTo>
                    <a:pt x="518532" y="752346"/>
                  </a:lnTo>
                  <a:lnTo>
                    <a:pt x="777798" y="631971"/>
                  </a:lnTo>
                  <a:lnTo>
                    <a:pt x="1037065" y="150469"/>
                  </a:lnTo>
                  <a:lnTo>
                    <a:pt x="1296331" y="300938"/>
                  </a:lnTo>
                  <a:lnTo>
                    <a:pt x="1555597" y="511595"/>
                  </a:lnTo>
                  <a:lnTo>
                    <a:pt x="1814863" y="391220"/>
                  </a:lnTo>
                  <a:lnTo>
                    <a:pt x="2074130" y="90281"/>
                  </a:lnTo>
                  <a:lnTo>
                    <a:pt x="2333396" y="451408"/>
                  </a:lnTo>
                  <a:lnTo>
                    <a:pt x="2592662" y="0"/>
                  </a:lnTo>
                </a:path>
              </a:pathLst>
            </a:custGeom>
            <a:ln w="27101" cap="flat">
              <a:solidFill>
                <a:srgbClr val="7CAE00">
                  <a:alpha val="100000"/>
                </a:srgbClr>
              </a:solidFill>
              <a:prstDash val="solid"/>
              <a:round/>
            </a:ln>
          </p:spPr>
          <p:txBody>
            <a:bodyPr/>
            <a:lstStyle/>
            <a:p/>
          </p:txBody>
        </p:sp>
        <p:sp>
          <p:nvSpPr>
            <p:cNvPr id="29" name="pl29"/>
            <p:cNvSpPr/>
            <p:nvPr/>
          </p:nvSpPr>
          <p:spPr>
            <a:xfrm>
              <a:off x="4809480" y="3068481"/>
              <a:ext cx="3111195" cy="1775538"/>
            </a:xfrm>
            <a:custGeom>
              <a:avLst/>
              <a:pathLst>
                <a:path w="3111195" h="1775538">
                  <a:moveTo>
                    <a:pt x="0" y="1775538"/>
                  </a:moveTo>
                  <a:lnTo>
                    <a:pt x="259266" y="752346"/>
                  </a:lnTo>
                  <a:lnTo>
                    <a:pt x="518532" y="331032"/>
                  </a:lnTo>
                  <a:lnTo>
                    <a:pt x="777798" y="300938"/>
                  </a:lnTo>
                  <a:lnTo>
                    <a:pt x="1037065" y="240750"/>
                  </a:lnTo>
                  <a:lnTo>
                    <a:pt x="1296331" y="0"/>
                  </a:lnTo>
                  <a:lnTo>
                    <a:pt x="1555597" y="120375"/>
                  </a:lnTo>
                  <a:lnTo>
                    <a:pt x="1814863" y="90281"/>
                  </a:lnTo>
                  <a:lnTo>
                    <a:pt x="2074130" y="601877"/>
                  </a:lnTo>
                  <a:lnTo>
                    <a:pt x="2333396" y="872722"/>
                  </a:lnTo>
                  <a:lnTo>
                    <a:pt x="2592662" y="300938"/>
                  </a:lnTo>
                  <a:lnTo>
                    <a:pt x="2851928" y="361126"/>
                  </a:lnTo>
                  <a:lnTo>
                    <a:pt x="3111195" y="421314"/>
                  </a:lnTo>
                </a:path>
              </a:pathLst>
            </a:custGeom>
            <a:ln w="27101" cap="flat">
              <a:solidFill>
                <a:srgbClr val="00BFC4">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51160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69216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345141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3240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41435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289636" y="456489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771104" y="480564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3240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3917" y="3168578"/>
              <a:ext cx="246025" cy="104913"/>
            </a:xfrm>
            <a:custGeom>
              <a:avLst/>
              <a:pathLst>
                <a:path w="246025" h="104913">
                  <a:moveTo>
                    <a:pt x="246025" y="0"/>
                  </a:moveTo>
                  <a:lnTo>
                    <a:pt x="0" y="104913"/>
                  </a:lnTo>
                </a:path>
              </a:pathLst>
            </a:custGeom>
          </p:spPr>
          <p:txBody>
            <a:bodyPr/>
            <a:lstStyle/>
            <a:p/>
          </p:txBody>
        </p:sp>
        <p:sp>
          <p:nvSpPr>
            <p:cNvPr id="40" name="pl40"/>
            <p:cNvSpPr/>
            <p:nvPr/>
          </p:nvSpPr>
          <p:spPr>
            <a:xfrm>
              <a:off x="7937258" y="3427418"/>
              <a:ext cx="242683" cy="58387"/>
            </a:xfrm>
            <a:custGeom>
              <a:avLst/>
              <a:pathLst>
                <a:path w="242683" h="58387">
                  <a:moveTo>
                    <a:pt x="242683" y="0"/>
                  </a:moveTo>
                  <a:lnTo>
                    <a:pt x="0" y="58387"/>
                  </a:lnTo>
                </a:path>
              </a:pathLst>
            </a:custGeom>
          </p:spPr>
          <p:txBody>
            <a:bodyPr/>
            <a:lstStyle/>
            <a:p/>
          </p:txBody>
        </p:sp>
        <p:sp>
          <p:nvSpPr>
            <p:cNvPr id="41" name="pl41"/>
            <p:cNvSpPr/>
            <p:nvPr/>
          </p:nvSpPr>
          <p:spPr>
            <a:xfrm>
              <a:off x="7934379" y="3555450"/>
              <a:ext cx="245562" cy="97964"/>
            </a:xfrm>
            <a:custGeom>
              <a:avLst/>
              <a:pathLst>
                <a:path w="245562" h="97964">
                  <a:moveTo>
                    <a:pt x="245562" y="97964"/>
                  </a:moveTo>
                  <a:lnTo>
                    <a:pt x="0" y="0"/>
                  </a:lnTo>
                </a:path>
              </a:pathLst>
            </a:custGeom>
          </p:spPr>
          <p:txBody>
            <a:bodyPr/>
            <a:lstStyle/>
            <a:p/>
          </p:txBody>
        </p:sp>
        <p:sp>
          <p:nvSpPr>
            <p:cNvPr id="42" name="pl42"/>
            <p:cNvSpPr/>
            <p:nvPr/>
          </p:nvSpPr>
          <p:spPr>
            <a:xfrm>
              <a:off x="7929639" y="3737409"/>
              <a:ext cx="250302" cy="191634"/>
            </a:xfrm>
            <a:custGeom>
              <a:avLst/>
              <a:pathLst>
                <a:path w="250302" h="191634">
                  <a:moveTo>
                    <a:pt x="250302" y="191634"/>
                  </a:moveTo>
                  <a:lnTo>
                    <a:pt x="0" y="0"/>
                  </a:lnTo>
                </a:path>
              </a:pathLst>
            </a:custGeom>
          </p:spPr>
          <p:txBody>
            <a:bodyPr/>
            <a:lstStyle/>
            <a:p/>
          </p:txBody>
        </p:sp>
        <p:sp>
          <p:nvSpPr>
            <p:cNvPr id="43" name="pg43"/>
            <p:cNvSpPr/>
            <p:nvPr/>
          </p:nvSpPr>
          <p:spPr>
            <a:xfrm>
              <a:off x="8111362" y="304644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34222" y="308728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61%</a:t>
              </a:r>
            </a:p>
          </p:txBody>
        </p:sp>
        <p:sp>
          <p:nvSpPr>
            <p:cNvPr id="45" name="pg45"/>
            <p:cNvSpPr/>
            <p:nvPr/>
          </p:nvSpPr>
          <p:spPr>
            <a:xfrm>
              <a:off x="8111362" y="332075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336159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54%</a:t>
              </a:r>
            </a:p>
          </p:txBody>
        </p:sp>
        <p:sp>
          <p:nvSpPr>
            <p:cNvPr id="47" name="pg47"/>
            <p:cNvSpPr/>
            <p:nvPr/>
          </p:nvSpPr>
          <p:spPr>
            <a:xfrm>
              <a:off x="8111362" y="359311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363396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52%</a:t>
              </a:r>
            </a:p>
          </p:txBody>
        </p:sp>
        <p:sp>
          <p:nvSpPr>
            <p:cNvPr id="49" name="pg49"/>
            <p:cNvSpPr/>
            <p:nvPr/>
          </p:nvSpPr>
          <p:spPr>
            <a:xfrm>
              <a:off x="8111362" y="38666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390751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46%</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230695" y="1694368"/>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Angola has all 4 of the  SDG vaccines.
In 2025, Angola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3 percentage points from 70% in 2024 to 67% in 2025.
• DTP3 coverage declined 6 percentage points from 58% in 2024 to 52% in 2025.
• There were there were 48,000 more zero-dose children in 2025. This leaves 454,000 children without vaccination, vulnerable to vaccine-preventable diseases and a further 206,000 with incomplete protection.
• Angola accounted for 16.3% of zero-dose children in Eastern and Southern Africa (ESAR) and 3.4% of zero-dose children globally.
• MCV1 coverage increased 18 percentage points from 53% in 2024 to 71% in 2025. There were 399,000 children who missed out on the first measles vaccination.
• MCV2 coverage increased 15 percentage points from 31% in 2024 to 46% in 2025.
• Last dose coverage of HPV vaccination (HPVc) among girls remained constant at 61%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Angola,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Angola.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P7TF5XRZ5TZD-1674051314-8186</_dlc_DocId>
    <_dlc_DocIdUrl xmlns="5ce71423-0d49-4a04-8822-86064e799dcd">
      <Url>https://unicef.sharepoint.com/teams/DAPM-DataComm/_layouts/15/DocIdRedir.aspx?ID=P7TF5XRZ5TZD-1674051314-8186</Url>
      <Description>P7TF5XRZ5TZD-1674051314-8186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4497FAB-49EF-4A51-91A9-D620026B639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9ac27d38-15db-4cd0-9751-2807492bda2e</vt:lpwstr>
  </property>
</Properties>
</file>