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6f1e336c34fd06b9eec5180fb8870c6435aec0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afc12515a98b69217c3d9d2d90061a6e6a1f6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34e5d3798472c04c15b7988b881c56f3b54551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2156570"/>
              <a:ext cx="6481656" cy="1197081"/>
            </a:xfrm>
            <a:custGeom>
              <a:avLst/>
              <a:pathLst>
                <a:path w="6481656" h="1197081">
                  <a:moveTo>
                    <a:pt x="0" y="1197081"/>
                  </a:moveTo>
                  <a:lnTo>
                    <a:pt x="259266" y="758151"/>
                  </a:lnTo>
                  <a:lnTo>
                    <a:pt x="518532" y="638443"/>
                  </a:lnTo>
                  <a:lnTo>
                    <a:pt x="777798" y="478832"/>
                  </a:lnTo>
                  <a:lnTo>
                    <a:pt x="1037065" y="239416"/>
                  </a:lnTo>
                  <a:lnTo>
                    <a:pt x="1296331" y="79805"/>
                  </a:lnTo>
                  <a:lnTo>
                    <a:pt x="1555597" y="119708"/>
                  </a:lnTo>
                  <a:lnTo>
                    <a:pt x="1814863" y="79805"/>
                  </a:lnTo>
                  <a:lnTo>
                    <a:pt x="2074130" y="119708"/>
                  </a:lnTo>
                  <a:lnTo>
                    <a:pt x="2333396" y="239416"/>
                  </a:lnTo>
                  <a:lnTo>
                    <a:pt x="2592662" y="239416"/>
                  </a:lnTo>
                  <a:lnTo>
                    <a:pt x="2851928" y="0"/>
                  </a:lnTo>
                  <a:lnTo>
                    <a:pt x="3111195" y="0"/>
                  </a:lnTo>
                  <a:lnTo>
                    <a:pt x="3370461" y="79805"/>
                  </a:lnTo>
                  <a:lnTo>
                    <a:pt x="3629727" y="199513"/>
                  </a:lnTo>
                  <a:lnTo>
                    <a:pt x="3888994" y="199513"/>
                  </a:lnTo>
                  <a:lnTo>
                    <a:pt x="4148260" y="199513"/>
                  </a:lnTo>
                  <a:lnTo>
                    <a:pt x="4407526" y="199513"/>
                  </a:lnTo>
                  <a:lnTo>
                    <a:pt x="4666792" y="39902"/>
                  </a:lnTo>
                  <a:lnTo>
                    <a:pt x="4926059" y="359124"/>
                  </a:lnTo>
                  <a:lnTo>
                    <a:pt x="5185325" y="319221"/>
                  </a:lnTo>
                  <a:lnTo>
                    <a:pt x="5444591" y="558638"/>
                  </a:lnTo>
                  <a:lnTo>
                    <a:pt x="5703857" y="399027"/>
                  </a:lnTo>
                  <a:lnTo>
                    <a:pt x="5963124" y="359124"/>
                  </a:lnTo>
                  <a:lnTo>
                    <a:pt x="6222390" y="359124"/>
                  </a:lnTo>
                  <a:lnTo>
                    <a:pt x="6481656" y="438929"/>
                  </a:lnTo>
                </a:path>
              </a:pathLst>
            </a:custGeom>
            <a:ln w="27101" cap="flat">
              <a:solidFill>
                <a:srgbClr val="F8766D">
                  <a:alpha val="100000"/>
                </a:srgbClr>
              </a:solidFill>
              <a:prstDash val="solid"/>
              <a:round/>
            </a:ln>
          </p:spPr>
          <p:txBody>
            <a:bodyPr/>
            <a:lstStyle/>
            <a:p/>
          </p:txBody>
        </p:sp>
        <p:sp>
          <p:nvSpPr>
            <p:cNvPr id="29" name="pl29"/>
            <p:cNvSpPr/>
            <p:nvPr/>
          </p:nvSpPr>
          <p:spPr>
            <a:xfrm>
              <a:off x="1439019" y="2555597"/>
              <a:ext cx="6481656" cy="1755719"/>
            </a:xfrm>
            <a:custGeom>
              <a:avLst/>
              <a:pathLst>
                <a:path w="6481656" h="1755719">
                  <a:moveTo>
                    <a:pt x="0" y="1755719"/>
                  </a:moveTo>
                  <a:lnTo>
                    <a:pt x="259266" y="1396595"/>
                  </a:lnTo>
                  <a:lnTo>
                    <a:pt x="518532" y="1276887"/>
                  </a:lnTo>
                  <a:lnTo>
                    <a:pt x="777798" y="1077373"/>
                  </a:lnTo>
                  <a:lnTo>
                    <a:pt x="1037065" y="718249"/>
                  </a:lnTo>
                  <a:lnTo>
                    <a:pt x="1296331" y="399027"/>
                  </a:lnTo>
                  <a:lnTo>
                    <a:pt x="1555597" y="399027"/>
                  </a:lnTo>
                  <a:lnTo>
                    <a:pt x="1814863" y="199513"/>
                  </a:lnTo>
                  <a:lnTo>
                    <a:pt x="2074130" y="159610"/>
                  </a:lnTo>
                  <a:lnTo>
                    <a:pt x="2333396" y="199513"/>
                  </a:lnTo>
                  <a:lnTo>
                    <a:pt x="2592662" y="79805"/>
                  </a:lnTo>
                  <a:lnTo>
                    <a:pt x="2851928" y="0"/>
                  </a:lnTo>
                  <a:lnTo>
                    <a:pt x="3111195" y="39902"/>
                  </a:lnTo>
                  <a:lnTo>
                    <a:pt x="3370461" y="159610"/>
                  </a:lnTo>
                  <a:lnTo>
                    <a:pt x="3629727" y="239416"/>
                  </a:lnTo>
                  <a:lnTo>
                    <a:pt x="3888994" y="159610"/>
                  </a:lnTo>
                  <a:lnTo>
                    <a:pt x="4148260" y="79805"/>
                  </a:lnTo>
                  <a:lnTo>
                    <a:pt x="4407526" y="159610"/>
                  </a:lnTo>
                  <a:lnTo>
                    <a:pt x="4666792" y="0"/>
                  </a:lnTo>
                  <a:lnTo>
                    <a:pt x="4926059" y="119708"/>
                  </a:lnTo>
                  <a:lnTo>
                    <a:pt x="5185325" y="279319"/>
                  </a:lnTo>
                  <a:lnTo>
                    <a:pt x="5444591" y="518735"/>
                  </a:lnTo>
                  <a:lnTo>
                    <a:pt x="5703857" y="319221"/>
                  </a:lnTo>
                  <a:lnTo>
                    <a:pt x="5963124" y="239416"/>
                  </a:lnTo>
                  <a:lnTo>
                    <a:pt x="6222390" y="199513"/>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2635402"/>
              <a:ext cx="6481656" cy="1556206"/>
            </a:xfrm>
            <a:custGeom>
              <a:avLst/>
              <a:pathLst>
                <a:path w="6481656" h="1556206">
                  <a:moveTo>
                    <a:pt x="0" y="1556206"/>
                  </a:moveTo>
                  <a:lnTo>
                    <a:pt x="259266" y="1157178"/>
                  </a:lnTo>
                  <a:lnTo>
                    <a:pt x="518532" y="1236984"/>
                  </a:lnTo>
                  <a:lnTo>
                    <a:pt x="777798" y="1077373"/>
                  </a:lnTo>
                  <a:lnTo>
                    <a:pt x="1037065" y="718249"/>
                  </a:lnTo>
                  <a:lnTo>
                    <a:pt x="1296331" y="638443"/>
                  </a:lnTo>
                  <a:lnTo>
                    <a:pt x="1555597" y="518735"/>
                  </a:lnTo>
                  <a:lnTo>
                    <a:pt x="1814863" y="438929"/>
                  </a:lnTo>
                  <a:lnTo>
                    <a:pt x="2074130" y="279319"/>
                  </a:lnTo>
                  <a:lnTo>
                    <a:pt x="2333396" y="239416"/>
                  </a:lnTo>
                  <a:lnTo>
                    <a:pt x="2592662" y="159610"/>
                  </a:lnTo>
                  <a:lnTo>
                    <a:pt x="2851928" y="79805"/>
                  </a:lnTo>
                  <a:lnTo>
                    <a:pt x="3111195" y="279319"/>
                  </a:lnTo>
                  <a:lnTo>
                    <a:pt x="3370461" y="359124"/>
                  </a:lnTo>
                  <a:lnTo>
                    <a:pt x="3629727" y="239416"/>
                  </a:lnTo>
                  <a:lnTo>
                    <a:pt x="3888994" y="159610"/>
                  </a:lnTo>
                  <a:lnTo>
                    <a:pt x="4148260" y="79805"/>
                  </a:lnTo>
                  <a:lnTo>
                    <a:pt x="4407526" y="79805"/>
                  </a:lnTo>
                  <a:lnTo>
                    <a:pt x="4666792" y="0"/>
                  </a:lnTo>
                  <a:lnTo>
                    <a:pt x="4926059" y="359124"/>
                  </a:lnTo>
                  <a:lnTo>
                    <a:pt x="5185325" y="359124"/>
                  </a:lnTo>
                  <a:lnTo>
                    <a:pt x="5444591" y="598540"/>
                  </a:lnTo>
                  <a:lnTo>
                    <a:pt x="5703857" y="319221"/>
                  </a:lnTo>
                  <a:lnTo>
                    <a:pt x="5963124" y="359124"/>
                  </a:lnTo>
                  <a:lnTo>
                    <a:pt x="6222390" y="279319"/>
                  </a:lnTo>
                  <a:lnTo>
                    <a:pt x="6481656" y="399027"/>
                  </a:lnTo>
                </a:path>
              </a:pathLst>
            </a:custGeom>
            <a:ln w="27101" cap="flat">
              <a:solidFill>
                <a:srgbClr val="00BFC4">
                  <a:alpha val="100000"/>
                </a:srgbClr>
              </a:solidFill>
              <a:prstDash val="solid"/>
              <a:round/>
            </a:ln>
          </p:spPr>
          <p:txBody>
            <a:bodyPr/>
            <a:lstStyle/>
            <a:p/>
          </p:txBody>
        </p:sp>
        <p:sp>
          <p:nvSpPr>
            <p:cNvPr id="31" name="pl31"/>
            <p:cNvSpPr/>
            <p:nvPr/>
          </p:nvSpPr>
          <p:spPr>
            <a:xfrm>
              <a:off x="2476084" y="3433457"/>
              <a:ext cx="5444591" cy="1755719"/>
            </a:xfrm>
            <a:custGeom>
              <a:avLst/>
              <a:pathLst>
                <a:path w="5444591" h="1755719">
                  <a:moveTo>
                    <a:pt x="0" y="1755719"/>
                  </a:moveTo>
                  <a:lnTo>
                    <a:pt x="259266" y="1476400"/>
                  </a:lnTo>
                  <a:lnTo>
                    <a:pt x="518532" y="1117276"/>
                  </a:lnTo>
                  <a:lnTo>
                    <a:pt x="777798" y="1675914"/>
                  </a:lnTo>
                  <a:lnTo>
                    <a:pt x="1037065" y="917762"/>
                  </a:lnTo>
                  <a:lnTo>
                    <a:pt x="1296331" y="877859"/>
                  </a:lnTo>
                  <a:lnTo>
                    <a:pt x="1555597" y="678346"/>
                  </a:lnTo>
                  <a:lnTo>
                    <a:pt x="1814863" y="598540"/>
                  </a:lnTo>
                  <a:lnTo>
                    <a:pt x="2074130" y="518735"/>
                  </a:lnTo>
                  <a:lnTo>
                    <a:pt x="2333396" y="319221"/>
                  </a:lnTo>
                  <a:lnTo>
                    <a:pt x="2592662" y="79805"/>
                  </a:lnTo>
                  <a:lnTo>
                    <a:pt x="2851928" y="159610"/>
                  </a:lnTo>
                  <a:lnTo>
                    <a:pt x="3111195" y="239416"/>
                  </a:lnTo>
                  <a:lnTo>
                    <a:pt x="3370461" y="319221"/>
                  </a:lnTo>
                  <a:lnTo>
                    <a:pt x="3629727" y="0"/>
                  </a:lnTo>
                  <a:lnTo>
                    <a:pt x="3888994" y="359124"/>
                  </a:lnTo>
                  <a:lnTo>
                    <a:pt x="4148260" y="319221"/>
                  </a:lnTo>
                  <a:lnTo>
                    <a:pt x="4407526" y="359124"/>
                  </a:lnTo>
                  <a:lnTo>
                    <a:pt x="4666792" y="159610"/>
                  </a:lnTo>
                  <a:lnTo>
                    <a:pt x="4926059" y="159610"/>
                  </a:lnTo>
                  <a:lnTo>
                    <a:pt x="5185325" y="79805"/>
                  </a:lnTo>
                  <a:lnTo>
                    <a:pt x="5444591"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5571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7965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9960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55469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33152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427294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41532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437707"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291" y="2547271"/>
              <a:ext cx="241651" cy="44951"/>
            </a:xfrm>
            <a:custGeom>
              <a:avLst/>
              <a:pathLst>
                <a:path w="241651" h="44951">
                  <a:moveTo>
                    <a:pt x="241651" y="0"/>
                  </a:moveTo>
                  <a:lnTo>
                    <a:pt x="0" y="44951"/>
                  </a:lnTo>
                </a:path>
              </a:pathLst>
            </a:custGeom>
          </p:spPr>
          <p:txBody>
            <a:bodyPr/>
            <a:lstStyle/>
            <a:p/>
          </p:txBody>
        </p:sp>
        <p:sp>
          <p:nvSpPr>
            <p:cNvPr id="42" name="pl42"/>
            <p:cNvSpPr/>
            <p:nvPr/>
          </p:nvSpPr>
          <p:spPr>
            <a:xfrm>
              <a:off x="7939059" y="2818731"/>
              <a:ext cx="240883" cy="15037"/>
            </a:xfrm>
            <a:custGeom>
              <a:avLst/>
              <a:pathLst>
                <a:path w="240883" h="15037">
                  <a:moveTo>
                    <a:pt x="240883" y="0"/>
                  </a:moveTo>
                  <a:lnTo>
                    <a:pt x="0" y="15037"/>
                  </a:lnTo>
                </a:path>
              </a:pathLst>
            </a:custGeom>
          </p:spPr>
          <p:txBody>
            <a:bodyPr/>
            <a:lstStyle/>
            <a:p/>
          </p:txBody>
        </p:sp>
        <p:sp>
          <p:nvSpPr>
            <p:cNvPr id="43" name="pl43"/>
            <p:cNvSpPr/>
            <p:nvPr/>
          </p:nvSpPr>
          <p:spPr>
            <a:xfrm>
              <a:off x="7938103" y="3038032"/>
              <a:ext cx="241838" cy="49987"/>
            </a:xfrm>
            <a:custGeom>
              <a:avLst/>
              <a:pathLst>
                <a:path w="241838" h="49987">
                  <a:moveTo>
                    <a:pt x="241838" y="49987"/>
                  </a:moveTo>
                  <a:lnTo>
                    <a:pt x="0" y="0"/>
                  </a:lnTo>
                </a:path>
              </a:pathLst>
            </a:custGeom>
          </p:spPr>
          <p:txBody>
            <a:bodyPr/>
            <a:lstStyle/>
            <a:p/>
          </p:txBody>
        </p:sp>
        <p:sp>
          <p:nvSpPr>
            <p:cNvPr id="44" name="pl44"/>
            <p:cNvSpPr/>
            <p:nvPr/>
          </p:nvSpPr>
          <p:spPr>
            <a:xfrm>
              <a:off x="7939163" y="3593063"/>
              <a:ext cx="240778" cy="3"/>
            </a:xfrm>
            <a:custGeom>
              <a:avLst/>
              <a:pathLst>
                <a:path w="240778" h="3">
                  <a:moveTo>
                    <a:pt x="240778" y="0"/>
                  </a:moveTo>
                  <a:lnTo>
                    <a:pt x="0" y="3"/>
                  </a:lnTo>
                </a:path>
              </a:pathLst>
            </a:custGeom>
          </p:spPr>
          <p:txBody>
            <a:bodyPr/>
            <a:lstStyle/>
            <a:p/>
          </p:txBody>
        </p:sp>
        <p:sp>
          <p:nvSpPr>
            <p:cNvPr id="45" name="pg45"/>
            <p:cNvSpPr/>
            <p:nvPr/>
          </p:nvSpPr>
          <p:spPr>
            <a:xfrm>
              <a:off x="8111362" y="24536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4944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67%</a:t>
              </a:r>
            </a:p>
          </p:txBody>
        </p:sp>
        <p:sp>
          <p:nvSpPr>
            <p:cNvPr id="47" name="pg47"/>
            <p:cNvSpPr/>
            <p:nvPr/>
          </p:nvSpPr>
          <p:spPr>
            <a:xfrm>
              <a:off x="8111362" y="27276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7684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61%</a:t>
              </a:r>
            </a:p>
          </p:txBody>
        </p:sp>
        <p:sp>
          <p:nvSpPr>
            <p:cNvPr id="49" name="pg49"/>
            <p:cNvSpPr/>
            <p:nvPr/>
          </p:nvSpPr>
          <p:spPr>
            <a:xfrm>
              <a:off x="8111362" y="30007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304158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56%</a:t>
              </a:r>
            </a:p>
          </p:txBody>
        </p:sp>
        <p:sp>
          <p:nvSpPr>
            <p:cNvPr id="51" name="pg51"/>
            <p:cNvSpPr/>
            <p:nvPr/>
          </p:nvSpPr>
          <p:spPr>
            <a:xfrm>
              <a:off x="8111362" y="35020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5429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645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Afghanistan,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706556"/>
              <a:ext cx="1379037" cy="557305"/>
            </a:xfrm>
            <a:prstGeom prst="rect">
              <a:avLst/>
            </a:prstGeom>
            <a:solidFill>
              <a:srgbClr val="D9D9D9">
                <a:alpha val="60000"/>
              </a:srgbClr>
            </a:solidFill>
          </p:spPr>
          <p:txBody>
            <a:bodyPr/>
            <a:lstStyle/>
            <a:p/>
          </p:txBody>
        </p:sp>
        <p:sp>
          <p:nvSpPr>
            <p:cNvPr id="11" name="pl11"/>
            <p:cNvSpPr/>
            <p:nvPr/>
          </p:nvSpPr>
          <p:spPr>
            <a:xfrm>
              <a:off x="160474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75946"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188222" y="49364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29698" y="437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9698" y="3821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69099" y="32645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82233" y="270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95367" y="2149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608500" y="15925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60850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302668" y="495481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340537"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353735"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401948" y="328483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428434" y="272753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423829" y="217022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432615" y="16129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414953"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1792535" y="4706556"/>
              <a:ext cx="1379037" cy="557305"/>
            </a:xfrm>
            <a:prstGeom prst="rect">
              <a:avLst/>
            </a:prstGeom>
            <a:solidFill>
              <a:srgbClr val="D9D9D9">
                <a:alpha val="60000"/>
              </a:srgbClr>
            </a:solidFill>
          </p:spPr>
          <p:txBody>
            <a:bodyPr/>
            <a:lstStyle/>
            <a:p/>
          </p:txBody>
        </p:sp>
        <p:sp>
          <p:nvSpPr>
            <p:cNvPr id="37" name="pl37"/>
            <p:cNvSpPr/>
            <p:nvPr/>
          </p:nvSpPr>
          <p:spPr>
            <a:xfrm>
              <a:off x="30139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2585171"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2558046" y="49364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2886389" y="437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965191" y="3821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004592" y="32645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017726" y="270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017726" y="2149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057127" y="15925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0571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2672492" y="495481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2710426" y="439945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2776030" y="384020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2850793" y="328483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2846188" y="272753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2850574" y="2170228"/>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2881241" y="16129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2863580"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3241161" y="4706556"/>
              <a:ext cx="1379037" cy="557305"/>
            </a:xfrm>
            <a:prstGeom prst="rect">
              <a:avLst/>
            </a:prstGeom>
            <a:solidFill>
              <a:srgbClr val="D9D9D9">
                <a:alpha val="60000"/>
              </a:srgbClr>
            </a:solidFill>
          </p:spPr>
          <p:txBody>
            <a:bodyPr/>
            <a:lstStyle/>
            <a:p/>
          </p:txBody>
        </p:sp>
        <p:sp>
          <p:nvSpPr>
            <p:cNvPr id="63" name="pl63"/>
            <p:cNvSpPr/>
            <p:nvPr/>
          </p:nvSpPr>
          <p:spPr>
            <a:xfrm>
              <a:off x="446259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403379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4019806" y="49364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4348149" y="437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4453218" y="38218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4453218" y="32645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4466352" y="270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4466352" y="2149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4505753" y="15925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450575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4134252" y="495481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4172186" y="439945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4264058" y="384020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4299420" y="328483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4294814" y="272753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4299200" y="2170228"/>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4329868" y="16129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431220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689788" y="4335019"/>
              <a:ext cx="1379037" cy="928842"/>
            </a:xfrm>
            <a:prstGeom prst="rect">
              <a:avLst/>
            </a:prstGeom>
            <a:solidFill>
              <a:srgbClr val="D9D9D9">
                <a:alpha val="60000"/>
              </a:srgbClr>
            </a:solidFill>
          </p:spPr>
          <p:txBody>
            <a:bodyPr/>
            <a:lstStyle/>
            <a:p/>
          </p:txBody>
        </p:sp>
        <p:sp>
          <p:nvSpPr>
            <p:cNvPr id="89" name="pl89"/>
            <p:cNvSpPr/>
            <p:nvPr/>
          </p:nvSpPr>
          <p:spPr>
            <a:xfrm>
              <a:off x="57667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533795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81%</a:t>
              </a:r>
            </a:p>
          </p:txBody>
        </p:sp>
        <p:sp>
          <p:nvSpPr>
            <p:cNvPr id="91" name="pt91"/>
            <p:cNvSpPr/>
            <p:nvPr/>
          </p:nvSpPr>
          <p:spPr>
            <a:xfrm>
              <a:off x="5310829"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5731107"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5888711" y="289297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5901845" y="1964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59281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tx96"/>
            <p:cNvSpPr/>
            <p:nvPr/>
          </p:nvSpPr>
          <p:spPr>
            <a:xfrm>
              <a:off x="5425274" y="47690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97" name="tx97"/>
            <p:cNvSpPr/>
            <p:nvPr/>
          </p:nvSpPr>
          <p:spPr>
            <a:xfrm>
              <a:off x="5555144"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98" name="tx98"/>
            <p:cNvSpPr/>
            <p:nvPr/>
          </p:nvSpPr>
          <p:spPr>
            <a:xfrm>
              <a:off x="5717173" y="29133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99" name="tx99"/>
            <p:cNvSpPr/>
            <p:nvPr/>
          </p:nvSpPr>
          <p:spPr>
            <a:xfrm>
              <a:off x="5748046" y="198445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0" name="tx100"/>
            <p:cNvSpPr/>
            <p:nvPr/>
          </p:nvSpPr>
          <p:spPr>
            <a:xfrm>
              <a:off x="5752227"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1" name="rc10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102" name="pl10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6138414" y="4706556"/>
              <a:ext cx="1379037" cy="557305"/>
            </a:xfrm>
            <a:prstGeom prst="rect">
              <a:avLst/>
            </a:prstGeom>
            <a:solidFill>
              <a:srgbClr val="D9D9D9">
                <a:alpha val="60000"/>
              </a:srgbClr>
            </a:solidFill>
          </p:spPr>
          <p:txBody>
            <a:bodyPr/>
            <a:lstStyle/>
            <a:p/>
          </p:txBody>
        </p:sp>
        <p:sp>
          <p:nvSpPr>
            <p:cNvPr id="109" name="pl109"/>
            <p:cNvSpPr/>
            <p:nvPr/>
          </p:nvSpPr>
          <p:spPr>
            <a:xfrm>
              <a:off x="737298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0" name="tx110"/>
            <p:cNvSpPr/>
            <p:nvPr/>
          </p:nvSpPr>
          <p:spPr>
            <a:xfrm>
              <a:off x="6944184"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111" name="pt111"/>
            <p:cNvSpPr/>
            <p:nvPr/>
          </p:nvSpPr>
          <p:spPr>
            <a:xfrm>
              <a:off x="683825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2" name="pt112"/>
            <p:cNvSpPr/>
            <p:nvPr/>
          </p:nvSpPr>
          <p:spPr>
            <a:xfrm>
              <a:off x="7206000" y="437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7284803" y="38218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7363605" y="32645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7376738" y="270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7389872" y="2149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7389872" y="15925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74030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tx119"/>
            <p:cNvSpPr/>
            <p:nvPr/>
          </p:nvSpPr>
          <p:spPr>
            <a:xfrm>
              <a:off x="6952703" y="495481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0" name="tx120"/>
            <p:cNvSpPr/>
            <p:nvPr/>
          </p:nvSpPr>
          <p:spPr>
            <a:xfrm>
              <a:off x="7030037" y="439945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1" name="tx121"/>
            <p:cNvSpPr/>
            <p:nvPr/>
          </p:nvSpPr>
          <p:spPr>
            <a:xfrm>
              <a:off x="7095642" y="384020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2" name="tx122"/>
            <p:cNvSpPr/>
            <p:nvPr/>
          </p:nvSpPr>
          <p:spPr>
            <a:xfrm>
              <a:off x="7192067" y="328483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3" name="tx123"/>
            <p:cNvSpPr/>
            <p:nvPr/>
          </p:nvSpPr>
          <p:spPr>
            <a:xfrm>
              <a:off x="7209587" y="272753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24" name="tx124"/>
            <p:cNvSpPr/>
            <p:nvPr/>
          </p:nvSpPr>
          <p:spPr>
            <a:xfrm>
              <a:off x="7213987" y="21702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25" name="tx125"/>
            <p:cNvSpPr/>
            <p:nvPr/>
          </p:nvSpPr>
          <p:spPr>
            <a:xfrm>
              <a:off x="7236074" y="161292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26" name="tx126"/>
            <p:cNvSpPr/>
            <p:nvPr/>
          </p:nvSpPr>
          <p:spPr>
            <a:xfrm>
              <a:off x="7209459"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27" name="rc127"/>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7587040" y="4706556"/>
              <a:ext cx="1379037" cy="557305"/>
            </a:xfrm>
            <a:prstGeom prst="rect">
              <a:avLst/>
            </a:prstGeom>
            <a:solidFill>
              <a:srgbClr val="D9D9D9">
                <a:alpha val="60000"/>
              </a:srgbClr>
            </a:solidFill>
          </p:spPr>
          <p:txBody>
            <a:bodyPr/>
            <a:lstStyle/>
            <a:p/>
          </p:txBody>
        </p:sp>
        <p:sp>
          <p:nvSpPr>
            <p:cNvPr id="135" name="pl135"/>
            <p:cNvSpPr/>
            <p:nvPr/>
          </p:nvSpPr>
          <p:spPr>
            <a:xfrm>
              <a:off x="87822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6" name="tx136"/>
            <p:cNvSpPr/>
            <p:nvPr/>
          </p:nvSpPr>
          <p:spPr>
            <a:xfrm>
              <a:off x="8353409"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37" name="pt137"/>
            <p:cNvSpPr/>
            <p:nvPr/>
          </p:nvSpPr>
          <p:spPr>
            <a:xfrm>
              <a:off x="8103012"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8641493" y="437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868089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8759696" y="326451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8799097" y="270720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8799097" y="21499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8851632" y="15925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885163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tx145"/>
            <p:cNvSpPr/>
            <p:nvPr/>
          </p:nvSpPr>
          <p:spPr>
            <a:xfrm>
              <a:off x="8217457" y="495481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46" name="tx146"/>
            <p:cNvSpPr/>
            <p:nvPr/>
          </p:nvSpPr>
          <p:spPr>
            <a:xfrm>
              <a:off x="8465530" y="439945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47" name="tx147"/>
            <p:cNvSpPr/>
            <p:nvPr/>
          </p:nvSpPr>
          <p:spPr>
            <a:xfrm>
              <a:off x="8491733" y="384020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48" name="tx148"/>
            <p:cNvSpPr/>
            <p:nvPr/>
          </p:nvSpPr>
          <p:spPr>
            <a:xfrm>
              <a:off x="8588159" y="328483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49" name="tx149"/>
            <p:cNvSpPr/>
            <p:nvPr/>
          </p:nvSpPr>
          <p:spPr>
            <a:xfrm>
              <a:off x="8645299" y="272753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0" name="tx150"/>
            <p:cNvSpPr/>
            <p:nvPr/>
          </p:nvSpPr>
          <p:spPr>
            <a:xfrm>
              <a:off x="8631946" y="2170228"/>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51" name="tx151"/>
            <p:cNvSpPr/>
            <p:nvPr/>
          </p:nvSpPr>
          <p:spPr>
            <a:xfrm>
              <a:off x="8675747" y="16129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2" name="tx152"/>
            <p:cNvSpPr/>
            <p:nvPr/>
          </p:nvSpPr>
          <p:spPr>
            <a:xfrm>
              <a:off x="8658085"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3" name="rc15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9035667" y="4218914"/>
              <a:ext cx="1379037" cy="696632"/>
            </a:xfrm>
            <a:prstGeom prst="rect">
              <a:avLst/>
            </a:prstGeom>
            <a:solidFill>
              <a:srgbClr val="D9D9D9">
                <a:alpha val="60000"/>
              </a:srgbClr>
            </a:solidFill>
          </p:spPr>
          <p:txBody>
            <a:bodyPr/>
            <a:lstStyle/>
            <a:p/>
          </p:txBody>
        </p:sp>
        <p:sp>
          <p:nvSpPr>
            <p:cNvPr id="161" name="pl161"/>
            <p:cNvSpPr/>
            <p:nvPr/>
          </p:nvSpPr>
          <p:spPr>
            <a:xfrm>
              <a:off x="1025710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2" name="tx162"/>
            <p:cNvSpPr/>
            <p:nvPr/>
          </p:nvSpPr>
          <p:spPr>
            <a:xfrm>
              <a:off x="982830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63" name="pt163"/>
            <p:cNvSpPr/>
            <p:nvPr/>
          </p:nvSpPr>
          <p:spPr>
            <a:xfrm>
              <a:off x="90262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9827446"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10129521"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10234590"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10234590"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10273991" y="17319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1030025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tx170"/>
            <p:cNvSpPr/>
            <p:nvPr/>
          </p:nvSpPr>
          <p:spPr>
            <a:xfrm>
              <a:off x="9140736"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71" name="tx171"/>
            <p:cNvSpPr/>
            <p:nvPr/>
          </p:nvSpPr>
          <p:spPr>
            <a:xfrm>
              <a:off x="9941891" y="453683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72" name="tx172"/>
            <p:cNvSpPr/>
            <p:nvPr/>
          </p:nvSpPr>
          <p:spPr>
            <a:xfrm>
              <a:off x="9953558"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73" name="tx173"/>
            <p:cNvSpPr/>
            <p:nvPr/>
          </p:nvSpPr>
          <p:spPr>
            <a:xfrm>
              <a:off x="10045429" y="31435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74" name="tx174"/>
            <p:cNvSpPr/>
            <p:nvPr/>
          </p:nvSpPr>
          <p:spPr>
            <a:xfrm>
              <a:off x="10063052" y="244888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75" name="tx175"/>
            <p:cNvSpPr/>
            <p:nvPr/>
          </p:nvSpPr>
          <p:spPr>
            <a:xfrm>
              <a:off x="10120193" y="17522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76" name="tx176"/>
            <p:cNvSpPr/>
            <p:nvPr/>
          </p:nvSpPr>
          <p:spPr>
            <a:xfrm>
              <a:off x="10124373"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77" name="rc17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178" name="pl17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4" name="rc184"/>
            <p:cNvSpPr/>
            <p:nvPr/>
          </p:nvSpPr>
          <p:spPr>
            <a:xfrm>
              <a:off x="10484293" y="3696440"/>
              <a:ext cx="1379037" cy="1044948"/>
            </a:xfrm>
            <a:prstGeom prst="rect">
              <a:avLst/>
            </a:prstGeom>
            <a:solidFill>
              <a:srgbClr val="D9D9D9">
                <a:alpha val="60000"/>
              </a:srgbClr>
            </a:solidFill>
          </p:spPr>
          <p:txBody>
            <a:bodyPr/>
            <a:lstStyle/>
            <a:p/>
          </p:txBody>
        </p:sp>
        <p:sp>
          <p:nvSpPr>
            <p:cNvPr id="185" name="pl185"/>
            <p:cNvSpPr/>
            <p:nvPr/>
          </p:nvSpPr>
          <p:spPr>
            <a:xfrm>
              <a:off x="115481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6" name="tx186"/>
            <p:cNvSpPr/>
            <p:nvPr/>
          </p:nvSpPr>
          <p:spPr>
            <a:xfrm>
              <a:off x="1111932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80%</a:t>
              </a:r>
            </a:p>
          </p:txBody>
        </p:sp>
        <p:sp>
          <p:nvSpPr>
            <p:cNvPr id="187" name="pt187"/>
            <p:cNvSpPr/>
            <p:nvPr/>
          </p:nvSpPr>
          <p:spPr>
            <a:xfrm>
              <a:off x="1046178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1123667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11617548"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11643815"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1170948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10576229"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93" name="tx193"/>
            <p:cNvSpPr/>
            <p:nvPr/>
          </p:nvSpPr>
          <p:spPr>
            <a:xfrm>
              <a:off x="11351117" y="418852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94" name="tx194"/>
            <p:cNvSpPr/>
            <p:nvPr/>
          </p:nvSpPr>
          <p:spPr>
            <a:xfrm>
              <a:off x="11441585" y="314551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95" name="tx195"/>
            <p:cNvSpPr/>
            <p:nvPr/>
          </p:nvSpPr>
          <p:spPr>
            <a:xfrm>
              <a:off x="11490017" y="21005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96" name="tx196"/>
            <p:cNvSpPr/>
            <p:nvPr/>
          </p:nvSpPr>
          <p:spPr>
            <a:xfrm>
              <a:off x="11537946" y="105561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97" name="rc19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198" name="rc19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9" name="tx19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(67%)</a:t>
              </a:r>
            </a:p>
          </p:txBody>
        </p:sp>
        <p:sp>
          <p:nvSpPr>
            <p:cNvPr id="200" name="rc20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(61%)</a:t>
              </a:r>
            </a:p>
          </p:txBody>
        </p:sp>
        <p:sp>
          <p:nvSpPr>
            <p:cNvPr id="202" name="rc20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(62%)</a:t>
              </a:r>
            </a:p>
          </p:txBody>
        </p:sp>
        <p:sp>
          <p:nvSpPr>
            <p:cNvPr id="204" name="rc20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(50%)</a:t>
              </a:r>
            </a:p>
          </p:txBody>
        </p:sp>
        <p:sp>
          <p:nvSpPr>
            <p:cNvPr id="206" name="rc20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7" name="tx20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(56%)</a:t>
              </a:r>
            </a:p>
          </p:txBody>
        </p:sp>
        <p:sp>
          <p:nvSpPr>
            <p:cNvPr id="208" name="rc20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9" name="tx20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(42%)</a:t>
              </a:r>
            </a:p>
          </p:txBody>
        </p:sp>
        <p:sp>
          <p:nvSpPr>
            <p:cNvPr id="210" name="rc21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1" name="tx21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(63%)</a:t>
              </a:r>
            </a:p>
          </p:txBody>
        </p:sp>
        <p:sp>
          <p:nvSpPr>
            <p:cNvPr id="212" name="rc21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(60%)</a:t>
              </a:r>
            </a:p>
          </p:txBody>
        </p:sp>
        <p:sp>
          <p:nvSpPr>
            <p:cNvPr id="214" name="pl21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5" name="pl21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tx22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2" name="tx22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3" name="tx22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4" name="tx22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5" name="tx22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6" name="tx22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7" name="pl22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28" name="pl22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5" name="tx23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6" name="tx23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37" name="tx23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38" name="tx23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9" name="tx23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0" name="pl24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41" name="pl24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9" name="tx24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50" name="tx25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51" name="tx25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52" name="tx25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3" name="pl25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54" name="pl25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1" name="tx26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2" name="tx26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63" name="tx26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64" name="tx26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65" name="tx26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66" name="pl26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67" name="pl26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tx27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4" name="tx27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75" name="tx27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76" name="tx27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77" name="tx27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78" name="tx27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79" name="pl27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80" name="pl28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6" name="tx28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7" name="tx28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8" name="tx28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9" name="tx28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0" name="tx29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1" name="tx29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2" name="pl29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93" name="pl29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9" name="tx29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0" name="tx30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01" name="tx30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02" name="tx30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3" name="tx30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04" name="tx30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5" name="pl30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06" name="pl30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2" name="tx31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3" name="tx31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4" name="tx31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15" name="tx31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16" name="tx31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7" name="tx31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18" name="tx31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9" name="tx319"/>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0" name="pt320"/>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tx325"/>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26" name="tx326"/>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27" name="tx327"/>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28" name="tx328"/>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29" name="tx329"/>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30" name="tx330"/>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331" name="tx33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2" name="tx332"/>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afg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3651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27755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185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15962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5703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99806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43910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88013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3551885"/>
              <a:ext cx="235719" cy="564111"/>
            </a:xfrm>
            <a:prstGeom prst="rect">
              <a:avLst/>
            </a:prstGeom>
            <a:solidFill>
              <a:srgbClr val="1CABE2">
                <a:alpha val="85098"/>
              </a:srgbClr>
            </a:solidFill>
          </p:spPr>
          <p:txBody>
            <a:bodyPr/>
            <a:lstStyle/>
            <a:p/>
          </p:txBody>
        </p:sp>
        <p:sp>
          <p:nvSpPr>
            <p:cNvPr id="26" name="rc26"/>
            <p:cNvSpPr/>
            <p:nvPr/>
          </p:nvSpPr>
          <p:spPr>
            <a:xfrm>
              <a:off x="1684176" y="3683548"/>
              <a:ext cx="235719" cy="432448"/>
            </a:xfrm>
            <a:prstGeom prst="rect">
              <a:avLst/>
            </a:prstGeom>
            <a:solidFill>
              <a:srgbClr val="1CABE2">
                <a:alpha val="85098"/>
              </a:srgbClr>
            </a:solidFill>
          </p:spPr>
          <p:txBody>
            <a:bodyPr/>
            <a:lstStyle/>
            <a:p/>
          </p:txBody>
        </p:sp>
        <p:sp>
          <p:nvSpPr>
            <p:cNvPr id="27" name="rc27"/>
            <p:cNvSpPr/>
            <p:nvPr/>
          </p:nvSpPr>
          <p:spPr>
            <a:xfrm>
              <a:off x="1946086" y="3711236"/>
              <a:ext cx="235719" cy="404761"/>
            </a:xfrm>
            <a:prstGeom prst="rect">
              <a:avLst/>
            </a:prstGeom>
            <a:solidFill>
              <a:srgbClr val="1CABE2">
                <a:alpha val="85098"/>
              </a:srgbClr>
            </a:solidFill>
          </p:spPr>
          <p:txBody>
            <a:bodyPr/>
            <a:lstStyle/>
            <a:p/>
          </p:txBody>
        </p:sp>
        <p:sp>
          <p:nvSpPr>
            <p:cNvPr id="28" name="rc28"/>
            <p:cNvSpPr/>
            <p:nvPr/>
          </p:nvSpPr>
          <p:spPr>
            <a:xfrm>
              <a:off x="2207996" y="3733739"/>
              <a:ext cx="235719" cy="382258"/>
            </a:xfrm>
            <a:prstGeom prst="rect">
              <a:avLst/>
            </a:prstGeom>
            <a:solidFill>
              <a:srgbClr val="1CABE2">
                <a:alpha val="85098"/>
              </a:srgbClr>
            </a:solidFill>
          </p:spPr>
          <p:txBody>
            <a:bodyPr/>
            <a:lstStyle/>
            <a:p/>
          </p:txBody>
        </p:sp>
        <p:sp>
          <p:nvSpPr>
            <p:cNvPr id="29" name="rc29"/>
            <p:cNvSpPr/>
            <p:nvPr/>
          </p:nvSpPr>
          <p:spPr>
            <a:xfrm>
              <a:off x="2469906" y="3793176"/>
              <a:ext cx="235719" cy="322821"/>
            </a:xfrm>
            <a:prstGeom prst="rect">
              <a:avLst/>
            </a:prstGeom>
            <a:solidFill>
              <a:srgbClr val="1CABE2">
                <a:alpha val="85098"/>
              </a:srgbClr>
            </a:solidFill>
          </p:spPr>
          <p:txBody>
            <a:bodyPr/>
            <a:lstStyle/>
            <a:p/>
          </p:txBody>
        </p:sp>
        <p:sp>
          <p:nvSpPr>
            <p:cNvPr id="30" name="rc30"/>
            <p:cNvSpPr/>
            <p:nvPr/>
          </p:nvSpPr>
          <p:spPr>
            <a:xfrm>
              <a:off x="2731817" y="3838495"/>
              <a:ext cx="235719" cy="277502"/>
            </a:xfrm>
            <a:prstGeom prst="rect">
              <a:avLst/>
            </a:prstGeom>
            <a:solidFill>
              <a:srgbClr val="1CABE2">
                <a:alpha val="85098"/>
              </a:srgbClr>
            </a:solidFill>
          </p:spPr>
          <p:txBody>
            <a:bodyPr/>
            <a:lstStyle/>
            <a:p/>
          </p:txBody>
        </p:sp>
        <p:sp>
          <p:nvSpPr>
            <p:cNvPr id="31" name="rc31"/>
            <p:cNvSpPr/>
            <p:nvPr/>
          </p:nvSpPr>
          <p:spPr>
            <a:xfrm>
              <a:off x="2993727" y="3820216"/>
              <a:ext cx="235719" cy="295780"/>
            </a:xfrm>
            <a:prstGeom prst="rect">
              <a:avLst/>
            </a:prstGeom>
            <a:solidFill>
              <a:srgbClr val="1CABE2">
                <a:alpha val="85098"/>
              </a:srgbClr>
            </a:solidFill>
          </p:spPr>
          <p:txBody>
            <a:bodyPr/>
            <a:lstStyle/>
            <a:p/>
          </p:txBody>
        </p:sp>
        <p:sp>
          <p:nvSpPr>
            <p:cNvPr id="32" name="rc32"/>
            <p:cNvSpPr/>
            <p:nvPr/>
          </p:nvSpPr>
          <p:spPr>
            <a:xfrm>
              <a:off x="3255637" y="3827822"/>
              <a:ext cx="235719" cy="288175"/>
            </a:xfrm>
            <a:prstGeom prst="rect">
              <a:avLst/>
            </a:prstGeom>
            <a:solidFill>
              <a:srgbClr val="1CABE2">
                <a:alpha val="85098"/>
              </a:srgbClr>
            </a:solidFill>
          </p:spPr>
          <p:txBody>
            <a:bodyPr/>
            <a:lstStyle/>
            <a:p/>
          </p:txBody>
        </p:sp>
        <p:sp>
          <p:nvSpPr>
            <p:cNvPr id="33" name="rc33"/>
            <p:cNvSpPr/>
            <p:nvPr/>
          </p:nvSpPr>
          <p:spPr>
            <a:xfrm>
              <a:off x="3517547" y="3817758"/>
              <a:ext cx="235719" cy="298239"/>
            </a:xfrm>
            <a:prstGeom prst="rect">
              <a:avLst/>
            </a:prstGeom>
            <a:solidFill>
              <a:srgbClr val="1CABE2">
                <a:alpha val="85098"/>
              </a:srgbClr>
            </a:solidFill>
          </p:spPr>
          <p:txBody>
            <a:bodyPr/>
            <a:lstStyle/>
            <a:p/>
          </p:txBody>
        </p:sp>
        <p:sp>
          <p:nvSpPr>
            <p:cNvPr id="34" name="rc34"/>
            <p:cNvSpPr/>
            <p:nvPr/>
          </p:nvSpPr>
          <p:spPr>
            <a:xfrm>
              <a:off x="3779457" y="3772221"/>
              <a:ext cx="235719" cy="343775"/>
            </a:xfrm>
            <a:prstGeom prst="rect">
              <a:avLst/>
            </a:prstGeom>
            <a:solidFill>
              <a:srgbClr val="1CABE2">
                <a:alpha val="85098"/>
              </a:srgbClr>
            </a:solidFill>
          </p:spPr>
          <p:txBody>
            <a:bodyPr/>
            <a:lstStyle/>
            <a:p/>
          </p:txBody>
        </p:sp>
        <p:sp>
          <p:nvSpPr>
            <p:cNvPr id="35" name="rc35"/>
            <p:cNvSpPr/>
            <p:nvPr/>
          </p:nvSpPr>
          <p:spPr>
            <a:xfrm>
              <a:off x="4041368" y="3764895"/>
              <a:ext cx="235719" cy="351102"/>
            </a:xfrm>
            <a:prstGeom prst="rect">
              <a:avLst/>
            </a:prstGeom>
            <a:solidFill>
              <a:srgbClr val="1CABE2">
                <a:alpha val="85098"/>
              </a:srgbClr>
            </a:solidFill>
          </p:spPr>
          <p:txBody>
            <a:bodyPr/>
            <a:lstStyle/>
            <a:p/>
          </p:txBody>
        </p:sp>
        <p:sp>
          <p:nvSpPr>
            <p:cNvPr id="36" name="rc36"/>
            <p:cNvSpPr/>
            <p:nvPr/>
          </p:nvSpPr>
          <p:spPr>
            <a:xfrm>
              <a:off x="4303278" y="3834716"/>
              <a:ext cx="235719" cy="281281"/>
            </a:xfrm>
            <a:prstGeom prst="rect">
              <a:avLst/>
            </a:prstGeom>
            <a:solidFill>
              <a:srgbClr val="1CABE2">
                <a:alpha val="85098"/>
              </a:srgbClr>
            </a:solidFill>
          </p:spPr>
          <p:txBody>
            <a:bodyPr/>
            <a:lstStyle/>
            <a:p/>
          </p:txBody>
        </p:sp>
        <p:sp>
          <p:nvSpPr>
            <p:cNvPr id="37" name="rc37"/>
            <p:cNvSpPr/>
            <p:nvPr/>
          </p:nvSpPr>
          <p:spPr>
            <a:xfrm>
              <a:off x="4565188" y="3824634"/>
              <a:ext cx="235719" cy="291362"/>
            </a:xfrm>
            <a:prstGeom prst="rect">
              <a:avLst/>
            </a:prstGeom>
            <a:solidFill>
              <a:srgbClr val="1CABE2">
                <a:alpha val="85098"/>
              </a:srgbClr>
            </a:solidFill>
          </p:spPr>
          <p:txBody>
            <a:bodyPr/>
            <a:lstStyle/>
            <a:p/>
          </p:txBody>
        </p:sp>
        <p:sp>
          <p:nvSpPr>
            <p:cNvPr id="38" name="rc38"/>
            <p:cNvSpPr/>
            <p:nvPr/>
          </p:nvSpPr>
          <p:spPr>
            <a:xfrm>
              <a:off x="4827098" y="3790016"/>
              <a:ext cx="235719" cy="325981"/>
            </a:xfrm>
            <a:prstGeom prst="rect">
              <a:avLst/>
            </a:prstGeom>
            <a:solidFill>
              <a:srgbClr val="1CABE2">
                <a:alpha val="85098"/>
              </a:srgbClr>
            </a:solidFill>
          </p:spPr>
          <p:txBody>
            <a:bodyPr/>
            <a:lstStyle/>
            <a:p/>
          </p:txBody>
        </p:sp>
        <p:sp>
          <p:nvSpPr>
            <p:cNvPr id="39" name="rc39"/>
            <p:cNvSpPr/>
            <p:nvPr/>
          </p:nvSpPr>
          <p:spPr>
            <a:xfrm>
              <a:off x="5089008" y="3741440"/>
              <a:ext cx="235719" cy="374556"/>
            </a:xfrm>
            <a:prstGeom prst="rect">
              <a:avLst/>
            </a:prstGeom>
            <a:solidFill>
              <a:srgbClr val="1CABE2">
                <a:alpha val="85098"/>
              </a:srgbClr>
            </a:solidFill>
          </p:spPr>
          <p:txBody>
            <a:bodyPr/>
            <a:lstStyle/>
            <a:p/>
          </p:txBody>
        </p:sp>
        <p:sp>
          <p:nvSpPr>
            <p:cNvPr id="40" name="rc40"/>
            <p:cNvSpPr/>
            <p:nvPr/>
          </p:nvSpPr>
          <p:spPr>
            <a:xfrm>
              <a:off x="5350919" y="3731980"/>
              <a:ext cx="235719" cy="384016"/>
            </a:xfrm>
            <a:prstGeom prst="rect">
              <a:avLst/>
            </a:prstGeom>
            <a:solidFill>
              <a:srgbClr val="1CABE2">
                <a:alpha val="85098"/>
              </a:srgbClr>
            </a:solidFill>
          </p:spPr>
          <p:txBody>
            <a:bodyPr/>
            <a:lstStyle/>
            <a:p/>
          </p:txBody>
        </p:sp>
        <p:sp>
          <p:nvSpPr>
            <p:cNvPr id="41" name="rc41"/>
            <p:cNvSpPr/>
            <p:nvPr/>
          </p:nvSpPr>
          <p:spPr>
            <a:xfrm>
              <a:off x="5612829" y="3728022"/>
              <a:ext cx="235719" cy="387975"/>
            </a:xfrm>
            <a:prstGeom prst="rect">
              <a:avLst/>
            </a:prstGeom>
            <a:solidFill>
              <a:srgbClr val="1CABE2">
                <a:alpha val="85098"/>
              </a:srgbClr>
            </a:solidFill>
          </p:spPr>
          <p:txBody>
            <a:bodyPr/>
            <a:lstStyle/>
            <a:p/>
          </p:txBody>
        </p:sp>
        <p:sp>
          <p:nvSpPr>
            <p:cNvPr id="42" name="rc42"/>
            <p:cNvSpPr/>
            <p:nvPr/>
          </p:nvSpPr>
          <p:spPr>
            <a:xfrm>
              <a:off x="5874739" y="3721962"/>
              <a:ext cx="235719" cy="394035"/>
            </a:xfrm>
            <a:prstGeom prst="rect">
              <a:avLst/>
            </a:prstGeom>
            <a:solidFill>
              <a:srgbClr val="1CABE2">
                <a:alpha val="85098"/>
              </a:srgbClr>
            </a:solidFill>
          </p:spPr>
          <p:txBody>
            <a:bodyPr/>
            <a:lstStyle/>
            <a:p/>
          </p:txBody>
        </p:sp>
        <p:sp>
          <p:nvSpPr>
            <p:cNvPr id="43" name="rc43"/>
            <p:cNvSpPr/>
            <p:nvPr/>
          </p:nvSpPr>
          <p:spPr>
            <a:xfrm>
              <a:off x="6136649" y="3775020"/>
              <a:ext cx="235719" cy="340977"/>
            </a:xfrm>
            <a:prstGeom prst="rect">
              <a:avLst/>
            </a:prstGeom>
            <a:solidFill>
              <a:srgbClr val="1CABE2">
                <a:alpha val="85098"/>
              </a:srgbClr>
            </a:solidFill>
          </p:spPr>
          <p:txBody>
            <a:bodyPr/>
            <a:lstStyle/>
            <a:p/>
          </p:txBody>
        </p:sp>
        <p:sp>
          <p:nvSpPr>
            <p:cNvPr id="44" name="rc44"/>
            <p:cNvSpPr/>
            <p:nvPr/>
          </p:nvSpPr>
          <p:spPr>
            <a:xfrm>
              <a:off x="6398559" y="3648254"/>
              <a:ext cx="235719" cy="467743"/>
            </a:xfrm>
            <a:prstGeom prst="rect">
              <a:avLst/>
            </a:prstGeom>
            <a:solidFill>
              <a:srgbClr val="1CABE2">
                <a:alpha val="85098"/>
              </a:srgbClr>
            </a:solidFill>
          </p:spPr>
          <p:txBody>
            <a:bodyPr/>
            <a:lstStyle/>
            <a:p/>
          </p:txBody>
        </p:sp>
        <p:sp>
          <p:nvSpPr>
            <p:cNvPr id="45" name="rc45"/>
            <p:cNvSpPr/>
            <p:nvPr/>
          </p:nvSpPr>
          <p:spPr>
            <a:xfrm>
              <a:off x="6660470" y="3655279"/>
              <a:ext cx="235719" cy="460717"/>
            </a:xfrm>
            <a:prstGeom prst="rect">
              <a:avLst/>
            </a:prstGeom>
            <a:solidFill>
              <a:srgbClr val="1CABE2">
                <a:alpha val="85098"/>
              </a:srgbClr>
            </a:solidFill>
          </p:spPr>
          <p:txBody>
            <a:bodyPr/>
            <a:lstStyle/>
            <a:p/>
          </p:txBody>
        </p:sp>
        <p:sp>
          <p:nvSpPr>
            <p:cNvPr id="46" name="rc46"/>
            <p:cNvSpPr/>
            <p:nvPr/>
          </p:nvSpPr>
          <p:spPr>
            <a:xfrm>
              <a:off x="6922380" y="3553536"/>
              <a:ext cx="235719" cy="562460"/>
            </a:xfrm>
            <a:prstGeom prst="rect">
              <a:avLst/>
            </a:prstGeom>
            <a:solidFill>
              <a:srgbClr val="1CABE2">
                <a:alpha val="85098"/>
              </a:srgbClr>
            </a:solidFill>
          </p:spPr>
          <p:txBody>
            <a:bodyPr/>
            <a:lstStyle/>
            <a:p/>
          </p:txBody>
        </p:sp>
        <p:sp>
          <p:nvSpPr>
            <p:cNvPr id="47" name="rc47"/>
            <p:cNvSpPr/>
            <p:nvPr/>
          </p:nvSpPr>
          <p:spPr>
            <a:xfrm>
              <a:off x="7184290" y="3612319"/>
              <a:ext cx="235719" cy="503677"/>
            </a:xfrm>
            <a:prstGeom prst="rect">
              <a:avLst/>
            </a:prstGeom>
            <a:solidFill>
              <a:srgbClr val="1CABE2">
                <a:alpha val="85098"/>
              </a:srgbClr>
            </a:solidFill>
          </p:spPr>
          <p:txBody>
            <a:bodyPr/>
            <a:lstStyle/>
            <a:p/>
          </p:txBody>
        </p:sp>
        <p:sp>
          <p:nvSpPr>
            <p:cNvPr id="48" name="rc48"/>
            <p:cNvSpPr/>
            <p:nvPr/>
          </p:nvSpPr>
          <p:spPr>
            <a:xfrm>
              <a:off x="7446200" y="3625491"/>
              <a:ext cx="235719" cy="490506"/>
            </a:xfrm>
            <a:prstGeom prst="rect">
              <a:avLst/>
            </a:prstGeom>
            <a:solidFill>
              <a:srgbClr val="1CABE2">
                <a:alpha val="85098"/>
              </a:srgbClr>
            </a:solidFill>
          </p:spPr>
          <p:txBody>
            <a:bodyPr/>
            <a:lstStyle/>
            <a:p/>
          </p:txBody>
        </p:sp>
        <p:sp>
          <p:nvSpPr>
            <p:cNvPr id="49" name="rc49"/>
            <p:cNvSpPr/>
            <p:nvPr/>
          </p:nvSpPr>
          <p:spPr>
            <a:xfrm>
              <a:off x="7708110" y="3617025"/>
              <a:ext cx="235719" cy="498972"/>
            </a:xfrm>
            <a:prstGeom prst="rect">
              <a:avLst/>
            </a:prstGeom>
            <a:solidFill>
              <a:srgbClr val="1CABE2">
                <a:alpha val="85098"/>
              </a:srgbClr>
            </a:solidFill>
          </p:spPr>
          <p:txBody>
            <a:bodyPr/>
            <a:lstStyle/>
            <a:p/>
          </p:txBody>
        </p:sp>
        <p:sp>
          <p:nvSpPr>
            <p:cNvPr id="50" name="rc50"/>
            <p:cNvSpPr/>
            <p:nvPr/>
          </p:nvSpPr>
          <p:spPr>
            <a:xfrm>
              <a:off x="7970021" y="3579032"/>
              <a:ext cx="235719" cy="536965"/>
            </a:xfrm>
            <a:prstGeom prst="rect">
              <a:avLst/>
            </a:prstGeom>
            <a:solidFill>
              <a:srgbClr val="1CABE2">
                <a:alpha val="85098"/>
              </a:srgbClr>
            </a:solidFill>
          </p:spPr>
          <p:txBody>
            <a:bodyPr/>
            <a:lstStyle/>
            <a:p/>
          </p:txBody>
        </p:sp>
        <p:sp>
          <p:nvSpPr>
            <p:cNvPr id="51" name="rc51"/>
            <p:cNvSpPr/>
            <p:nvPr/>
          </p:nvSpPr>
          <p:spPr>
            <a:xfrm>
              <a:off x="1422266" y="3291525"/>
              <a:ext cx="235719" cy="260360"/>
            </a:xfrm>
            <a:prstGeom prst="rect">
              <a:avLst/>
            </a:prstGeom>
            <a:solidFill>
              <a:srgbClr val="B3B3B3">
                <a:alpha val="85098"/>
              </a:srgbClr>
            </a:solidFill>
          </p:spPr>
          <p:txBody>
            <a:bodyPr/>
            <a:lstStyle/>
            <a:p/>
          </p:txBody>
        </p:sp>
        <p:sp>
          <p:nvSpPr>
            <p:cNvPr id="52" name="rc52"/>
            <p:cNvSpPr/>
            <p:nvPr/>
          </p:nvSpPr>
          <p:spPr>
            <a:xfrm>
              <a:off x="1684176" y="3409312"/>
              <a:ext cx="235719" cy="274236"/>
            </a:xfrm>
            <a:prstGeom prst="rect">
              <a:avLst/>
            </a:prstGeom>
            <a:solidFill>
              <a:srgbClr val="B3B3B3">
                <a:alpha val="85098"/>
              </a:srgbClr>
            </a:solidFill>
          </p:spPr>
          <p:txBody>
            <a:bodyPr/>
            <a:lstStyle/>
            <a:p/>
          </p:txBody>
        </p:sp>
        <p:sp>
          <p:nvSpPr>
            <p:cNvPr id="53" name="rc53"/>
            <p:cNvSpPr/>
            <p:nvPr/>
          </p:nvSpPr>
          <p:spPr>
            <a:xfrm>
              <a:off x="1946086" y="3434295"/>
              <a:ext cx="235719" cy="276941"/>
            </a:xfrm>
            <a:prstGeom prst="rect">
              <a:avLst/>
            </a:prstGeom>
            <a:solidFill>
              <a:srgbClr val="B3B3B3">
                <a:alpha val="85098"/>
              </a:srgbClr>
            </a:solidFill>
          </p:spPr>
          <p:txBody>
            <a:bodyPr/>
            <a:lstStyle/>
            <a:p/>
          </p:txBody>
        </p:sp>
        <p:sp>
          <p:nvSpPr>
            <p:cNvPr id="54" name="rc54"/>
            <p:cNvSpPr/>
            <p:nvPr/>
          </p:nvSpPr>
          <p:spPr>
            <a:xfrm>
              <a:off x="2207996" y="3452666"/>
              <a:ext cx="235719" cy="281073"/>
            </a:xfrm>
            <a:prstGeom prst="rect">
              <a:avLst/>
            </a:prstGeom>
            <a:solidFill>
              <a:srgbClr val="B3B3B3">
                <a:alpha val="85098"/>
              </a:srgbClr>
            </a:solidFill>
          </p:spPr>
          <p:txBody>
            <a:bodyPr/>
            <a:lstStyle/>
            <a:p/>
          </p:txBody>
        </p:sp>
        <p:sp>
          <p:nvSpPr>
            <p:cNvPr id="55" name="rc55"/>
            <p:cNvSpPr/>
            <p:nvPr/>
          </p:nvSpPr>
          <p:spPr>
            <a:xfrm>
              <a:off x="2469906" y="3539532"/>
              <a:ext cx="235719" cy="253643"/>
            </a:xfrm>
            <a:prstGeom prst="rect">
              <a:avLst/>
            </a:prstGeom>
            <a:solidFill>
              <a:srgbClr val="B3B3B3">
                <a:alpha val="85098"/>
              </a:srgbClr>
            </a:solidFill>
          </p:spPr>
          <p:txBody>
            <a:bodyPr/>
            <a:lstStyle/>
            <a:p/>
          </p:txBody>
        </p:sp>
        <p:sp>
          <p:nvSpPr>
            <p:cNvPr id="56" name="rc56"/>
            <p:cNvSpPr/>
            <p:nvPr/>
          </p:nvSpPr>
          <p:spPr>
            <a:xfrm>
              <a:off x="2731817" y="3630367"/>
              <a:ext cx="235719" cy="208127"/>
            </a:xfrm>
            <a:prstGeom prst="rect">
              <a:avLst/>
            </a:prstGeom>
            <a:solidFill>
              <a:srgbClr val="B3B3B3">
                <a:alpha val="85098"/>
              </a:srgbClr>
            </a:solidFill>
          </p:spPr>
          <p:txBody>
            <a:bodyPr/>
            <a:lstStyle/>
            <a:p/>
          </p:txBody>
        </p:sp>
        <p:sp>
          <p:nvSpPr>
            <p:cNvPr id="57" name="rc57"/>
            <p:cNvSpPr/>
            <p:nvPr/>
          </p:nvSpPr>
          <p:spPr>
            <a:xfrm>
              <a:off x="2993727" y="3619084"/>
              <a:ext cx="235719" cy="201132"/>
            </a:xfrm>
            <a:prstGeom prst="rect">
              <a:avLst/>
            </a:prstGeom>
            <a:solidFill>
              <a:srgbClr val="B3B3B3">
                <a:alpha val="85098"/>
              </a:srgbClr>
            </a:solidFill>
          </p:spPr>
          <p:txBody>
            <a:bodyPr/>
            <a:lstStyle/>
            <a:p/>
          </p:txBody>
        </p:sp>
        <p:sp>
          <p:nvSpPr>
            <p:cNvPr id="58" name="rc58"/>
            <p:cNvSpPr/>
            <p:nvPr/>
          </p:nvSpPr>
          <p:spPr>
            <a:xfrm>
              <a:off x="3255637" y="3671727"/>
              <a:ext cx="235719" cy="156094"/>
            </a:xfrm>
            <a:prstGeom prst="rect">
              <a:avLst/>
            </a:prstGeom>
            <a:solidFill>
              <a:srgbClr val="B3B3B3">
                <a:alpha val="85098"/>
              </a:srgbClr>
            </a:solidFill>
          </p:spPr>
          <p:txBody>
            <a:bodyPr/>
            <a:lstStyle/>
            <a:p/>
          </p:txBody>
        </p:sp>
        <p:sp>
          <p:nvSpPr>
            <p:cNvPr id="59" name="rc59"/>
            <p:cNvSpPr/>
            <p:nvPr/>
          </p:nvSpPr>
          <p:spPr>
            <a:xfrm>
              <a:off x="3517547" y="3686533"/>
              <a:ext cx="235719" cy="131224"/>
            </a:xfrm>
            <a:prstGeom prst="rect">
              <a:avLst/>
            </a:prstGeom>
            <a:solidFill>
              <a:srgbClr val="B3B3B3">
                <a:alpha val="85098"/>
              </a:srgbClr>
            </a:solidFill>
          </p:spPr>
          <p:txBody>
            <a:bodyPr/>
            <a:lstStyle/>
            <a:p/>
          </p:txBody>
        </p:sp>
        <p:sp>
          <p:nvSpPr>
            <p:cNvPr id="60" name="rc60"/>
            <p:cNvSpPr/>
            <p:nvPr/>
          </p:nvSpPr>
          <p:spPr>
            <a:xfrm>
              <a:off x="3779457" y="3661722"/>
              <a:ext cx="235719" cy="110499"/>
            </a:xfrm>
            <a:prstGeom prst="rect">
              <a:avLst/>
            </a:prstGeom>
            <a:solidFill>
              <a:srgbClr val="B3B3B3">
                <a:alpha val="85098"/>
              </a:srgbClr>
            </a:solidFill>
          </p:spPr>
          <p:txBody>
            <a:bodyPr/>
            <a:lstStyle/>
            <a:p/>
          </p:txBody>
        </p:sp>
        <p:sp>
          <p:nvSpPr>
            <p:cNvPr id="61" name="rc61"/>
            <p:cNvSpPr/>
            <p:nvPr/>
          </p:nvSpPr>
          <p:spPr>
            <a:xfrm>
              <a:off x="4041368" y="3689658"/>
              <a:ext cx="235719" cy="75236"/>
            </a:xfrm>
            <a:prstGeom prst="rect">
              <a:avLst/>
            </a:prstGeom>
            <a:solidFill>
              <a:srgbClr val="B3B3B3">
                <a:alpha val="85098"/>
              </a:srgbClr>
            </a:solidFill>
          </p:spPr>
          <p:txBody>
            <a:bodyPr/>
            <a:lstStyle/>
            <a:p/>
          </p:txBody>
        </p:sp>
        <p:sp>
          <p:nvSpPr>
            <p:cNvPr id="62" name="rc62"/>
            <p:cNvSpPr/>
            <p:nvPr/>
          </p:nvSpPr>
          <p:spPr>
            <a:xfrm>
              <a:off x="4303278" y="3706861"/>
              <a:ext cx="235719" cy="127855"/>
            </a:xfrm>
            <a:prstGeom prst="rect">
              <a:avLst/>
            </a:prstGeom>
            <a:solidFill>
              <a:srgbClr val="B3B3B3">
                <a:alpha val="85098"/>
              </a:srgbClr>
            </a:solidFill>
          </p:spPr>
          <p:txBody>
            <a:bodyPr/>
            <a:lstStyle/>
            <a:p/>
          </p:txBody>
        </p:sp>
        <p:sp>
          <p:nvSpPr>
            <p:cNvPr id="63" name="rc63"/>
            <p:cNvSpPr/>
            <p:nvPr/>
          </p:nvSpPr>
          <p:spPr>
            <a:xfrm>
              <a:off x="4565188" y="3678954"/>
              <a:ext cx="235719" cy="145680"/>
            </a:xfrm>
            <a:prstGeom prst="rect">
              <a:avLst/>
            </a:prstGeom>
            <a:solidFill>
              <a:srgbClr val="B3B3B3">
                <a:alpha val="85098"/>
              </a:srgbClr>
            </a:solidFill>
          </p:spPr>
          <p:txBody>
            <a:bodyPr/>
            <a:lstStyle/>
            <a:p/>
          </p:txBody>
        </p:sp>
        <p:sp>
          <p:nvSpPr>
            <p:cNvPr id="64" name="rc64"/>
            <p:cNvSpPr/>
            <p:nvPr/>
          </p:nvSpPr>
          <p:spPr>
            <a:xfrm>
              <a:off x="4827098" y="3627025"/>
              <a:ext cx="235719" cy="162990"/>
            </a:xfrm>
            <a:prstGeom prst="rect">
              <a:avLst/>
            </a:prstGeom>
            <a:solidFill>
              <a:srgbClr val="B3B3B3">
                <a:alpha val="85098"/>
              </a:srgbClr>
            </a:solidFill>
          </p:spPr>
          <p:txBody>
            <a:bodyPr/>
            <a:lstStyle/>
            <a:p/>
          </p:txBody>
        </p:sp>
        <p:sp>
          <p:nvSpPr>
            <p:cNvPr id="65" name="rc65"/>
            <p:cNvSpPr/>
            <p:nvPr/>
          </p:nvSpPr>
          <p:spPr>
            <a:xfrm>
              <a:off x="5089008" y="3588844"/>
              <a:ext cx="235719" cy="152596"/>
            </a:xfrm>
            <a:prstGeom prst="rect">
              <a:avLst/>
            </a:prstGeom>
            <a:solidFill>
              <a:srgbClr val="B3B3B3">
                <a:alpha val="85098"/>
              </a:srgbClr>
            </a:solidFill>
          </p:spPr>
          <p:txBody>
            <a:bodyPr/>
            <a:lstStyle/>
            <a:p/>
          </p:txBody>
        </p:sp>
        <p:sp>
          <p:nvSpPr>
            <p:cNvPr id="66" name="rc66"/>
            <p:cNvSpPr/>
            <p:nvPr/>
          </p:nvSpPr>
          <p:spPr>
            <a:xfrm>
              <a:off x="5350919" y="3603975"/>
              <a:ext cx="235719" cy="128005"/>
            </a:xfrm>
            <a:prstGeom prst="rect">
              <a:avLst/>
            </a:prstGeom>
            <a:solidFill>
              <a:srgbClr val="B3B3B3">
                <a:alpha val="85098"/>
              </a:srgbClr>
            </a:solidFill>
          </p:spPr>
          <p:txBody>
            <a:bodyPr/>
            <a:lstStyle/>
            <a:p/>
          </p:txBody>
        </p:sp>
        <p:sp>
          <p:nvSpPr>
            <p:cNvPr id="67" name="rc67"/>
            <p:cNvSpPr/>
            <p:nvPr/>
          </p:nvSpPr>
          <p:spPr>
            <a:xfrm>
              <a:off x="5612829" y="3627436"/>
              <a:ext cx="235719" cy="100585"/>
            </a:xfrm>
            <a:prstGeom prst="rect">
              <a:avLst/>
            </a:prstGeom>
            <a:solidFill>
              <a:srgbClr val="B3B3B3">
                <a:alpha val="85098"/>
              </a:srgbClr>
            </a:solidFill>
          </p:spPr>
          <p:txBody>
            <a:bodyPr/>
            <a:lstStyle/>
            <a:p/>
          </p:txBody>
        </p:sp>
        <p:sp>
          <p:nvSpPr>
            <p:cNvPr id="68" name="rc68"/>
            <p:cNvSpPr/>
            <p:nvPr/>
          </p:nvSpPr>
          <p:spPr>
            <a:xfrm>
              <a:off x="5874739" y="3590616"/>
              <a:ext cx="235719" cy="131345"/>
            </a:xfrm>
            <a:prstGeom prst="rect">
              <a:avLst/>
            </a:prstGeom>
            <a:solidFill>
              <a:srgbClr val="B3B3B3">
                <a:alpha val="85098"/>
              </a:srgbClr>
            </a:solidFill>
          </p:spPr>
          <p:txBody>
            <a:bodyPr/>
            <a:lstStyle/>
            <a:p/>
          </p:txBody>
        </p:sp>
        <p:sp>
          <p:nvSpPr>
            <p:cNvPr id="69" name="rc69"/>
            <p:cNvSpPr/>
            <p:nvPr/>
          </p:nvSpPr>
          <p:spPr>
            <a:xfrm>
              <a:off x="6136649" y="3641595"/>
              <a:ext cx="235719" cy="133424"/>
            </a:xfrm>
            <a:prstGeom prst="rect">
              <a:avLst/>
            </a:prstGeom>
            <a:solidFill>
              <a:srgbClr val="B3B3B3">
                <a:alpha val="85098"/>
              </a:srgbClr>
            </a:solidFill>
          </p:spPr>
          <p:txBody>
            <a:bodyPr/>
            <a:lstStyle/>
            <a:p/>
          </p:txBody>
        </p:sp>
        <p:sp>
          <p:nvSpPr>
            <p:cNvPr id="70" name="rc70"/>
            <p:cNvSpPr/>
            <p:nvPr/>
          </p:nvSpPr>
          <p:spPr>
            <a:xfrm>
              <a:off x="6398559" y="3587900"/>
              <a:ext cx="235719" cy="60353"/>
            </a:xfrm>
            <a:prstGeom prst="rect">
              <a:avLst/>
            </a:prstGeom>
            <a:solidFill>
              <a:srgbClr val="B3B3B3">
                <a:alpha val="85098"/>
              </a:srgbClr>
            </a:solidFill>
          </p:spPr>
          <p:txBody>
            <a:bodyPr/>
            <a:lstStyle/>
            <a:p/>
          </p:txBody>
        </p:sp>
        <p:sp>
          <p:nvSpPr>
            <p:cNvPr id="71" name="rc71"/>
            <p:cNvSpPr/>
            <p:nvPr/>
          </p:nvSpPr>
          <p:spPr>
            <a:xfrm>
              <a:off x="6660470" y="3517063"/>
              <a:ext cx="235719" cy="138216"/>
            </a:xfrm>
            <a:prstGeom prst="rect">
              <a:avLst/>
            </a:prstGeom>
            <a:solidFill>
              <a:srgbClr val="B3B3B3">
                <a:alpha val="85098"/>
              </a:srgbClr>
            </a:solidFill>
          </p:spPr>
          <p:txBody>
            <a:bodyPr/>
            <a:lstStyle/>
            <a:p/>
          </p:txBody>
        </p:sp>
        <p:sp>
          <p:nvSpPr>
            <p:cNvPr id="72" name="rc72"/>
            <p:cNvSpPr/>
            <p:nvPr/>
          </p:nvSpPr>
          <p:spPr>
            <a:xfrm>
              <a:off x="6922380" y="3412922"/>
              <a:ext cx="235719" cy="140614"/>
            </a:xfrm>
            <a:prstGeom prst="rect">
              <a:avLst/>
            </a:prstGeom>
            <a:solidFill>
              <a:srgbClr val="B3B3B3">
                <a:alpha val="85098"/>
              </a:srgbClr>
            </a:solidFill>
          </p:spPr>
          <p:txBody>
            <a:bodyPr/>
            <a:lstStyle/>
            <a:p/>
          </p:txBody>
        </p:sp>
        <p:sp>
          <p:nvSpPr>
            <p:cNvPr id="73" name="rc73"/>
            <p:cNvSpPr/>
            <p:nvPr/>
          </p:nvSpPr>
          <p:spPr>
            <a:xfrm>
              <a:off x="7184290" y="3486400"/>
              <a:ext cx="235719" cy="125919"/>
            </a:xfrm>
            <a:prstGeom prst="rect">
              <a:avLst/>
            </a:prstGeom>
            <a:solidFill>
              <a:srgbClr val="B3B3B3">
                <a:alpha val="85098"/>
              </a:srgbClr>
            </a:solidFill>
          </p:spPr>
          <p:txBody>
            <a:bodyPr/>
            <a:lstStyle/>
            <a:p/>
          </p:txBody>
        </p:sp>
        <p:sp>
          <p:nvSpPr>
            <p:cNvPr id="74" name="rc74"/>
            <p:cNvSpPr/>
            <p:nvPr/>
          </p:nvSpPr>
          <p:spPr>
            <a:xfrm>
              <a:off x="7446200" y="3514731"/>
              <a:ext cx="235719" cy="110760"/>
            </a:xfrm>
            <a:prstGeom prst="rect">
              <a:avLst/>
            </a:prstGeom>
            <a:solidFill>
              <a:srgbClr val="B3B3B3">
                <a:alpha val="85098"/>
              </a:srgbClr>
            </a:solidFill>
          </p:spPr>
          <p:txBody>
            <a:bodyPr/>
            <a:lstStyle/>
            <a:p/>
          </p:txBody>
        </p:sp>
        <p:sp>
          <p:nvSpPr>
            <p:cNvPr id="75" name="rc75"/>
            <p:cNvSpPr/>
            <p:nvPr/>
          </p:nvSpPr>
          <p:spPr>
            <a:xfrm>
              <a:off x="7708110" y="3520449"/>
              <a:ext cx="235719" cy="96575"/>
            </a:xfrm>
            <a:prstGeom prst="rect">
              <a:avLst/>
            </a:prstGeom>
            <a:solidFill>
              <a:srgbClr val="B3B3B3">
                <a:alpha val="85098"/>
              </a:srgbClr>
            </a:solidFill>
          </p:spPr>
          <p:txBody>
            <a:bodyPr/>
            <a:lstStyle/>
            <a:p/>
          </p:txBody>
        </p:sp>
        <p:sp>
          <p:nvSpPr>
            <p:cNvPr id="76" name="rc76"/>
            <p:cNvSpPr/>
            <p:nvPr/>
          </p:nvSpPr>
          <p:spPr>
            <a:xfrm>
              <a:off x="7970021" y="3481402"/>
              <a:ext cx="235719" cy="97629"/>
            </a:xfrm>
            <a:prstGeom prst="rect">
              <a:avLst/>
            </a:prstGeom>
            <a:solidFill>
              <a:srgbClr val="B3B3B3">
                <a:alpha val="85098"/>
              </a:srgbClr>
            </a:solidFill>
          </p:spPr>
          <p:txBody>
            <a:bodyPr/>
            <a:lstStyle/>
            <a:p/>
          </p:txBody>
        </p:sp>
        <p:sp>
          <p:nvSpPr>
            <p:cNvPr id="77" name="pl77"/>
            <p:cNvSpPr/>
            <p:nvPr/>
          </p:nvSpPr>
          <p:spPr>
            <a:xfrm>
              <a:off x="1540125" y="2508276"/>
              <a:ext cx="6547754" cy="618354"/>
            </a:xfrm>
            <a:custGeom>
              <a:avLst/>
              <a:pathLst>
                <a:path w="6547754" h="618354">
                  <a:moveTo>
                    <a:pt x="0" y="618354"/>
                  </a:moveTo>
                  <a:lnTo>
                    <a:pt x="261910" y="391624"/>
                  </a:lnTo>
                  <a:lnTo>
                    <a:pt x="523820" y="329788"/>
                  </a:lnTo>
                  <a:lnTo>
                    <a:pt x="785730" y="247341"/>
                  </a:lnTo>
                  <a:lnTo>
                    <a:pt x="1047640" y="123670"/>
                  </a:lnTo>
                  <a:lnTo>
                    <a:pt x="1309550" y="41223"/>
                  </a:lnTo>
                  <a:lnTo>
                    <a:pt x="1571461" y="61835"/>
                  </a:lnTo>
                  <a:lnTo>
                    <a:pt x="1833371" y="41223"/>
                  </a:lnTo>
                  <a:lnTo>
                    <a:pt x="2095281" y="61835"/>
                  </a:lnTo>
                  <a:lnTo>
                    <a:pt x="2357191" y="123670"/>
                  </a:lnTo>
                  <a:lnTo>
                    <a:pt x="2619101" y="123670"/>
                  </a:lnTo>
                  <a:lnTo>
                    <a:pt x="2881012" y="0"/>
                  </a:lnTo>
                  <a:lnTo>
                    <a:pt x="3142922" y="0"/>
                  </a:lnTo>
                  <a:lnTo>
                    <a:pt x="3404832" y="41223"/>
                  </a:lnTo>
                  <a:lnTo>
                    <a:pt x="3666742" y="103059"/>
                  </a:lnTo>
                  <a:lnTo>
                    <a:pt x="3928652" y="103059"/>
                  </a:lnTo>
                  <a:lnTo>
                    <a:pt x="4190563" y="103059"/>
                  </a:lnTo>
                  <a:lnTo>
                    <a:pt x="4452473" y="103059"/>
                  </a:lnTo>
                  <a:lnTo>
                    <a:pt x="4714383" y="20611"/>
                  </a:lnTo>
                  <a:lnTo>
                    <a:pt x="4976293" y="185506"/>
                  </a:lnTo>
                  <a:lnTo>
                    <a:pt x="5238203" y="164894"/>
                  </a:lnTo>
                  <a:lnTo>
                    <a:pt x="5500114" y="288565"/>
                  </a:lnTo>
                  <a:lnTo>
                    <a:pt x="5762024" y="206118"/>
                  </a:lnTo>
                  <a:lnTo>
                    <a:pt x="6023934" y="185506"/>
                  </a:lnTo>
                  <a:lnTo>
                    <a:pt x="6285844" y="185506"/>
                  </a:lnTo>
                  <a:lnTo>
                    <a:pt x="6547754" y="226729"/>
                  </a:lnTo>
                </a:path>
              </a:pathLst>
            </a:custGeom>
            <a:ln w="27101" cap="flat">
              <a:solidFill>
                <a:srgbClr val="0058AB">
                  <a:alpha val="100000"/>
                </a:srgbClr>
              </a:solidFill>
              <a:prstDash val="solid"/>
              <a:round/>
            </a:ln>
          </p:spPr>
          <p:txBody>
            <a:bodyPr/>
            <a:lstStyle/>
            <a:p/>
          </p:txBody>
        </p:sp>
        <p:sp>
          <p:nvSpPr>
            <p:cNvPr id="78" name="pl78"/>
            <p:cNvSpPr/>
            <p:nvPr/>
          </p:nvSpPr>
          <p:spPr>
            <a:xfrm>
              <a:off x="1540125" y="2714394"/>
              <a:ext cx="6547754" cy="906919"/>
            </a:xfrm>
            <a:custGeom>
              <a:avLst/>
              <a:pathLst>
                <a:path w="6547754" h="906919">
                  <a:moveTo>
                    <a:pt x="0" y="906919"/>
                  </a:moveTo>
                  <a:lnTo>
                    <a:pt x="261910" y="721413"/>
                  </a:lnTo>
                  <a:lnTo>
                    <a:pt x="523820" y="659577"/>
                  </a:lnTo>
                  <a:lnTo>
                    <a:pt x="785730" y="556518"/>
                  </a:lnTo>
                  <a:lnTo>
                    <a:pt x="1047640" y="371012"/>
                  </a:lnTo>
                  <a:lnTo>
                    <a:pt x="1309550" y="206118"/>
                  </a:lnTo>
                  <a:lnTo>
                    <a:pt x="1571461" y="206118"/>
                  </a:lnTo>
                  <a:lnTo>
                    <a:pt x="1833371" y="103059"/>
                  </a:lnTo>
                  <a:lnTo>
                    <a:pt x="2095281" y="82447"/>
                  </a:lnTo>
                  <a:lnTo>
                    <a:pt x="2357191" y="103059"/>
                  </a:lnTo>
                  <a:lnTo>
                    <a:pt x="2619101" y="41223"/>
                  </a:lnTo>
                  <a:lnTo>
                    <a:pt x="2881012" y="0"/>
                  </a:lnTo>
                  <a:lnTo>
                    <a:pt x="3142922" y="20611"/>
                  </a:lnTo>
                  <a:lnTo>
                    <a:pt x="3404832" y="82447"/>
                  </a:lnTo>
                  <a:lnTo>
                    <a:pt x="3666742" y="123670"/>
                  </a:lnTo>
                  <a:lnTo>
                    <a:pt x="3928652" y="82447"/>
                  </a:lnTo>
                  <a:lnTo>
                    <a:pt x="4190563" y="41223"/>
                  </a:lnTo>
                  <a:lnTo>
                    <a:pt x="4452473" y="82447"/>
                  </a:lnTo>
                  <a:lnTo>
                    <a:pt x="4714383" y="0"/>
                  </a:lnTo>
                  <a:lnTo>
                    <a:pt x="4976293" y="61835"/>
                  </a:lnTo>
                  <a:lnTo>
                    <a:pt x="5238203" y="144282"/>
                  </a:lnTo>
                  <a:lnTo>
                    <a:pt x="5500114" y="267953"/>
                  </a:lnTo>
                  <a:lnTo>
                    <a:pt x="5762024" y="164894"/>
                  </a:lnTo>
                  <a:lnTo>
                    <a:pt x="6023934" y="123670"/>
                  </a:lnTo>
                  <a:lnTo>
                    <a:pt x="6285844" y="103059"/>
                  </a:lnTo>
                  <a:lnTo>
                    <a:pt x="6547754" y="144282"/>
                  </a:lnTo>
                </a:path>
              </a:pathLst>
            </a:custGeom>
            <a:ln w="27101" cap="flat">
              <a:solidFill>
                <a:srgbClr val="F26A21">
                  <a:alpha val="100000"/>
                </a:srgbClr>
              </a:solidFill>
              <a:prstDash val="solid"/>
              <a:round/>
            </a:ln>
          </p:spPr>
          <p:txBody>
            <a:bodyPr/>
            <a:lstStyle/>
            <a:p/>
          </p:txBody>
        </p:sp>
        <p:sp>
          <p:nvSpPr>
            <p:cNvPr id="79" name="tx79"/>
            <p:cNvSpPr/>
            <p:nvPr/>
          </p:nvSpPr>
          <p:spPr>
            <a:xfrm>
              <a:off x="1479836" y="296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0" name="tx80"/>
            <p:cNvSpPr/>
            <p:nvPr/>
          </p:nvSpPr>
          <p:spPr>
            <a:xfrm>
              <a:off x="2789387"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4098938" y="2476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5408489"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456129"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6718039"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6979950"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6" name="tx86"/>
            <p:cNvSpPr/>
            <p:nvPr/>
          </p:nvSpPr>
          <p:spPr>
            <a:xfrm>
              <a:off x="7241860"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7" name="tx87"/>
            <p:cNvSpPr/>
            <p:nvPr/>
          </p:nvSpPr>
          <p:spPr>
            <a:xfrm>
              <a:off x="7503770"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7765680"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9" name="tx89"/>
            <p:cNvSpPr/>
            <p:nvPr/>
          </p:nvSpPr>
          <p:spPr>
            <a:xfrm>
              <a:off x="8027590"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0" name="tx90"/>
            <p:cNvSpPr/>
            <p:nvPr/>
          </p:nvSpPr>
          <p:spPr>
            <a:xfrm>
              <a:off x="1479836" y="3675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24</a:t>
              </a:r>
            </a:p>
          </p:txBody>
        </p:sp>
        <p:sp>
          <p:nvSpPr>
            <p:cNvPr id="91" name="tx91"/>
            <p:cNvSpPr/>
            <p:nvPr/>
          </p:nvSpPr>
          <p:spPr>
            <a:xfrm>
              <a:off x="2789387"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2" name="tx92"/>
            <p:cNvSpPr/>
            <p:nvPr/>
          </p:nvSpPr>
          <p:spPr>
            <a:xfrm>
              <a:off x="4098938"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3" name="tx93"/>
            <p:cNvSpPr/>
            <p:nvPr/>
          </p:nvSpPr>
          <p:spPr>
            <a:xfrm>
              <a:off x="5408489"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4" name="tx94"/>
            <p:cNvSpPr/>
            <p:nvPr/>
          </p:nvSpPr>
          <p:spPr>
            <a:xfrm>
              <a:off x="6456129"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5" name="tx95"/>
            <p:cNvSpPr/>
            <p:nvPr/>
          </p:nvSpPr>
          <p:spPr>
            <a:xfrm>
              <a:off x="6718039"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96" name="tx96"/>
            <p:cNvSpPr/>
            <p:nvPr/>
          </p:nvSpPr>
          <p:spPr>
            <a:xfrm>
              <a:off x="6979950" y="303640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55</a:t>
              </a:r>
            </a:p>
          </p:txBody>
        </p:sp>
        <p:sp>
          <p:nvSpPr>
            <p:cNvPr id="97" name="tx97"/>
            <p:cNvSpPr/>
            <p:nvPr/>
          </p:nvSpPr>
          <p:spPr>
            <a:xfrm>
              <a:off x="7241860"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8" name="tx98"/>
            <p:cNvSpPr/>
            <p:nvPr/>
          </p:nvSpPr>
          <p:spPr>
            <a:xfrm>
              <a:off x="7503770" y="2890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62</a:t>
              </a:r>
            </a:p>
          </p:txBody>
        </p:sp>
        <p:sp>
          <p:nvSpPr>
            <p:cNvPr id="99" name="tx99"/>
            <p:cNvSpPr/>
            <p:nvPr/>
          </p:nvSpPr>
          <p:spPr>
            <a:xfrm>
              <a:off x="7765680"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100" name="tx100"/>
            <p:cNvSpPr/>
            <p:nvPr/>
          </p:nvSpPr>
          <p:spPr>
            <a:xfrm>
              <a:off x="8027590" y="2911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61</a:t>
              </a:r>
            </a:p>
          </p:txBody>
        </p:sp>
        <p:sp>
          <p:nvSpPr>
            <p:cNvPr id="101" name="tx101"/>
            <p:cNvSpPr/>
            <p:nvPr/>
          </p:nvSpPr>
          <p:spPr>
            <a:xfrm>
              <a:off x="1449691" y="37935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505</a:t>
              </a:r>
            </a:p>
          </p:txBody>
        </p:sp>
        <p:sp>
          <p:nvSpPr>
            <p:cNvPr id="102" name="tx102"/>
            <p:cNvSpPr/>
            <p:nvPr/>
          </p:nvSpPr>
          <p:spPr>
            <a:xfrm>
              <a:off x="2759242" y="39368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103" name="tx103"/>
            <p:cNvSpPr/>
            <p:nvPr/>
          </p:nvSpPr>
          <p:spPr>
            <a:xfrm>
              <a:off x="4068793" y="389995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04" name="tx104"/>
            <p:cNvSpPr/>
            <p:nvPr/>
          </p:nvSpPr>
          <p:spPr>
            <a:xfrm>
              <a:off x="5378344" y="38834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105" name="tx105"/>
            <p:cNvSpPr/>
            <p:nvPr/>
          </p:nvSpPr>
          <p:spPr>
            <a:xfrm>
              <a:off x="6425984" y="38416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418</a:t>
              </a:r>
            </a:p>
          </p:txBody>
        </p:sp>
        <p:sp>
          <p:nvSpPr>
            <p:cNvPr id="106" name="tx106"/>
            <p:cNvSpPr/>
            <p:nvPr/>
          </p:nvSpPr>
          <p:spPr>
            <a:xfrm>
              <a:off x="6687895" y="38465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07" name="tx107"/>
            <p:cNvSpPr/>
            <p:nvPr/>
          </p:nvSpPr>
          <p:spPr>
            <a:xfrm>
              <a:off x="6949805" y="379427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503</a:t>
              </a:r>
            </a:p>
          </p:txBody>
        </p:sp>
        <p:sp>
          <p:nvSpPr>
            <p:cNvPr id="108" name="tx108"/>
            <p:cNvSpPr/>
            <p:nvPr/>
          </p:nvSpPr>
          <p:spPr>
            <a:xfrm>
              <a:off x="7211715" y="38237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451</a:t>
              </a:r>
            </a:p>
          </p:txBody>
        </p:sp>
        <p:sp>
          <p:nvSpPr>
            <p:cNvPr id="109" name="tx109"/>
            <p:cNvSpPr/>
            <p:nvPr/>
          </p:nvSpPr>
          <p:spPr>
            <a:xfrm>
              <a:off x="7473625" y="38302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439</a:t>
              </a:r>
            </a:p>
          </p:txBody>
        </p:sp>
        <p:sp>
          <p:nvSpPr>
            <p:cNvPr id="110" name="tx110"/>
            <p:cNvSpPr/>
            <p:nvPr/>
          </p:nvSpPr>
          <p:spPr>
            <a:xfrm>
              <a:off x="7735535" y="38260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a:t>
              </a:r>
            </a:p>
          </p:txBody>
        </p:sp>
        <p:sp>
          <p:nvSpPr>
            <p:cNvPr id="111" name="tx111"/>
            <p:cNvSpPr/>
            <p:nvPr/>
          </p:nvSpPr>
          <p:spPr>
            <a:xfrm>
              <a:off x="7997446" y="38070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480</a:t>
              </a:r>
            </a:p>
          </p:txBody>
        </p:sp>
        <p:sp>
          <p:nvSpPr>
            <p:cNvPr id="112" name="tx112"/>
            <p:cNvSpPr/>
            <p:nvPr/>
          </p:nvSpPr>
          <p:spPr>
            <a:xfrm>
              <a:off x="1449691" y="33812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13" name="tx113"/>
            <p:cNvSpPr/>
            <p:nvPr/>
          </p:nvSpPr>
          <p:spPr>
            <a:xfrm>
              <a:off x="2759242" y="36939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14" name="tx114"/>
            <p:cNvSpPr/>
            <p:nvPr/>
          </p:nvSpPr>
          <p:spPr>
            <a:xfrm>
              <a:off x="4098938" y="3686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5" name="tx115"/>
            <p:cNvSpPr/>
            <p:nvPr/>
          </p:nvSpPr>
          <p:spPr>
            <a:xfrm>
              <a:off x="5378344" y="362886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16" name="tx116"/>
            <p:cNvSpPr/>
            <p:nvPr/>
          </p:nvSpPr>
          <p:spPr>
            <a:xfrm>
              <a:off x="6456129" y="3577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7" name="tx117"/>
            <p:cNvSpPr/>
            <p:nvPr/>
          </p:nvSpPr>
          <p:spPr>
            <a:xfrm>
              <a:off x="6687895" y="354705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18" name="tx118"/>
            <p:cNvSpPr/>
            <p:nvPr/>
          </p:nvSpPr>
          <p:spPr>
            <a:xfrm>
              <a:off x="6949805" y="34427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19" name="tx119"/>
            <p:cNvSpPr/>
            <p:nvPr/>
          </p:nvSpPr>
          <p:spPr>
            <a:xfrm>
              <a:off x="7211715" y="35088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20" name="tx120"/>
            <p:cNvSpPr/>
            <p:nvPr/>
          </p:nvSpPr>
          <p:spPr>
            <a:xfrm>
              <a:off x="7503770" y="3529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21" name="tx121"/>
            <p:cNvSpPr/>
            <p:nvPr/>
          </p:nvSpPr>
          <p:spPr>
            <a:xfrm>
              <a:off x="7765680" y="3528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22" name="tx122"/>
            <p:cNvSpPr/>
            <p:nvPr/>
          </p:nvSpPr>
          <p:spPr>
            <a:xfrm>
              <a:off x="8027590" y="3489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23" name="tx123"/>
            <p:cNvSpPr/>
            <p:nvPr/>
          </p:nvSpPr>
          <p:spPr>
            <a:xfrm>
              <a:off x="1449691"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738</a:t>
              </a:r>
            </a:p>
          </p:txBody>
        </p:sp>
        <p:sp>
          <p:nvSpPr>
            <p:cNvPr id="124" name="tx124"/>
            <p:cNvSpPr/>
            <p:nvPr/>
          </p:nvSpPr>
          <p:spPr>
            <a:xfrm>
              <a:off x="2759242" y="35122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434</a:t>
              </a:r>
            </a:p>
          </p:txBody>
        </p:sp>
        <p:sp>
          <p:nvSpPr>
            <p:cNvPr id="125" name="tx125"/>
            <p:cNvSpPr/>
            <p:nvPr/>
          </p:nvSpPr>
          <p:spPr>
            <a:xfrm>
              <a:off x="4068793" y="35715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381</a:t>
              </a:r>
            </a:p>
          </p:txBody>
        </p:sp>
        <p:sp>
          <p:nvSpPr>
            <p:cNvPr id="126" name="tx126"/>
            <p:cNvSpPr/>
            <p:nvPr/>
          </p:nvSpPr>
          <p:spPr>
            <a:xfrm>
              <a:off x="5378344" y="34859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27" name="tx127"/>
            <p:cNvSpPr/>
            <p:nvPr/>
          </p:nvSpPr>
          <p:spPr>
            <a:xfrm>
              <a:off x="6425984" y="34711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472</a:t>
              </a:r>
            </a:p>
          </p:txBody>
        </p:sp>
        <p:sp>
          <p:nvSpPr>
            <p:cNvPr id="128" name="tx128"/>
            <p:cNvSpPr/>
            <p:nvPr/>
          </p:nvSpPr>
          <p:spPr>
            <a:xfrm>
              <a:off x="6687895" y="33989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536</a:t>
              </a:r>
            </a:p>
          </p:txBody>
        </p:sp>
        <p:sp>
          <p:nvSpPr>
            <p:cNvPr id="129" name="tx129"/>
            <p:cNvSpPr/>
            <p:nvPr/>
          </p:nvSpPr>
          <p:spPr>
            <a:xfrm>
              <a:off x="6949805" y="32948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629</a:t>
              </a:r>
            </a:p>
          </p:txBody>
        </p:sp>
        <p:sp>
          <p:nvSpPr>
            <p:cNvPr id="130" name="tx130"/>
            <p:cNvSpPr/>
            <p:nvPr/>
          </p:nvSpPr>
          <p:spPr>
            <a:xfrm>
              <a:off x="7211715" y="336830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563</a:t>
              </a:r>
            </a:p>
          </p:txBody>
        </p:sp>
        <p:sp>
          <p:nvSpPr>
            <p:cNvPr id="131" name="tx131"/>
            <p:cNvSpPr/>
            <p:nvPr/>
          </p:nvSpPr>
          <p:spPr>
            <a:xfrm>
              <a:off x="7473625" y="33966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538</a:t>
              </a:r>
            </a:p>
          </p:txBody>
        </p:sp>
        <p:sp>
          <p:nvSpPr>
            <p:cNvPr id="132" name="tx132"/>
            <p:cNvSpPr/>
            <p:nvPr/>
          </p:nvSpPr>
          <p:spPr>
            <a:xfrm>
              <a:off x="7735535" y="34023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533</a:t>
              </a:r>
            </a:p>
          </p:txBody>
        </p:sp>
        <p:sp>
          <p:nvSpPr>
            <p:cNvPr id="133" name="tx133"/>
            <p:cNvSpPr/>
            <p:nvPr/>
          </p:nvSpPr>
          <p:spPr>
            <a:xfrm>
              <a:off x="7997446" y="33633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568</a:t>
              </a:r>
            </a:p>
          </p:txBody>
        </p:sp>
        <p:sp>
          <p:nvSpPr>
            <p:cNvPr id="134" name="tx134"/>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94200" y="350491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577692" y="294595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7" name="tx137"/>
            <p:cNvSpPr/>
            <p:nvPr/>
          </p:nvSpPr>
          <p:spPr>
            <a:xfrm>
              <a:off x="577692" y="238698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38" name="tx138"/>
            <p:cNvSpPr/>
            <p:nvPr/>
          </p:nvSpPr>
          <p:spPr>
            <a:xfrm>
              <a:off x="577692" y="182802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729166" y="4979579"/>
              <a:ext cx="201456" cy="201456"/>
            </a:xfrm>
            <a:prstGeom prst="rect">
              <a:avLst/>
            </a:prstGeom>
            <a:solidFill>
              <a:srgbClr val="B3B3B3">
                <a:alpha val="85098"/>
              </a:srgbClr>
            </a:solidFill>
          </p:spPr>
          <p:txBody>
            <a:bodyPr/>
            <a:lstStyle/>
            <a:p/>
          </p:txBody>
        </p:sp>
        <p:sp>
          <p:nvSpPr>
            <p:cNvPr id="162" name="rc162"/>
            <p:cNvSpPr/>
            <p:nvPr/>
          </p:nvSpPr>
          <p:spPr>
            <a:xfrm>
              <a:off x="5631320" y="4979579"/>
              <a:ext cx="201456" cy="201456"/>
            </a:xfrm>
            <a:prstGeom prst="rect">
              <a:avLst/>
            </a:prstGeom>
            <a:solidFill>
              <a:srgbClr val="1CABE2">
                <a:alpha val="85098"/>
              </a:srgbClr>
            </a:solidFill>
          </p:spPr>
          <p:txBody>
            <a:bodyPr/>
            <a:lstStyle/>
            <a:p/>
          </p:txBody>
        </p:sp>
        <p:sp>
          <p:nvSpPr>
            <p:cNvPr id="163" name="tx163"/>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1083092" y="1581351"/>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2000-2025</a:t>
              </a:r>
            </a:p>
          </p:txBody>
        </p:sp>
        <p:sp>
          <p:nvSpPr>
            <p:cNvPr id="167" name="pl167"/>
            <p:cNvSpPr/>
            <p:nvPr/>
          </p:nvSpPr>
          <p:spPr>
            <a:xfrm>
              <a:off x="26172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0072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3972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1" name="pl171"/>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1227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2022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422266" y="5726143"/>
              <a:ext cx="4999916" cy="119033"/>
            </a:xfrm>
            <a:prstGeom prst="rect">
              <a:avLst/>
            </a:prstGeom>
            <a:solidFill>
              <a:srgbClr val="1CABE2">
                <a:alpha val="85098"/>
              </a:srgbClr>
            </a:solidFill>
          </p:spPr>
          <p:txBody>
            <a:bodyPr/>
            <a:lstStyle/>
            <a:p/>
          </p:txBody>
        </p:sp>
        <p:sp>
          <p:nvSpPr>
            <p:cNvPr id="177" name="rc177"/>
            <p:cNvSpPr/>
            <p:nvPr/>
          </p:nvSpPr>
          <p:spPr>
            <a:xfrm>
              <a:off x="1422266" y="5577352"/>
              <a:ext cx="5333740" cy="119033"/>
            </a:xfrm>
            <a:prstGeom prst="rect">
              <a:avLst/>
            </a:prstGeom>
            <a:solidFill>
              <a:srgbClr val="1CABE2">
                <a:alpha val="85098"/>
              </a:srgbClr>
            </a:solidFill>
          </p:spPr>
          <p:txBody>
            <a:bodyPr/>
            <a:lstStyle/>
            <a:p/>
          </p:txBody>
        </p:sp>
        <p:sp>
          <p:nvSpPr>
            <p:cNvPr id="178" name="rc178"/>
            <p:cNvSpPr/>
            <p:nvPr/>
          </p:nvSpPr>
          <p:spPr>
            <a:xfrm>
              <a:off x="1422266" y="5428560"/>
              <a:ext cx="5739863" cy="119033"/>
            </a:xfrm>
            <a:prstGeom prst="rect">
              <a:avLst/>
            </a:prstGeom>
            <a:solidFill>
              <a:srgbClr val="1CABE2">
                <a:alpha val="85098"/>
              </a:srgbClr>
            </a:solidFill>
          </p:spPr>
          <p:txBody>
            <a:bodyPr/>
            <a:lstStyle/>
            <a:p/>
          </p:txBody>
        </p:sp>
        <p:sp>
          <p:nvSpPr>
            <p:cNvPr id="179" name="rc179"/>
            <p:cNvSpPr/>
            <p:nvPr/>
          </p:nvSpPr>
          <p:spPr>
            <a:xfrm>
              <a:off x="6422182" y="5726143"/>
              <a:ext cx="645147" cy="119033"/>
            </a:xfrm>
            <a:prstGeom prst="rect">
              <a:avLst/>
            </a:prstGeom>
            <a:solidFill>
              <a:srgbClr val="B3B3B3">
                <a:alpha val="85098"/>
              </a:srgbClr>
            </a:solidFill>
          </p:spPr>
          <p:txBody>
            <a:bodyPr/>
            <a:lstStyle/>
            <a:p/>
          </p:txBody>
        </p:sp>
        <p:sp>
          <p:nvSpPr>
            <p:cNvPr id="180" name="rc180"/>
            <p:cNvSpPr/>
            <p:nvPr/>
          </p:nvSpPr>
          <p:spPr>
            <a:xfrm>
              <a:off x="6756007" y="5577352"/>
              <a:ext cx="1032341" cy="119033"/>
            </a:xfrm>
            <a:prstGeom prst="rect">
              <a:avLst/>
            </a:prstGeom>
            <a:solidFill>
              <a:srgbClr val="B3B3B3">
                <a:alpha val="85098"/>
              </a:srgbClr>
            </a:solidFill>
          </p:spPr>
          <p:txBody>
            <a:bodyPr/>
            <a:lstStyle/>
            <a:p/>
          </p:txBody>
        </p:sp>
        <p:sp>
          <p:nvSpPr>
            <p:cNvPr id="181" name="rc181"/>
            <p:cNvSpPr/>
            <p:nvPr/>
          </p:nvSpPr>
          <p:spPr>
            <a:xfrm>
              <a:off x="7162129" y="5428560"/>
              <a:ext cx="1043610" cy="119033"/>
            </a:xfrm>
            <a:prstGeom prst="rect">
              <a:avLst/>
            </a:prstGeom>
            <a:solidFill>
              <a:srgbClr val="B3B3B3">
                <a:alpha val="85098"/>
              </a:srgbClr>
            </a:solidFill>
          </p:spPr>
          <p:txBody>
            <a:bodyPr/>
            <a:lstStyle/>
            <a:p/>
          </p:txBody>
        </p:sp>
        <p:sp>
          <p:nvSpPr>
            <p:cNvPr id="182" name="tx182"/>
            <p:cNvSpPr/>
            <p:nvPr/>
          </p:nvSpPr>
          <p:spPr>
            <a:xfrm>
              <a:off x="7212011" y="574393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472.4</a:t>
              </a:r>
            </a:p>
          </p:txBody>
        </p:sp>
        <p:sp>
          <p:nvSpPr>
            <p:cNvPr id="183" name="tx183"/>
            <p:cNvSpPr/>
            <p:nvPr/>
          </p:nvSpPr>
          <p:spPr>
            <a:xfrm>
              <a:off x="793302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532.7</a:t>
              </a:r>
            </a:p>
          </p:txBody>
        </p:sp>
        <p:sp>
          <p:nvSpPr>
            <p:cNvPr id="184" name="tx184"/>
            <p:cNvSpPr/>
            <p:nvPr/>
          </p:nvSpPr>
          <p:spPr>
            <a:xfrm>
              <a:off x="835042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567.6</a:t>
              </a:r>
            </a:p>
          </p:txBody>
        </p:sp>
        <p:sp>
          <p:nvSpPr>
            <p:cNvPr id="185" name="tx185"/>
            <p:cNvSpPr/>
            <p:nvPr/>
          </p:nvSpPr>
          <p:spPr>
            <a:xfrm>
              <a:off x="3777543"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418.4</a:t>
              </a:r>
            </a:p>
          </p:txBody>
        </p:sp>
        <p:sp>
          <p:nvSpPr>
            <p:cNvPr id="186" name="tx186"/>
            <p:cNvSpPr/>
            <p:nvPr/>
          </p:nvSpPr>
          <p:spPr>
            <a:xfrm>
              <a:off x="394445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446.3</a:t>
              </a:r>
            </a:p>
          </p:txBody>
        </p:sp>
        <p:sp>
          <p:nvSpPr>
            <p:cNvPr id="187" name="tx187"/>
            <p:cNvSpPr/>
            <p:nvPr/>
          </p:nvSpPr>
          <p:spPr>
            <a:xfrm>
              <a:off x="4147516"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480.3</a:t>
              </a:r>
            </a:p>
          </p:txBody>
        </p:sp>
        <p:sp>
          <p:nvSpPr>
            <p:cNvPr id="188" name="tx188"/>
            <p:cNvSpPr/>
            <p:nvPr/>
          </p:nvSpPr>
          <p:spPr>
            <a:xfrm>
              <a:off x="6680447" y="5742862"/>
              <a:ext cx="128618"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a:t>
              </a:r>
            </a:p>
          </p:txBody>
        </p:sp>
        <p:sp>
          <p:nvSpPr>
            <p:cNvPr id="189" name="tx189"/>
            <p:cNvSpPr/>
            <p:nvPr/>
          </p:nvSpPr>
          <p:spPr>
            <a:xfrm>
              <a:off x="715965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86.4</a:t>
              </a:r>
            </a:p>
          </p:txBody>
        </p:sp>
        <p:sp>
          <p:nvSpPr>
            <p:cNvPr id="190" name="tx190"/>
            <p:cNvSpPr/>
            <p:nvPr/>
          </p:nvSpPr>
          <p:spPr>
            <a:xfrm>
              <a:off x="7571408"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87.3</a:t>
              </a:r>
            </a:p>
          </p:txBody>
        </p:sp>
        <p:sp>
          <p:nvSpPr>
            <p:cNvPr id="191" name="tx191"/>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64914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6" name="tx196"/>
            <p:cNvSpPr/>
            <p:nvPr/>
          </p:nvSpPr>
          <p:spPr>
            <a:xfrm>
              <a:off x="603915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7" name="tx197"/>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Afghanistan.
In 2025, DTP1 coverage in Afghanistan declined at 67%. The number of children missing out on any DTP vaccination (zero-dose children) increased from 446,000 in 2024 to 480,000 in 2025.
DTP3 coverage declined at 61% in 2025, leaving 568,000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67% and DTP3 was 61%, leaving 568,000 children un- or under-vaccinated, including 480,000 zero-dose and 87,000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353729"/>
              <a:ext cx="3397293" cy="656140"/>
            </a:xfrm>
            <a:custGeom>
              <a:avLst/>
              <a:pathLst>
                <a:path w="3397293" h="656140">
                  <a:moveTo>
                    <a:pt x="0" y="656140"/>
                  </a:moveTo>
                  <a:lnTo>
                    <a:pt x="135891" y="415555"/>
                  </a:lnTo>
                  <a:lnTo>
                    <a:pt x="271783" y="349941"/>
                  </a:lnTo>
                  <a:lnTo>
                    <a:pt x="407675" y="262456"/>
                  </a:lnTo>
                  <a:lnTo>
                    <a:pt x="543566" y="131228"/>
                  </a:lnTo>
                  <a:lnTo>
                    <a:pt x="679458" y="43742"/>
                  </a:lnTo>
                  <a:lnTo>
                    <a:pt x="815350" y="65614"/>
                  </a:lnTo>
                  <a:lnTo>
                    <a:pt x="951242" y="43742"/>
                  </a:lnTo>
                  <a:lnTo>
                    <a:pt x="1087133" y="65614"/>
                  </a:lnTo>
                  <a:lnTo>
                    <a:pt x="1223025" y="131228"/>
                  </a:lnTo>
                  <a:lnTo>
                    <a:pt x="1358917" y="131228"/>
                  </a:lnTo>
                  <a:lnTo>
                    <a:pt x="1494809" y="0"/>
                  </a:lnTo>
                  <a:lnTo>
                    <a:pt x="1630700" y="0"/>
                  </a:lnTo>
                  <a:lnTo>
                    <a:pt x="1766592" y="43742"/>
                  </a:lnTo>
                  <a:lnTo>
                    <a:pt x="1902484" y="109356"/>
                  </a:lnTo>
                  <a:lnTo>
                    <a:pt x="2038375" y="109356"/>
                  </a:lnTo>
                  <a:lnTo>
                    <a:pt x="2174267" y="109356"/>
                  </a:lnTo>
                  <a:lnTo>
                    <a:pt x="2310159" y="109356"/>
                  </a:lnTo>
                  <a:lnTo>
                    <a:pt x="2446051" y="21871"/>
                  </a:lnTo>
                  <a:lnTo>
                    <a:pt x="2581942" y="196842"/>
                  </a:lnTo>
                  <a:lnTo>
                    <a:pt x="2717834" y="174970"/>
                  </a:lnTo>
                  <a:lnTo>
                    <a:pt x="2853726" y="306198"/>
                  </a:lnTo>
                  <a:lnTo>
                    <a:pt x="2989618" y="218713"/>
                  </a:lnTo>
                  <a:lnTo>
                    <a:pt x="3125509" y="196842"/>
                  </a:lnTo>
                  <a:lnTo>
                    <a:pt x="3261401" y="196842"/>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353729"/>
              <a:ext cx="3397293" cy="656140"/>
            </a:xfrm>
            <a:custGeom>
              <a:avLst/>
              <a:pathLst>
                <a:path w="3397293" h="656140">
                  <a:moveTo>
                    <a:pt x="0" y="656140"/>
                  </a:moveTo>
                  <a:lnTo>
                    <a:pt x="135891" y="415555"/>
                  </a:lnTo>
                  <a:lnTo>
                    <a:pt x="271783" y="349941"/>
                  </a:lnTo>
                  <a:lnTo>
                    <a:pt x="407675" y="262456"/>
                  </a:lnTo>
                  <a:lnTo>
                    <a:pt x="543566" y="131228"/>
                  </a:lnTo>
                  <a:lnTo>
                    <a:pt x="679458" y="43742"/>
                  </a:lnTo>
                  <a:lnTo>
                    <a:pt x="815350" y="65614"/>
                  </a:lnTo>
                  <a:lnTo>
                    <a:pt x="951242" y="43742"/>
                  </a:lnTo>
                  <a:lnTo>
                    <a:pt x="1087133" y="65614"/>
                  </a:lnTo>
                  <a:lnTo>
                    <a:pt x="1223025" y="131228"/>
                  </a:lnTo>
                  <a:lnTo>
                    <a:pt x="1358917" y="131228"/>
                  </a:lnTo>
                  <a:lnTo>
                    <a:pt x="1494809" y="0"/>
                  </a:lnTo>
                  <a:lnTo>
                    <a:pt x="1630700" y="0"/>
                  </a:lnTo>
                  <a:lnTo>
                    <a:pt x="1766592" y="43742"/>
                  </a:lnTo>
                  <a:lnTo>
                    <a:pt x="1902484" y="109356"/>
                  </a:lnTo>
                  <a:lnTo>
                    <a:pt x="2038375" y="109356"/>
                  </a:lnTo>
                  <a:lnTo>
                    <a:pt x="2174267" y="109356"/>
                  </a:lnTo>
                  <a:lnTo>
                    <a:pt x="2310159" y="109356"/>
                  </a:lnTo>
                  <a:lnTo>
                    <a:pt x="2446051" y="21871"/>
                  </a:lnTo>
                  <a:lnTo>
                    <a:pt x="2581942" y="196842"/>
                  </a:lnTo>
                  <a:lnTo>
                    <a:pt x="2717834" y="174970"/>
                  </a:lnTo>
                  <a:lnTo>
                    <a:pt x="2853726" y="306198"/>
                  </a:lnTo>
                  <a:lnTo>
                    <a:pt x="2989618" y="218713"/>
                  </a:lnTo>
                  <a:lnTo>
                    <a:pt x="3125509" y="196842"/>
                  </a:lnTo>
                  <a:lnTo>
                    <a:pt x="3261401" y="196842"/>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2353729"/>
              <a:ext cx="3397293" cy="656140"/>
            </a:xfrm>
            <a:custGeom>
              <a:avLst/>
              <a:pathLst>
                <a:path w="3397293" h="656140">
                  <a:moveTo>
                    <a:pt x="0" y="656140"/>
                  </a:moveTo>
                  <a:lnTo>
                    <a:pt x="135891" y="415555"/>
                  </a:lnTo>
                  <a:lnTo>
                    <a:pt x="271783" y="349941"/>
                  </a:lnTo>
                  <a:lnTo>
                    <a:pt x="407675" y="262456"/>
                  </a:lnTo>
                  <a:lnTo>
                    <a:pt x="543566" y="131228"/>
                  </a:lnTo>
                  <a:lnTo>
                    <a:pt x="679458" y="43742"/>
                  </a:lnTo>
                  <a:lnTo>
                    <a:pt x="815350" y="65614"/>
                  </a:lnTo>
                  <a:lnTo>
                    <a:pt x="951242" y="43742"/>
                  </a:lnTo>
                  <a:lnTo>
                    <a:pt x="1087133" y="65614"/>
                  </a:lnTo>
                  <a:lnTo>
                    <a:pt x="1223025" y="131228"/>
                  </a:lnTo>
                  <a:lnTo>
                    <a:pt x="1358917" y="131228"/>
                  </a:lnTo>
                  <a:lnTo>
                    <a:pt x="1494809" y="0"/>
                  </a:lnTo>
                  <a:lnTo>
                    <a:pt x="1630700" y="0"/>
                  </a:lnTo>
                  <a:lnTo>
                    <a:pt x="1766592" y="43742"/>
                  </a:lnTo>
                  <a:lnTo>
                    <a:pt x="1902484" y="109356"/>
                  </a:lnTo>
                  <a:lnTo>
                    <a:pt x="2038375" y="109356"/>
                  </a:lnTo>
                  <a:lnTo>
                    <a:pt x="2174267" y="109356"/>
                  </a:lnTo>
                  <a:lnTo>
                    <a:pt x="2310159" y="109356"/>
                  </a:lnTo>
                  <a:lnTo>
                    <a:pt x="2446051" y="21871"/>
                  </a:lnTo>
                  <a:lnTo>
                    <a:pt x="2581942" y="196842"/>
                  </a:lnTo>
                  <a:lnTo>
                    <a:pt x="2717834" y="174970"/>
                  </a:lnTo>
                  <a:lnTo>
                    <a:pt x="2853726" y="306198"/>
                  </a:lnTo>
                  <a:lnTo>
                    <a:pt x="2989618" y="218713"/>
                  </a:lnTo>
                  <a:lnTo>
                    <a:pt x="3125509" y="196842"/>
                  </a:lnTo>
                  <a:lnTo>
                    <a:pt x="3261401" y="196842"/>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5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706" y="496127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0" name="tx60"/>
            <p:cNvSpPr/>
            <p:nvPr/>
          </p:nvSpPr>
          <p:spPr>
            <a:xfrm>
              <a:off x="293319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54"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635" y="1403693"/>
              <a:ext cx="27619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Afghanistan, 2000-2025</a:t>
              </a:r>
            </a:p>
          </p:txBody>
        </p:sp>
        <p:sp>
          <p:nvSpPr>
            <p:cNvPr id="63" name="pl63"/>
            <p:cNvSpPr/>
            <p:nvPr/>
          </p:nvSpPr>
          <p:spPr>
            <a:xfrm>
              <a:off x="5267799" y="37152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669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2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022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281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540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799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57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37326"/>
              <a:ext cx="3397293" cy="1722368"/>
            </a:xfrm>
            <a:custGeom>
              <a:avLst/>
              <a:pathLst>
                <a:path w="3397293" h="1722368">
                  <a:moveTo>
                    <a:pt x="0" y="1722368"/>
                  </a:moveTo>
                  <a:lnTo>
                    <a:pt x="135891" y="1090833"/>
                  </a:lnTo>
                  <a:lnTo>
                    <a:pt x="271783" y="918596"/>
                  </a:lnTo>
                  <a:lnTo>
                    <a:pt x="407675" y="688947"/>
                  </a:lnTo>
                  <a:lnTo>
                    <a:pt x="543566" y="344473"/>
                  </a:lnTo>
                  <a:lnTo>
                    <a:pt x="679458" y="114824"/>
                  </a:lnTo>
                  <a:lnTo>
                    <a:pt x="815350" y="172236"/>
                  </a:lnTo>
                  <a:lnTo>
                    <a:pt x="951242" y="114824"/>
                  </a:lnTo>
                  <a:lnTo>
                    <a:pt x="1087133" y="172236"/>
                  </a:lnTo>
                  <a:lnTo>
                    <a:pt x="1223025" y="344473"/>
                  </a:lnTo>
                  <a:lnTo>
                    <a:pt x="1358917" y="344473"/>
                  </a:lnTo>
                  <a:lnTo>
                    <a:pt x="1494809" y="0"/>
                  </a:lnTo>
                  <a:lnTo>
                    <a:pt x="1630700" y="0"/>
                  </a:lnTo>
                  <a:lnTo>
                    <a:pt x="1766592" y="114824"/>
                  </a:lnTo>
                  <a:lnTo>
                    <a:pt x="1902484" y="287061"/>
                  </a:lnTo>
                  <a:lnTo>
                    <a:pt x="2038375" y="287061"/>
                  </a:lnTo>
                  <a:lnTo>
                    <a:pt x="2174267" y="287061"/>
                  </a:lnTo>
                  <a:lnTo>
                    <a:pt x="2310159" y="287061"/>
                  </a:lnTo>
                  <a:lnTo>
                    <a:pt x="2446051" y="57412"/>
                  </a:lnTo>
                  <a:lnTo>
                    <a:pt x="2581942" y="516710"/>
                  </a:lnTo>
                  <a:lnTo>
                    <a:pt x="2717834" y="459298"/>
                  </a:lnTo>
                  <a:lnTo>
                    <a:pt x="2853726" y="803772"/>
                  </a:lnTo>
                  <a:lnTo>
                    <a:pt x="2989618" y="574122"/>
                  </a:lnTo>
                  <a:lnTo>
                    <a:pt x="3125509" y="516710"/>
                  </a:lnTo>
                  <a:lnTo>
                    <a:pt x="3261401" y="516710"/>
                  </a:lnTo>
                  <a:lnTo>
                    <a:pt x="3397293" y="63153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54036"/>
              <a:ext cx="3397293" cy="516710"/>
            </a:xfrm>
            <a:custGeom>
              <a:avLst/>
              <a:pathLst>
                <a:path w="3397293" h="516710">
                  <a:moveTo>
                    <a:pt x="0" y="516710"/>
                  </a:moveTo>
                  <a:lnTo>
                    <a:pt x="135891" y="459298"/>
                  </a:lnTo>
                  <a:lnTo>
                    <a:pt x="271783" y="459298"/>
                  </a:lnTo>
                  <a:lnTo>
                    <a:pt x="407675" y="401886"/>
                  </a:lnTo>
                  <a:lnTo>
                    <a:pt x="543566" y="344473"/>
                  </a:lnTo>
                  <a:lnTo>
                    <a:pt x="679458" y="287061"/>
                  </a:lnTo>
                  <a:lnTo>
                    <a:pt x="815350" y="229649"/>
                  </a:lnTo>
                  <a:lnTo>
                    <a:pt x="951242" y="229649"/>
                  </a:lnTo>
                  <a:lnTo>
                    <a:pt x="1087133" y="172236"/>
                  </a:lnTo>
                  <a:lnTo>
                    <a:pt x="1223025" y="114824"/>
                  </a:lnTo>
                  <a:lnTo>
                    <a:pt x="1358917" y="114824"/>
                  </a:lnTo>
                  <a:lnTo>
                    <a:pt x="1494809" y="57412"/>
                  </a:lnTo>
                  <a:lnTo>
                    <a:pt x="1630700" y="114824"/>
                  </a:lnTo>
                  <a:lnTo>
                    <a:pt x="1766592" y="114824"/>
                  </a:lnTo>
                  <a:lnTo>
                    <a:pt x="1902484" y="114824"/>
                  </a:lnTo>
                  <a:lnTo>
                    <a:pt x="2038375" y="114824"/>
                  </a:lnTo>
                  <a:lnTo>
                    <a:pt x="2174267" y="57412"/>
                  </a:lnTo>
                  <a:lnTo>
                    <a:pt x="2310159" y="57412"/>
                  </a:lnTo>
                  <a:lnTo>
                    <a:pt x="2446051" y="57412"/>
                  </a:lnTo>
                  <a:lnTo>
                    <a:pt x="2581942" y="0"/>
                  </a:lnTo>
                  <a:lnTo>
                    <a:pt x="2717834" y="172236"/>
                  </a:lnTo>
                  <a:lnTo>
                    <a:pt x="2853726" y="287061"/>
                  </a:lnTo>
                  <a:lnTo>
                    <a:pt x="2989618" y="114824"/>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39212"/>
              <a:ext cx="3397293" cy="1148245"/>
            </a:xfrm>
            <a:custGeom>
              <a:avLst/>
              <a:pathLst>
                <a:path w="3397293" h="1148245">
                  <a:moveTo>
                    <a:pt x="0" y="1148245"/>
                  </a:moveTo>
                  <a:lnTo>
                    <a:pt x="135891" y="1090833"/>
                  </a:lnTo>
                  <a:lnTo>
                    <a:pt x="271783" y="1033421"/>
                  </a:lnTo>
                  <a:lnTo>
                    <a:pt x="407675" y="1033421"/>
                  </a:lnTo>
                  <a:lnTo>
                    <a:pt x="543566" y="918596"/>
                  </a:lnTo>
                  <a:lnTo>
                    <a:pt x="679458" y="746359"/>
                  </a:lnTo>
                  <a:lnTo>
                    <a:pt x="815350" y="803772"/>
                  </a:lnTo>
                  <a:lnTo>
                    <a:pt x="951242" y="803772"/>
                  </a:lnTo>
                  <a:lnTo>
                    <a:pt x="1087133" y="803772"/>
                  </a:lnTo>
                  <a:lnTo>
                    <a:pt x="1223025" y="746359"/>
                  </a:lnTo>
                  <a:lnTo>
                    <a:pt x="1358917" y="631535"/>
                  </a:lnTo>
                  <a:lnTo>
                    <a:pt x="1494809" y="401886"/>
                  </a:lnTo>
                  <a:lnTo>
                    <a:pt x="1630700" y="401886"/>
                  </a:lnTo>
                  <a:lnTo>
                    <a:pt x="1766592" y="401886"/>
                  </a:lnTo>
                  <a:lnTo>
                    <a:pt x="1902484" y="344473"/>
                  </a:lnTo>
                  <a:lnTo>
                    <a:pt x="2038375" y="344473"/>
                  </a:lnTo>
                  <a:lnTo>
                    <a:pt x="2174267" y="287061"/>
                  </a:lnTo>
                  <a:lnTo>
                    <a:pt x="2310159" y="287061"/>
                  </a:lnTo>
                  <a:lnTo>
                    <a:pt x="2446051" y="172236"/>
                  </a:lnTo>
                  <a:lnTo>
                    <a:pt x="2581942" y="114824"/>
                  </a:lnTo>
                  <a:lnTo>
                    <a:pt x="2717834" y="401886"/>
                  </a:lnTo>
                  <a:lnTo>
                    <a:pt x="2853726" y="344473"/>
                  </a:lnTo>
                  <a:lnTo>
                    <a:pt x="2989618" y="57412"/>
                  </a:lnTo>
                  <a:lnTo>
                    <a:pt x="3125509" y="114824"/>
                  </a:lnTo>
                  <a:lnTo>
                    <a:pt x="3261401" y="0"/>
                  </a:lnTo>
                  <a:lnTo>
                    <a:pt x="3397293" y="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540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37326"/>
              <a:ext cx="3397293" cy="1722368"/>
            </a:xfrm>
            <a:custGeom>
              <a:avLst/>
              <a:pathLst>
                <a:path w="3397293" h="1722368">
                  <a:moveTo>
                    <a:pt x="0" y="1722368"/>
                  </a:moveTo>
                  <a:lnTo>
                    <a:pt x="135891" y="1090833"/>
                  </a:lnTo>
                  <a:lnTo>
                    <a:pt x="271783" y="918596"/>
                  </a:lnTo>
                  <a:lnTo>
                    <a:pt x="407675" y="688947"/>
                  </a:lnTo>
                  <a:lnTo>
                    <a:pt x="543566" y="344473"/>
                  </a:lnTo>
                  <a:lnTo>
                    <a:pt x="679458" y="114824"/>
                  </a:lnTo>
                  <a:lnTo>
                    <a:pt x="815350" y="172236"/>
                  </a:lnTo>
                  <a:lnTo>
                    <a:pt x="951242" y="114824"/>
                  </a:lnTo>
                  <a:lnTo>
                    <a:pt x="1087133" y="172236"/>
                  </a:lnTo>
                  <a:lnTo>
                    <a:pt x="1223025" y="344473"/>
                  </a:lnTo>
                  <a:lnTo>
                    <a:pt x="1358917" y="344473"/>
                  </a:lnTo>
                  <a:lnTo>
                    <a:pt x="1494809" y="0"/>
                  </a:lnTo>
                  <a:lnTo>
                    <a:pt x="1630700" y="0"/>
                  </a:lnTo>
                  <a:lnTo>
                    <a:pt x="1766592" y="114824"/>
                  </a:lnTo>
                  <a:lnTo>
                    <a:pt x="1902484" y="287061"/>
                  </a:lnTo>
                  <a:lnTo>
                    <a:pt x="2038375" y="287061"/>
                  </a:lnTo>
                  <a:lnTo>
                    <a:pt x="2174267" y="287061"/>
                  </a:lnTo>
                  <a:lnTo>
                    <a:pt x="2310159" y="287061"/>
                  </a:lnTo>
                  <a:lnTo>
                    <a:pt x="2446051" y="57412"/>
                  </a:lnTo>
                  <a:lnTo>
                    <a:pt x="2581942" y="516710"/>
                  </a:lnTo>
                  <a:lnTo>
                    <a:pt x="2717834" y="459298"/>
                  </a:lnTo>
                  <a:lnTo>
                    <a:pt x="2853726" y="803772"/>
                  </a:lnTo>
                  <a:lnTo>
                    <a:pt x="2989618" y="574122"/>
                  </a:lnTo>
                  <a:lnTo>
                    <a:pt x="3125509" y="516710"/>
                  </a:lnTo>
                  <a:lnTo>
                    <a:pt x="3261401" y="516710"/>
                  </a:lnTo>
                  <a:lnTo>
                    <a:pt x="3397293" y="63153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45466"/>
              <a:ext cx="0" cy="1814228"/>
            </a:xfrm>
            <a:custGeom>
              <a:avLst/>
              <a:pathLst>
                <a:path w="0" h="1814228">
                  <a:moveTo>
                    <a:pt x="0" y="18142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45466"/>
              <a:ext cx="0" cy="206684"/>
            </a:xfrm>
            <a:custGeom>
              <a:avLst/>
              <a:pathLst>
                <a:path w="0" h="206684">
                  <a:moveTo>
                    <a:pt x="0" y="2066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45466"/>
              <a:ext cx="0" cy="436333"/>
            </a:xfrm>
            <a:custGeom>
              <a:avLst/>
              <a:pathLst>
                <a:path w="0" h="436333">
                  <a:moveTo>
                    <a:pt x="0" y="4363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45466"/>
              <a:ext cx="0" cy="378921"/>
            </a:xfrm>
            <a:custGeom>
              <a:avLst/>
              <a:pathLst>
                <a:path w="0" h="378921">
                  <a:moveTo>
                    <a:pt x="0" y="3789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45466"/>
              <a:ext cx="0" cy="608570"/>
            </a:xfrm>
            <a:custGeom>
              <a:avLst/>
              <a:pathLst>
                <a:path w="0" h="608570">
                  <a:moveTo>
                    <a:pt x="0" y="60857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45466"/>
              <a:ext cx="0" cy="608570"/>
            </a:xfrm>
            <a:custGeom>
              <a:avLst/>
              <a:pathLst>
                <a:path w="0" h="608570">
                  <a:moveTo>
                    <a:pt x="0" y="6085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45466"/>
              <a:ext cx="0" cy="723394"/>
            </a:xfrm>
            <a:custGeom>
              <a:avLst/>
              <a:pathLst>
                <a:path w="0" h="723394">
                  <a:moveTo>
                    <a:pt x="0" y="72339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37326"/>
              <a:ext cx="3397293" cy="1722368"/>
            </a:xfrm>
            <a:custGeom>
              <a:avLst/>
              <a:pathLst>
                <a:path w="3397293" h="1722368">
                  <a:moveTo>
                    <a:pt x="0" y="1722368"/>
                  </a:moveTo>
                  <a:lnTo>
                    <a:pt x="135891" y="1090833"/>
                  </a:lnTo>
                  <a:lnTo>
                    <a:pt x="271783" y="918596"/>
                  </a:lnTo>
                  <a:lnTo>
                    <a:pt x="407675" y="688947"/>
                  </a:lnTo>
                  <a:lnTo>
                    <a:pt x="543566" y="344473"/>
                  </a:lnTo>
                  <a:lnTo>
                    <a:pt x="679458" y="114824"/>
                  </a:lnTo>
                  <a:lnTo>
                    <a:pt x="815350" y="172236"/>
                  </a:lnTo>
                  <a:lnTo>
                    <a:pt x="951242" y="114824"/>
                  </a:lnTo>
                  <a:lnTo>
                    <a:pt x="1087133" y="172236"/>
                  </a:lnTo>
                  <a:lnTo>
                    <a:pt x="1223025" y="344473"/>
                  </a:lnTo>
                  <a:lnTo>
                    <a:pt x="1358917" y="344473"/>
                  </a:lnTo>
                  <a:lnTo>
                    <a:pt x="1494809" y="0"/>
                  </a:lnTo>
                  <a:lnTo>
                    <a:pt x="1630700" y="0"/>
                  </a:lnTo>
                  <a:lnTo>
                    <a:pt x="1766592" y="114824"/>
                  </a:lnTo>
                  <a:lnTo>
                    <a:pt x="1902484" y="287061"/>
                  </a:lnTo>
                  <a:lnTo>
                    <a:pt x="2038375" y="287061"/>
                  </a:lnTo>
                  <a:lnTo>
                    <a:pt x="2174267" y="287061"/>
                  </a:lnTo>
                  <a:lnTo>
                    <a:pt x="2310159" y="287061"/>
                  </a:lnTo>
                  <a:lnTo>
                    <a:pt x="2446051" y="57412"/>
                  </a:lnTo>
                  <a:lnTo>
                    <a:pt x="2581942" y="516710"/>
                  </a:lnTo>
                  <a:lnTo>
                    <a:pt x="2717834" y="459298"/>
                  </a:lnTo>
                  <a:lnTo>
                    <a:pt x="2853726" y="803772"/>
                  </a:lnTo>
                  <a:lnTo>
                    <a:pt x="2989618" y="574122"/>
                  </a:lnTo>
                  <a:lnTo>
                    <a:pt x="3125509" y="516710"/>
                  </a:lnTo>
                  <a:lnTo>
                    <a:pt x="3261401" y="516710"/>
                  </a:lnTo>
                  <a:lnTo>
                    <a:pt x="3397293" y="631535"/>
                  </a:lnTo>
                </a:path>
              </a:pathLst>
            </a:custGeom>
            <a:ln w="27101" cap="flat">
              <a:solidFill>
                <a:srgbClr val="0058AB">
                  <a:alpha val="100000"/>
                </a:srgbClr>
              </a:solidFill>
              <a:prstDash val="solid"/>
              <a:round/>
            </a:ln>
          </p:spPr>
          <p:txBody>
            <a:bodyPr/>
            <a:lstStyle/>
            <a:p/>
          </p:txBody>
        </p:sp>
        <p:sp>
          <p:nvSpPr>
            <p:cNvPr id="92" name="tx92"/>
            <p:cNvSpPr/>
            <p:nvPr/>
          </p:nvSpPr>
          <p:spPr>
            <a:xfrm>
              <a:off x="5359324" y="21833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3" name="tx93"/>
            <p:cNvSpPr/>
            <p:nvPr/>
          </p:nvSpPr>
          <p:spPr>
            <a:xfrm>
              <a:off x="6086977" y="218470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66436" y="21820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445895" y="21837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21833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7000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9501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760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019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277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36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886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886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827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452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53405" y="496127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19" name="tx119"/>
            <p:cNvSpPr/>
            <p:nvPr/>
          </p:nvSpPr>
          <p:spPr>
            <a:xfrm>
              <a:off x="72498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12353"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0793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6036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279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522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1765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8414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657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900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1440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9387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6377714" cy="114824"/>
            </a:xfrm>
            <a:prstGeom prst="rect">
              <a:avLst/>
            </a:prstGeom>
            <a:solidFill>
              <a:srgbClr val="1CABE2">
                <a:alpha val="80000"/>
              </a:srgbClr>
            </a:solidFill>
          </p:spPr>
          <p:txBody>
            <a:bodyPr/>
            <a:lstStyle/>
            <a:p/>
          </p:txBody>
        </p:sp>
        <p:sp>
          <p:nvSpPr>
            <p:cNvPr id="137" name="rc137"/>
            <p:cNvSpPr/>
            <p:nvPr/>
          </p:nvSpPr>
          <p:spPr>
            <a:xfrm>
              <a:off x="1317178" y="5743865"/>
              <a:ext cx="6803529"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718547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418,000</a:t>
              </a:r>
            </a:p>
          </p:txBody>
        </p:sp>
        <p:sp>
          <p:nvSpPr>
            <p:cNvPr id="140" name="tx140"/>
            <p:cNvSpPr/>
            <p:nvPr/>
          </p:nvSpPr>
          <p:spPr>
            <a:xfrm>
              <a:off x="761129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446,000</a:t>
              </a:r>
            </a:p>
          </p:txBody>
        </p:sp>
        <p:sp>
          <p:nvSpPr>
            <p:cNvPr id="141" name="tx141"/>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480,000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33650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386081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538511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690942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0" name="tx150"/>
            <p:cNvSpPr/>
            <p:nvPr/>
          </p:nvSpPr>
          <p:spPr>
            <a:xfrm>
              <a:off x="84337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51" name="tx15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Afghanistan (67%) was 23 percentage points lower than the global average (90%) and 28 percentage points lower than the average across all ROSA countries (95%).
National DTP1 coverage was 2 percentage points lower than in 2019 (69%).
This equates to 480,000 zero-dose children in 2025 compared to 418,000 zero-dose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DTP1 coverage was 67% - this is 2 percentage points lower than in 2019 and more than 10 percentage points lower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Afghanistan ranked number 1 out of 8 countries for lowest DTP1 coverage (based on tied ranks).
Afghanistan was in the top 5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had the lowest coverage and was among the top 3 countries with the highest number of zero-dose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F26A21">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Afghanistan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Afghanistan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26A21">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Afghanistan ranked number 3 out of 8 countries with 503,000 zero-dose children.
In 2025, Afghanistan ranked number 2 out of 8 countries with 480,000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8513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846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8411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68487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68436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4452374"/>
              <a:ext cx="200644" cy="233012"/>
            </a:xfrm>
            <a:prstGeom prst="rect">
              <a:avLst/>
            </a:prstGeom>
            <a:solidFill>
              <a:srgbClr val="80BD41">
                <a:alpha val="100000"/>
              </a:srgbClr>
            </a:solidFill>
          </p:spPr>
          <p:txBody>
            <a:bodyPr/>
            <a:lstStyle/>
            <a:p/>
          </p:txBody>
        </p:sp>
        <p:sp>
          <p:nvSpPr>
            <p:cNvPr id="25" name="rc25"/>
            <p:cNvSpPr/>
            <p:nvPr/>
          </p:nvSpPr>
          <p:spPr>
            <a:xfrm>
              <a:off x="1423662" y="3714500"/>
              <a:ext cx="200644" cy="504860"/>
            </a:xfrm>
            <a:prstGeom prst="rect">
              <a:avLst/>
            </a:prstGeom>
            <a:solidFill>
              <a:srgbClr val="0058AB">
                <a:alpha val="100000"/>
              </a:srgbClr>
            </a:solidFill>
          </p:spPr>
          <p:txBody>
            <a:bodyPr/>
            <a:lstStyle/>
            <a:p/>
          </p:txBody>
        </p:sp>
        <p:sp>
          <p:nvSpPr>
            <p:cNvPr id="26" name="rc26"/>
            <p:cNvSpPr/>
            <p:nvPr/>
          </p:nvSpPr>
          <p:spPr>
            <a:xfrm>
              <a:off x="1423662" y="4219361"/>
              <a:ext cx="200644" cy="233013"/>
            </a:xfrm>
            <a:prstGeom prst="rect">
              <a:avLst/>
            </a:prstGeom>
            <a:solidFill>
              <a:srgbClr val="1CABE2">
                <a:alpha val="100000"/>
              </a:srgbClr>
            </a:solidFill>
          </p:spPr>
          <p:txBody>
            <a:bodyPr/>
            <a:lstStyle/>
            <a:p/>
          </p:txBody>
        </p:sp>
        <p:sp>
          <p:nvSpPr>
            <p:cNvPr id="27" name="rc27"/>
            <p:cNvSpPr/>
            <p:nvPr/>
          </p:nvSpPr>
          <p:spPr>
            <a:xfrm>
              <a:off x="1646600" y="4373877"/>
              <a:ext cx="200644" cy="311509"/>
            </a:xfrm>
            <a:prstGeom prst="rect">
              <a:avLst/>
            </a:prstGeom>
            <a:solidFill>
              <a:srgbClr val="80BD41">
                <a:alpha val="100000"/>
              </a:srgbClr>
            </a:solidFill>
          </p:spPr>
          <p:txBody>
            <a:bodyPr/>
            <a:lstStyle/>
            <a:p/>
          </p:txBody>
        </p:sp>
        <p:sp>
          <p:nvSpPr>
            <p:cNvPr id="28" name="rc28"/>
            <p:cNvSpPr/>
            <p:nvPr/>
          </p:nvSpPr>
          <p:spPr>
            <a:xfrm>
              <a:off x="1646600" y="3741418"/>
              <a:ext cx="200644" cy="387026"/>
            </a:xfrm>
            <a:prstGeom prst="rect">
              <a:avLst/>
            </a:prstGeom>
            <a:solidFill>
              <a:srgbClr val="0058AB">
                <a:alpha val="100000"/>
              </a:srgbClr>
            </a:solidFill>
          </p:spPr>
          <p:txBody>
            <a:bodyPr/>
            <a:lstStyle/>
            <a:p/>
          </p:txBody>
        </p:sp>
        <p:sp>
          <p:nvSpPr>
            <p:cNvPr id="29" name="rc29"/>
            <p:cNvSpPr/>
            <p:nvPr/>
          </p:nvSpPr>
          <p:spPr>
            <a:xfrm>
              <a:off x="1646600" y="4128445"/>
              <a:ext cx="200644" cy="245431"/>
            </a:xfrm>
            <a:prstGeom prst="rect">
              <a:avLst/>
            </a:prstGeom>
            <a:solidFill>
              <a:srgbClr val="1CABE2">
                <a:alpha val="100000"/>
              </a:srgbClr>
            </a:solidFill>
          </p:spPr>
          <p:txBody>
            <a:bodyPr/>
            <a:lstStyle/>
            <a:p/>
          </p:txBody>
        </p:sp>
        <p:sp>
          <p:nvSpPr>
            <p:cNvPr id="30" name="rc30"/>
            <p:cNvSpPr/>
            <p:nvPr/>
          </p:nvSpPr>
          <p:spPr>
            <a:xfrm>
              <a:off x="1869538" y="4342205"/>
              <a:ext cx="200644" cy="343181"/>
            </a:xfrm>
            <a:prstGeom prst="rect">
              <a:avLst/>
            </a:prstGeom>
            <a:solidFill>
              <a:srgbClr val="80BD41">
                <a:alpha val="100000"/>
              </a:srgbClr>
            </a:solidFill>
          </p:spPr>
          <p:txBody>
            <a:bodyPr/>
            <a:lstStyle/>
            <a:p/>
          </p:txBody>
        </p:sp>
        <p:sp>
          <p:nvSpPr>
            <p:cNvPr id="31" name="rc31"/>
            <p:cNvSpPr/>
            <p:nvPr/>
          </p:nvSpPr>
          <p:spPr>
            <a:xfrm>
              <a:off x="1869538" y="3732105"/>
              <a:ext cx="200644" cy="362247"/>
            </a:xfrm>
            <a:prstGeom prst="rect">
              <a:avLst/>
            </a:prstGeom>
            <a:solidFill>
              <a:srgbClr val="0058AB">
                <a:alpha val="100000"/>
              </a:srgbClr>
            </a:solidFill>
          </p:spPr>
          <p:txBody>
            <a:bodyPr/>
            <a:lstStyle/>
            <a:p/>
          </p:txBody>
        </p:sp>
        <p:sp>
          <p:nvSpPr>
            <p:cNvPr id="32" name="rc32"/>
            <p:cNvSpPr/>
            <p:nvPr/>
          </p:nvSpPr>
          <p:spPr>
            <a:xfrm>
              <a:off x="1869538" y="4094352"/>
              <a:ext cx="200644" cy="247853"/>
            </a:xfrm>
            <a:prstGeom prst="rect">
              <a:avLst/>
            </a:prstGeom>
            <a:solidFill>
              <a:srgbClr val="1CABE2">
                <a:alpha val="100000"/>
              </a:srgbClr>
            </a:solidFill>
          </p:spPr>
          <p:txBody>
            <a:bodyPr/>
            <a:lstStyle/>
            <a:p/>
          </p:txBody>
        </p:sp>
        <p:sp>
          <p:nvSpPr>
            <p:cNvPr id="33" name="rc33"/>
            <p:cNvSpPr/>
            <p:nvPr/>
          </p:nvSpPr>
          <p:spPr>
            <a:xfrm>
              <a:off x="2092476" y="4272845"/>
              <a:ext cx="200644" cy="412541"/>
            </a:xfrm>
            <a:prstGeom prst="rect">
              <a:avLst/>
            </a:prstGeom>
            <a:solidFill>
              <a:srgbClr val="80BD41">
                <a:alpha val="100000"/>
              </a:srgbClr>
            </a:solidFill>
          </p:spPr>
          <p:txBody>
            <a:bodyPr/>
            <a:lstStyle/>
            <a:p/>
          </p:txBody>
        </p:sp>
        <p:sp>
          <p:nvSpPr>
            <p:cNvPr id="34" name="rc34"/>
            <p:cNvSpPr/>
            <p:nvPr/>
          </p:nvSpPr>
          <p:spPr>
            <a:xfrm>
              <a:off x="2092476" y="3679186"/>
              <a:ext cx="200644" cy="342108"/>
            </a:xfrm>
            <a:prstGeom prst="rect">
              <a:avLst/>
            </a:prstGeom>
            <a:solidFill>
              <a:srgbClr val="0058AB">
                <a:alpha val="100000"/>
              </a:srgbClr>
            </a:solidFill>
          </p:spPr>
          <p:txBody>
            <a:bodyPr/>
            <a:lstStyle/>
            <a:p/>
          </p:txBody>
        </p:sp>
        <p:sp>
          <p:nvSpPr>
            <p:cNvPr id="35" name="rc35"/>
            <p:cNvSpPr/>
            <p:nvPr/>
          </p:nvSpPr>
          <p:spPr>
            <a:xfrm>
              <a:off x="2092476" y="4021294"/>
              <a:ext cx="200644" cy="251551"/>
            </a:xfrm>
            <a:prstGeom prst="rect">
              <a:avLst/>
            </a:prstGeom>
            <a:solidFill>
              <a:srgbClr val="1CABE2">
                <a:alpha val="100000"/>
              </a:srgbClr>
            </a:solidFill>
          </p:spPr>
          <p:txBody>
            <a:bodyPr/>
            <a:lstStyle/>
            <a:p/>
          </p:txBody>
        </p:sp>
        <p:sp>
          <p:nvSpPr>
            <p:cNvPr id="36" name="rc36"/>
            <p:cNvSpPr/>
            <p:nvPr/>
          </p:nvSpPr>
          <p:spPr>
            <a:xfrm>
              <a:off x="2315413" y="4169469"/>
              <a:ext cx="200644" cy="515917"/>
            </a:xfrm>
            <a:prstGeom prst="rect">
              <a:avLst/>
            </a:prstGeom>
            <a:solidFill>
              <a:srgbClr val="80BD41">
                <a:alpha val="100000"/>
              </a:srgbClr>
            </a:solidFill>
          </p:spPr>
          <p:txBody>
            <a:bodyPr/>
            <a:lstStyle/>
            <a:p/>
          </p:txBody>
        </p:sp>
        <p:sp>
          <p:nvSpPr>
            <p:cNvPr id="37" name="rc37"/>
            <p:cNvSpPr/>
            <p:nvPr/>
          </p:nvSpPr>
          <p:spPr>
            <a:xfrm>
              <a:off x="2315413" y="3653553"/>
              <a:ext cx="200644" cy="288914"/>
            </a:xfrm>
            <a:prstGeom prst="rect">
              <a:avLst/>
            </a:prstGeom>
            <a:solidFill>
              <a:srgbClr val="0058AB">
                <a:alpha val="100000"/>
              </a:srgbClr>
            </a:solidFill>
          </p:spPr>
          <p:txBody>
            <a:bodyPr/>
            <a:lstStyle/>
            <a:p/>
          </p:txBody>
        </p:sp>
        <p:sp>
          <p:nvSpPr>
            <p:cNvPr id="38" name="rc38"/>
            <p:cNvSpPr/>
            <p:nvPr/>
          </p:nvSpPr>
          <p:spPr>
            <a:xfrm>
              <a:off x="2315413" y="3942467"/>
              <a:ext cx="200644" cy="227002"/>
            </a:xfrm>
            <a:prstGeom prst="rect">
              <a:avLst/>
            </a:prstGeom>
            <a:solidFill>
              <a:srgbClr val="1CABE2">
                <a:alpha val="100000"/>
              </a:srgbClr>
            </a:solidFill>
          </p:spPr>
          <p:txBody>
            <a:bodyPr/>
            <a:lstStyle/>
            <a:p/>
          </p:txBody>
        </p:sp>
        <p:sp>
          <p:nvSpPr>
            <p:cNvPr id="39" name="rc39"/>
            <p:cNvSpPr/>
            <p:nvPr/>
          </p:nvSpPr>
          <p:spPr>
            <a:xfrm>
              <a:off x="2538351" y="4085194"/>
              <a:ext cx="200644" cy="600192"/>
            </a:xfrm>
            <a:prstGeom prst="rect">
              <a:avLst/>
            </a:prstGeom>
            <a:solidFill>
              <a:srgbClr val="80BD41">
                <a:alpha val="100000"/>
              </a:srgbClr>
            </a:solidFill>
          </p:spPr>
          <p:txBody>
            <a:bodyPr/>
            <a:lstStyle/>
            <a:p/>
          </p:txBody>
        </p:sp>
        <p:sp>
          <p:nvSpPr>
            <p:cNvPr id="40" name="rc40"/>
            <p:cNvSpPr/>
            <p:nvPr/>
          </p:nvSpPr>
          <p:spPr>
            <a:xfrm>
              <a:off x="2538351" y="3650572"/>
              <a:ext cx="200644" cy="248355"/>
            </a:xfrm>
            <a:prstGeom prst="rect">
              <a:avLst/>
            </a:prstGeom>
            <a:solidFill>
              <a:srgbClr val="0058AB">
                <a:alpha val="100000"/>
              </a:srgbClr>
            </a:solidFill>
          </p:spPr>
          <p:txBody>
            <a:bodyPr/>
            <a:lstStyle/>
            <a:p/>
          </p:txBody>
        </p:sp>
        <p:sp>
          <p:nvSpPr>
            <p:cNvPr id="41" name="rc41"/>
            <p:cNvSpPr/>
            <p:nvPr/>
          </p:nvSpPr>
          <p:spPr>
            <a:xfrm>
              <a:off x="2538351" y="3898927"/>
              <a:ext cx="200644" cy="186266"/>
            </a:xfrm>
            <a:prstGeom prst="rect">
              <a:avLst/>
            </a:prstGeom>
            <a:solidFill>
              <a:srgbClr val="1CABE2">
                <a:alpha val="100000"/>
              </a:srgbClr>
            </a:solidFill>
          </p:spPr>
          <p:txBody>
            <a:bodyPr/>
            <a:lstStyle/>
            <a:p/>
          </p:txBody>
        </p:sp>
        <p:sp>
          <p:nvSpPr>
            <p:cNvPr id="42" name="rc42"/>
            <p:cNvSpPr/>
            <p:nvPr/>
          </p:nvSpPr>
          <p:spPr>
            <a:xfrm>
              <a:off x="2761289" y="4071250"/>
              <a:ext cx="200644" cy="614136"/>
            </a:xfrm>
            <a:prstGeom prst="rect">
              <a:avLst/>
            </a:prstGeom>
            <a:solidFill>
              <a:srgbClr val="80BD41">
                <a:alpha val="100000"/>
              </a:srgbClr>
            </a:solidFill>
          </p:spPr>
          <p:txBody>
            <a:bodyPr/>
            <a:lstStyle/>
            <a:p/>
          </p:txBody>
        </p:sp>
        <p:sp>
          <p:nvSpPr>
            <p:cNvPr id="43" name="rc43"/>
            <p:cNvSpPr/>
            <p:nvPr/>
          </p:nvSpPr>
          <p:spPr>
            <a:xfrm>
              <a:off x="2761289" y="3626530"/>
              <a:ext cx="200644" cy="264713"/>
            </a:xfrm>
            <a:prstGeom prst="rect">
              <a:avLst/>
            </a:prstGeom>
            <a:solidFill>
              <a:srgbClr val="0058AB">
                <a:alpha val="100000"/>
              </a:srgbClr>
            </a:solidFill>
          </p:spPr>
          <p:txBody>
            <a:bodyPr/>
            <a:lstStyle/>
            <a:p/>
          </p:txBody>
        </p:sp>
        <p:sp>
          <p:nvSpPr>
            <p:cNvPr id="44" name="rc44"/>
            <p:cNvSpPr/>
            <p:nvPr/>
          </p:nvSpPr>
          <p:spPr>
            <a:xfrm>
              <a:off x="2761289" y="3891244"/>
              <a:ext cx="200644" cy="180006"/>
            </a:xfrm>
            <a:prstGeom prst="rect">
              <a:avLst/>
            </a:prstGeom>
            <a:solidFill>
              <a:srgbClr val="1CABE2">
                <a:alpha val="100000"/>
              </a:srgbClr>
            </a:solidFill>
          </p:spPr>
          <p:txBody>
            <a:bodyPr/>
            <a:lstStyle/>
            <a:p/>
          </p:txBody>
        </p:sp>
        <p:sp>
          <p:nvSpPr>
            <p:cNvPr id="45" name="rc45"/>
            <p:cNvSpPr/>
            <p:nvPr/>
          </p:nvSpPr>
          <p:spPr>
            <a:xfrm>
              <a:off x="2984227" y="4008381"/>
              <a:ext cx="200644" cy="677005"/>
            </a:xfrm>
            <a:prstGeom prst="rect">
              <a:avLst/>
            </a:prstGeom>
            <a:solidFill>
              <a:srgbClr val="80BD41">
                <a:alpha val="100000"/>
              </a:srgbClr>
            </a:solidFill>
          </p:spPr>
          <p:txBody>
            <a:bodyPr/>
            <a:lstStyle/>
            <a:p/>
          </p:txBody>
        </p:sp>
        <p:sp>
          <p:nvSpPr>
            <p:cNvPr id="46" name="rc46"/>
            <p:cNvSpPr/>
            <p:nvPr/>
          </p:nvSpPr>
          <p:spPr>
            <a:xfrm>
              <a:off x="2984227" y="3610775"/>
              <a:ext cx="200644" cy="257907"/>
            </a:xfrm>
            <a:prstGeom prst="rect">
              <a:avLst/>
            </a:prstGeom>
            <a:solidFill>
              <a:srgbClr val="0058AB">
                <a:alpha val="100000"/>
              </a:srgbClr>
            </a:solidFill>
          </p:spPr>
          <p:txBody>
            <a:bodyPr/>
            <a:lstStyle/>
            <a:p/>
          </p:txBody>
        </p:sp>
        <p:sp>
          <p:nvSpPr>
            <p:cNvPr id="47" name="rc47"/>
            <p:cNvSpPr/>
            <p:nvPr/>
          </p:nvSpPr>
          <p:spPr>
            <a:xfrm>
              <a:off x="2984227" y="3868682"/>
              <a:ext cx="200644" cy="139699"/>
            </a:xfrm>
            <a:prstGeom prst="rect">
              <a:avLst/>
            </a:prstGeom>
            <a:solidFill>
              <a:srgbClr val="1CABE2">
                <a:alpha val="100000"/>
              </a:srgbClr>
            </a:solidFill>
          </p:spPr>
          <p:txBody>
            <a:bodyPr/>
            <a:lstStyle/>
            <a:p/>
          </p:txBody>
        </p:sp>
        <p:sp>
          <p:nvSpPr>
            <p:cNvPr id="48" name="rc48"/>
            <p:cNvSpPr/>
            <p:nvPr/>
          </p:nvSpPr>
          <p:spPr>
            <a:xfrm>
              <a:off x="3207165" y="4002088"/>
              <a:ext cx="200644" cy="683298"/>
            </a:xfrm>
            <a:prstGeom prst="rect">
              <a:avLst/>
            </a:prstGeom>
            <a:solidFill>
              <a:srgbClr val="80BD41">
                <a:alpha val="100000"/>
              </a:srgbClr>
            </a:solidFill>
          </p:spPr>
          <p:txBody>
            <a:bodyPr/>
            <a:lstStyle/>
            <a:p/>
          </p:txBody>
        </p:sp>
        <p:sp>
          <p:nvSpPr>
            <p:cNvPr id="49" name="rc49"/>
            <p:cNvSpPr/>
            <p:nvPr/>
          </p:nvSpPr>
          <p:spPr>
            <a:xfrm>
              <a:off x="3207165" y="3617732"/>
              <a:ext cx="200644" cy="266913"/>
            </a:xfrm>
            <a:prstGeom prst="rect">
              <a:avLst/>
            </a:prstGeom>
            <a:solidFill>
              <a:srgbClr val="0058AB">
                <a:alpha val="100000"/>
              </a:srgbClr>
            </a:solidFill>
          </p:spPr>
          <p:txBody>
            <a:bodyPr/>
            <a:lstStyle/>
            <a:p/>
          </p:txBody>
        </p:sp>
        <p:sp>
          <p:nvSpPr>
            <p:cNvPr id="50" name="rc50"/>
            <p:cNvSpPr/>
            <p:nvPr/>
          </p:nvSpPr>
          <p:spPr>
            <a:xfrm>
              <a:off x="3207165" y="3884646"/>
              <a:ext cx="200644" cy="117441"/>
            </a:xfrm>
            <a:prstGeom prst="rect">
              <a:avLst/>
            </a:prstGeom>
            <a:solidFill>
              <a:srgbClr val="1CABE2">
                <a:alpha val="100000"/>
              </a:srgbClr>
            </a:solidFill>
          </p:spPr>
          <p:txBody>
            <a:bodyPr/>
            <a:lstStyle/>
            <a:p/>
          </p:txBody>
        </p:sp>
        <p:sp>
          <p:nvSpPr>
            <p:cNvPr id="51" name="rc51"/>
            <p:cNvSpPr/>
            <p:nvPr/>
          </p:nvSpPr>
          <p:spPr>
            <a:xfrm>
              <a:off x="3430103" y="3993135"/>
              <a:ext cx="200644" cy="692251"/>
            </a:xfrm>
            <a:prstGeom prst="rect">
              <a:avLst/>
            </a:prstGeom>
            <a:solidFill>
              <a:srgbClr val="80BD41">
                <a:alpha val="100000"/>
              </a:srgbClr>
            </a:solidFill>
          </p:spPr>
          <p:txBody>
            <a:bodyPr/>
            <a:lstStyle/>
            <a:p/>
          </p:txBody>
        </p:sp>
        <p:sp>
          <p:nvSpPr>
            <p:cNvPr id="52" name="rc52"/>
            <p:cNvSpPr/>
            <p:nvPr/>
          </p:nvSpPr>
          <p:spPr>
            <a:xfrm>
              <a:off x="3430103" y="3586575"/>
              <a:ext cx="200644" cy="307667"/>
            </a:xfrm>
            <a:prstGeom prst="rect">
              <a:avLst/>
            </a:prstGeom>
            <a:solidFill>
              <a:srgbClr val="0058AB">
                <a:alpha val="100000"/>
              </a:srgbClr>
            </a:solidFill>
          </p:spPr>
          <p:txBody>
            <a:bodyPr/>
            <a:lstStyle/>
            <a:p/>
          </p:txBody>
        </p:sp>
        <p:sp>
          <p:nvSpPr>
            <p:cNvPr id="53" name="rc53"/>
            <p:cNvSpPr/>
            <p:nvPr/>
          </p:nvSpPr>
          <p:spPr>
            <a:xfrm>
              <a:off x="3430103" y="3894242"/>
              <a:ext cx="200644" cy="98893"/>
            </a:xfrm>
            <a:prstGeom prst="rect">
              <a:avLst/>
            </a:prstGeom>
            <a:solidFill>
              <a:srgbClr val="1CABE2">
                <a:alpha val="100000"/>
              </a:srgbClr>
            </a:solidFill>
          </p:spPr>
          <p:txBody>
            <a:bodyPr/>
            <a:lstStyle/>
            <a:p/>
          </p:txBody>
        </p:sp>
        <p:sp>
          <p:nvSpPr>
            <p:cNvPr id="54" name="rc54"/>
            <p:cNvSpPr/>
            <p:nvPr/>
          </p:nvSpPr>
          <p:spPr>
            <a:xfrm>
              <a:off x="3653041" y="3944713"/>
              <a:ext cx="200644" cy="740673"/>
            </a:xfrm>
            <a:prstGeom prst="rect">
              <a:avLst/>
            </a:prstGeom>
            <a:solidFill>
              <a:srgbClr val="80BD41">
                <a:alpha val="100000"/>
              </a:srgbClr>
            </a:solidFill>
          </p:spPr>
          <p:txBody>
            <a:bodyPr/>
            <a:lstStyle/>
            <a:p/>
          </p:txBody>
        </p:sp>
        <p:sp>
          <p:nvSpPr>
            <p:cNvPr id="55" name="rc55"/>
            <p:cNvSpPr/>
            <p:nvPr/>
          </p:nvSpPr>
          <p:spPr>
            <a:xfrm>
              <a:off x="3653041" y="3563154"/>
              <a:ext cx="200644" cy="314224"/>
            </a:xfrm>
            <a:prstGeom prst="rect">
              <a:avLst/>
            </a:prstGeom>
            <a:solidFill>
              <a:srgbClr val="0058AB">
                <a:alpha val="100000"/>
              </a:srgbClr>
            </a:solidFill>
          </p:spPr>
          <p:txBody>
            <a:bodyPr/>
            <a:lstStyle/>
            <a:p/>
          </p:txBody>
        </p:sp>
        <p:sp>
          <p:nvSpPr>
            <p:cNvPr id="56" name="rc56"/>
            <p:cNvSpPr/>
            <p:nvPr/>
          </p:nvSpPr>
          <p:spPr>
            <a:xfrm>
              <a:off x="3653041" y="3877379"/>
              <a:ext cx="200644" cy="67334"/>
            </a:xfrm>
            <a:prstGeom prst="rect">
              <a:avLst/>
            </a:prstGeom>
            <a:solidFill>
              <a:srgbClr val="1CABE2">
                <a:alpha val="100000"/>
              </a:srgbClr>
            </a:solidFill>
          </p:spPr>
          <p:txBody>
            <a:bodyPr/>
            <a:lstStyle/>
            <a:p/>
          </p:txBody>
        </p:sp>
        <p:sp>
          <p:nvSpPr>
            <p:cNvPr id="57" name="rc57"/>
            <p:cNvSpPr/>
            <p:nvPr/>
          </p:nvSpPr>
          <p:spPr>
            <a:xfrm>
              <a:off x="3875979" y="3907291"/>
              <a:ext cx="200644" cy="778095"/>
            </a:xfrm>
            <a:prstGeom prst="rect">
              <a:avLst/>
            </a:prstGeom>
            <a:solidFill>
              <a:srgbClr val="80BD41">
                <a:alpha val="100000"/>
              </a:srgbClr>
            </a:solidFill>
          </p:spPr>
          <p:txBody>
            <a:bodyPr/>
            <a:lstStyle/>
            <a:p/>
          </p:txBody>
        </p:sp>
        <p:sp>
          <p:nvSpPr>
            <p:cNvPr id="58" name="rc58"/>
            <p:cNvSpPr/>
            <p:nvPr/>
          </p:nvSpPr>
          <p:spPr>
            <a:xfrm>
              <a:off x="3875979" y="3541127"/>
              <a:ext cx="200644" cy="251737"/>
            </a:xfrm>
            <a:prstGeom prst="rect">
              <a:avLst/>
            </a:prstGeom>
            <a:solidFill>
              <a:srgbClr val="0058AB">
                <a:alpha val="100000"/>
              </a:srgbClr>
            </a:solidFill>
          </p:spPr>
          <p:txBody>
            <a:bodyPr/>
            <a:lstStyle/>
            <a:p/>
          </p:txBody>
        </p:sp>
        <p:sp>
          <p:nvSpPr>
            <p:cNvPr id="59" name="rc59"/>
            <p:cNvSpPr/>
            <p:nvPr/>
          </p:nvSpPr>
          <p:spPr>
            <a:xfrm>
              <a:off x="3875979" y="3792864"/>
              <a:ext cx="200644" cy="114426"/>
            </a:xfrm>
            <a:prstGeom prst="rect">
              <a:avLst/>
            </a:prstGeom>
            <a:solidFill>
              <a:srgbClr val="1CABE2">
                <a:alpha val="100000"/>
              </a:srgbClr>
            </a:solidFill>
          </p:spPr>
          <p:txBody>
            <a:bodyPr/>
            <a:lstStyle/>
            <a:p/>
          </p:txBody>
        </p:sp>
        <p:sp>
          <p:nvSpPr>
            <p:cNvPr id="60" name="rc60"/>
            <p:cNvSpPr/>
            <p:nvPr/>
          </p:nvSpPr>
          <p:spPr>
            <a:xfrm>
              <a:off x="4098916" y="3891257"/>
              <a:ext cx="200644" cy="794130"/>
            </a:xfrm>
            <a:prstGeom prst="rect">
              <a:avLst/>
            </a:prstGeom>
            <a:solidFill>
              <a:srgbClr val="80BD41">
                <a:alpha val="100000"/>
              </a:srgbClr>
            </a:solidFill>
          </p:spPr>
          <p:txBody>
            <a:bodyPr/>
            <a:lstStyle/>
            <a:p/>
          </p:txBody>
        </p:sp>
        <p:sp>
          <p:nvSpPr>
            <p:cNvPr id="61" name="rc61"/>
            <p:cNvSpPr/>
            <p:nvPr/>
          </p:nvSpPr>
          <p:spPr>
            <a:xfrm>
              <a:off x="4098916" y="3500118"/>
              <a:ext cx="200644" cy="260759"/>
            </a:xfrm>
            <a:prstGeom prst="rect">
              <a:avLst/>
            </a:prstGeom>
            <a:solidFill>
              <a:srgbClr val="0058AB">
                <a:alpha val="100000"/>
              </a:srgbClr>
            </a:solidFill>
          </p:spPr>
          <p:txBody>
            <a:bodyPr/>
            <a:lstStyle/>
            <a:p/>
          </p:txBody>
        </p:sp>
        <p:sp>
          <p:nvSpPr>
            <p:cNvPr id="62" name="rc62"/>
            <p:cNvSpPr/>
            <p:nvPr/>
          </p:nvSpPr>
          <p:spPr>
            <a:xfrm>
              <a:off x="4098916" y="3760877"/>
              <a:ext cx="200644" cy="130379"/>
            </a:xfrm>
            <a:prstGeom prst="rect">
              <a:avLst/>
            </a:prstGeom>
            <a:solidFill>
              <a:srgbClr val="1CABE2">
                <a:alpha val="100000"/>
              </a:srgbClr>
            </a:solidFill>
          </p:spPr>
          <p:txBody>
            <a:bodyPr/>
            <a:lstStyle/>
            <a:p/>
          </p:txBody>
        </p:sp>
        <p:sp>
          <p:nvSpPr>
            <p:cNvPr id="63" name="rc63"/>
            <p:cNvSpPr/>
            <p:nvPr/>
          </p:nvSpPr>
          <p:spPr>
            <a:xfrm>
              <a:off x="4321854" y="3907408"/>
              <a:ext cx="200644" cy="777978"/>
            </a:xfrm>
            <a:prstGeom prst="rect">
              <a:avLst/>
            </a:prstGeom>
            <a:solidFill>
              <a:srgbClr val="80BD41">
                <a:alpha val="100000"/>
              </a:srgbClr>
            </a:solidFill>
          </p:spPr>
          <p:txBody>
            <a:bodyPr/>
            <a:lstStyle/>
            <a:p/>
          </p:txBody>
        </p:sp>
        <p:sp>
          <p:nvSpPr>
            <p:cNvPr id="64" name="rc64"/>
            <p:cNvSpPr/>
            <p:nvPr/>
          </p:nvSpPr>
          <p:spPr>
            <a:xfrm>
              <a:off x="4321854" y="3469794"/>
              <a:ext cx="200644" cy="291742"/>
            </a:xfrm>
            <a:prstGeom prst="rect">
              <a:avLst/>
            </a:prstGeom>
            <a:solidFill>
              <a:srgbClr val="0058AB">
                <a:alpha val="100000"/>
              </a:srgbClr>
            </a:solidFill>
          </p:spPr>
          <p:txBody>
            <a:bodyPr/>
            <a:lstStyle/>
            <a:p/>
          </p:txBody>
        </p:sp>
        <p:sp>
          <p:nvSpPr>
            <p:cNvPr id="65" name="rc65"/>
            <p:cNvSpPr/>
            <p:nvPr/>
          </p:nvSpPr>
          <p:spPr>
            <a:xfrm>
              <a:off x="4321854" y="3761537"/>
              <a:ext cx="200644" cy="145871"/>
            </a:xfrm>
            <a:prstGeom prst="rect">
              <a:avLst/>
            </a:prstGeom>
            <a:solidFill>
              <a:srgbClr val="1CABE2">
                <a:alpha val="100000"/>
              </a:srgbClr>
            </a:solidFill>
          </p:spPr>
          <p:txBody>
            <a:bodyPr/>
            <a:lstStyle/>
            <a:p/>
          </p:txBody>
        </p:sp>
        <p:sp>
          <p:nvSpPr>
            <p:cNvPr id="66" name="rc66"/>
            <p:cNvSpPr/>
            <p:nvPr/>
          </p:nvSpPr>
          <p:spPr>
            <a:xfrm>
              <a:off x="4544792" y="3915633"/>
              <a:ext cx="200644" cy="769753"/>
            </a:xfrm>
            <a:prstGeom prst="rect">
              <a:avLst/>
            </a:prstGeom>
            <a:solidFill>
              <a:srgbClr val="80BD41">
                <a:alpha val="100000"/>
              </a:srgbClr>
            </a:solidFill>
          </p:spPr>
          <p:txBody>
            <a:bodyPr/>
            <a:lstStyle/>
            <a:p/>
          </p:txBody>
        </p:sp>
        <p:sp>
          <p:nvSpPr>
            <p:cNvPr id="67" name="rc67"/>
            <p:cNvSpPr/>
            <p:nvPr/>
          </p:nvSpPr>
          <p:spPr>
            <a:xfrm>
              <a:off x="4544792" y="3443849"/>
              <a:ext cx="200644" cy="335215"/>
            </a:xfrm>
            <a:prstGeom prst="rect">
              <a:avLst/>
            </a:prstGeom>
            <a:solidFill>
              <a:srgbClr val="0058AB">
                <a:alpha val="100000"/>
              </a:srgbClr>
            </a:solidFill>
          </p:spPr>
          <p:txBody>
            <a:bodyPr/>
            <a:lstStyle/>
            <a:p/>
          </p:txBody>
        </p:sp>
        <p:sp>
          <p:nvSpPr>
            <p:cNvPr id="68" name="rc68"/>
            <p:cNvSpPr/>
            <p:nvPr/>
          </p:nvSpPr>
          <p:spPr>
            <a:xfrm>
              <a:off x="4544792" y="3779064"/>
              <a:ext cx="200644" cy="136568"/>
            </a:xfrm>
            <a:prstGeom prst="rect">
              <a:avLst/>
            </a:prstGeom>
            <a:solidFill>
              <a:srgbClr val="1CABE2">
                <a:alpha val="100000"/>
              </a:srgbClr>
            </a:solidFill>
          </p:spPr>
          <p:txBody>
            <a:bodyPr/>
            <a:lstStyle/>
            <a:p/>
          </p:txBody>
        </p:sp>
        <p:sp>
          <p:nvSpPr>
            <p:cNvPr id="69" name="rc69"/>
            <p:cNvSpPr/>
            <p:nvPr/>
          </p:nvSpPr>
          <p:spPr>
            <a:xfrm>
              <a:off x="4767730" y="3870733"/>
              <a:ext cx="200644" cy="814653"/>
            </a:xfrm>
            <a:prstGeom prst="rect">
              <a:avLst/>
            </a:prstGeom>
            <a:solidFill>
              <a:srgbClr val="80BD41">
                <a:alpha val="100000"/>
              </a:srgbClr>
            </a:solidFill>
          </p:spPr>
          <p:txBody>
            <a:bodyPr/>
            <a:lstStyle/>
            <a:p/>
          </p:txBody>
        </p:sp>
        <p:sp>
          <p:nvSpPr>
            <p:cNvPr id="70" name="rc70"/>
            <p:cNvSpPr/>
            <p:nvPr/>
          </p:nvSpPr>
          <p:spPr>
            <a:xfrm>
              <a:off x="4767730" y="3412491"/>
              <a:ext cx="200644" cy="343681"/>
            </a:xfrm>
            <a:prstGeom prst="rect">
              <a:avLst/>
            </a:prstGeom>
            <a:solidFill>
              <a:srgbClr val="0058AB">
                <a:alpha val="100000"/>
              </a:srgbClr>
            </a:solidFill>
          </p:spPr>
          <p:txBody>
            <a:bodyPr/>
            <a:lstStyle/>
            <a:p/>
          </p:txBody>
        </p:sp>
        <p:sp>
          <p:nvSpPr>
            <p:cNvPr id="71" name="rc71"/>
            <p:cNvSpPr/>
            <p:nvPr/>
          </p:nvSpPr>
          <p:spPr>
            <a:xfrm>
              <a:off x="4767730" y="3756173"/>
              <a:ext cx="200644" cy="114560"/>
            </a:xfrm>
            <a:prstGeom prst="rect">
              <a:avLst/>
            </a:prstGeom>
            <a:solidFill>
              <a:srgbClr val="1CABE2">
                <a:alpha val="100000"/>
              </a:srgbClr>
            </a:solidFill>
          </p:spPr>
          <p:txBody>
            <a:bodyPr/>
            <a:lstStyle/>
            <a:p/>
          </p:txBody>
        </p:sp>
        <p:sp>
          <p:nvSpPr>
            <p:cNvPr id="72" name="rc72"/>
            <p:cNvSpPr/>
            <p:nvPr/>
          </p:nvSpPr>
          <p:spPr>
            <a:xfrm>
              <a:off x="4990668" y="3836615"/>
              <a:ext cx="200644" cy="848771"/>
            </a:xfrm>
            <a:prstGeom prst="rect">
              <a:avLst/>
            </a:prstGeom>
            <a:solidFill>
              <a:srgbClr val="80BD41">
                <a:alpha val="100000"/>
              </a:srgbClr>
            </a:solidFill>
          </p:spPr>
          <p:txBody>
            <a:bodyPr/>
            <a:lstStyle/>
            <a:p/>
          </p:txBody>
        </p:sp>
        <p:sp>
          <p:nvSpPr>
            <p:cNvPr id="73" name="rc73"/>
            <p:cNvSpPr/>
            <p:nvPr/>
          </p:nvSpPr>
          <p:spPr>
            <a:xfrm>
              <a:off x="4990668" y="3399369"/>
              <a:ext cx="200644" cy="347224"/>
            </a:xfrm>
            <a:prstGeom prst="rect">
              <a:avLst/>
            </a:prstGeom>
            <a:solidFill>
              <a:srgbClr val="0058AB">
                <a:alpha val="100000"/>
              </a:srgbClr>
            </a:solidFill>
          </p:spPr>
          <p:txBody>
            <a:bodyPr/>
            <a:lstStyle/>
            <a:p/>
          </p:txBody>
        </p:sp>
        <p:sp>
          <p:nvSpPr>
            <p:cNvPr id="74" name="rc74"/>
            <p:cNvSpPr/>
            <p:nvPr/>
          </p:nvSpPr>
          <p:spPr>
            <a:xfrm>
              <a:off x="4990668" y="3746594"/>
              <a:ext cx="200644" cy="90020"/>
            </a:xfrm>
            <a:prstGeom prst="rect">
              <a:avLst/>
            </a:prstGeom>
            <a:solidFill>
              <a:srgbClr val="1CABE2">
                <a:alpha val="100000"/>
              </a:srgbClr>
            </a:solidFill>
          </p:spPr>
          <p:txBody>
            <a:bodyPr/>
            <a:lstStyle/>
            <a:p/>
          </p:txBody>
        </p:sp>
        <p:sp>
          <p:nvSpPr>
            <p:cNvPr id="75" name="rc75"/>
            <p:cNvSpPr/>
            <p:nvPr/>
          </p:nvSpPr>
          <p:spPr>
            <a:xfrm>
              <a:off x="5213606" y="3849479"/>
              <a:ext cx="200644" cy="835907"/>
            </a:xfrm>
            <a:prstGeom prst="rect">
              <a:avLst/>
            </a:prstGeom>
            <a:solidFill>
              <a:srgbClr val="80BD41">
                <a:alpha val="100000"/>
              </a:srgbClr>
            </a:solidFill>
          </p:spPr>
          <p:txBody>
            <a:bodyPr/>
            <a:lstStyle/>
            <a:p/>
          </p:txBody>
        </p:sp>
        <p:sp>
          <p:nvSpPr>
            <p:cNvPr id="76" name="rc76"/>
            <p:cNvSpPr/>
            <p:nvPr/>
          </p:nvSpPr>
          <p:spPr>
            <a:xfrm>
              <a:off x="5213606" y="3379281"/>
              <a:ext cx="200644" cy="352648"/>
            </a:xfrm>
            <a:prstGeom prst="rect">
              <a:avLst/>
            </a:prstGeom>
            <a:solidFill>
              <a:srgbClr val="0058AB">
                <a:alpha val="100000"/>
              </a:srgbClr>
            </a:solidFill>
          </p:spPr>
          <p:txBody>
            <a:bodyPr/>
            <a:lstStyle/>
            <a:p/>
          </p:txBody>
        </p:sp>
        <p:sp>
          <p:nvSpPr>
            <p:cNvPr id="77" name="rc77"/>
            <p:cNvSpPr/>
            <p:nvPr/>
          </p:nvSpPr>
          <p:spPr>
            <a:xfrm>
              <a:off x="5213606" y="3731929"/>
              <a:ext cx="200644" cy="117549"/>
            </a:xfrm>
            <a:prstGeom prst="rect">
              <a:avLst/>
            </a:prstGeom>
            <a:solidFill>
              <a:srgbClr val="1CABE2">
                <a:alpha val="100000"/>
              </a:srgbClr>
            </a:solidFill>
          </p:spPr>
          <p:txBody>
            <a:bodyPr/>
            <a:lstStyle/>
            <a:p/>
          </p:txBody>
        </p:sp>
        <p:sp>
          <p:nvSpPr>
            <p:cNvPr id="78" name="rc78"/>
            <p:cNvSpPr/>
            <p:nvPr/>
          </p:nvSpPr>
          <p:spPr>
            <a:xfrm>
              <a:off x="5436544" y="3783166"/>
              <a:ext cx="200644" cy="902221"/>
            </a:xfrm>
            <a:prstGeom prst="rect">
              <a:avLst/>
            </a:prstGeom>
            <a:solidFill>
              <a:srgbClr val="80BD41">
                <a:alpha val="100000"/>
              </a:srgbClr>
            </a:solidFill>
          </p:spPr>
          <p:txBody>
            <a:bodyPr/>
            <a:lstStyle/>
            <a:p/>
          </p:txBody>
        </p:sp>
        <p:sp>
          <p:nvSpPr>
            <p:cNvPr id="79" name="rc79"/>
            <p:cNvSpPr/>
            <p:nvPr/>
          </p:nvSpPr>
          <p:spPr>
            <a:xfrm>
              <a:off x="5436544" y="3358591"/>
              <a:ext cx="200644" cy="305163"/>
            </a:xfrm>
            <a:prstGeom prst="rect">
              <a:avLst/>
            </a:prstGeom>
            <a:solidFill>
              <a:srgbClr val="0058AB">
                <a:alpha val="100000"/>
              </a:srgbClr>
            </a:solidFill>
          </p:spPr>
          <p:txBody>
            <a:bodyPr/>
            <a:lstStyle/>
            <a:p/>
          </p:txBody>
        </p:sp>
        <p:sp>
          <p:nvSpPr>
            <p:cNvPr id="80" name="rc80"/>
            <p:cNvSpPr/>
            <p:nvPr/>
          </p:nvSpPr>
          <p:spPr>
            <a:xfrm>
              <a:off x="5436544" y="3663755"/>
              <a:ext cx="200644" cy="119410"/>
            </a:xfrm>
            <a:prstGeom prst="rect">
              <a:avLst/>
            </a:prstGeom>
            <a:solidFill>
              <a:srgbClr val="1CABE2">
                <a:alpha val="100000"/>
              </a:srgbClr>
            </a:solidFill>
          </p:spPr>
          <p:txBody>
            <a:bodyPr/>
            <a:lstStyle/>
            <a:p/>
          </p:txBody>
        </p:sp>
        <p:sp>
          <p:nvSpPr>
            <p:cNvPr id="81" name="rc81"/>
            <p:cNvSpPr/>
            <p:nvPr/>
          </p:nvSpPr>
          <p:spPr>
            <a:xfrm>
              <a:off x="5659482" y="3807648"/>
              <a:ext cx="200644" cy="877738"/>
            </a:xfrm>
            <a:prstGeom prst="rect">
              <a:avLst/>
            </a:prstGeom>
            <a:solidFill>
              <a:srgbClr val="80BD41">
                <a:alpha val="100000"/>
              </a:srgbClr>
            </a:solidFill>
          </p:spPr>
          <p:txBody>
            <a:bodyPr/>
            <a:lstStyle/>
            <a:p/>
          </p:txBody>
        </p:sp>
        <p:sp>
          <p:nvSpPr>
            <p:cNvPr id="82" name="rc82"/>
            <p:cNvSpPr/>
            <p:nvPr/>
          </p:nvSpPr>
          <p:spPr>
            <a:xfrm>
              <a:off x="5659482" y="3335019"/>
              <a:ext cx="200644" cy="418614"/>
            </a:xfrm>
            <a:prstGeom prst="rect">
              <a:avLst/>
            </a:prstGeom>
            <a:solidFill>
              <a:srgbClr val="0058AB">
                <a:alpha val="100000"/>
              </a:srgbClr>
            </a:solidFill>
          </p:spPr>
          <p:txBody>
            <a:bodyPr/>
            <a:lstStyle/>
            <a:p/>
          </p:txBody>
        </p:sp>
        <p:sp>
          <p:nvSpPr>
            <p:cNvPr id="83" name="rc83"/>
            <p:cNvSpPr/>
            <p:nvPr/>
          </p:nvSpPr>
          <p:spPr>
            <a:xfrm>
              <a:off x="5659482" y="3753634"/>
              <a:ext cx="200644" cy="54014"/>
            </a:xfrm>
            <a:prstGeom prst="rect">
              <a:avLst/>
            </a:prstGeom>
            <a:solidFill>
              <a:srgbClr val="1CABE2">
                <a:alpha val="100000"/>
              </a:srgbClr>
            </a:solidFill>
          </p:spPr>
          <p:txBody>
            <a:bodyPr/>
            <a:lstStyle/>
            <a:p/>
          </p:txBody>
        </p:sp>
        <p:sp>
          <p:nvSpPr>
            <p:cNvPr id="84" name="rc84"/>
            <p:cNvSpPr/>
            <p:nvPr/>
          </p:nvSpPr>
          <p:spPr>
            <a:xfrm>
              <a:off x="5882419" y="3846988"/>
              <a:ext cx="200644" cy="838398"/>
            </a:xfrm>
            <a:prstGeom prst="rect">
              <a:avLst/>
            </a:prstGeom>
            <a:solidFill>
              <a:srgbClr val="80BD41">
                <a:alpha val="100000"/>
              </a:srgbClr>
            </a:solidFill>
          </p:spPr>
          <p:txBody>
            <a:bodyPr/>
            <a:lstStyle/>
            <a:p/>
          </p:txBody>
        </p:sp>
        <p:sp>
          <p:nvSpPr>
            <p:cNvPr id="85" name="rc85"/>
            <p:cNvSpPr/>
            <p:nvPr/>
          </p:nvSpPr>
          <p:spPr>
            <a:xfrm>
              <a:off x="5882419" y="3310962"/>
              <a:ext cx="200644" cy="412326"/>
            </a:xfrm>
            <a:prstGeom prst="rect">
              <a:avLst/>
            </a:prstGeom>
            <a:solidFill>
              <a:srgbClr val="0058AB">
                <a:alpha val="100000"/>
              </a:srgbClr>
            </a:solidFill>
          </p:spPr>
          <p:txBody>
            <a:bodyPr/>
            <a:lstStyle/>
            <a:p/>
          </p:txBody>
        </p:sp>
        <p:sp>
          <p:nvSpPr>
            <p:cNvPr id="86" name="rc86"/>
            <p:cNvSpPr/>
            <p:nvPr/>
          </p:nvSpPr>
          <p:spPr>
            <a:xfrm>
              <a:off x="5882419" y="3723289"/>
              <a:ext cx="200644" cy="123698"/>
            </a:xfrm>
            <a:prstGeom prst="rect">
              <a:avLst/>
            </a:prstGeom>
            <a:solidFill>
              <a:srgbClr val="1CABE2">
                <a:alpha val="100000"/>
              </a:srgbClr>
            </a:solidFill>
          </p:spPr>
          <p:txBody>
            <a:bodyPr/>
            <a:lstStyle/>
            <a:p/>
          </p:txBody>
        </p:sp>
        <p:sp>
          <p:nvSpPr>
            <p:cNvPr id="87" name="rc87"/>
            <p:cNvSpPr/>
            <p:nvPr/>
          </p:nvSpPr>
          <p:spPr>
            <a:xfrm>
              <a:off x="6105357" y="3916329"/>
              <a:ext cx="200644" cy="769057"/>
            </a:xfrm>
            <a:prstGeom prst="rect">
              <a:avLst/>
            </a:prstGeom>
            <a:solidFill>
              <a:srgbClr val="80BD41">
                <a:alpha val="100000"/>
              </a:srgbClr>
            </a:solidFill>
          </p:spPr>
          <p:txBody>
            <a:bodyPr/>
            <a:lstStyle/>
            <a:p/>
          </p:txBody>
        </p:sp>
        <p:sp>
          <p:nvSpPr>
            <p:cNvPr id="88" name="rc88"/>
            <p:cNvSpPr/>
            <p:nvPr/>
          </p:nvSpPr>
          <p:spPr>
            <a:xfrm>
              <a:off x="6105357" y="3287101"/>
              <a:ext cx="200644" cy="503383"/>
            </a:xfrm>
            <a:prstGeom prst="rect">
              <a:avLst/>
            </a:prstGeom>
            <a:solidFill>
              <a:srgbClr val="0058AB">
                <a:alpha val="100000"/>
              </a:srgbClr>
            </a:solidFill>
          </p:spPr>
          <p:txBody>
            <a:bodyPr/>
            <a:lstStyle/>
            <a:p/>
          </p:txBody>
        </p:sp>
        <p:sp>
          <p:nvSpPr>
            <p:cNvPr id="89" name="rc89"/>
            <p:cNvSpPr/>
            <p:nvPr/>
          </p:nvSpPr>
          <p:spPr>
            <a:xfrm>
              <a:off x="6105357" y="3790484"/>
              <a:ext cx="200644" cy="125845"/>
            </a:xfrm>
            <a:prstGeom prst="rect">
              <a:avLst/>
            </a:prstGeom>
            <a:solidFill>
              <a:srgbClr val="1CABE2">
                <a:alpha val="100000"/>
              </a:srgbClr>
            </a:solidFill>
          </p:spPr>
          <p:txBody>
            <a:bodyPr/>
            <a:lstStyle/>
            <a:p/>
          </p:txBody>
        </p:sp>
        <p:sp>
          <p:nvSpPr>
            <p:cNvPr id="90" name="rc90"/>
            <p:cNvSpPr/>
            <p:nvPr/>
          </p:nvSpPr>
          <p:spPr>
            <a:xfrm>
              <a:off x="6328295" y="3840186"/>
              <a:ext cx="200644" cy="845201"/>
            </a:xfrm>
            <a:prstGeom prst="rect">
              <a:avLst/>
            </a:prstGeom>
            <a:solidFill>
              <a:srgbClr val="80BD41">
                <a:alpha val="100000"/>
              </a:srgbClr>
            </a:solidFill>
          </p:spPr>
          <p:txBody>
            <a:bodyPr/>
            <a:lstStyle/>
            <a:p/>
          </p:txBody>
        </p:sp>
        <p:sp>
          <p:nvSpPr>
            <p:cNvPr id="91" name="rc91"/>
            <p:cNvSpPr/>
            <p:nvPr/>
          </p:nvSpPr>
          <p:spPr>
            <a:xfrm>
              <a:off x="6328295" y="3276718"/>
              <a:ext cx="200644" cy="450774"/>
            </a:xfrm>
            <a:prstGeom prst="rect">
              <a:avLst/>
            </a:prstGeom>
            <a:solidFill>
              <a:srgbClr val="0058AB">
                <a:alpha val="100000"/>
              </a:srgbClr>
            </a:solidFill>
          </p:spPr>
          <p:txBody>
            <a:bodyPr/>
            <a:lstStyle/>
            <a:p/>
          </p:txBody>
        </p:sp>
        <p:sp>
          <p:nvSpPr>
            <p:cNvPr id="92" name="rc92"/>
            <p:cNvSpPr/>
            <p:nvPr/>
          </p:nvSpPr>
          <p:spPr>
            <a:xfrm>
              <a:off x="6328295" y="3727492"/>
              <a:ext cx="200644" cy="112693"/>
            </a:xfrm>
            <a:prstGeom prst="rect">
              <a:avLst/>
            </a:prstGeom>
            <a:solidFill>
              <a:srgbClr val="1CABE2">
                <a:alpha val="100000"/>
              </a:srgbClr>
            </a:solidFill>
          </p:spPr>
          <p:txBody>
            <a:bodyPr/>
            <a:lstStyle/>
            <a:p/>
          </p:txBody>
        </p:sp>
        <p:sp>
          <p:nvSpPr>
            <p:cNvPr id="93" name="rc93"/>
            <p:cNvSpPr/>
            <p:nvPr/>
          </p:nvSpPr>
          <p:spPr>
            <a:xfrm>
              <a:off x="6551233" y="3807413"/>
              <a:ext cx="200644" cy="877973"/>
            </a:xfrm>
            <a:prstGeom prst="rect">
              <a:avLst/>
            </a:prstGeom>
            <a:solidFill>
              <a:srgbClr val="80BD41">
                <a:alpha val="100000"/>
              </a:srgbClr>
            </a:solidFill>
          </p:spPr>
          <p:txBody>
            <a:bodyPr/>
            <a:lstStyle/>
            <a:p/>
          </p:txBody>
        </p:sp>
        <p:sp>
          <p:nvSpPr>
            <p:cNvPr id="94" name="rc94"/>
            <p:cNvSpPr/>
            <p:nvPr/>
          </p:nvSpPr>
          <p:spPr>
            <a:xfrm>
              <a:off x="6551233" y="3269300"/>
              <a:ext cx="200644" cy="438986"/>
            </a:xfrm>
            <a:prstGeom prst="rect">
              <a:avLst/>
            </a:prstGeom>
            <a:solidFill>
              <a:srgbClr val="0058AB">
                <a:alpha val="100000"/>
              </a:srgbClr>
            </a:solidFill>
          </p:spPr>
          <p:txBody>
            <a:bodyPr/>
            <a:lstStyle/>
            <a:p/>
          </p:txBody>
        </p:sp>
        <p:sp>
          <p:nvSpPr>
            <p:cNvPr id="95" name="rc95"/>
            <p:cNvSpPr/>
            <p:nvPr/>
          </p:nvSpPr>
          <p:spPr>
            <a:xfrm>
              <a:off x="6551233" y="3708286"/>
              <a:ext cx="200644" cy="99126"/>
            </a:xfrm>
            <a:prstGeom prst="rect">
              <a:avLst/>
            </a:prstGeom>
            <a:solidFill>
              <a:srgbClr val="1CABE2">
                <a:alpha val="100000"/>
              </a:srgbClr>
            </a:solidFill>
          </p:spPr>
          <p:txBody>
            <a:bodyPr/>
            <a:lstStyle/>
            <a:p/>
          </p:txBody>
        </p:sp>
        <p:sp>
          <p:nvSpPr>
            <p:cNvPr id="96" name="rc96"/>
            <p:cNvSpPr/>
            <p:nvPr/>
          </p:nvSpPr>
          <p:spPr>
            <a:xfrm>
              <a:off x="6774171" y="3777854"/>
              <a:ext cx="200644" cy="907532"/>
            </a:xfrm>
            <a:prstGeom prst="rect">
              <a:avLst/>
            </a:prstGeom>
            <a:solidFill>
              <a:srgbClr val="80BD41">
                <a:alpha val="100000"/>
              </a:srgbClr>
            </a:solidFill>
          </p:spPr>
          <p:txBody>
            <a:bodyPr/>
            <a:lstStyle/>
            <a:p/>
          </p:txBody>
        </p:sp>
        <p:sp>
          <p:nvSpPr>
            <p:cNvPr id="97" name="rc97"/>
            <p:cNvSpPr/>
            <p:nvPr/>
          </p:nvSpPr>
          <p:spPr>
            <a:xfrm>
              <a:off x="6774171" y="3244859"/>
              <a:ext cx="200644" cy="446563"/>
            </a:xfrm>
            <a:prstGeom prst="rect">
              <a:avLst/>
            </a:prstGeom>
            <a:solidFill>
              <a:srgbClr val="0058AB">
                <a:alpha val="100000"/>
              </a:srgbClr>
            </a:solidFill>
          </p:spPr>
          <p:txBody>
            <a:bodyPr/>
            <a:lstStyle/>
            <a:p/>
          </p:txBody>
        </p:sp>
        <p:sp>
          <p:nvSpPr>
            <p:cNvPr id="98" name="rc98"/>
            <p:cNvSpPr/>
            <p:nvPr/>
          </p:nvSpPr>
          <p:spPr>
            <a:xfrm>
              <a:off x="6774171" y="3691422"/>
              <a:ext cx="200644" cy="86431"/>
            </a:xfrm>
            <a:prstGeom prst="rect">
              <a:avLst/>
            </a:prstGeom>
            <a:solidFill>
              <a:srgbClr val="1CABE2">
                <a:alpha val="100000"/>
              </a:srgbClr>
            </a:solidFill>
          </p:spPr>
          <p:txBody>
            <a:bodyPr/>
            <a:lstStyle/>
            <a:p/>
          </p:txBody>
        </p:sp>
        <p:sp>
          <p:nvSpPr>
            <p:cNvPr id="99" name="rc99"/>
            <p:cNvSpPr/>
            <p:nvPr/>
          </p:nvSpPr>
          <p:spPr>
            <a:xfrm>
              <a:off x="6997109" y="3797068"/>
              <a:ext cx="200644" cy="888319"/>
            </a:xfrm>
            <a:prstGeom prst="rect">
              <a:avLst/>
            </a:prstGeom>
            <a:solidFill>
              <a:srgbClr val="80BD41">
                <a:alpha val="100000"/>
              </a:srgbClr>
            </a:solidFill>
          </p:spPr>
          <p:txBody>
            <a:bodyPr/>
            <a:lstStyle/>
            <a:p/>
          </p:txBody>
        </p:sp>
        <p:sp>
          <p:nvSpPr>
            <p:cNvPr id="100" name="rc100"/>
            <p:cNvSpPr/>
            <p:nvPr/>
          </p:nvSpPr>
          <p:spPr>
            <a:xfrm>
              <a:off x="6997109" y="3229127"/>
              <a:ext cx="200644" cy="480565"/>
            </a:xfrm>
            <a:prstGeom prst="rect">
              <a:avLst/>
            </a:prstGeom>
            <a:solidFill>
              <a:srgbClr val="0058AB">
                <a:alpha val="100000"/>
              </a:srgbClr>
            </a:solidFill>
          </p:spPr>
          <p:txBody>
            <a:bodyPr/>
            <a:lstStyle/>
            <a:p/>
          </p:txBody>
        </p:sp>
        <p:sp>
          <p:nvSpPr>
            <p:cNvPr id="101" name="rc101"/>
            <p:cNvSpPr/>
            <p:nvPr/>
          </p:nvSpPr>
          <p:spPr>
            <a:xfrm>
              <a:off x="6997109" y="3709692"/>
              <a:ext cx="200644" cy="87375"/>
            </a:xfrm>
            <a:prstGeom prst="rect">
              <a:avLst/>
            </a:prstGeom>
            <a:solidFill>
              <a:srgbClr val="1CABE2">
                <a:alpha val="100000"/>
              </a:srgbClr>
            </a:solidFill>
          </p:spPr>
          <p:txBody>
            <a:bodyPr/>
            <a:lstStyle/>
            <a:p/>
          </p:txBody>
        </p:sp>
        <p:sp>
          <p:nvSpPr>
            <p:cNvPr id="102" name="rc102"/>
            <p:cNvSpPr/>
            <p:nvPr/>
          </p:nvSpPr>
          <p:spPr>
            <a:xfrm>
              <a:off x="7220047" y="3215175"/>
              <a:ext cx="200644" cy="406966"/>
            </a:xfrm>
            <a:prstGeom prst="rect">
              <a:avLst/>
            </a:prstGeom>
            <a:solidFill>
              <a:srgbClr val="F26A21">
                <a:alpha val="100000"/>
              </a:srgbClr>
            </a:solidFill>
          </p:spPr>
          <p:txBody>
            <a:bodyPr/>
            <a:lstStyle/>
            <a:p/>
          </p:txBody>
        </p:sp>
        <p:sp>
          <p:nvSpPr>
            <p:cNvPr id="103" name="rc103"/>
            <p:cNvSpPr/>
            <p:nvPr/>
          </p:nvSpPr>
          <p:spPr>
            <a:xfrm>
              <a:off x="7220047" y="3622142"/>
              <a:ext cx="200644" cy="1063244"/>
            </a:xfrm>
            <a:prstGeom prst="rect">
              <a:avLst/>
            </a:prstGeom>
            <a:solidFill>
              <a:srgbClr val="FFC20E">
                <a:alpha val="100000"/>
              </a:srgbClr>
            </a:solidFill>
          </p:spPr>
          <p:txBody>
            <a:bodyPr/>
            <a:lstStyle/>
            <a:p/>
          </p:txBody>
        </p:sp>
        <p:sp>
          <p:nvSpPr>
            <p:cNvPr id="104" name="rc104"/>
            <p:cNvSpPr/>
            <p:nvPr/>
          </p:nvSpPr>
          <p:spPr>
            <a:xfrm>
              <a:off x="7442985" y="3195423"/>
              <a:ext cx="200644" cy="344639"/>
            </a:xfrm>
            <a:prstGeom prst="rect">
              <a:avLst/>
            </a:prstGeom>
            <a:solidFill>
              <a:srgbClr val="F26A21">
                <a:alpha val="100000"/>
              </a:srgbClr>
            </a:solidFill>
          </p:spPr>
          <p:txBody>
            <a:bodyPr/>
            <a:lstStyle/>
            <a:p/>
          </p:txBody>
        </p:sp>
        <p:sp>
          <p:nvSpPr>
            <p:cNvPr id="105" name="rc105"/>
            <p:cNvSpPr/>
            <p:nvPr/>
          </p:nvSpPr>
          <p:spPr>
            <a:xfrm>
              <a:off x="7442985" y="3540063"/>
              <a:ext cx="200644" cy="1145323"/>
            </a:xfrm>
            <a:prstGeom prst="rect">
              <a:avLst/>
            </a:prstGeom>
            <a:solidFill>
              <a:srgbClr val="FFC20E">
                <a:alpha val="100000"/>
              </a:srgbClr>
            </a:solidFill>
          </p:spPr>
          <p:txBody>
            <a:bodyPr/>
            <a:lstStyle/>
            <a:p/>
          </p:txBody>
        </p:sp>
        <p:sp>
          <p:nvSpPr>
            <p:cNvPr id="106" name="rc106"/>
            <p:cNvSpPr/>
            <p:nvPr/>
          </p:nvSpPr>
          <p:spPr>
            <a:xfrm>
              <a:off x="7665922" y="3179472"/>
              <a:ext cx="200644" cy="291857"/>
            </a:xfrm>
            <a:prstGeom prst="rect">
              <a:avLst/>
            </a:prstGeom>
            <a:solidFill>
              <a:srgbClr val="F26A21">
                <a:alpha val="100000"/>
              </a:srgbClr>
            </a:solidFill>
          </p:spPr>
          <p:txBody>
            <a:bodyPr/>
            <a:lstStyle/>
            <a:p/>
          </p:txBody>
        </p:sp>
        <p:sp>
          <p:nvSpPr>
            <p:cNvPr id="107" name="rc107"/>
            <p:cNvSpPr/>
            <p:nvPr/>
          </p:nvSpPr>
          <p:spPr>
            <a:xfrm>
              <a:off x="7665922" y="3471330"/>
              <a:ext cx="200644" cy="1214056"/>
            </a:xfrm>
            <a:prstGeom prst="rect">
              <a:avLst/>
            </a:prstGeom>
            <a:solidFill>
              <a:srgbClr val="FFC20E">
                <a:alpha val="100000"/>
              </a:srgbClr>
            </a:solidFill>
          </p:spPr>
          <p:txBody>
            <a:bodyPr/>
            <a:lstStyle/>
            <a:p/>
          </p:txBody>
        </p:sp>
        <p:sp>
          <p:nvSpPr>
            <p:cNvPr id="108" name="rc108"/>
            <p:cNvSpPr/>
            <p:nvPr/>
          </p:nvSpPr>
          <p:spPr>
            <a:xfrm>
              <a:off x="7888860" y="3172257"/>
              <a:ext cx="200644" cy="247159"/>
            </a:xfrm>
            <a:prstGeom prst="rect">
              <a:avLst/>
            </a:prstGeom>
            <a:solidFill>
              <a:srgbClr val="F26A21">
                <a:alpha val="100000"/>
              </a:srgbClr>
            </a:solidFill>
          </p:spPr>
          <p:txBody>
            <a:bodyPr/>
            <a:lstStyle/>
            <a:p/>
          </p:txBody>
        </p:sp>
        <p:sp>
          <p:nvSpPr>
            <p:cNvPr id="109" name="rc109"/>
            <p:cNvSpPr/>
            <p:nvPr/>
          </p:nvSpPr>
          <p:spPr>
            <a:xfrm>
              <a:off x="7888860" y="3419416"/>
              <a:ext cx="200644" cy="1265970"/>
            </a:xfrm>
            <a:prstGeom prst="rect">
              <a:avLst/>
            </a:prstGeom>
            <a:solidFill>
              <a:srgbClr val="FFC20E">
                <a:alpha val="100000"/>
              </a:srgbClr>
            </a:solidFill>
          </p:spPr>
          <p:txBody>
            <a:bodyPr/>
            <a:lstStyle/>
            <a:p/>
          </p:txBody>
        </p:sp>
        <p:sp>
          <p:nvSpPr>
            <p:cNvPr id="110" name="rc110"/>
            <p:cNvSpPr/>
            <p:nvPr/>
          </p:nvSpPr>
          <p:spPr>
            <a:xfrm>
              <a:off x="8111798" y="3155703"/>
              <a:ext cx="200644" cy="209307"/>
            </a:xfrm>
            <a:prstGeom prst="rect">
              <a:avLst/>
            </a:prstGeom>
            <a:solidFill>
              <a:srgbClr val="F26A21">
                <a:alpha val="100000"/>
              </a:srgbClr>
            </a:solidFill>
          </p:spPr>
          <p:txBody>
            <a:bodyPr/>
            <a:lstStyle/>
            <a:p/>
          </p:txBody>
        </p:sp>
        <p:sp>
          <p:nvSpPr>
            <p:cNvPr id="111" name="rc111"/>
            <p:cNvSpPr/>
            <p:nvPr/>
          </p:nvSpPr>
          <p:spPr>
            <a:xfrm>
              <a:off x="8111798" y="3365010"/>
              <a:ext cx="200644" cy="1320376"/>
            </a:xfrm>
            <a:prstGeom prst="rect">
              <a:avLst/>
            </a:prstGeom>
            <a:solidFill>
              <a:srgbClr val="FFC20E">
                <a:alpha val="100000"/>
              </a:srgbClr>
            </a:solidFill>
          </p:spPr>
          <p:txBody>
            <a:bodyPr/>
            <a:lstStyle/>
            <a:p/>
          </p:txBody>
        </p:sp>
        <p:sp>
          <p:nvSpPr>
            <p:cNvPr id="112" name="pl112"/>
            <p:cNvSpPr/>
            <p:nvPr/>
          </p:nvSpPr>
          <p:spPr>
            <a:xfrm>
              <a:off x="1523984" y="2625599"/>
              <a:ext cx="5573446" cy="792225"/>
            </a:xfrm>
            <a:custGeom>
              <a:avLst/>
              <a:pathLst>
                <a:path w="5573446" h="792225">
                  <a:moveTo>
                    <a:pt x="0" y="792225"/>
                  </a:moveTo>
                  <a:lnTo>
                    <a:pt x="222937" y="501743"/>
                  </a:lnTo>
                  <a:lnTo>
                    <a:pt x="445875" y="422520"/>
                  </a:lnTo>
                  <a:lnTo>
                    <a:pt x="668813" y="316890"/>
                  </a:lnTo>
                  <a:lnTo>
                    <a:pt x="891751" y="158445"/>
                  </a:lnTo>
                  <a:lnTo>
                    <a:pt x="1114689" y="52815"/>
                  </a:lnTo>
                  <a:lnTo>
                    <a:pt x="1337627" y="79222"/>
                  </a:lnTo>
                  <a:lnTo>
                    <a:pt x="1560565" y="52815"/>
                  </a:lnTo>
                  <a:lnTo>
                    <a:pt x="1783502" y="79222"/>
                  </a:lnTo>
                  <a:lnTo>
                    <a:pt x="2006440" y="158445"/>
                  </a:lnTo>
                  <a:lnTo>
                    <a:pt x="2229378" y="158445"/>
                  </a:lnTo>
                  <a:lnTo>
                    <a:pt x="2452316" y="0"/>
                  </a:lnTo>
                  <a:lnTo>
                    <a:pt x="2675254" y="0"/>
                  </a:lnTo>
                  <a:lnTo>
                    <a:pt x="2898192" y="52815"/>
                  </a:lnTo>
                  <a:lnTo>
                    <a:pt x="3121130" y="132037"/>
                  </a:lnTo>
                  <a:lnTo>
                    <a:pt x="3344068" y="132037"/>
                  </a:lnTo>
                  <a:lnTo>
                    <a:pt x="3567005" y="132037"/>
                  </a:lnTo>
                  <a:lnTo>
                    <a:pt x="3789943" y="132037"/>
                  </a:lnTo>
                  <a:lnTo>
                    <a:pt x="4012881" y="26407"/>
                  </a:lnTo>
                  <a:lnTo>
                    <a:pt x="4235819" y="237667"/>
                  </a:lnTo>
                  <a:lnTo>
                    <a:pt x="4458757" y="211260"/>
                  </a:lnTo>
                  <a:lnTo>
                    <a:pt x="4681695" y="369705"/>
                  </a:lnTo>
                  <a:lnTo>
                    <a:pt x="4904633" y="264075"/>
                  </a:lnTo>
                  <a:lnTo>
                    <a:pt x="5127571" y="237667"/>
                  </a:lnTo>
                  <a:lnTo>
                    <a:pt x="5350508" y="237667"/>
                  </a:lnTo>
                  <a:lnTo>
                    <a:pt x="5573446" y="290482"/>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889675"/>
              <a:ext cx="5573446" cy="1161931"/>
            </a:xfrm>
            <a:custGeom>
              <a:avLst/>
              <a:pathLst>
                <a:path w="5573446" h="1161931">
                  <a:moveTo>
                    <a:pt x="0" y="1161931"/>
                  </a:moveTo>
                  <a:lnTo>
                    <a:pt x="222937" y="924263"/>
                  </a:lnTo>
                  <a:lnTo>
                    <a:pt x="445875" y="845040"/>
                  </a:lnTo>
                  <a:lnTo>
                    <a:pt x="668813" y="713003"/>
                  </a:lnTo>
                  <a:lnTo>
                    <a:pt x="891751" y="475335"/>
                  </a:lnTo>
                  <a:lnTo>
                    <a:pt x="1114689" y="264075"/>
                  </a:lnTo>
                  <a:lnTo>
                    <a:pt x="1337627" y="264075"/>
                  </a:lnTo>
                  <a:lnTo>
                    <a:pt x="1560565" y="132037"/>
                  </a:lnTo>
                  <a:lnTo>
                    <a:pt x="1783502" y="105630"/>
                  </a:lnTo>
                  <a:lnTo>
                    <a:pt x="2006440" y="132037"/>
                  </a:lnTo>
                  <a:lnTo>
                    <a:pt x="2229378" y="52815"/>
                  </a:lnTo>
                  <a:lnTo>
                    <a:pt x="2452316" y="0"/>
                  </a:lnTo>
                  <a:lnTo>
                    <a:pt x="2675254" y="26407"/>
                  </a:lnTo>
                  <a:lnTo>
                    <a:pt x="2898192" y="105630"/>
                  </a:lnTo>
                  <a:lnTo>
                    <a:pt x="3121130" y="158445"/>
                  </a:lnTo>
                  <a:lnTo>
                    <a:pt x="3344068" y="105630"/>
                  </a:lnTo>
                  <a:lnTo>
                    <a:pt x="3567005" y="52815"/>
                  </a:lnTo>
                  <a:lnTo>
                    <a:pt x="3789943" y="105630"/>
                  </a:lnTo>
                  <a:lnTo>
                    <a:pt x="4012881" y="0"/>
                  </a:lnTo>
                  <a:lnTo>
                    <a:pt x="4235819" y="79222"/>
                  </a:lnTo>
                  <a:lnTo>
                    <a:pt x="4458757" y="184852"/>
                  </a:lnTo>
                  <a:lnTo>
                    <a:pt x="4681695" y="343297"/>
                  </a:lnTo>
                  <a:lnTo>
                    <a:pt x="4904633" y="211260"/>
                  </a:lnTo>
                  <a:lnTo>
                    <a:pt x="5127571" y="158445"/>
                  </a:lnTo>
                  <a:lnTo>
                    <a:pt x="5350508" y="132037"/>
                  </a:lnTo>
                  <a:lnTo>
                    <a:pt x="5573446" y="184852"/>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3213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48</a:t>
              </a:r>
            </a:p>
          </p:txBody>
        </p:sp>
        <p:sp>
          <p:nvSpPr>
            <p:cNvPr id="115" name="tx115"/>
            <p:cNvSpPr/>
            <p:nvPr/>
          </p:nvSpPr>
          <p:spPr>
            <a:xfrm>
              <a:off x="2570345"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6" name="tx116"/>
            <p:cNvSpPr/>
            <p:nvPr/>
          </p:nvSpPr>
          <p:spPr>
            <a:xfrm>
              <a:off x="3685034" y="25814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17" name="tx117"/>
            <p:cNvSpPr/>
            <p:nvPr/>
          </p:nvSpPr>
          <p:spPr>
            <a:xfrm>
              <a:off x="4799724"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8" name="tx118"/>
            <p:cNvSpPr/>
            <p:nvPr/>
          </p:nvSpPr>
          <p:spPr>
            <a:xfrm>
              <a:off x="5691475"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9" name="tx119"/>
            <p:cNvSpPr/>
            <p:nvPr/>
          </p:nvSpPr>
          <p:spPr>
            <a:xfrm>
              <a:off x="5914413"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0" name="tx120"/>
            <p:cNvSpPr/>
            <p:nvPr/>
          </p:nvSpPr>
          <p:spPr>
            <a:xfrm>
              <a:off x="6137351"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1" name="tx121"/>
            <p:cNvSpPr/>
            <p:nvPr/>
          </p:nvSpPr>
          <p:spPr>
            <a:xfrm>
              <a:off x="6360289" y="26855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2" name="tx122"/>
            <p:cNvSpPr/>
            <p:nvPr/>
          </p:nvSpPr>
          <p:spPr>
            <a:xfrm>
              <a:off x="6583227"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3" name="tx123"/>
            <p:cNvSpPr/>
            <p:nvPr/>
          </p:nvSpPr>
          <p:spPr>
            <a:xfrm>
              <a:off x="6806165"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4" name="tx124"/>
            <p:cNvSpPr/>
            <p:nvPr/>
          </p:nvSpPr>
          <p:spPr>
            <a:xfrm>
              <a:off x="7029103"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5" name="tx125"/>
            <p:cNvSpPr/>
            <p:nvPr/>
          </p:nvSpPr>
          <p:spPr>
            <a:xfrm>
              <a:off x="1455656" y="412160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24</a:t>
              </a:r>
            </a:p>
          </p:txBody>
        </p:sp>
        <p:sp>
          <p:nvSpPr>
            <p:cNvPr id="126" name="tx126"/>
            <p:cNvSpPr/>
            <p:nvPr/>
          </p:nvSpPr>
          <p:spPr>
            <a:xfrm>
              <a:off x="2570345"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27" name="tx127"/>
            <p:cNvSpPr/>
            <p:nvPr/>
          </p:nvSpPr>
          <p:spPr>
            <a:xfrm>
              <a:off x="3685034"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28" name="tx128"/>
            <p:cNvSpPr/>
            <p:nvPr/>
          </p:nvSpPr>
          <p:spPr>
            <a:xfrm>
              <a:off x="4799724"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9" name="tx129"/>
            <p:cNvSpPr/>
            <p:nvPr/>
          </p:nvSpPr>
          <p:spPr>
            <a:xfrm>
              <a:off x="5691475"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0" name="tx130"/>
            <p:cNvSpPr/>
            <p:nvPr/>
          </p:nvSpPr>
          <p:spPr>
            <a:xfrm>
              <a:off x="5914413"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1" name="tx131"/>
            <p:cNvSpPr/>
            <p:nvPr/>
          </p:nvSpPr>
          <p:spPr>
            <a:xfrm>
              <a:off x="6137351" y="3303029"/>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32" name="tx132"/>
            <p:cNvSpPr/>
            <p:nvPr/>
          </p:nvSpPr>
          <p:spPr>
            <a:xfrm>
              <a:off x="6360289"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583227" y="31166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34" name="tx134"/>
            <p:cNvSpPr/>
            <p:nvPr/>
          </p:nvSpPr>
          <p:spPr>
            <a:xfrm>
              <a:off x="6806165"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5" name="tx135"/>
            <p:cNvSpPr/>
            <p:nvPr/>
          </p:nvSpPr>
          <p:spPr>
            <a:xfrm>
              <a:off x="7029103" y="314302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2744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8" name="tx138"/>
            <p:cNvSpPr/>
            <p:nvPr/>
          </p:nvSpPr>
          <p:spPr>
            <a:xfrm>
              <a:off x="508103" y="262693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1762"/>
              <a:ext cx="45575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Afghanistan</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Afghanistan is projected to have a  large increase (&gt;=50,000) in the number of surviving infants by 2030. Maintaining current coverage requires vaccinating an increasing number of children.
To achieve the IA2030 ZD target, considerably more (~6.24%) children need to be vaccinated with DTP1 each year.
To improve coverage and reach the 2030 ZD target will require substantial increases in immunization programme and health system capacity.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Considerably 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2431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07170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41910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76650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211390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9801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74540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309280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4020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78760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1757558"/>
              <a:ext cx="214223" cy="3293053"/>
            </a:xfrm>
            <a:prstGeom prst="rect">
              <a:avLst/>
            </a:prstGeom>
            <a:solidFill>
              <a:srgbClr val="0058AB">
                <a:alpha val="100000"/>
              </a:srgbClr>
            </a:solidFill>
          </p:spPr>
          <p:txBody>
            <a:bodyPr/>
            <a:lstStyle/>
            <a:p/>
          </p:txBody>
        </p:sp>
        <p:sp>
          <p:nvSpPr>
            <p:cNvPr id="44" name="rc44"/>
            <p:cNvSpPr/>
            <p:nvPr/>
          </p:nvSpPr>
          <p:spPr>
            <a:xfrm>
              <a:off x="1589675" y="2526153"/>
              <a:ext cx="214223" cy="2524458"/>
            </a:xfrm>
            <a:prstGeom prst="rect">
              <a:avLst/>
            </a:prstGeom>
            <a:solidFill>
              <a:srgbClr val="0058AB">
                <a:alpha val="100000"/>
              </a:srgbClr>
            </a:solidFill>
          </p:spPr>
          <p:txBody>
            <a:bodyPr/>
            <a:lstStyle/>
            <a:p/>
          </p:txBody>
        </p:sp>
        <p:sp>
          <p:nvSpPr>
            <p:cNvPr id="45" name="rc45"/>
            <p:cNvSpPr/>
            <p:nvPr/>
          </p:nvSpPr>
          <p:spPr>
            <a:xfrm>
              <a:off x="1827702" y="2687783"/>
              <a:ext cx="214223" cy="2362828"/>
            </a:xfrm>
            <a:prstGeom prst="rect">
              <a:avLst/>
            </a:prstGeom>
            <a:solidFill>
              <a:srgbClr val="0058AB">
                <a:alpha val="100000"/>
              </a:srgbClr>
            </a:solidFill>
          </p:spPr>
          <p:txBody>
            <a:bodyPr/>
            <a:lstStyle/>
            <a:p/>
          </p:txBody>
        </p:sp>
        <p:sp>
          <p:nvSpPr>
            <p:cNvPr id="46" name="rc46"/>
            <p:cNvSpPr/>
            <p:nvPr/>
          </p:nvSpPr>
          <p:spPr>
            <a:xfrm>
              <a:off x="2065728" y="2819145"/>
              <a:ext cx="214223" cy="2231466"/>
            </a:xfrm>
            <a:prstGeom prst="rect">
              <a:avLst/>
            </a:prstGeom>
            <a:solidFill>
              <a:srgbClr val="0058AB">
                <a:alpha val="100000"/>
              </a:srgbClr>
            </a:solidFill>
          </p:spPr>
          <p:txBody>
            <a:bodyPr/>
            <a:lstStyle/>
            <a:p/>
          </p:txBody>
        </p:sp>
        <p:sp>
          <p:nvSpPr>
            <p:cNvPr id="47" name="rc47"/>
            <p:cNvSpPr/>
            <p:nvPr/>
          </p:nvSpPr>
          <p:spPr>
            <a:xfrm>
              <a:off x="2303754" y="3166114"/>
              <a:ext cx="214223" cy="1884497"/>
            </a:xfrm>
            <a:prstGeom prst="rect">
              <a:avLst/>
            </a:prstGeom>
            <a:solidFill>
              <a:srgbClr val="0058AB">
                <a:alpha val="100000"/>
              </a:srgbClr>
            </a:solidFill>
          </p:spPr>
          <p:txBody>
            <a:bodyPr/>
            <a:lstStyle/>
            <a:p/>
          </p:txBody>
        </p:sp>
        <p:sp>
          <p:nvSpPr>
            <p:cNvPr id="48" name="rc48"/>
            <p:cNvSpPr/>
            <p:nvPr/>
          </p:nvSpPr>
          <p:spPr>
            <a:xfrm>
              <a:off x="2541780" y="3430665"/>
              <a:ext cx="214223" cy="1619946"/>
            </a:xfrm>
            <a:prstGeom prst="rect">
              <a:avLst/>
            </a:prstGeom>
            <a:solidFill>
              <a:srgbClr val="0058AB">
                <a:alpha val="100000"/>
              </a:srgbClr>
            </a:solidFill>
          </p:spPr>
          <p:txBody>
            <a:bodyPr/>
            <a:lstStyle/>
            <a:p/>
          </p:txBody>
        </p:sp>
        <p:sp>
          <p:nvSpPr>
            <p:cNvPr id="49" name="rc49"/>
            <p:cNvSpPr/>
            <p:nvPr/>
          </p:nvSpPr>
          <p:spPr>
            <a:xfrm>
              <a:off x="2779807" y="3323965"/>
              <a:ext cx="214223" cy="1726646"/>
            </a:xfrm>
            <a:prstGeom prst="rect">
              <a:avLst/>
            </a:prstGeom>
            <a:solidFill>
              <a:srgbClr val="0058AB">
                <a:alpha val="100000"/>
              </a:srgbClr>
            </a:solidFill>
          </p:spPr>
          <p:txBody>
            <a:bodyPr/>
            <a:lstStyle/>
            <a:p/>
          </p:txBody>
        </p:sp>
        <p:sp>
          <p:nvSpPr>
            <p:cNvPr id="50" name="rc50"/>
            <p:cNvSpPr/>
            <p:nvPr/>
          </p:nvSpPr>
          <p:spPr>
            <a:xfrm>
              <a:off x="3017833" y="3368361"/>
              <a:ext cx="214223" cy="1682249"/>
            </a:xfrm>
            <a:prstGeom prst="rect">
              <a:avLst/>
            </a:prstGeom>
            <a:solidFill>
              <a:srgbClr val="0058AB">
                <a:alpha val="100000"/>
              </a:srgbClr>
            </a:solidFill>
          </p:spPr>
          <p:txBody>
            <a:bodyPr/>
            <a:lstStyle/>
            <a:p/>
          </p:txBody>
        </p:sp>
        <p:sp>
          <p:nvSpPr>
            <p:cNvPr id="51" name="rc51"/>
            <p:cNvSpPr/>
            <p:nvPr/>
          </p:nvSpPr>
          <p:spPr>
            <a:xfrm>
              <a:off x="3255859" y="3309614"/>
              <a:ext cx="214223" cy="1740997"/>
            </a:xfrm>
            <a:prstGeom prst="rect">
              <a:avLst/>
            </a:prstGeom>
            <a:solidFill>
              <a:srgbClr val="0058AB">
                <a:alpha val="100000"/>
              </a:srgbClr>
            </a:solidFill>
          </p:spPr>
          <p:txBody>
            <a:bodyPr/>
            <a:lstStyle/>
            <a:p/>
          </p:txBody>
        </p:sp>
        <p:sp>
          <p:nvSpPr>
            <p:cNvPr id="52" name="rc52"/>
            <p:cNvSpPr/>
            <p:nvPr/>
          </p:nvSpPr>
          <p:spPr>
            <a:xfrm>
              <a:off x="3493885" y="3043790"/>
              <a:ext cx="214223" cy="2006821"/>
            </a:xfrm>
            <a:prstGeom prst="rect">
              <a:avLst/>
            </a:prstGeom>
            <a:solidFill>
              <a:srgbClr val="0058AB">
                <a:alpha val="100000"/>
              </a:srgbClr>
            </a:solidFill>
          </p:spPr>
          <p:txBody>
            <a:bodyPr/>
            <a:lstStyle/>
            <a:p/>
          </p:txBody>
        </p:sp>
        <p:sp>
          <p:nvSpPr>
            <p:cNvPr id="53" name="rc53"/>
            <p:cNvSpPr/>
            <p:nvPr/>
          </p:nvSpPr>
          <p:spPr>
            <a:xfrm>
              <a:off x="3731911" y="3001018"/>
              <a:ext cx="214223" cy="2049592"/>
            </a:xfrm>
            <a:prstGeom prst="rect">
              <a:avLst/>
            </a:prstGeom>
            <a:solidFill>
              <a:srgbClr val="0058AB">
                <a:alpha val="100000"/>
              </a:srgbClr>
            </a:solidFill>
          </p:spPr>
          <p:txBody>
            <a:bodyPr/>
            <a:lstStyle/>
            <a:p/>
          </p:txBody>
        </p:sp>
        <p:sp>
          <p:nvSpPr>
            <p:cNvPr id="54" name="rc54"/>
            <p:cNvSpPr/>
            <p:nvPr/>
          </p:nvSpPr>
          <p:spPr>
            <a:xfrm>
              <a:off x="3969938" y="3408607"/>
              <a:ext cx="214223" cy="1642004"/>
            </a:xfrm>
            <a:prstGeom prst="rect">
              <a:avLst/>
            </a:prstGeom>
            <a:solidFill>
              <a:srgbClr val="0058AB">
                <a:alpha val="100000"/>
              </a:srgbClr>
            </a:solidFill>
          </p:spPr>
          <p:txBody>
            <a:bodyPr/>
            <a:lstStyle/>
            <a:p/>
          </p:txBody>
        </p:sp>
        <p:sp>
          <p:nvSpPr>
            <p:cNvPr id="55" name="rc55"/>
            <p:cNvSpPr/>
            <p:nvPr/>
          </p:nvSpPr>
          <p:spPr>
            <a:xfrm>
              <a:off x="4207964" y="3349756"/>
              <a:ext cx="214223" cy="1700855"/>
            </a:xfrm>
            <a:prstGeom prst="rect">
              <a:avLst/>
            </a:prstGeom>
            <a:solidFill>
              <a:srgbClr val="0058AB">
                <a:alpha val="100000"/>
              </a:srgbClr>
            </a:solidFill>
          </p:spPr>
          <p:txBody>
            <a:bodyPr/>
            <a:lstStyle/>
            <a:p/>
          </p:txBody>
        </p:sp>
        <p:sp>
          <p:nvSpPr>
            <p:cNvPr id="56" name="rc56"/>
            <p:cNvSpPr/>
            <p:nvPr/>
          </p:nvSpPr>
          <p:spPr>
            <a:xfrm>
              <a:off x="4445990" y="3147664"/>
              <a:ext cx="214223" cy="1902946"/>
            </a:xfrm>
            <a:prstGeom prst="rect">
              <a:avLst/>
            </a:prstGeom>
            <a:solidFill>
              <a:srgbClr val="0058AB">
                <a:alpha val="100000"/>
              </a:srgbClr>
            </a:solidFill>
          </p:spPr>
          <p:txBody>
            <a:bodyPr/>
            <a:lstStyle/>
            <a:p/>
          </p:txBody>
        </p:sp>
        <p:sp>
          <p:nvSpPr>
            <p:cNvPr id="57" name="rc57"/>
            <p:cNvSpPr/>
            <p:nvPr/>
          </p:nvSpPr>
          <p:spPr>
            <a:xfrm>
              <a:off x="4684016" y="2864103"/>
              <a:ext cx="214223" cy="2186508"/>
            </a:xfrm>
            <a:prstGeom prst="rect">
              <a:avLst/>
            </a:prstGeom>
            <a:solidFill>
              <a:srgbClr val="0058AB">
                <a:alpha val="100000"/>
              </a:srgbClr>
            </a:solidFill>
          </p:spPr>
          <p:txBody>
            <a:bodyPr/>
            <a:lstStyle/>
            <a:p/>
          </p:txBody>
        </p:sp>
        <p:sp>
          <p:nvSpPr>
            <p:cNvPr id="58" name="rc58"/>
            <p:cNvSpPr/>
            <p:nvPr/>
          </p:nvSpPr>
          <p:spPr>
            <a:xfrm>
              <a:off x="4922043" y="2808879"/>
              <a:ext cx="214223" cy="2241731"/>
            </a:xfrm>
            <a:prstGeom prst="rect">
              <a:avLst/>
            </a:prstGeom>
            <a:solidFill>
              <a:srgbClr val="0058AB">
                <a:alpha val="100000"/>
              </a:srgbClr>
            </a:solidFill>
          </p:spPr>
          <p:txBody>
            <a:bodyPr/>
            <a:lstStyle/>
            <a:p/>
          </p:txBody>
        </p:sp>
        <p:sp>
          <p:nvSpPr>
            <p:cNvPr id="59" name="rc59"/>
            <p:cNvSpPr/>
            <p:nvPr/>
          </p:nvSpPr>
          <p:spPr>
            <a:xfrm>
              <a:off x="5160069" y="2785771"/>
              <a:ext cx="214223" cy="2264840"/>
            </a:xfrm>
            <a:prstGeom prst="rect">
              <a:avLst/>
            </a:prstGeom>
            <a:solidFill>
              <a:srgbClr val="0058AB">
                <a:alpha val="100000"/>
              </a:srgbClr>
            </a:solidFill>
          </p:spPr>
          <p:txBody>
            <a:bodyPr/>
            <a:lstStyle/>
            <a:p/>
          </p:txBody>
        </p:sp>
        <p:sp>
          <p:nvSpPr>
            <p:cNvPr id="60" name="rc60"/>
            <p:cNvSpPr/>
            <p:nvPr/>
          </p:nvSpPr>
          <p:spPr>
            <a:xfrm>
              <a:off x="5398095" y="2750393"/>
              <a:ext cx="214223" cy="2300217"/>
            </a:xfrm>
            <a:prstGeom prst="rect">
              <a:avLst/>
            </a:prstGeom>
            <a:solidFill>
              <a:srgbClr val="0058AB">
                <a:alpha val="100000"/>
              </a:srgbClr>
            </a:solidFill>
          </p:spPr>
          <p:txBody>
            <a:bodyPr/>
            <a:lstStyle/>
            <a:p/>
          </p:txBody>
        </p:sp>
        <p:sp>
          <p:nvSpPr>
            <p:cNvPr id="61" name="rc61"/>
            <p:cNvSpPr/>
            <p:nvPr/>
          </p:nvSpPr>
          <p:spPr>
            <a:xfrm>
              <a:off x="5636121" y="3060125"/>
              <a:ext cx="214223" cy="1990486"/>
            </a:xfrm>
            <a:prstGeom prst="rect">
              <a:avLst/>
            </a:prstGeom>
            <a:solidFill>
              <a:srgbClr val="0058AB">
                <a:alpha val="100000"/>
              </a:srgbClr>
            </a:solidFill>
          </p:spPr>
          <p:txBody>
            <a:bodyPr/>
            <a:lstStyle/>
            <a:p/>
          </p:txBody>
        </p:sp>
        <p:sp>
          <p:nvSpPr>
            <p:cNvPr id="62" name="rc62"/>
            <p:cNvSpPr/>
            <p:nvPr/>
          </p:nvSpPr>
          <p:spPr>
            <a:xfrm>
              <a:off x="5874148" y="2320120"/>
              <a:ext cx="214223" cy="2730491"/>
            </a:xfrm>
            <a:prstGeom prst="rect">
              <a:avLst/>
            </a:prstGeom>
            <a:solidFill>
              <a:srgbClr val="0058AB">
                <a:alpha val="100000"/>
              </a:srgbClr>
            </a:solidFill>
          </p:spPr>
          <p:txBody>
            <a:bodyPr/>
            <a:lstStyle/>
            <a:p/>
          </p:txBody>
        </p:sp>
        <p:sp>
          <p:nvSpPr>
            <p:cNvPr id="63" name="rc63"/>
            <p:cNvSpPr/>
            <p:nvPr/>
          </p:nvSpPr>
          <p:spPr>
            <a:xfrm>
              <a:off x="6112174" y="2361130"/>
              <a:ext cx="214223" cy="2689481"/>
            </a:xfrm>
            <a:prstGeom prst="rect">
              <a:avLst/>
            </a:prstGeom>
            <a:solidFill>
              <a:srgbClr val="0058AB">
                <a:alpha val="100000"/>
              </a:srgbClr>
            </a:solidFill>
          </p:spPr>
          <p:txBody>
            <a:bodyPr/>
            <a:lstStyle/>
            <a:p/>
          </p:txBody>
        </p:sp>
        <p:sp>
          <p:nvSpPr>
            <p:cNvPr id="64" name="rc64"/>
            <p:cNvSpPr/>
            <p:nvPr/>
          </p:nvSpPr>
          <p:spPr>
            <a:xfrm>
              <a:off x="6350200" y="1767197"/>
              <a:ext cx="214223" cy="3283414"/>
            </a:xfrm>
            <a:prstGeom prst="rect">
              <a:avLst/>
            </a:prstGeom>
            <a:solidFill>
              <a:srgbClr val="0058AB">
                <a:alpha val="100000"/>
              </a:srgbClr>
            </a:solidFill>
          </p:spPr>
          <p:txBody>
            <a:bodyPr/>
            <a:lstStyle/>
            <a:p/>
          </p:txBody>
        </p:sp>
        <p:sp>
          <p:nvSpPr>
            <p:cNvPr id="65" name="rc65"/>
            <p:cNvSpPr/>
            <p:nvPr/>
          </p:nvSpPr>
          <p:spPr>
            <a:xfrm>
              <a:off x="6588226" y="2110348"/>
              <a:ext cx="214223" cy="2940263"/>
            </a:xfrm>
            <a:prstGeom prst="rect">
              <a:avLst/>
            </a:prstGeom>
            <a:solidFill>
              <a:srgbClr val="0058AB">
                <a:alpha val="100000"/>
              </a:srgbClr>
            </a:solidFill>
          </p:spPr>
          <p:txBody>
            <a:bodyPr/>
            <a:lstStyle/>
            <a:p/>
          </p:txBody>
        </p:sp>
        <p:sp>
          <p:nvSpPr>
            <p:cNvPr id="66" name="rc66"/>
            <p:cNvSpPr/>
            <p:nvPr/>
          </p:nvSpPr>
          <p:spPr>
            <a:xfrm>
              <a:off x="6826253" y="2187237"/>
              <a:ext cx="214223" cy="2863373"/>
            </a:xfrm>
            <a:prstGeom prst="rect">
              <a:avLst/>
            </a:prstGeom>
            <a:solidFill>
              <a:srgbClr val="0058AB">
                <a:alpha val="100000"/>
              </a:srgbClr>
            </a:solidFill>
          </p:spPr>
          <p:txBody>
            <a:bodyPr/>
            <a:lstStyle/>
            <a:p/>
          </p:txBody>
        </p:sp>
        <p:sp>
          <p:nvSpPr>
            <p:cNvPr id="67" name="rc67"/>
            <p:cNvSpPr/>
            <p:nvPr/>
          </p:nvSpPr>
          <p:spPr>
            <a:xfrm>
              <a:off x="7064279" y="2137816"/>
              <a:ext cx="214223" cy="2912795"/>
            </a:xfrm>
            <a:prstGeom prst="rect">
              <a:avLst/>
            </a:prstGeom>
            <a:solidFill>
              <a:srgbClr val="0058AB">
                <a:alpha val="100000"/>
              </a:srgbClr>
            </a:solidFill>
          </p:spPr>
          <p:txBody>
            <a:bodyPr/>
            <a:lstStyle/>
            <a:p/>
          </p:txBody>
        </p:sp>
        <p:sp>
          <p:nvSpPr>
            <p:cNvPr id="68" name="rc68"/>
            <p:cNvSpPr/>
            <p:nvPr/>
          </p:nvSpPr>
          <p:spPr>
            <a:xfrm>
              <a:off x="7302305" y="1916029"/>
              <a:ext cx="214223" cy="3134581"/>
            </a:xfrm>
            <a:prstGeom prst="rect">
              <a:avLst/>
            </a:prstGeom>
            <a:solidFill>
              <a:srgbClr val="0058AB">
                <a:alpha val="100000"/>
              </a:srgbClr>
            </a:solidFill>
          </p:spPr>
          <p:txBody>
            <a:bodyPr/>
            <a:lstStyle/>
            <a:p/>
          </p:txBody>
        </p:sp>
        <p:sp>
          <p:nvSpPr>
            <p:cNvPr id="69" name="rc69"/>
            <p:cNvSpPr/>
            <p:nvPr/>
          </p:nvSpPr>
          <p:spPr>
            <a:xfrm>
              <a:off x="8492436" y="3685369"/>
              <a:ext cx="214223" cy="1365242"/>
            </a:xfrm>
            <a:prstGeom prst="rect">
              <a:avLst/>
            </a:prstGeom>
            <a:solidFill>
              <a:srgbClr val="69DBFF">
                <a:alpha val="100000"/>
              </a:srgbClr>
            </a:solidFill>
          </p:spPr>
          <p:txBody>
            <a:bodyPr/>
            <a:lstStyle/>
            <a:p/>
          </p:txBody>
        </p:sp>
        <p:sp>
          <p:nvSpPr>
            <p:cNvPr id="70" name="pl70"/>
            <p:cNvSpPr/>
            <p:nvPr/>
          </p:nvSpPr>
          <p:spPr>
            <a:xfrm>
              <a:off x="6219286" y="2320120"/>
              <a:ext cx="2380262" cy="1365245"/>
            </a:xfrm>
            <a:custGeom>
              <a:avLst/>
              <a:pathLst>
                <a:path w="2380262" h="1365245">
                  <a:moveTo>
                    <a:pt x="0" y="0"/>
                  </a:moveTo>
                  <a:lnTo>
                    <a:pt x="238026" y="136524"/>
                  </a:lnTo>
                  <a:lnTo>
                    <a:pt x="476052" y="273049"/>
                  </a:lnTo>
                  <a:lnTo>
                    <a:pt x="714078" y="409573"/>
                  </a:lnTo>
                  <a:lnTo>
                    <a:pt x="952104" y="546098"/>
                  </a:lnTo>
                  <a:lnTo>
                    <a:pt x="1190131" y="682622"/>
                  </a:lnTo>
                  <a:lnTo>
                    <a:pt x="1428157" y="819147"/>
                  </a:lnTo>
                  <a:lnTo>
                    <a:pt x="1666183" y="955671"/>
                  </a:lnTo>
                  <a:lnTo>
                    <a:pt x="1904209" y="1092196"/>
                  </a:lnTo>
                  <a:lnTo>
                    <a:pt x="2142236" y="1228720"/>
                  </a:lnTo>
                  <a:lnTo>
                    <a:pt x="2380262" y="1365245"/>
                  </a:lnTo>
                </a:path>
              </a:pathLst>
            </a:custGeom>
            <a:ln w="13550" cap="flat">
              <a:solidFill>
                <a:srgbClr val="000000">
                  <a:alpha val="100000"/>
                </a:srgbClr>
              </a:solidFill>
              <a:prstDash val="solid"/>
              <a:round/>
            </a:ln>
          </p:spPr>
          <p:txBody>
            <a:bodyPr/>
            <a:lstStyle/>
            <a:p/>
          </p:txBody>
        </p:sp>
        <p:sp>
          <p:nvSpPr>
            <p:cNvPr id="71" name="pt71"/>
            <p:cNvSpPr/>
            <p:nvPr/>
          </p:nvSpPr>
          <p:spPr>
            <a:xfrm>
              <a:off x="6194460" y="2295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2431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568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27048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28413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2977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3114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32509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3874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524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6605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405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36879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30353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6" name="tx86"/>
            <p:cNvSpPr/>
            <p:nvPr/>
          </p:nvSpPr>
          <p:spPr>
            <a:xfrm>
              <a:off x="508103" y="23827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7" name="tx87"/>
            <p:cNvSpPr/>
            <p:nvPr/>
          </p:nvSpPr>
          <p:spPr>
            <a:xfrm>
              <a:off x="508103" y="173017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8" name="tx88"/>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93168" y="5900002"/>
              <a:ext cx="201456" cy="201456"/>
            </a:xfrm>
            <a:prstGeom prst="rect">
              <a:avLst/>
            </a:prstGeom>
            <a:solidFill>
              <a:srgbClr val="0058AB">
                <a:alpha val="100000"/>
              </a:srgbClr>
            </a:solidFill>
          </p:spPr>
          <p:txBody>
            <a:bodyPr/>
            <a:lstStyle/>
            <a:p/>
          </p:txBody>
        </p:sp>
        <p:sp>
          <p:nvSpPr>
            <p:cNvPr id="118" name="rc118"/>
            <p:cNvSpPr/>
            <p:nvPr/>
          </p:nvSpPr>
          <p:spPr>
            <a:xfrm>
              <a:off x="4595254" y="5900002"/>
              <a:ext cx="201456" cy="201456"/>
            </a:xfrm>
            <a:prstGeom prst="rect">
              <a:avLst/>
            </a:prstGeom>
            <a:solidFill>
              <a:srgbClr val="69DBFF">
                <a:alpha val="100000"/>
              </a:srgbClr>
            </a:solidFill>
          </p:spPr>
          <p:txBody>
            <a:bodyPr/>
            <a:lstStyle/>
            <a:p/>
          </p:txBody>
        </p:sp>
        <p:sp>
          <p:nvSpPr>
            <p:cNvPr id="119" name="tx119"/>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1883899" y="1330710"/>
              <a:ext cx="62905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Afghanistan</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53% higher than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53% above the annual IA2030 goal,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Afghanistan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08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6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22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57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37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94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5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0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21882"/>
              <a:ext cx="239888" cy="286139"/>
            </a:xfrm>
            <a:prstGeom prst="rect">
              <a:avLst/>
            </a:prstGeom>
            <a:solidFill>
              <a:srgbClr val="80BD41">
                <a:alpha val="100000"/>
              </a:srgbClr>
            </a:solidFill>
          </p:spPr>
          <p:txBody>
            <a:bodyPr/>
            <a:lstStyle/>
            <a:p/>
          </p:txBody>
        </p:sp>
        <p:sp>
          <p:nvSpPr>
            <p:cNvPr id="26" name="rc26"/>
            <p:cNvSpPr/>
            <p:nvPr/>
          </p:nvSpPr>
          <p:spPr>
            <a:xfrm>
              <a:off x="1296273" y="3711898"/>
              <a:ext cx="239888" cy="309983"/>
            </a:xfrm>
            <a:prstGeom prst="rect">
              <a:avLst/>
            </a:prstGeom>
            <a:solidFill>
              <a:srgbClr val="1CABE2">
                <a:alpha val="100000"/>
              </a:srgbClr>
            </a:solidFill>
          </p:spPr>
          <p:txBody>
            <a:bodyPr/>
            <a:lstStyle/>
            <a:p/>
          </p:txBody>
        </p:sp>
        <p:sp>
          <p:nvSpPr>
            <p:cNvPr id="27" name="rc27"/>
            <p:cNvSpPr/>
            <p:nvPr/>
          </p:nvSpPr>
          <p:spPr>
            <a:xfrm>
              <a:off x="1562816" y="3966060"/>
              <a:ext cx="239888" cy="341960"/>
            </a:xfrm>
            <a:prstGeom prst="rect">
              <a:avLst/>
            </a:prstGeom>
            <a:solidFill>
              <a:srgbClr val="80BD41">
                <a:alpha val="100000"/>
              </a:srgbClr>
            </a:solidFill>
          </p:spPr>
          <p:txBody>
            <a:bodyPr/>
            <a:lstStyle/>
            <a:p/>
          </p:txBody>
        </p:sp>
        <p:sp>
          <p:nvSpPr>
            <p:cNvPr id="28" name="rc28"/>
            <p:cNvSpPr/>
            <p:nvPr/>
          </p:nvSpPr>
          <p:spPr>
            <a:xfrm>
              <a:off x="1562816" y="3728426"/>
              <a:ext cx="239888" cy="237633"/>
            </a:xfrm>
            <a:prstGeom prst="rect">
              <a:avLst/>
            </a:prstGeom>
            <a:solidFill>
              <a:srgbClr val="1CABE2">
                <a:alpha val="100000"/>
              </a:srgbClr>
            </a:solidFill>
          </p:spPr>
          <p:txBody>
            <a:bodyPr/>
            <a:lstStyle/>
            <a:p/>
          </p:txBody>
        </p:sp>
        <p:sp>
          <p:nvSpPr>
            <p:cNvPr id="29" name="rc29"/>
            <p:cNvSpPr/>
            <p:nvPr/>
          </p:nvSpPr>
          <p:spPr>
            <a:xfrm>
              <a:off x="1829360" y="3945127"/>
              <a:ext cx="239888" cy="362894"/>
            </a:xfrm>
            <a:prstGeom prst="rect">
              <a:avLst/>
            </a:prstGeom>
            <a:solidFill>
              <a:srgbClr val="80BD41">
                <a:alpha val="100000"/>
              </a:srgbClr>
            </a:solidFill>
          </p:spPr>
          <p:txBody>
            <a:bodyPr/>
            <a:lstStyle/>
            <a:p/>
          </p:txBody>
        </p:sp>
        <p:sp>
          <p:nvSpPr>
            <p:cNvPr id="30" name="rc30"/>
            <p:cNvSpPr/>
            <p:nvPr/>
          </p:nvSpPr>
          <p:spPr>
            <a:xfrm>
              <a:off x="1829360" y="3722708"/>
              <a:ext cx="239888" cy="222419"/>
            </a:xfrm>
            <a:prstGeom prst="rect">
              <a:avLst/>
            </a:prstGeom>
            <a:solidFill>
              <a:srgbClr val="1CABE2">
                <a:alpha val="100000"/>
              </a:srgbClr>
            </a:solidFill>
          </p:spPr>
          <p:txBody>
            <a:bodyPr/>
            <a:lstStyle/>
            <a:p/>
          </p:txBody>
        </p:sp>
        <p:sp>
          <p:nvSpPr>
            <p:cNvPr id="31" name="rc31"/>
            <p:cNvSpPr/>
            <p:nvPr/>
          </p:nvSpPr>
          <p:spPr>
            <a:xfrm>
              <a:off x="2095903" y="3900269"/>
              <a:ext cx="239888" cy="407751"/>
            </a:xfrm>
            <a:prstGeom prst="rect">
              <a:avLst/>
            </a:prstGeom>
            <a:solidFill>
              <a:srgbClr val="80BD41">
                <a:alpha val="100000"/>
              </a:srgbClr>
            </a:solidFill>
          </p:spPr>
          <p:txBody>
            <a:bodyPr/>
            <a:lstStyle/>
            <a:p/>
          </p:txBody>
        </p:sp>
        <p:sp>
          <p:nvSpPr>
            <p:cNvPr id="32" name="rc32"/>
            <p:cNvSpPr/>
            <p:nvPr/>
          </p:nvSpPr>
          <p:spPr>
            <a:xfrm>
              <a:off x="2095903" y="3690216"/>
              <a:ext cx="239888" cy="210053"/>
            </a:xfrm>
            <a:prstGeom prst="rect">
              <a:avLst/>
            </a:prstGeom>
            <a:solidFill>
              <a:srgbClr val="1CABE2">
                <a:alpha val="100000"/>
              </a:srgbClr>
            </a:solidFill>
          </p:spPr>
          <p:txBody>
            <a:bodyPr/>
            <a:lstStyle/>
            <a:p/>
          </p:txBody>
        </p:sp>
        <p:sp>
          <p:nvSpPr>
            <p:cNvPr id="33" name="rc33"/>
            <p:cNvSpPr/>
            <p:nvPr/>
          </p:nvSpPr>
          <p:spPr>
            <a:xfrm>
              <a:off x="2362446" y="3851870"/>
              <a:ext cx="239888" cy="456151"/>
            </a:xfrm>
            <a:prstGeom prst="rect">
              <a:avLst/>
            </a:prstGeom>
            <a:solidFill>
              <a:srgbClr val="80BD41">
                <a:alpha val="100000"/>
              </a:srgbClr>
            </a:solidFill>
          </p:spPr>
          <p:txBody>
            <a:bodyPr/>
            <a:lstStyle/>
            <a:p/>
          </p:txBody>
        </p:sp>
        <p:sp>
          <p:nvSpPr>
            <p:cNvPr id="34" name="rc34"/>
            <p:cNvSpPr/>
            <p:nvPr/>
          </p:nvSpPr>
          <p:spPr>
            <a:xfrm>
              <a:off x="2362446" y="3674477"/>
              <a:ext cx="239888" cy="177392"/>
            </a:xfrm>
            <a:prstGeom prst="rect">
              <a:avLst/>
            </a:prstGeom>
            <a:solidFill>
              <a:srgbClr val="1CABE2">
                <a:alpha val="100000"/>
              </a:srgbClr>
            </a:solidFill>
          </p:spPr>
          <p:txBody>
            <a:bodyPr/>
            <a:lstStyle/>
            <a:p/>
          </p:txBody>
        </p:sp>
        <p:sp>
          <p:nvSpPr>
            <p:cNvPr id="35" name="rc35"/>
            <p:cNvSpPr/>
            <p:nvPr/>
          </p:nvSpPr>
          <p:spPr>
            <a:xfrm>
              <a:off x="2628989" y="3825137"/>
              <a:ext cx="239888" cy="482884"/>
            </a:xfrm>
            <a:prstGeom prst="rect">
              <a:avLst/>
            </a:prstGeom>
            <a:solidFill>
              <a:srgbClr val="80BD41">
                <a:alpha val="100000"/>
              </a:srgbClr>
            </a:solidFill>
          </p:spPr>
          <p:txBody>
            <a:bodyPr/>
            <a:lstStyle/>
            <a:p/>
          </p:txBody>
        </p:sp>
        <p:sp>
          <p:nvSpPr>
            <p:cNvPr id="36" name="rc36"/>
            <p:cNvSpPr/>
            <p:nvPr/>
          </p:nvSpPr>
          <p:spPr>
            <a:xfrm>
              <a:off x="2628989" y="3672647"/>
              <a:ext cx="239888" cy="152489"/>
            </a:xfrm>
            <a:prstGeom prst="rect">
              <a:avLst/>
            </a:prstGeom>
            <a:solidFill>
              <a:srgbClr val="1CABE2">
                <a:alpha val="100000"/>
              </a:srgbClr>
            </a:solidFill>
          </p:spPr>
          <p:txBody>
            <a:bodyPr/>
            <a:lstStyle/>
            <a:p/>
          </p:txBody>
        </p:sp>
        <p:sp>
          <p:nvSpPr>
            <p:cNvPr id="37" name="rc37"/>
            <p:cNvSpPr/>
            <p:nvPr/>
          </p:nvSpPr>
          <p:spPr>
            <a:xfrm>
              <a:off x="2895532" y="3820419"/>
              <a:ext cx="239888" cy="487602"/>
            </a:xfrm>
            <a:prstGeom prst="rect">
              <a:avLst/>
            </a:prstGeom>
            <a:solidFill>
              <a:srgbClr val="80BD41">
                <a:alpha val="100000"/>
              </a:srgbClr>
            </a:solidFill>
          </p:spPr>
          <p:txBody>
            <a:bodyPr/>
            <a:lstStyle/>
            <a:p/>
          </p:txBody>
        </p:sp>
        <p:sp>
          <p:nvSpPr>
            <p:cNvPr id="38" name="rc38"/>
            <p:cNvSpPr/>
            <p:nvPr/>
          </p:nvSpPr>
          <p:spPr>
            <a:xfrm>
              <a:off x="2895532" y="3657885"/>
              <a:ext cx="239888" cy="162533"/>
            </a:xfrm>
            <a:prstGeom prst="rect">
              <a:avLst/>
            </a:prstGeom>
            <a:solidFill>
              <a:srgbClr val="1CABE2">
                <a:alpha val="100000"/>
              </a:srgbClr>
            </a:solidFill>
          </p:spPr>
          <p:txBody>
            <a:bodyPr/>
            <a:lstStyle/>
            <a:p/>
          </p:txBody>
        </p:sp>
        <p:sp>
          <p:nvSpPr>
            <p:cNvPr id="39" name="rc39"/>
            <p:cNvSpPr/>
            <p:nvPr/>
          </p:nvSpPr>
          <p:spPr>
            <a:xfrm>
              <a:off x="3162075" y="3806566"/>
              <a:ext cx="239888" cy="501455"/>
            </a:xfrm>
            <a:prstGeom prst="rect">
              <a:avLst/>
            </a:prstGeom>
            <a:solidFill>
              <a:srgbClr val="80BD41">
                <a:alpha val="100000"/>
              </a:srgbClr>
            </a:solidFill>
          </p:spPr>
          <p:txBody>
            <a:bodyPr/>
            <a:lstStyle/>
            <a:p/>
          </p:txBody>
        </p:sp>
        <p:sp>
          <p:nvSpPr>
            <p:cNvPr id="40" name="rc40"/>
            <p:cNvSpPr/>
            <p:nvPr/>
          </p:nvSpPr>
          <p:spPr>
            <a:xfrm>
              <a:off x="3162075" y="3648212"/>
              <a:ext cx="239888" cy="158354"/>
            </a:xfrm>
            <a:prstGeom prst="rect">
              <a:avLst/>
            </a:prstGeom>
            <a:solidFill>
              <a:srgbClr val="1CABE2">
                <a:alpha val="100000"/>
              </a:srgbClr>
            </a:solidFill>
          </p:spPr>
          <p:txBody>
            <a:bodyPr/>
            <a:lstStyle/>
            <a:p/>
          </p:txBody>
        </p:sp>
        <p:sp>
          <p:nvSpPr>
            <p:cNvPr id="41" name="rc41"/>
            <p:cNvSpPr/>
            <p:nvPr/>
          </p:nvSpPr>
          <p:spPr>
            <a:xfrm>
              <a:off x="3428618" y="3816368"/>
              <a:ext cx="239888" cy="491653"/>
            </a:xfrm>
            <a:prstGeom prst="rect">
              <a:avLst/>
            </a:prstGeom>
            <a:solidFill>
              <a:srgbClr val="80BD41">
                <a:alpha val="100000"/>
              </a:srgbClr>
            </a:solidFill>
          </p:spPr>
          <p:txBody>
            <a:bodyPr/>
            <a:lstStyle/>
            <a:p/>
          </p:txBody>
        </p:sp>
        <p:sp>
          <p:nvSpPr>
            <p:cNvPr id="42" name="rc42"/>
            <p:cNvSpPr/>
            <p:nvPr/>
          </p:nvSpPr>
          <p:spPr>
            <a:xfrm>
              <a:off x="3428618" y="3652484"/>
              <a:ext cx="239888" cy="163884"/>
            </a:xfrm>
            <a:prstGeom prst="rect">
              <a:avLst/>
            </a:prstGeom>
            <a:solidFill>
              <a:srgbClr val="1CABE2">
                <a:alpha val="100000"/>
              </a:srgbClr>
            </a:solidFill>
          </p:spPr>
          <p:txBody>
            <a:bodyPr/>
            <a:lstStyle/>
            <a:p/>
          </p:txBody>
        </p:sp>
        <p:sp>
          <p:nvSpPr>
            <p:cNvPr id="43" name="rc43"/>
            <p:cNvSpPr/>
            <p:nvPr/>
          </p:nvSpPr>
          <p:spPr>
            <a:xfrm>
              <a:off x="3695161" y="3822260"/>
              <a:ext cx="239888" cy="485761"/>
            </a:xfrm>
            <a:prstGeom prst="rect">
              <a:avLst/>
            </a:prstGeom>
            <a:solidFill>
              <a:srgbClr val="80BD41">
                <a:alpha val="100000"/>
              </a:srgbClr>
            </a:solidFill>
          </p:spPr>
          <p:txBody>
            <a:bodyPr/>
            <a:lstStyle/>
            <a:p/>
          </p:txBody>
        </p:sp>
        <p:sp>
          <p:nvSpPr>
            <p:cNvPr id="44" name="rc44"/>
            <p:cNvSpPr/>
            <p:nvPr/>
          </p:nvSpPr>
          <p:spPr>
            <a:xfrm>
              <a:off x="3695161" y="3633353"/>
              <a:ext cx="239888" cy="188907"/>
            </a:xfrm>
            <a:prstGeom prst="rect">
              <a:avLst/>
            </a:prstGeom>
            <a:solidFill>
              <a:srgbClr val="1CABE2">
                <a:alpha val="100000"/>
              </a:srgbClr>
            </a:solidFill>
          </p:spPr>
          <p:txBody>
            <a:bodyPr/>
            <a:lstStyle/>
            <a:p/>
          </p:txBody>
        </p:sp>
        <p:sp>
          <p:nvSpPr>
            <p:cNvPr id="45" name="rc45"/>
            <p:cNvSpPr/>
            <p:nvPr/>
          </p:nvSpPr>
          <p:spPr>
            <a:xfrm>
              <a:off x="3961705" y="3811906"/>
              <a:ext cx="239888" cy="496115"/>
            </a:xfrm>
            <a:prstGeom prst="rect">
              <a:avLst/>
            </a:prstGeom>
            <a:solidFill>
              <a:srgbClr val="80BD41">
                <a:alpha val="100000"/>
              </a:srgbClr>
            </a:solidFill>
          </p:spPr>
          <p:txBody>
            <a:bodyPr/>
            <a:lstStyle/>
            <a:p/>
          </p:txBody>
        </p:sp>
        <p:sp>
          <p:nvSpPr>
            <p:cNvPr id="46" name="rc46"/>
            <p:cNvSpPr/>
            <p:nvPr/>
          </p:nvSpPr>
          <p:spPr>
            <a:xfrm>
              <a:off x="3961705" y="3618972"/>
              <a:ext cx="239888" cy="192933"/>
            </a:xfrm>
            <a:prstGeom prst="rect">
              <a:avLst/>
            </a:prstGeom>
            <a:solidFill>
              <a:srgbClr val="1CABE2">
                <a:alpha val="100000"/>
              </a:srgbClr>
            </a:solidFill>
          </p:spPr>
          <p:txBody>
            <a:bodyPr/>
            <a:lstStyle/>
            <a:p/>
          </p:txBody>
        </p:sp>
        <p:sp>
          <p:nvSpPr>
            <p:cNvPr id="47" name="rc47"/>
            <p:cNvSpPr/>
            <p:nvPr/>
          </p:nvSpPr>
          <p:spPr>
            <a:xfrm>
              <a:off x="4228248" y="3760014"/>
              <a:ext cx="239888" cy="548006"/>
            </a:xfrm>
            <a:prstGeom prst="rect">
              <a:avLst/>
            </a:prstGeom>
            <a:solidFill>
              <a:srgbClr val="80BD41">
                <a:alpha val="100000"/>
              </a:srgbClr>
            </a:solidFill>
          </p:spPr>
          <p:txBody>
            <a:bodyPr/>
            <a:lstStyle/>
            <a:p/>
          </p:txBody>
        </p:sp>
        <p:sp>
          <p:nvSpPr>
            <p:cNvPr id="48" name="rc48"/>
            <p:cNvSpPr/>
            <p:nvPr/>
          </p:nvSpPr>
          <p:spPr>
            <a:xfrm>
              <a:off x="4228248" y="3605448"/>
              <a:ext cx="239888" cy="154566"/>
            </a:xfrm>
            <a:prstGeom prst="rect">
              <a:avLst/>
            </a:prstGeom>
            <a:solidFill>
              <a:srgbClr val="1CABE2">
                <a:alpha val="100000"/>
              </a:srgbClr>
            </a:solidFill>
          </p:spPr>
          <p:txBody>
            <a:bodyPr/>
            <a:lstStyle/>
            <a:p/>
          </p:txBody>
        </p:sp>
        <p:sp>
          <p:nvSpPr>
            <p:cNvPr id="49" name="rc49"/>
            <p:cNvSpPr/>
            <p:nvPr/>
          </p:nvSpPr>
          <p:spPr>
            <a:xfrm>
              <a:off x="4494791" y="3740374"/>
              <a:ext cx="239888" cy="567646"/>
            </a:xfrm>
            <a:prstGeom prst="rect">
              <a:avLst/>
            </a:prstGeom>
            <a:solidFill>
              <a:srgbClr val="80BD41">
                <a:alpha val="100000"/>
              </a:srgbClr>
            </a:solidFill>
          </p:spPr>
          <p:txBody>
            <a:bodyPr/>
            <a:lstStyle/>
            <a:p/>
          </p:txBody>
        </p:sp>
        <p:sp>
          <p:nvSpPr>
            <p:cNvPr id="50" name="rc50"/>
            <p:cNvSpPr/>
            <p:nvPr/>
          </p:nvSpPr>
          <p:spPr>
            <a:xfrm>
              <a:off x="4494791" y="3580268"/>
              <a:ext cx="239888" cy="160105"/>
            </a:xfrm>
            <a:prstGeom prst="rect">
              <a:avLst/>
            </a:prstGeom>
            <a:solidFill>
              <a:srgbClr val="1CABE2">
                <a:alpha val="100000"/>
              </a:srgbClr>
            </a:solidFill>
          </p:spPr>
          <p:txBody>
            <a:bodyPr/>
            <a:lstStyle/>
            <a:p/>
          </p:txBody>
        </p:sp>
        <p:sp>
          <p:nvSpPr>
            <p:cNvPr id="51" name="rc51"/>
            <p:cNvSpPr/>
            <p:nvPr/>
          </p:nvSpPr>
          <p:spPr>
            <a:xfrm>
              <a:off x="4761334" y="3740779"/>
              <a:ext cx="239888" cy="567242"/>
            </a:xfrm>
            <a:prstGeom prst="rect">
              <a:avLst/>
            </a:prstGeom>
            <a:solidFill>
              <a:srgbClr val="80BD41">
                <a:alpha val="100000"/>
              </a:srgbClr>
            </a:solidFill>
          </p:spPr>
          <p:txBody>
            <a:bodyPr/>
            <a:lstStyle/>
            <a:p/>
          </p:txBody>
        </p:sp>
        <p:sp>
          <p:nvSpPr>
            <p:cNvPr id="52" name="rc52"/>
            <p:cNvSpPr/>
            <p:nvPr/>
          </p:nvSpPr>
          <p:spPr>
            <a:xfrm>
              <a:off x="4761334" y="3561650"/>
              <a:ext cx="239888" cy="179129"/>
            </a:xfrm>
            <a:prstGeom prst="rect">
              <a:avLst/>
            </a:prstGeom>
            <a:solidFill>
              <a:srgbClr val="1CABE2">
                <a:alpha val="100000"/>
              </a:srgbClr>
            </a:solidFill>
          </p:spPr>
          <p:txBody>
            <a:bodyPr/>
            <a:lstStyle/>
            <a:p/>
          </p:txBody>
        </p:sp>
        <p:sp>
          <p:nvSpPr>
            <p:cNvPr id="53" name="rc53"/>
            <p:cNvSpPr/>
            <p:nvPr/>
          </p:nvSpPr>
          <p:spPr>
            <a:xfrm>
              <a:off x="5027877" y="3751541"/>
              <a:ext cx="239888" cy="556480"/>
            </a:xfrm>
            <a:prstGeom prst="rect">
              <a:avLst/>
            </a:prstGeom>
            <a:solidFill>
              <a:srgbClr val="80BD41">
                <a:alpha val="100000"/>
              </a:srgbClr>
            </a:solidFill>
          </p:spPr>
          <p:txBody>
            <a:bodyPr/>
            <a:lstStyle/>
            <a:p/>
          </p:txBody>
        </p:sp>
        <p:sp>
          <p:nvSpPr>
            <p:cNvPr id="54" name="rc54"/>
            <p:cNvSpPr/>
            <p:nvPr/>
          </p:nvSpPr>
          <p:spPr>
            <a:xfrm>
              <a:off x="5027877" y="3545719"/>
              <a:ext cx="239888" cy="205821"/>
            </a:xfrm>
            <a:prstGeom prst="rect">
              <a:avLst/>
            </a:prstGeom>
            <a:solidFill>
              <a:srgbClr val="1CABE2">
                <a:alpha val="100000"/>
              </a:srgbClr>
            </a:solidFill>
          </p:spPr>
          <p:txBody>
            <a:bodyPr/>
            <a:lstStyle/>
            <a:p/>
          </p:txBody>
        </p:sp>
        <p:sp>
          <p:nvSpPr>
            <p:cNvPr id="55" name="rc55"/>
            <p:cNvSpPr/>
            <p:nvPr/>
          </p:nvSpPr>
          <p:spPr>
            <a:xfrm>
              <a:off x="5294420" y="3737486"/>
              <a:ext cx="239888" cy="570535"/>
            </a:xfrm>
            <a:prstGeom prst="rect">
              <a:avLst/>
            </a:prstGeom>
            <a:solidFill>
              <a:srgbClr val="80BD41">
                <a:alpha val="100000"/>
              </a:srgbClr>
            </a:solidFill>
          </p:spPr>
          <p:txBody>
            <a:bodyPr/>
            <a:lstStyle/>
            <a:p/>
          </p:txBody>
        </p:sp>
        <p:sp>
          <p:nvSpPr>
            <p:cNvPr id="56" name="rc56"/>
            <p:cNvSpPr/>
            <p:nvPr/>
          </p:nvSpPr>
          <p:spPr>
            <a:xfrm>
              <a:off x="5294420" y="3526466"/>
              <a:ext cx="239888" cy="211019"/>
            </a:xfrm>
            <a:prstGeom prst="rect">
              <a:avLst/>
            </a:prstGeom>
            <a:solidFill>
              <a:srgbClr val="1CABE2">
                <a:alpha val="100000"/>
              </a:srgbClr>
            </a:solidFill>
          </p:spPr>
          <p:txBody>
            <a:bodyPr/>
            <a:lstStyle/>
            <a:p/>
          </p:txBody>
        </p:sp>
        <p:sp>
          <p:nvSpPr>
            <p:cNvPr id="57" name="rc57"/>
            <p:cNvSpPr/>
            <p:nvPr/>
          </p:nvSpPr>
          <p:spPr>
            <a:xfrm>
              <a:off x="5560963" y="3731604"/>
              <a:ext cx="239888" cy="576416"/>
            </a:xfrm>
            <a:prstGeom prst="rect">
              <a:avLst/>
            </a:prstGeom>
            <a:solidFill>
              <a:srgbClr val="80BD41">
                <a:alpha val="100000"/>
              </a:srgbClr>
            </a:solidFill>
          </p:spPr>
          <p:txBody>
            <a:bodyPr/>
            <a:lstStyle/>
            <a:p/>
          </p:txBody>
        </p:sp>
        <p:sp>
          <p:nvSpPr>
            <p:cNvPr id="58" name="rc58"/>
            <p:cNvSpPr/>
            <p:nvPr/>
          </p:nvSpPr>
          <p:spPr>
            <a:xfrm>
              <a:off x="5560963" y="3518409"/>
              <a:ext cx="239888" cy="213195"/>
            </a:xfrm>
            <a:prstGeom prst="rect">
              <a:avLst/>
            </a:prstGeom>
            <a:solidFill>
              <a:srgbClr val="1CABE2">
                <a:alpha val="100000"/>
              </a:srgbClr>
            </a:solidFill>
          </p:spPr>
          <p:txBody>
            <a:bodyPr/>
            <a:lstStyle/>
            <a:p/>
          </p:txBody>
        </p:sp>
        <p:sp>
          <p:nvSpPr>
            <p:cNvPr id="59" name="rc59"/>
            <p:cNvSpPr/>
            <p:nvPr/>
          </p:nvSpPr>
          <p:spPr>
            <a:xfrm>
              <a:off x="5827506" y="3722600"/>
              <a:ext cx="239888" cy="585420"/>
            </a:xfrm>
            <a:prstGeom prst="rect">
              <a:avLst/>
            </a:prstGeom>
            <a:solidFill>
              <a:srgbClr val="80BD41">
                <a:alpha val="100000"/>
              </a:srgbClr>
            </a:solidFill>
          </p:spPr>
          <p:txBody>
            <a:bodyPr/>
            <a:lstStyle/>
            <a:p/>
          </p:txBody>
        </p:sp>
        <p:sp>
          <p:nvSpPr>
            <p:cNvPr id="60" name="rc60"/>
            <p:cNvSpPr/>
            <p:nvPr/>
          </p:nvSpPr>
          <p:spPr>
            <a:xfrm>
              <a:off x="5827506" y="3506075"/>
              <a:ext cx="239888" cy="216525"/>
            </a:xfrm>
            <a:prstGeom prst="rect">
              <a:avLst/>
            </a:prstGeom>
            <a:solidFill>
              <a:srgbClr val="1CABE2">
                <a:alpha val="100000"/>
              </a:srgbClr>
            </a:solidFill>
          </p:spPr>
          <p:txBody>
            <a:bodyPr/>
            <a:lstStyle/>
            <a:p/>
          </p:txBody>
        </p:sp>
        <p:sp>
          <p:nvSpPr>
            <p:cNvPr id="61" name="rc61"/>
            <p:cNvSpPr/>
            <p:nvPr/>
          </p:nvSpPr>
          <p:spPr>
            <a:xfrm>
              <a:off x="6094049" y="3680741"/>
              <a:ext cx="239888" cy="627279"/>
            </a:xfrm>
            <a:prstGeom prst="rect">
              <a:avLst/>
            </a:prstGeom>
            <a:solidFill>
              <a:srgbClr val="80BD41">
                <a:alpha val="100000"/>
              </a:srgbClr>
            </a:solidFill>
          </p:spPr>
          <p:txBody>
            <a:bodyPr/>
            <a:lstStyle/>
            <a:p/>
          </p:txBody>
        </p:sp>
        <p:sp>
          <p:nvSpPr>
            <p:cNvPr id="62" name="rc62"/>
            <p:cNvSpPr/>
            <p:nvPr/>
          </p:nvSpPr>
          <p:spPr>
            <a:xfrm>
              <a:off x="6094049" y="3493372"/>
              <a:ext cx="239888" cy="187369"/>
            </a:xfrm>
            <a:prstGeom prst="rect">
              <a:avLst/>
            </a:prstGeom>
            <a:solidFill>
              <a:srgbClr val="1CABE2">
                <a:alpha val="100000"/>
              </a:srgbClr>
            </a:solidFill>
          </p:spPr>
          <p:txBody>
            <a:bodyPr/>
            <a:lstStyle/>
            <a:p/>
          </p:txBody>
        </p:sp>
        <p:sp>
          <p:nvSpPr>
            <p:cNvPr id="63" name="rc63"/>
            <p:cNvSpPr/>
            <p:nvPr/>
          </p:nvSpPr>
          <p:spPr>
            <a:xfrm>
              <a:off x="6360593" y="3735927"/>
              <a:ext cx="239888" cy="572094"/>
            </a:xfrm>
            <a:prstGeom prst="rect">
              <a:avLst/>
            </a:prstGeom>
            <a:solidFill>
              <a:srgbClr val="80BD41">
                <a:alpha val="100000"/>
              </a:srgbClr>
            </a:solidFill>
          </p:spPr>
          <p:txBody>
            <a:bodyPr/>
            <a:lstStyle/>
            <a:p/>
          </p:txBody>
        </p:sp>
        <p:sp>
          <p:nvSpPr>
            <p:cNvPr id="64" name="rc64"/>
            <p:cNvSpPr/>
            <p:nvPr/>
          </p:nvSpPr>
          <p:spPr>
            <a:xfrm>
              <a:off x="6360593" y="3478898"/>
              <a:ext cx="239888" cy="257028"/>
            </a:xfrm>
            <a:prstGeom prst="rect">
              <a:avLst/>
            </a:prstGeom>
            <a:solidFill>
              <a:srgbClr val="1CABE2">
                <a:alpha val="100000"/>
              </a:srgbClr>
            </a:solidFill>
          </p:spPr>
          <p:txBody>
            <a:bodyPr/>
            <a:lstStyle/>
            <a:p/>
          </p:txBody>
        </p:sp>
        <p:sp>
          <p:nvSpPr>
            <p:cNvPr id="65" name="rc65"/>
            <p:cNvSpPr/>
            <p:nvPr/>
          </p:nvSpPr>
          <p:spPr>
            <a:xfrm>
              <a:off x="6627136" y="3717295"/>
              <a:ext cx="239888" cy="590726"/>
            </a:xfrm>
            <a:prstGeom prst="rect">
              <a:avLst/>
            </a:prstGeom>
            <a:solidFill>
              <a:srgbClr val="80BD41">
                <a:alpha val="100000"/>
              </a:srgbClr>
            </a:solidFill>
          </p:spPr>
          <p:txBody>
            <a:bodyPr/>
            <a:lstStyle/>
            <a:p/>
          </p:txBody>
        </p:sp>
        <p:sp>
          <p:nvSpPr>
            <p:cNvPr id="66" name="rc66"/>
            <p:cNvSpPr/>
            <p:nvPr/>
          </p:nvSpPr>
          <p:spPr>
            <a:xfrm>
              <a:off x="6627136" y="3464127"/>
              <a:ext cx="239888" cy="253167"/>
            </a:xfrm>
            <a:prstGeom prst="rect">
              <a:avLst/>
            </a:prstGeom>
            <a:solidFill>
              <a:srgbClr val="1CABE2">
                <a:alpha val="100000"/>
              </a:srgbClr>
            </a:solidFill>
          </p:spPr>
          <p:txBody>
            <a:bodyPr/>
            <a:lstStyle/>
            <a:p/>
          </p:txBody>
        </p:sp>
        <p:sp>
          <p:nvSpPr>
            <p:cNvPr id="67" name="rc67"/>
            <p:cNvSpPr/>
            <p:nvPr/>
          </p:nvSpPr>
          <p:spPr>
            <a:xfrm>
              <a:off x="6893679" y="3758553"/>
              <a:ext cx="239888" cy="549468"/>
            </a:xfrm>
            <a:prstGeom prst="rect">
              <a:avLst/>
            </a:prstGeom>
            <a:solidFill>
              <a:srgbClr val="80BD41">
                <a:alpha val="100000"/>
              </a:srgbClr>
            </a:solidFill>
          </p:spPr>
          <p:txBody>
            <a:bodyPr/>
            <a:lstStyle/>
            <a:p/>
          </p:txBody>
        </p:sp>
        <p:sp>
          <p:nvSpPr>
            <p:cNvPr id="68" name="rc68"/>
            <p:cNvSpPr/>
            <p:nvPr/>
          </p:nvSpPr>
          <p:spPr>
            <a:xfrm>
              <a:off x="6893679" y="3449477"/>
              <a:ext cx="239888" cy="309076"/>
            </a:xfrm>
            <a:prstGeom prst="rect">
              <a:avLst/>
            </a:prstGeom>
            <a:solidFill>
              <a:srgbClr val="1CABE2">
                <a:alpha val="100000"/>
              </a:srgbClr>
            </a:solidFill>
          </p:spPr>
          <p:txBody>
            <a:bodyPr/>
            <a:lstStyle/>
            <a:p/>
          </p:txBody>
        </p:sp>
        <p:sp>
          <p:nvSpPr>
            <p:cNvPr id="69" name="rc69"/>
            <p:cNvSpPr/>
            <p:nvPr/>
          </p:nvSpPr>
          <p:spPr>
            <a:xfrm>
              <a:off x="7160222" y="3719876"/>
              <a:ext cx="239888" cy="588145"/>
            </a:xfrm>
            <a:prstGeom prst="rect">
              <a:avLst/>
            </a:prstGeom>
            <a:solidFill>
              <a:srgbClr val="80BD41">
                <a:alpha val="100000"/>
              </a:srgbClr>
            </a:solidFill>
          </p:spPr>
          <p:txBody>
            <a:bodyPr/>
            <a:lstStyle/>
            <a:p/>
          </p:txBody>
        </p:sp>
        <p:sp>
          <p:nvSpPr>
            <p:cNvPr id="70" name="rc70"/>
            <p:cNvSpPr/>
            <p:nvPr/>
          </p:nvSpPr>
          <p:spPr>
            <a:xfrm>
              <a:off x="7160222" y="3443101"/>
              <a:ext cx="239888" cy="276774"/>
            </a:xfrm>
            <a:prstGeom prst="rect">
              <a:avLst/>
            </a:prstGeom>
            <a:solidFill>
              <a:srgbClr val="1CABE2">
                <a:alpha val="100000"/>
              </a:srgbClr>
            </a:solidFill>
          </p:spPr>
          <p:txBody>
            <a:bodyPr/>
            <a:lstStyle/>
            <a:p/>
          </p:txBody>
        </p:sp>
        <p:sp>
          <p:nvSpPr>
            <p:cNvPr id="71" name="rc71"/>
            <p:cNvSpPr/>
            <p:nvPr/>
          </p:nvSpPr>
          <p:spPr>
            <a:xfrm>
              <a:off x="7426765" y="3708084"/>
              <a:ext cx="239888" cy="599937"/>
            </a:xfrm>
            <a:prstGeom prst="rect">
              <a:avLst/>
            </a:prstGeom>
            <a:solidFill>
              <a:srgbClr val="80BD41">
                <a:alpha val="100000"/>
              </a:srgbClr>
            </a:solidFill>
          </p:spPr>
          <p:txBody>
            <a:bodyPr/>
            <a:lstStyle/>
            <a:p/>
          </p:txBody>
        </p:sp>
        <p:sp>
          <p:nvSpPr>
            <p:cNvPr id="72" name="rc72"/>
            <p:cNvSpPr/>
            <p:nvPr/>
          </p:nvSpPr>
          <p:spPr>
            <a:xfrm>
              <a:off x="7426765" y="3438547"/>
              <a:ext cx="239888" cy="269536"/>
            </a:xfrm>
            <a:prstGeom prst="rect">
              <a:avLst/>
            </a:prstGeom>
            <a:solidFill>
              <a:srgbClr val="1CABE2">
                <a:alpha val="100000"/>
              </a:srgbClr>
            </a:solidFill>
          </p:spPr>
          <p:txBody>
            <a:bodyPr/>
            <a:lstStyle/>
            <a:p/>
          </p:txBody>
        </p:sp>
        <p:sp>
          <p:nvSpPr>
            <p:cNvPr id="73" name="rc73"/>
            <p:cNvSpPr/>
            <p:nvPr/>
          </p:nvSpPr>
          <p:spPr>
            <a:xfrm>
              <a:off x="7693308" y="3697729"/>
              <a:ext cx="239888" cy="610292"/>
            </a:xfrm>
            <a:prstGeom prst="rect">
              <a:avLst/>
            </a:prstGeom>
            <a:solidFill>
              <a:srgbClr val="80BD41">
                <a:alpha val="100000"/>
              </a:srgbClr>
            </a:solidFill>
          </p:spPr>
          <p:txBody>
            <a:bodyPr/>
            <a:lstStyle/>
            <a:p/>
          </p:txBody>
        </p:sp>
        <p:sp>
          <p:nvSpPr>
            <p:cNvPr id="74" name="rc74"/>
            <p:cNvSpPr/>
            <p:nvPr/>
          </p:nvSpPr>
          <p:spPr>
            <a:xfrm>
              <a:off x="7693308" y="3423540"/>
              <a:ext cx="239888" cy="274188"/>
            </a:xfrm>
            <a:prstGeom prst="rect">
              <a:avLst/>
            </a:prstGeom>
            <a:solidFill>
              <a:srgbClr val="1CABE2">
                <a:alpha val="100000"/>
              </a:srgbClr>
            </a:solidFill>
          </p:spPr>
          <p:txBody>
            <a:bodyPr/>
            <a:lstStyle/>
            <a:p/>
          </p:txBody>
        </p:sp>
        <p:sp>
          <p:nvSpPr>
            <p:cNvPr id="75" name="rc75"/>
            <p:cNvSpPr/>
            <p:nvPr/>
          </p:nvSpPr>
          <p:spPr>
            <a:xfrm>
              <a:off x="7959851" y="3708947"/>
              <a:ext cx="239888" cy="599074"/>
            </a:xfrm>
            <a:prstGeom prst="rect">
              <a:avLst/>
            </a:prstGeom>
            <a:solidFill>
              <a:srgbClr val="80BD41">
                <a:alpha val="100000"/>
              </a:srgbClr>
            </a:solidFill>
          </p:spPr>
          <p:txBody>
            <a:bodyPr/>
            <a:lstStyle/>
            <a:p/>
          </p:txBody>
        </p:sp>
        <p:sp>
          <p:nvSpPr>
            <p:cNvPr id="76" name="rc76"/>
            <p:cNvSpPr/>
            <p:nvPr/>
          </p:nvSpPr>
          <p:spPr>
            <a:xfrm>
              <a:off x="7959851" y="3413880"/>
              <a:ext cx="239888" cy="295066"/>
            </a:xfrm>
            <a:prstGeom prst="rect">
              <a:avLst/>
            </a:prstGeom>
            <a:solidFill>
              <a:srgbClr val="1CABE2">
                <a:alpha val="100000"/>
              </a:srgbClr>
            </a:solidFill>
          </p:spPr>
          <p:txBody>
            <a:bodyPr/>
            <a:lstStyle/>
            <a:p/>
          </p:txBody>
        </p:sp>
        <p:sp>
          <p:nvSpPr>
            <p:cNvPr id="77" name="pl77"/>
            <p:cNvSpPr/>
            <p:nvPr/>
          </p:nvSpPr>
          <p:spPr>
            <a:xfrm>
              <a:off x="1416218" y="2564447"/>
              <a:ext cx="6663577" cy="670605"/>
            </a:xfrm>
            <a:custGeom>
              <a:avLst/>
              <a:pathLst>
                <a:path w="6663577" h="670605">
                  <a:moveTo>
                    <a:pt x="0" y="670605"/>
                  </a:moveTo>
                  <a:lnTo>
                    <a:pt x="266543" y="424716"/>
                  </a:lnTo>
                  <a:lnTo>
                    <a:pt x="533086" y="357656"/>
                  </a:lnTo>
                  <a:lnTo>
                    <a:pt x="799629" y="268242"/>
                  </a:lnTo>
                  <a:lnTo>
                    <a:pt x="1066172" y="134121"/>
                  </a:lnTo>
                  <a:lnTo>
                    <a:pt x="1332715" y="44707"/>
                  </a:lnTo>
                  <a:lnTo>
                    <a:pt x="1599258" y="67060"/>
                  </a:lnTo>
                  <a:lnTo>
                    <a:pt x="1865801" y="44707"/>
                  </a:lnTo>
                  <a:lnTo>
                    <a:pt x="2132344" y="67060"/>
                  </a:lnTo>
                  <a:lnTo>
                    <a:pt x="2398888" y="134121"/>
                  </a:lnTo>
                  <a:lnTo>
                    <a:pt x="2665431" y="134121"/>
                  </a:lnTo>
                  <a:lnTo>
                    <a:pt x="2931974" y="0"/>
                  </a:lnTo>
                  <a:lnTo>
                    <a:pt x="3198517" y="0"/>
                  </a:lnTo>
                  <a:lnTo>
                    <a:pt x="3465060" y="44707"/>
                  </a:lnTo>
                  <a:lnTo>
                    <a:pt x="3731603" y="111767"/>
                  </a:lnTo>
                  <a:lnTo>
                    <a:pt x="3998146" y="111767"/>
                  </a:lnTo>
                  <a:lnTo>
                    <a:pt x="4264689" y="111767"/>
                  </a:lnTo>
                  <a:lnTo>
                    <a:pt x="4531233" y="111767"/>
                  </a:lnTo>
                  <a:lnTo>
                    <a:pt x="4797776" y="22353"/>
                  </a:lnTo>
                  <a:lnTo>
                    <a:pt x="5064319" y="201181"/>
                  </a:lnTo>
                  <a:lnTo>
                    <a:pt x="5330862" y="178828"/>
                  </a:lnTo>
                  <a:lnTo>
                    <a:pt x="5597405" y="312949"/>
                  </a:lnTo>
                  <a:lnTo>
                    <a:pt x="5863948" y="223535"/>
                  </a:lnTo>
                  <a:lnTo>
                    <a:pt x="6130491" y="201181"/>
                  </a:lnTo>
                  <a:lnTo>
                    <a:pt x="6397034" y="201181"/>
                  </a:lnTo>
                  <a:lnTo>
                    <a:pt x="6663577" y="24588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1" name="tx81"/>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9" name="tx89"/>
            <p:cNvSpPr/>
            <p:nvPr/>
          </p:nvSpPr>
          <p:spPr>
            <a:xfrm>
              <a:off x="1324790" y="3575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2657505" y="35366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1" name="tx91"/>
            <p:cNvSpPr/>
            <p:nvPr/>
          </p:nvSpPr>
          <p:spPr>
            <a:xfrm>
              <a:off x="3990221" y="34841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5322937" y="33916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3" name="tx93"/>
            <p:cNvSpPr/>
            <p:nvPr/>
          </p:nvSpPr>
          <p:spPr>
            <a:xfrm>
              <a:off x="6389109" y="3342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4" name="tx94"/>
            <p:cNvSpPr/>
            <p:nvPr/>
          </p:nvSpPr>
          <p:spPr>
            <a:xfrm>
              <a:off x="6655652" y="33281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5" name="tx95"/>
            <p:cNvSpPr/>
            <p:nvPr/>
          </p:nvSpPr>
          <p:spPr>
            <a:xfrm>
              <a:off x="6948321" y="33146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7188738" y="33083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7" name="tx97"/>
            <p:cNvSpPr/>
            <p:nvPr/>
          </p:nvSpPr>
          <p:spPr>
            <a:xfrm>
              <a:off x="7455282" y="33037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8" name="tx98"/>
            <p:cNvSpPr/>
            <p:nvPr/>
          </p:nvSpPr>
          <p:spPr>
            <a:xfrm>
              <a:off x="7721825" y="32887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9" name="tx99"/>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100" name="pl100"/>
            <p:cNvSpPr/>
            <p:nvPr/>
          </p:nvSpPr>
          <p:spPr>
            <a:xfrm>
              <a:off x="1416218" y="2072669"/>
              <a:ext cx="0" cy="1162383"/>
            </a:xfrm>
            <a:custGeom>
              <a:avLst/>
              <a:pathLst>
                <a:path w="0" h="1162383">
                  <a:moveTo>
                    <a:pt x="0" y="116238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4129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12" name="tx112"/>
            <p:cNvSpPr/>
            <p:nvPr/>
          </p:nvSpPr>
          <p:spPr>
            <a:xfrm>
              <a:off x="1350915" y="38318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3" name="tx113"/>
            <p:cNvSpPr/>
            <p:nvPr/>
          </p:nvSpPr>
          <p:spPr>
            <a:xfrm>
              <a:off x="2657505" y="40315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4" name="tx114"/>
            <p:cNvSpPr/>
            <p:nvPr/>
          </p:nvSpPr>
          <p:spPr>
            <a:xfrm>
              <a:off x="2657505" y="37138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5" name="tx115"/>
            <p:cNvSpPr/>
            <p:nvPr/>
          </p:nvSpPr>
          <p:spPr>
            <a:xfrm>
              <a:off x="3990221" y="4024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6" name="tx116"/>
            <p:cNvSpPr/>
            <p:nvPr/>
          </p:nvSpPr>
          <p:spPr>
            <a:xfrm>
              <a:off x="3990221" y="36803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0.31</a:t>
              </a:r>
            </a:p>
          </p:txBody>
        </p:sp>
        <p:sp>
          <p:nvSpPr>
            <p:cNvPr id="117" name="tx117"/>
            <p:cNvSpPr/>
            <p:nvPr/>
          </p:nvSpPr>
          <p:spPr>
            <a:xfrm>
              <a:off x="5322937" y="3987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8" name="tx118"/>
            <p:cNvSpPr/>
            <p:nvPr/>
          </p:nvSpPr>
          <p:spPr>
            <a:xfrm>
              <a:off x="5322937" y="35968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9" name="tx119"/>
            <p:cNvSpPr/>
            <p:nvPr/>
          </p:nvSpPr>
          <p:spPr>
            <a:xfrm>
              <a:off x="6389109" y="39868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20" name="tx120"/>
            <p:cNvSpPr/>
            <p:nvPr/>
          </p:nvSpPr>
          <p:spPr>
            <a:xfrm>
              <a:off x="6389109" y="3572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21" name="tx121"/>
            <p:cNvSpPr/>
            <p:nvPr/>
          </p:nvSpPr>
          <p:spPr>
            <a:xfrm>
              <a:off x="6655652" y="3977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22" name="tx122"/>
            <p:cNvSpPr/>
            <p:nvPr/>
          </p:nvSpPr>
          <p:spPr>
            <a:xfrm>
              <a:off x="6655652" y="3555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0.41</a:t>
              </a:r>
            </a:p>
          </p:txBody>
        </p:sp>
        <p:sp>
          <p:nvSpPr>
            <p:cNvPr id="123" name="tx123"/>
            <p:cNvSpPr/>
            <p:nvPr/>
          </p:nvSpPr>
          <p:spPr>
            <a:xfrm>
              <a:off x="6922195" y="3998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24" name="tx124"/>
            <p:cNvSpPr/>
            <p:nvPr/>
          </p:nvSpPr>
          <p:spPr>
            <a:xfrm>
              <a:off x="6948321" y="35689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25" name="tx125"/>
            <p:cNvSpPr/>
            <p:nvPr/>
          </p:nvSpPr>
          <p:spPr>
            <a:xfrm>
              <a:off x="7188738" y="39789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0.96</a:t>
              </a:r>
            </a:p>
          </p:txBody>
        </p:sp>
        <p:sp>
          <p:nvSpPr>
            <p:cNvPr id="126" name="tx126"/>
            <p:cNvSpPr/>
            <p:nvPr/>
          </p:nvSpPr>
          <p:spPr>
            <a:xfrm>
              <a:off x="7188738" y="3546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7" name="tx127"/>
            <p:cNvSpPr/>
            <p:nvPr/>
          </p:nvSpPr>
          <p:spPr>
            <a:xfrm>
              <a:off x="7455282" y="3973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28" name="tx128"/>
            <p:cNvSpPr/>
            <p:nvPr/>
          </p:nvSpPr>
          <p:spPr>
            <a:xfrm>
              <a:off x="7455282" y="35382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9" name="tx129"/>
            <p:cNvSpPr/>
            <p:nvPr/>
          </p:nvSpPr>
          <p:spPr>
            <a:xfrm>
              <a:off x="7721825" y="39678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30" name="tx130"/>
            <p:cNvSpPr/>
            <p:nvPr/>
          </p:nvSpPr>
          <p:spPr>
            <a:xfrm>
              <a:off x="7721825" y="3525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31" name="tx131"/>
            <p:cNvSpPr/>
            <p:nvPr/>
          </p:nvSpPr>
          <p:spPr>
            <a:xfrm>
              <a:off x="7988368" y="3973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0.98</a:t>
              </a:r>
            </a:p>
          </p:txBody>
        </p:sp>
        <p:sp>
          <p:nvSpPr>
            <p:cNvPr id="132" name="tx132"/>
            <p:cNvSpPr/>
            <p:nvPr/>
          </p:nvSpPr>
          <p:spPr>
            <a:xfrm>
              <a:off x="7988368" y="35263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4330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02899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41290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800779"/>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1351"/>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2000-2025</a:t>
              </a:r>
            </a:p>
          </p:txBody>
        </p:sp>
        <p:sp>
          <p:nvSpPr>
            <p:cNvPr id="164" name="pl164"/>
            <p:cNvSpPr/>
            <p:nvPr/>
          </p:nvSpPr>
          <p:spPr>
            <a:xfrm>
              <a:off x="24255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841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9426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548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133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19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4206683" cy="129091"/>
            </a:xfrm>
            <a:prstGeom prst="rect">
              <a:avLst/>
            </a:prstGeom>
            <a:solidFill>
              <a:srgbClr val="80BD41">
                <a:alpha val="100000"/>
              </a:srgbClr>
            </a:solidFill>
          </p:spPr>
          <p:txBody>
            <a:bodyPr/>
            <a:lstStyle/>
            <a:p/>
          </p:txBody>
        </p:sp>
        <p:sp>
          <p:nvSpPr>
            <p:cNvPr id="175" name="rc175"/>
            <p:cNvSpPr/>
            <p:nvPr/>
          </p:nvSpPr>
          <p:spPr>
            <a:xfrm>
              <a:off x="5502957" y="5954972"/>
              <a:ext cx="1889960" cy="129091"/>
            </a:xfrm>
            <a:prstGeom prst="rect">
              <a:avLst/>
            </a:prstGeom>
            <a:solidFill>
              <a:srgbClr val="1CABE2">
                <a:alpha val="100000"/>
              </a:srgbClr>
            </a:solidFill>
          </p:spPr>
          <p:txBody>
            <a:bodyPr/>
            <a:lstStyle/>
            <a:p/>
          </p:txBody>
        </p:sp>
        <p:sp>
          <p:nvSpPr>
            <p:cNvPr id="176" name="rc176"/>
            <p:cNvSpPr/>
            <p:nvPr/>
          </p:nvSpPr>
          <p:spPr>
            <a:xfrm>
              <a:off x="1296273" y="5793607"/>
              <a:ext cx="4487557" cy="129091"/>
            </a:xfrm>
            <a:prstGeom prst="rect">
              <a:avLst/>
            </a:prstGeom>
            <a:solidFill>
              <a:srgbClr val="80BD41">
                <a:alpha val="100000"/>
              </a:srgbClr>
            </a:solidFill>
          </p:spPr>
          <p:txBody>
            <a:bodyPr/>
            <a:lstStyle/>
            <a:p/>
          </p:txBody>
        </p:sp>
        <p:sp>
          <p:nvSpPr>
            <p:cNvPr id="177" name="rc177"/>
            <p:cNvSpPr/>
            <p:nvPr/>
          </p:nvSpPr>
          <p:spPr>
            <a:xfrm>
              <a:off x="5783831" y="5793607"/>
              <a:ext cx="2016145" cy="129091"/>
            </a:xfrm>
            <a:prstGeom prst="rect">
              <a:avLst/>
            </a:prstGeom>
            <a:solidFill>
              <a:srgbClr val="1CABE2">
                <a:alpha val="100000"/>
              </a:srgbClr>
            </a:solidFill>
          </p:spPr>
          <p:txBody>
            <a:bodyPr/>
            <a:lstStyle/>
            <a:p/>
          </p:txBody>
        </p:sp>
        <p:sp>
          <p:nvSpPr>
            <p:cNvPr id="178" name="rc178"/>
            <p:cNvSpPr/>
            <p:nvPr/>
          </p:nvSpPr>
          <p:spPr>
            <a:xfrm>
              <a:off x="1296273" y="5632243"/>
              <a:ext cx="4405070" cy="129091"/>
            </a:xfrm>
            <a:prstGeom prst="rect">
              <a:avLst/>
            </a:prstGeom>
            <a:solidFill>
              <a:srgbClr val="80BD41">
                <a:alpha val="100000"/>
              </a:srgbClr>
            </a:solidFill>
          </p:spPr>
          <p:txBody>
            <a:bodyPr/>
            <a:lstStyle/>
            <a:p/>
          </p:txBody>
        </p:sp>
        <p:sp>
          <p:nvSpPr>
            <p:cNvPr id="179" name="rc179"/>
            <p:cNvSpPr/>
            <p:nvPr/>
          </p:nvSpPr>
          <p:spPr>
            <a:xfrm>
              <a:off x="5701344" y="5632243"/>
              <a:ext cx="2169659" cy="129091"/>
            </a:xfrm>
            <a:prstGeom prst="rect">
              <a:avLst/>
            </a:prstGeom>
            <a:solidFill>
              <a:srgbClr val="1CABE2">
                <a:alpha val="100000"/>
              </a:srgbClr>
            </a:solidFill>
          </p:spPr>
          <p:txBody>
            <a:bodyPr/>
            <a:lstStyle/>
            <a:p/>
          </p:txBody>
        </p:sp>
        <p:sp>
          <p:nvSpPr>
            <p:cNvPr id="180" name="tx180"/>
            <p:cNvSpPr/>
            <p:nvPr/>
          </p:nvSpPr>
          <p:spPr>
            <a:xfrm>
              <a:off x="758522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81" name="tx181"/>
            <p:cNvSpPr/>
            <p:nvPr/>
          </p:nvSpPr>
          <p:spPr>
            <a:xfrm>
              <a:off x="8012635"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a:t>
              </a:r>
            </a:p>
          </p:txBody>
        </p:sp>
        <p:sp>
          <p:nvSpPr>
            <p:cNvPr id="182" name="tx182"/>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1.46</a:t>
              </a:r>
            </a:p>
          </p:txBody>
        </p:sp>
        <p:sp>
          <p:nvSpPr>
            <p:cNvPr id="183" name="tx183"/>
            <p:cNvSpPr/>
            <p:nvPr/>
          </p:nvSpPr>
          <p:spPr>
            <a:xfrm>
              <a:off x="329412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84" name="tx184"/>
            <p:cNvSpPr/>
            <p:nvPr/>
          </p:nvSpPr>
          <p:spPr>
            <a:xfrm>
              <a:off x="634244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0.42</a:t>
              </a:r>
            </a:p>
          </p:txBody>
        </p:sp>
        <p:sp>
          <p:nvSpPr>
            <p:cNvPr id="185" name="tx185"/>
            <p:cNvSpPr/>
            <p:nvPr/>
          </p:nvSpPr>
          <p:spPr>
            <a:xfrm>
              <a:off x="343455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0.99</a:t>
              </a:r>
            </a:p>
          </p:txBody>
        </p:sp>
        <p:sp>
          <p:nvSpPr>
            <p:cNvPr id="186" name="tx186"/>
            <p:cNvSpPr/>
            <p:nvPr/>
          </p:nvSpPr>
          <p:spPr>
            <a:xfrm>
              <a:off x="668641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0.45</a:t>
              </a:r>
            </a:p>
          </p:txBody>
        </p:sp>
        <p:sp>
          <p:nvSpPr>
            <p:cNvPr id="187" name="tx187"/>
            <p:cNvSpPr/>
            <p:nvPr/>
          </p:nvSpPr>
          <p:spPr>
            <a:xfrm>
              <a:off x="339331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0.98</a:t>
              </a:r>
            </a:p>
          </p:txBody>
        </p:sp>
        <p:sp>
          <p:nvSpPr>
            <p:cNvPr id="188" name="tx188"/>
            <p:cNvSpPr/>
            <p:nvPr/>
          </p:nvSpPr>
          <p:spPr>
            <a:xfrm>
              <a:off x="668068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0.48</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3" name="tx193"/>
            <p:cNvSpPr/>
            <p:nvPr/>
          </p:nvSpPr>
          <p:spPr>
            <a:xfrm>
              <a:off x="338013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4" name="tx194"/>
            <p:cNvSpPr/>
            <p:nvPr/>
          </p:nvSpPr>
          <p:spPr>
            <a:xfrm>
              <a:off x="56386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5" name="tx195"/>
            <p:cNvSpPr/>
            <p:nvPr/>
          </p:nvSpPr>
          <p:spPr>
            <a:xfrm>
              <a:off x="7897236"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6" name="tx196"/>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(67%) was lower than in 2019 (69%).
The number of children vaccinated with DTP1 increased 5% compared to in 2019.
The number of surviving infants increased approximately 8%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72443"/>
              <a:ext cx="3397293" cy="962339"/>
            </a:xfrm>
            <a:custGeom>
              <a:avLst/>
              <a:pathLst>
                <a:path w="3397293" h="962339">
                  <a:moveTo>
                    <a:pt x="0" y="962339"/>
                  </a:moveTo>
                  <a:lnTo>
                    <a:pt x="135891" y="765497"/>
                  </a:lnTo>
                  <a:lnTo>
                    <a:pt x="271783" y="699883"/>
                  </a:lnTo>
                  <a:lnTo>
                    <a:pt x="407675" y="590526"/>
                  </a:lnTo>
                  <a:lnTo>
                    <a:pt x="543566" y="393684"/>
                  </a:lnTo>
                  <a:lnTo>
                    <a:pt x="679458" y="218713"/>
                  </a:lnTo>
                  <a:lnTo>
                    <a:pt x="815350" y="218713"/>
                  </a:lnTo>
                  <a:lnTo>
                    <a:pt x="951242" y="109356"/>
                  </a:lnTo>
                  <a:lnTo>
                    <a:pt x="1087133" y="87485"/>
                  </a:lnTo>
                  <a:lnTo>
                    <a:pt x="1223025" y="109356"/>
                  </a:lnTo>
                  <a:lnTo>
                    <a:pt x="1358917" y="43742"/>
                  </a:lnTo>
                  <a:lnTo>
                    <a:pt x="1494809" y="0"/>
                  </a:lnTo>
                  <a:lnTo>
                    <a:pt x="1630700" y="21871"/>
                  </a:lnTo>
                  <a:lnTo>
                    <a:pt x="1766592" y="87485"/>
                  </a:lnTo>
                  <a:lnTo>
                    <a:pt x="1902484" y="131228"/>
                  </a:lnTo>
                  <a:lnTo>
                    <a:pt x="2038375" y="87485"/>
                  </a:lnTo>
                  <a:lnTo>
                    <a:pt x="2174267" y="43742"/>
                  </a:lnTo>
                  <a:lnTo>
                    <a:pt x="2310159" y="87485"/>
                  </a:lnTo>
                  <a:lnTo>
                    <a:pt x="2446051" y="0"/>
                  </a:lnTo>
                  <a:lnTo>
                    <a:pt x="2581942" y="65614"/>
                  </a:lnTo>
                  <a:lnTo>
                    <a:pt x="2717834" y="153099"/>
                  </a:lnTo>
                  <a:lnTo>
                    <a:pt x="2853726" y="284327"/>
                  </a:lnTo>
                  <a:lnTo>
                    <a:pt x="2989618" y="174970"/>
                  </a:lnTo>
                  <a:lnTo>
                    <a:pt x="3125509" y="131228"/>
                  </a:lnTo>
                  <a:lnTo>
                    <a:pt x="3261401" y="109356"/>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72443"/>
              <a:ext cx="3397293" cy="962339"/>
            </a:xfrm>
            <a:custGeom>
              <a:avLst/>
              <a:pathLst>
                <a:path w="3397293" h="962339">
                  <a:moveTo>
                    <a:pt x="0" y="962339"/>
                  </a:moveTo>
                  <a:lnTo>
                    <a:pt x="135891" y="765497"/>
                  </a:lnTo>
                  <a:lnTo>
                    <a:pt x="271783" y="699883"/>
                  </a:lnTo>
                  <a:lnTo>
                    <a:pt x="407675" y="590526"/>
                  </a:lnTo>
                  <a:lnTo>
                    <a:pt x="543566" y="393684"/>
                  </a:lnTo>
                  <a:lnTo>
                    <a:pt x="679458" y="218713"/>
                  </a:lnTo>
                  <a:lnTo>
                    <a:pt x="815350" y="218713"/>
                  </a:lnTo>
                  <a:lnTo>
                    <a:pt x="951242" y="109356"/>
                  </a:lnTo>
                  <a:lnTo>
                    <a:pt x="1087133" y="87485"/>
                  </a:lnTo>
                  <a:lnTo>
                    <a:pt x="1223025" y="109356"/>
                  </a:lnTo>
                  <a:lnTo>
                    <a:pt x="1358917" y="43742"/>
                  </a:lnTo>
                  <a:lnTo>
                    <a:pt x="1494809" y="0"/>
                  </a:lnTo>
                  <a:lnTo>
                    <a:pt x="1630700" y="21871"/>
                  </a:lnTo>
                  <a:lnTo>
                    <a:pt x="1766592" y="87485"/>
                  </a:lnTo>
                  <a:lnTo>
                    <a:pt x="1902484" y="131228"/>
                  </a:lnTo>
                  <a:lnTo>
                    <a:pt x="2038375" y="87485"/>
                  </a:lnTo>
                  <a:lnTo>
                    <a:pt x="2174267" y="43742"/>
                  </a:lnTo>
                  <a:lnTo>
                    <a:pt x="2310159" y="87485"/>
                  </a:lnTo>
                  <a:lnTo>
                    <a:pt x="2446051" y="0"/>
                  </a:lnTo>
                  <a:lnTo>
                    <a:pt x="2581942" y="65614"/>
                  </a:lnTo>
                  <a:lnTo>
                    <a:pt x="2717834" y="153099"/>
                  </a:lnTo>
                  <a:lnTo>
                    <a:pt x="2853726" y="284327"/>
                  </a:lnTo>
                  <a:lnTo>
                    <a:pt x="2989618" y="174970"/>
                  </a:lnTo>
                  <a:lnTo>
                    <a:pt x="3125509" y="131228"/>
                  </a:lnTo>
                  <a:lnTo>
                    <a:pt x="3261401" y="109356"/>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05965"/>
            </a:xfrm>
            <a:custGeom>
              <a:avLst/>
              <a:pathLst>
                <a:path w="0" h="1705965">
                  <a:moveTo>
                    <a:pt x="0" y="0"/>
                  </a:moveTo>
                  <a:lnTo>
                    <a:pt x="0" y="170596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32" name="pl32"/>
            <p:cNvSpPr/>
            <p:nvPr/>
          </p:nvSpPr>
          <p:spPr>
            <a:xfrm>
              <a:off x="1120965" y="2572443"/>
              <a:ext cx="3397293" cy="962339"/>
            </a:xfrm>
            <a:custGeom>
              <a:avLst/>
              <a:pathLst>
                <a:path w="3397293" h="962339">
                  <a:moveTo>
                    <a:pt x="0" y="962339"/>
                  </a:moveTo>
                  <a:lnTo>
                    <a:pt x="135891" y="765497"/>
                  </a:lnTo>
                  <a:lnTo>
                    <a:pt x="271783" y="699883"/>
                  </a:lnTo>
                  <a:lnTo>
                    <a:pt x="407675" y="590526"/>
                  </a:lnTo>
                  <a:lnTo>
                    <a:pt x="543566" y="393684"/>
                  </a:lnTo>
                  <a:lnTo>
                    <a:pt x="679458" y="218713"/>
                  </a:lnTo>
                  <a:lnTo>
                    <a:pt x="815350" y="218713"/>
                  </a:lnTo>
                  <a:lnTo>
                    <a:pt x="951242" y="109356"/>
                  </a:lnTo>
                  <a:lnTo>
                    <a:pt x="1087133" y="87485"/>
                  </a:lnTo>
                  <a:lnTo>
                    <a:pt x="1223025" y="109356"/>
                  </a:lnTo>
                  <a:lnTo>
                    <a:pt x="1358917" y="43742"/>
                  </a:lnTo>
                  <a:lnTo>
                    <a:pt x="1494809" y="0"/>
                  </a:lnTo>
                  <a:lnTo>
                    <a:pt x="1630700" y="21871"/>
                  </a:lnTo>
                  <a:lnTo>
                    <a:pt x="1766592" y="87485"/>
                  </a:lnTo>
                  <a:lnTo>
                    <a:pt x="1902484" y="131228"/>
                  </a:lnTo>
                  <a:lnTo>
                    <a:pt x="2038375" y="87485"/>
                  </a:lnTo>
                  <a:lnTo>
                    <a:pt x="2174267" y="43742"/>
                  </a:lnTo>
                  <a:lnTo>
                    <a:pt x="2310159" y="87485"/>
                  </a:lnTo>
                  <a:lnTo>
                    <a:pt x="2446051" y="0"/>
                  </a:lnTo>
                  <a:lnTo>
                    <a:pt x="2581942" y="65614"/>
                  </a:lnTo>
                  <a:lnTo>
                    <a:pt x="2717834" y="153099"/>
                  </a:lnTo>
                  <a:lnTo>
                    <a:pt x="2853726" y="284327"/>
                  </a:lnTo>
                  <a:lnTo>
                    <a:pt x="2989618" y="174970"/>
                  </a:lnTo>
                  <a:lnTo>
                    <a:pt x="3125509" y="131228"/>
                  </a:lnTo>
                  <a:lnTo>
                    <a:pt x="3261401" y="109356"/>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5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706" y="496127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0" name="tx60"/>
            <p:cNvSpPr/>
            <p:nvPr/>
          </p:nvSpPr>
          <p:spPr>
            <a:xfrm>
              <a:off x="293319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54"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38635" y="1403693"/>
              <a:ext cx="27619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Afghanistan, 2000-2025</a:t>
              </a:r>
            </a:p>
          </p:txBody>
        </p:sp>
        <p:sp>
          <p:nvSpPr>
            <p:cNvPr id="63" name="pl63"/>
            <p:cNvSpPr/>
            <p:nvPr/>
          </p:nvSpPr>
          <p:spPr>
            <a:xfrm>
              <a:off x="5267799" y="3591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1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907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171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666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6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8479"/>
              <a:ext cx="3397293" cy="1871215"/>
            </a:xfrm>
            <a:custGeom>
              <a:avLst/>
              <a:pathLst>
                <a:path w="3397293" h="1871215">
                  <a:moveTo>
                    <a:pt x="0" y="1871215"/>
                  </a:moveTo>
                  <a:lnTo>
                    <a:pt x="135891" y="1488466"/>
                  </a:lnTo>
                  <a:lnTo>
                    <a:pt x="271783" y="1360883"/>
                  </a:lnTo>
                  <a:lnTo>
                    <a:pt x="407675" y="1148245"/>
                  </a:lnTo>
                  <a:lnTo>
                    <a:pt x="543566" y="765497"/>
                  </a:lnTo>
                  <a:lnTo>
                    <a:pt x="679458" y="425276"/>
                  </a:lnTo>
                  <a:lnTo>
                    <a:pt x="815350" y="425276"/>
                  </a:lnTo>
                  <a:lnTo>
                    <a:pt x="951242" y="212638"/>
                  </a:lnTo>
                  <a:lnTo>
                    <a:pt x="1087133" y="170110"/>
                  </a:lnTo>
                  <a:lnTo>
                    <a:pt x="1223025" y="212638"/>
                  </a:lnTo>
                  <a:lnTo>
                    <a:pt x="1358917" y="85055"/>
                  </a:lnTo>
                  <a:lnTo>
                    <a:pt x="1494809" y="0"/>
                  </a:lnTo>
                  <a:lnTo>
                    <a:pt x="1630700" y="42527"/>
                  </a:lnTo>
                  <a:lnTo>
                    <a:pt x="1766592" y="170110"/>
                  </a:lnTo>
                  <a:lnTo>
                    <a:pt x="1902484" y="255165"/>
                  </a:lnTo>
                  <a:lnTo>
                    <a:pt x="2038375" y="170110"/>
                  </a:lnTo>
                  <a:lnTo>
                    <a:pt x="2174267" y="85055"/>
                  </a:lnTo>
                  <a:lnTo>
                    <a:pt x="2310159" y="170110"/>
                  </a:lnTo>
                  <a:lnTo>
                    <a:pt x="2446051" y="0"/>
                  </a:lnTo>
                  <a:lnTo>
                    <a:pt x="2581942" y="127582"/>
                  </a:lnTo>
                  <a:lnTo>
                    <a:pt x="2717834" y="297693"/>
                  </a:lnTo>
                  <a:lnTo>
                    <a:pt x="2853726" y="552859"/>
                  </a:lnTo>
                  <a:lnTo>
                    <a:pt x="2989618" y="340220"/>
                  </a:lnTo>
                  <a:lnTo>
                    <a:pt x="3125509" y="255165"/>
                  </a:lnTo>
                  <a:lnTo>
                    <a:pt x="3261401" y="212638"/>
                  </a:lnTo>
                  <a:lnTo>
                    <a:pt x="3397293" y="297693"/>
                  </a:lnTo>
                </a:path>
              </a:pathLst>
            </a:custGeom>
            <a:ln w="27101" cap="flat">
              <a:solidFill>
                <a:srgbClr val="0058AB">
                  <a:alpha val="100000"/>
                </a:srgbClr>
              </a:solidFill>
              <a:prstDash val="solid"/>
              <a:round/>
            </a:ln>
          </p:spPr>
          <p:txBody>
            <a:bodyPr/>
            <a:lstStyle/>
            <a:p/>
          </p:txBody>
        </p:sp>
        <p:sp>
          <p:nvSpPr>
            <p:cNvPr id="77" name="pl77"/>
            <p:cNvSpPr/>
            <p:nvPr/>
          </p:nvSpPr>
          <p:spPr>
            <a:xfrm>
              <a:off x="5437664" y="2316062"/>
              <a:ext cx="3397293" cy="595386"/>
            </a:xfrm>
            <a:custGeom>
              <a:avLst/>
              <a:pathLst>
                <a:path w="3397293" h="595386">
                  <a:moveTo>
                    <a:pt x="0" y="595386"/>
                  </a:moveTo>
                  <a:lnTo>
                    <a:pt x="135891" y="595386"/>
                  </a:lnTo>
                  <a:lnTo>
                    <a:pt x="271783" y="595386"/>
                  </a:lnTo>
                  <a:lnTo>
                    <a:pt x="407675" y="510331"/>
                  </a:lnTo>
                  <a:lnTo>
                    <a:pt x="543566" y="425276"/>
                  </a:lnTo>
                  <a:lnTo>
                    <a:pt x="679458" y="382748"/>
                  </a:lnTo>
                  <a:lnTo>
                    <a:pt x="815350" y="340220"/>
                  </a:lnTo>
                  <a:lnTo>
                    <a:pt x="951242" y="340220"/>
                  </a:lnTo>
                  <a:lnTo>
                    <a:pt x="1087133" y="212638"/>
                  </a:lnTo>
                  <a:lnTo>
                    <a:pt x="1223025" y="127582"/>
                  </a:lnTo>
                  <a:lnTo>
                    <a:pt x="1358917" y="127582"/>
                  </a:lnTo>
                  <a:lnTo>
                    <a:pt x="1494809" y="85055"/>
                  </a:lnTo>
                  <a:lnTo>
                    <a:pt x="1630700" y="85055"/>
                  </a:lnTo>
                  <a:lnTo>
                    <a:pt x="1766592" y="85055"/>
                  </a:lnTo>
                  <a:lnTo>
                    <a:pt x="1902484" y="85055"/>
                  </a:lnTo>
                  <a:lnTo>
                    <a:pt x="2038375" y="42527"/>
                  </a:lnTo>
                  <a:lnTo>
                    <a:pt x="2174267" y="0"/>
                  </a:lnTo>
                  <a:lnTo>
                    <a:pt x="2310159" y="0"/>
                  </a:lnTo>
                  <a:lnTo>
                    <a:pt x="2446051" y="0"/>
                  </a:lnTo>
                  <a:lnTo>
                    <a:pt x="2581942" y="0"/>
                  </a:lnTo>
                  <a:lnTo>
                    <a:pt x="2717834" y="127582"/>
                  </a:lnTo>
                  <a:lnTo>
                    <a:pt x="2853726" y="212638"/>
                  </a:lnTo>
                  <a:lnTo>
                    <a:pt x="2989618" y="42527"/>
                  </a:lnTo>
                  <a:lnTo>
                    <a:pt x="3125509" y="85055"/>
                  </a:lnTo>
                  <a:lnTo>
                    <a:pt x="3261401" y="85055"/>
                  </a:lnTo>
                  <a:lnTo>
                    <a:pt x="3397293" y="4252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88479"/>
              <a:ext cx="3397293" cy="1360883"/>
            </a:xfrm>
            <a:custGeom>
              <a:avLst/>
              <a:pathLst>
                <a:path w="3397293" h="1360883">
                  <a:moveTo>
                    <a:pt x="0" y="1360883"/>
                  </a:moveTo>
                  <a:lnTo>
                    <a:pt x="135891" y="1275828"/>
                  </a:lnTo>
                  <a:lnTo>
                    <a:pt x="271783" y="1275828"/>
                  </a:lnTo>
                  <a:lnTo>
                    <a:pt x="407675" y="1190773"/>
                  </a:lnTo>
                  <a:lnTo>
                    <a:pt x="543566" y="1063190"/>
                  </a:lnTo>
                  <a:lnTo>
                    <a:pt x="679458" y="1020662"/>
                  </a:lnTo>
                  <a:lnTo>
                    <a:pt x="815350" y="1063190"/>
                  </a:lnTo>
                  <a:lnTo>
                    <a:pt x="951242" y="1105718"/>
                  </a:lnTo>
                  <a:lnTo>
                    <a:pt x="1087133" y="935607"/>
                  </a:lnTo>
                  <a:lnTo>
                    <a:pt x="1223025" y="808024"/>
                  </a:lnTo>
                  <a:lnTo>
                    <a:pt x="1358917" y="680441"/>
                  </a:lnTo>
                  <a:lnTo>
                    <a:pt x="1494809" y="510331"/>
                  </a:lnTo>
                  <a:lnTo>
                    <a:pt x="1630700" y="510331"/>
                  </a:lnTo>
                  <a:lnTo>
                    <a:pt x="1766592" y="467803"/>
                  </a:lnTo>
                  <a:lnTo>
                    <a:pt x="1902484" y="382748"/>
                  </a:lnTo>
                  <a:lnTo>
                    <a:pt x="2038375" y="297693"/>
                  </a:lnTo>
                  <a:lnTo>
                    <a:pt x="2174267" y="255165"/>
                  </a:lnTo>
                  <a:lnTo>
                    <a:pt x="2310159" y="212638"/>
                  </a:lnTo>
                  <a:lnTo>
                    <a:pt x="2446051" y="170110"/>
                  </a:lnTo>
                  <a:lnTo>
                    <a:pt x="2581942" y="127582"/>
                  </a:lnTo>
                  <a:lnTo>
                    <a:pt x="2717834" y="340220"/>
                  </a:lnTo>
                  <a:lnTo>
                    <a:pt x="2853726" y="297693"/>
                  </a:lnTo>
                  <a:lnTo>
                    <a:pt x="2989618" y="42527"/>
                  </a:lnTo>
                  <a:lnTo>
                    <a:pt x="3125509" y="85055"/>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31606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8479"/>
              <a:ext cx="3397293" cy="1871215"/>
            </a:xfrm>
            <a:custGeom>
              <a:avLst/>
              <a:pathLst>
                <a:path w="3397293" h="1871215">
                  <a:moveTo>
                    <a:pt x="0" y="1871215"/>
                  </a:moveTo>
                  <a:lnTo>
                    <a:pt x="135891" y="1488466"/>
                  </a:lnTo>
                  <a:lnTo>
                    <a:pt x="271783" y="1360883"/>
                  </a:lnTo>
                  <a:lnTo>
                    <a:pt x="407675" y="1148245"/>
                  </a:lnTo>
                  <a:lnTo>
                    <a:pt x="543566" y="765497"/>
                  </a:lnTo>
                  <a:lnTo>
                    <a:pt x="679458" y="425276"/>
                  </a:lnTo>
                  <a:lnTo>
                    <a:pt x="815350" y="425276"/>
                  </a:lnTo>
                  <a:lnTo>
                    <a:pt x="951242" y="212638"/>
                  </a:lnTo>
                  <a:lnTo>
                    <a:pt x="1087133" y="170110"/>
                  </a:lnTo>
                  <a:lnTo>
                    <a:pt x="1223025" y="212638"/>
                  </a:lnTo>
                  <a:lnTo>
                    <a:pt x="1358917" y="85055"/>
                  </a:lnTo>
                  <a:lnTo>
                    <a:pt x="1494809" y="0"/>
                  </a:lnTo>
                  <a:lnTo>
                    <a:pt x="1630700" y="42527"/>
                  </a:lnTo>
                  <a:lnTo>
                    <a:pt x="1766592" y="170110"/>
                  </a:lnTo>
                  <a:lnTo>
                    <a:pt x="1902484" y="255165"/>
                  </a:lnTo>
                  <a:lnTo>
                    <a:pt x="2038375" y="170110"/>
                  </a:lnTo>
                  <a:lnTo>
                    <a:pt x="2174267" y="85055"/>
                  </a:lnTo>
                  <a:lnTo>
                    <a:pt x="2310159" y="170110"/>
                  </a:lnTo>
                  <a:lnTo>
                    <a:pt x="2446051" y="0"/>
                  </a:lnTo>
                  <a:lnTo>
                    <a:pt x="2581942" y="127582"/>
                  </a:lnTo>
                  <a:lnTo>
                    <a:pt x="2717834" y="297693"/>
                  </a:lnTo>
                  <a:lnTo>
                    <a:pt x="2853726" y="552859"/>
                  </a:lnTo>
                  <a:lnTo>
                    <a:pt x="2989618" y="340220"/>
                  </a:lnTo>
                  <a:lnTo>
                    <a:pt x="3125509" y="255165"/>
                  </a:lnTo>
                  <a:lnTo>
                    <a:pt x="3261401" y="212638"/>
                  </a:lnTo>
                  <a:lnTo>
                    <a:pt x="3397293" y="297693"/>
                  </a:lnTo>
                </a:path>
              </a:pathLst>
            </a:custGeom>
            <a:ln w="43362" cap="flat">
              <a:solidFill>
                <a:srgbClr val="000000">
                  <a:alpha val="100000"/>
                </a:srgbClr>
              </a:solidFill>
              <a:prstDash val="solid"/>
              <a:round/>
            </a:ln>
          </p:spPr>
          <p:txBody>
            <a:bodyPr/>
            <a:lstStyle/>
            <a:p/>
          </p:txBody>
        </p:sp>
        <p:sp>
          <p:nvSpPr>
            <p:cNvPr id="81" name="pl81"/>
            <p:cNvSpPr/>
            <p:nvPr/>
          </p:nvSpPr>
          <p:spPr>
            <a:xfrm>
              <a:off x="5437664" y="1865269"/>
              <a:ext cx="0" cy="2194425"/>
            </a:xfrm>
            <a:custGeom>
              <a:avLst/>
              <a:pathLst>
                <a:path w="0" h="2194425">
                  <a:moveTo>
                    <a:pt x="0" y="219442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1865269"/>
              <a:ext cx="0" cy="748486"/>
            </a:xfrm>
            <a:custGeom>
              <a:avLst/>
              <a:pathLst>
                <a:path w="0" h="748486">
                  <a:moveTo>
                    <a:pt x="0" y="7484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1865269"/>
              <a:ext cx="0" cy="408265"/>
            </a:xfrm>
            <a:custGeom>
              <a:avLst/>
              <a:pathLst>
                <a:path w="0" h="408265">
                  <a:moveTo>
                    <a:pt x="0" y="40826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1865269"/>
              <a:ext cx="0" cy="493320"/>
            </a:xfrm>
            <a:custGeom>
              <a:avLst/>
              <a:pathLst>
                <a:path w="0" h="493320">
                  <a:moveTo>
                    <a:pt x="0" y="49332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1865269"/>
              <a:ext cx="0" cy="450792"/>
            </a:xfrm>
            <a:custGeom>
              <a:avLst/>
              <a:pathLst>
                <a:path w="0" h="450792">
                  <a:moveTo>
                    <a:pt x="0" y="4507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1865269"/>
              <a:ext cx="0" cy="535848"/>
            </a:xfrm>
            <a:custGeom>
              <a:avLst/>
              <a:pathLst>
                <a:path w="0" h="535848">
                  <a:moveTo>
                    <a:pt x="0" y="5358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865269"/>
              <a:ext cx="0" cy="620903"/>
            </a:xfrm>
            <a:custGeom>
              <a:avLst/>
              <a:pathLst>
                <a:path w="0" h="620903">
                  <a:moveTo>
                    <a:pt x="0" y="62090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8479"/>
              <a:ext cx="3397293" cy="1871215"/>
            </a:xfrm>
            <a:custGeom>
              <a:avLst/>
              <a:pathLst>
                <a:path w="3397293" h="1871215">
                  <a:moveTo>
                    <a:pt x="0" y="1871215"/>
                  </a:moveTo>
                  <a:lnTo>
                    <a:pt x="135891" y="1488466"/>
                  </a:lnTo>
                  <a:lnTo>
                    <a:pt x="271783" y="1360883"/>
                  </a:lnTo>
                  <a:lnTo>
                    <a:pt x="407675" y="1148245"/>
                  </a:lnTo>
                  <a:lnTo>
                    <a:pt x="543566" y="765497"/>
                  </a:lnTo>
                  <a:lnTo>
                    <a:pt x="679458" y="425276"/>
                  </a:lnTo>
                  <a:lnTo>
                    <a:pt x="815350" y="425276"/>
                  </a:lnTo>
                  <a:lnTo>
                    <a:pt x="951242" y="212638"/>
                  </a:lnTo>
                  <a:lnTo>
                    <a:pt x="1087133" y="170110"/>
                  </a:lnTo>
                  <a:lnTo>
                    <a:pt x="1223025" y="212638"/>
                  </a:lnTo>
                  <a:lnTo>
                    <a:pt x="1358917" y="85055"/>
                  </a:lnTo>
                  <a:lnTo>
                    <a:pt x="1494809" y="0"/>
                  </a:lnTo>
                  <a:lnTo>
                    <a:pt x="1630700" y="42527"/>
                  </a:lnTo>
                  <a:lnTo>
                    <a:pt x="1766592" y="170110"/>
                  </a:lnTo>
                  <a:lnTo>
                    <a:pt x="1902484" y="255165"/>
                  </a:lnTo>
                  <a:lnTo>
                    <a:pt x="2038375" y="170110"/>
                  </a:lnTo>
                  <a:lnTo>
                    <a:pt x="2174267" y="85055"/>
                  </a:lnTo>
                  <a:lnTo>
                    <a:pt x="2310159" y="170110"/>
                  </a:lnTo>
                  <a:lnTo>
                    <a:pt x="2446051" y="0"/>
                  </a:lnTo>
                  <a:lnTo>
                    <a:pt x="2581942" y="127582"/>
                  </a:lnTo>
                  <a:lnTo>
                    <a:pt x="2717834" y="297693"/>
                  </a:lnTo>
                  <a:lnTo>
                    <a:pt x="2853726" y="552859"/>
                  </a:lnTo>
                  <a:lnTo>
                    <a:pt x="2989618" y="340220"/>
                  </a:lnTo>
                  <a:lnTo>
                    <a:pt x="3125509" y="255165"/>
                  </a:lnTo>
                  <a:lnTo>
                    <a:pt x="3261401" y="212638"/>
                  </a:lnTo>
                  <a:lnTo>
                    <a:pt x="3397293" y="297693"/>
                  </a:lnTo>
                </a:path>
              </a:pathLst>
            </a:custGeom>
            <a:ln w="27101" cap="flat">
              <a:solidFill>
                <a:srgbClr val="0058AB">
                  <a:alpha val="100000"/>
                </a:srgbClr>
              </a:solidFill>
              <a:prstDash val="solid"/>
              <a:round/>
            </a:ln>
          </p:spPr>
          <p:txBody>
            <a:bodyPr/>
            <a:lstStyle/>
            <a:p/>
          </p:txBody>
        </p:sp>
        <p:sp>
          <p:nvSpPr>
            <p:cNvPr id="89" name="tx89"/>
            <p:cNvSpPr/>
            <p:nvPr/>
          </p:nvSpPr>
          <p:spPr>
            <a:xfrm>
              <a:off x="5359324" y="180914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0" name="tx90"/>
            <p:cNvSpPr/>
            <p:nvPr/>
          </p:nvSpPr>
          <p:spPr>
            <a:xfrm>
              <a:off x="6068928" y="181046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66436" y="18091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427845" y="18091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989462" y="180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18091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180945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902429" y="23194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1479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9650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5003259" y="31145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127474" y="22639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86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86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7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53405" y="496127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14" name="tx114"/>
            <p:cNvSpPr/>
            <p:nvPr/>
          </p:nvSpPr>
          <p:spPr>
            <a:xfrm>
              <a:off x="72498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53"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069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1865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7661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8967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4763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6092851" cy="114824"/>
            </a:xfrm>
            <a:prstGeom prst="rect">
              <a:avLst/>
            </a:prstGeom>
            <a:solidFill>
              <a:srgbClr val="1CABE2">
                <a:alpha val="80000"/>
              </a:srgbClr>
            </a:solidFill>
          </p:spPr>
          <p:txBody>
            <a:bodyPr/>
            <a:lstStyle/>
            <a:p/>
          </p:txBody>
        </p:sp>
        <p:sp>
          <p:nvSpPr>
            <p:cNvPr id="127" name="rc127"/>
            <p:cNvSpPr/>
            <p:nvPr/>
          </p:nvSpPr>
          <p:spPr>
            <a:xfrm>
              <a:off x="1317178" y="5743865"/>
              <a:ext cx="6871064" cy="114824"/>
            </a:xfrm>
            <a:prstGeom prst="rect">
              <a:avLst/>
            </a:prstGeom>
            <a:solidFill>
              <a:srgbClr val="1CABE2">
                <a:alpha val="80000"/>
              </a:srgbClr>
            </a:solidFill>
          </p:spPr>
          <p:txBody>
            <a:bodyPr/>
            <a:lstStyle/>
            <a:p/>
          </p:txBody>
        </p:sp>
        <p:sp>
          <p:nvSpPr>
            <p:cNvPr id="128" name="rc128"/>
            <p:cNvSpPr/>
            <p:nvPr/>
          </p:nvSpPr>
          <p:spPr>
            <a:xfrm>
              <a:off x="1317178" y="5600334"/>
              <a:ext cx="7321564" cy="114824"/>
            </a:xfrm>
            <a:prstGeom prst="rect">
              <a:avLst/>
            </a:prstGeom>
            <a:solidFill>
              <a:srgbClr val="1CABE2">
                <a:alpha val="80000"/>
              </a:srgbClr>
            </a:solidFill>
          </p:spPr>
          <p:txBody>
            <a:bodyPr/>
            <a:lstStyle/>
            <a:p/>
          </p:txBody>
        </p:sp>
        <p:sp>
          <p:nvSpPr>
            <p:cNvPr id="129" name="tx129"/>
            <p:cNvSpPr/>
            <p:nvPr/>
          </p:nvSpPr>
          <p:spPr>
            <a:xfrm>
              <a:off x="690061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472,000</a:t>
              </a:r>
            </a:p>
          </p:txBody>
        </p:sp>
        <p:sp>
          <p:nvSpPr>
            <p:cNvPr id="130" name="tx130"/>
            <p:cNvSpPr/>
            <p:nvPr/>
          </p:nvSpPr>
          <p:spPr>
            <a:xfrm>
              <a:off x="7678829"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533,000</a:t>
              </a:r>
            </a:p>
          </p:txBody>
        </p:sp>
        <p:sp>
          <p:nvSpPr>
            <p:cNvPr id="131" name="tx131"/>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568,000</a:t>
              </a:r>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39179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7" name="tx137"/>
            <p:cNvSpPr/>
            <p:nvPr/>
          </p:nvSpPr>
          <p:spPr>
            <a:xfrm>
              <a:off x="597139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8" name="tx13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Afghanistan (61%) was 24 percentage points lower than the global average (85%) and 31 percentage points lower than the average across all ROSA countries (92%).
National DTP3 coverage was 4 percentage points lower than in 2019 (65%).
This equates to 568,000 un- and undervaccinated children in 2025 compared to 472,000 un- and undervaccinated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DTP3 coverage was 61% - this is 4 percentage points lower than in 2019 and more than 10 percentage points lower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Afghanistan ranked number 1 out of 8 countries for lowest DTP3 coverage (based on tied ranks).
Afghanistan was in the top 5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had the lowest coverage and was among the top 3 countries with the highest number of un- and undervaccinated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68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64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6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1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12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40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04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074514"/>
              <a:ext cx="239888" cy="137495"/>
            </a:xfrm>
            <a:prstGeom prst="rect">
              <a:avLst/>
            </a:prstGeom>
            <a:solidFill>
              <a:srgbClr val="80BD41">
                <a:alpha val="100000"/>
              </a:srgbClr>
            </a:solidFill>
          </p:spPr>
          <p:txBody>
            <a:bodyPr/>
            <a:lstStyle/>
            <a:p/>
          </p:txBody>
        </p:sp>
        <p:sp>
          <p:nvSpPr>
            <p:cNvPr id="26" name="rc26"/>
            <p:cNvSpPr/>
            <p:nvPr/>
          </p:nvSpPr>
          <p:spPr>
            <a:xfrm>
              <a:off x="1296273" y="3639110"/>
              <a:ext cx="239888" cy="435403"/>
            </a:xfrm>
            <a:prstGeom prst="rect">
              <a:avLst/>
            </a:prstGeom>
            <a:solidFill>
              <a:srgbClr val="1CABE2">
                <a:alpha val="100000"/>
              </a:srgbClr>
            </a:solidFill>
          </p:spPr>
          <p:txBody>
            <a:bodyPr/>
            <a:lstStyle/>
            <a:p/>
          </p:txBody>
        </p:sp>
        <p:sp>
          <p:nvSpPr>
            <p:cNvPr id="27" name="rc27"/>
            <p:cNvSpPr/>
            <p:nvPr/>
          </p:nvSpPr>
          <p:spPr>
            <a:xfrm>
              <a:off x="1562816" y="4028194"/>
              <a:ext cx="239888" cy="183814"/>
            </a:xfrm>
            <a:prstGeom prst="rect">
              <a:avLst/>
            </a:prstGeom>
            <a:solidFill>
              <a:srgbClr val="80BD41">
                <a:alpha val="100000"/>
              </a:srgbClr>
            </a:solidFill>
          </p:spPr>
          <p:txBody>
            <a:bodyPr/>
            <a:lstStyle/>
            <a:p/>
          </p:txBody>
        </p:sp>
        <p:sp>
          <p:nvSpPr>
            <p:cNvPr id="28" name="rc28"/>
            <p:cNvSpPr/>
            <p:nvPr/>
          </p:nvSpPr>
          <p:spPr>
            <a:xfrm>
              <a:off x="1562816" y="3654995"/>
              <a:ext cx="239888" cy="373199"/>
            </a:xfrm>
            <a:prstGeom prst="rect">
              <a:avLst/>
            </a:prstGeom>
            <a:solidFill>
              <a:srgbClr val="1CABE2">
                <a:alpha val="100000"/>
              </a:srgbClr>
            </a:solidFill>
          </p:spPr>
          <p:txBody>
            <a:bodyPr/>
            <a:lstStyle/>
            <a:p/>
          </p:txBody>
        </p:sp>
        <p:sp>
          <p:nvSpPr>
            <p:cNvPr id="29" name="rc29"/>
            <p:cNvSpPr/>
            <p:nvPr/>
          </p:nvSpPr>
          <p:spPr>
            <a:xfrm>
              <a:off x="1829360" y="4009505"/>
              <a:ext cx="239888" cy="202503"/>
            </a:xfrm>
            <a:prstGeom prst="rect">
              <a:avLst/>
            </a:prstGeom>
            <a:solidFill>
              <a:srgbClr val="80BD41">
                <a:alpha val="100000"/>
              </a:srgbClr>
            </a:solidFill>
          </p:spPr>
          <p:txBody>
            <a:bodyPr/>
            <a:lstStyle/>
            <a:p/>
          </p:txBody>
        </p:sp>
        <p:sp>
          <p:nvSpPr>
            <p:cNvPr id="30" name="rc30"/>
            <p:cNvSpPr/>
            <p:nvPr/>
          </p:nvSpPr>
          <p:spPr>
            <a:xfrm>
              <a:off x="1829360" y="3649499"/>
              <a:ext cx="239888" cy="360006"/>
            </a:xfrm>
            <a:prstGeom prst="rect">
              <a:avLst/>
            </a:prstGeom>
            <a:solidFill>
              <a:srgbClr val="1CABE2">
                <a:alpha val="100000"/>
              </a:srgbClr>
            </a:solidFill>
          </p:spPr>
          <p:txBody>
            <a:bodyPr/>
            <a:lstStyle/>
            <a:p/>
          </p:txBody>
        </p:sp>
        <p:sp>
          <p:nvSpPr>
            <p:cNvPr id="31" name="rc31"/>
            <p:cNvSpPr/>
            <p:nvPr/>
          </p:nvSpPr>
          <p:spPr>
            <a:xfrm>
              <a:off x="2095903" y="3968577"/>
              <a:ext cx="239888" cy="243431"/>
            </a:xfrm>
            <a:prstGeom prst="rect">
              <a:avLst/>
            </a:prstGeom>
            <a:solidFill>
              <a:srgbClr val="80BD41">
                <a:alpha val="100000"/>
              </a:srgbClr>
            </a:solidFill>
          </p:spPr>
          <p:txBody>
            <a:bodyPr/>
            <a:lstStyle/>
            <a:p/>
          </p:txBody>
        </p:sp>
        <p:sp>
          <p:nvSpPr>
            <p:cNvPr id="32" name="rc32"/>
            <p:cNvSpPr/>
            <p:nvPr/>
          </p:nvSpPr>
          <p:spPr>
            <a:xfrm>
              <a:off x="2095903" y="3618272"/>
              <a:ext cx="239888" cy="350304"/>
            </a:xfrm>
            <a:prstGeom prst="rect">
              <a:avLst/>
            </a:prstGeom>
            <a:solidFill>
              <a:srgbClr val="1CABE2">
                <a:alpha val="100000"/>
              </a:srgbClr>
            </a:solidFill>
          </p:spPr>
          <p:txBody>
            <a:bodyPr/>
            <a:lstStyle/>
            <a:p/>
          </p:txBody>
        </p:sp>
        <p:sp>
          <p:nvSpPr>
            <p:cNvPr id="33" name="rc33"/>
            <p:cNvSpPr/>
            <p:nvPr/>
          </p:nvSpPr>
          <p:spPr>
            <a:xfrm>
              <a:off x="2362446" y="3907578"/>
              <a:ext cx="239888" cy="304431"/>
            </a:xfrm>
            <a:prstGeom prst="rect">
              <a:avLst/>
            </a:prstGeom>
            <a:solidFill>
              <a:srgbClr val="80BD41">
                <a:alpha val="100000"/>
              </a:srgbClr>
            </a:solidFill>
          </p:spPr>
          <p:txBody>
            <a:bodyPr/>
            <a:lstStyle/>
            <a:p/>
          </p:txBody>
        </p:sp>
        <p:sp>
          <p:nvSpPr>
            <p:cNvPr id="34" name="rc34"/>
            <p:cNvSpPr/>
            <p:nvPr/>
          </p:nvSpPr>
          <p:spPr>
            <a:xfrm>
              <a:off x="2362446" y="3603147"/>
              <a:ext cx="239888" cy="304430"/>
            </a:xfrm>
            <a:prstGeom prst="rect">
              <a:avLst/>
            </a:prstGeom>
            <a:solidFill>
              <a:srgbClr val="1CABE2">
                <a:alpha val="100000"/>
              </a:srgbClr>
            </a:solidFill>
          </p:spPr>
          <p:txBody>
            <a:bodyPr/>
            <a:lstStyle/>
            <a:p/>
          </p:txBody>
        </p:sp>
        <p:sp>
          <p:nvSpPr>
            <p:cNvPr id="35" name="rc35"/>
            <p:cNvSpPr/>
            <p:nvPr/>
          </p:nvSpPr>
          <p:spPr>
            <a:xfrm>
              <a:off x="2628989" y="3857849"/>
              <a:ext cx="239888" cy="354160"/>
            </a:xfrm>
            <a:prstGeom prst="rect">
              <a:avLst/>
            </a:prstGeom>
            <a:solidFill>
              <a:srgbClr val="80BD41">
                <a:alpha val="100000"/>
              </a:srgbClr>
            </a:solidFill>
          </p:spPr>
          <p:txBody>
            <a:bodyPr/>
            <a:lstStyle/>
            <a:p/>
          </p:txBody>
        </p:sp>
        <p:sp>
          <p:nvSpPr>
            <p:cNvPr id="36" name="rc36"/>
            <p:cNvSpPr/>
            <p:nvPr/>
          </p:nvSpPr>
          <p:spPr>
            <a:xfrm>
              <a:off x="2628989" y="3601388"/>
              <a:ext cx="239888" cy="256460"/>
            </a:xfrm>
            <a:prstGeom prst="rect">
              <a:avLst/>
            </a:prstGeom>
            <a:solidFill>
              <a:srgbClr val="1CABE2">
                <a:alpha val="100000"/>
              </a:srgbClr>
            </a:solidFill>
          </p:spPr>
          <p:txBody>
            <a:bodyPr/>
            <a:lstStyle/>
            <a:p/>
          </p:txBody>
        </p:sp>
        <p:sp>
          <p:nvSpPr>
            <p:cNvPr id="37" name="rc37"/>
            <p:cNvSpPr/>
            <p:nvPr/>
          </p:nvSpPr>
          <p:spPr>
            <a:xfrm>
              <a:off x="2895532" y="3849621"/>
              <a:ext cx="239888" cy="362388"/>
            </a:xfrm>
            <a:prstGeom prst="rect">
              <a:avLst/>
            </a:prstGeom>
            <a:solidFill>
              <a:srgbClr val="80BD41">
                <a:alpha val="100000"/>
              </a:srgbClr>
            </a:solidFill>
          </p:spPr>
          <p:txBody>
            <a:bodyPr/>
            <a:lstStyle/>
            <a:p/>
          </p:txBody>
        </p:sp>
        <p:sp>
          <p:nvSpPr>
            <p:cNvPr id="38" name="rc38"/>
            <p:cNvSpPr/>
            <p:nvPr/>
          </p:nvSpPr>
          <p:spPr>
            <a:xfrm>
              <a:off x="2895532" y="3587201"/>
              <a:ext cx="239888" cy="262419"/>
            </a:xfrm>
            <a:prstGeom prst="rect">
              <a:avLst/>
            </a:prstGeom>
            <a:solidFill>
              <a:srgbClr val="1CABE2">
                <a:alpha val="100000"/>
              </a:srgbClr>
            </a:solidFill>
          </p:spPr>
          <p:txBody>
            <a:bodyPr/>
            <a:lstStyle/>
            <a:p/>
          </p:txBody>
        </p:sp>
        <p:sp>
          <p:nvSpPr>
            <p:cNvPr id="39" name="rc39"/>
            <p:cNvSpPr/>
            <p:nvPr/>
          </p:nvSpPr>
          <p:spPr>
            <a:xfrm>
              <a:off x="3162075" y="3812523"/>
              <a:ext cx="239888" cy="399485"/>
            </a:xfrm>
            <a:prstGeom prst="rect">
              <a:avLst/>
            </a:prstGeom>
            <a:solidFill>
              <a:srgbClr val="80BD41">
                <a:alpha val="100000"/>
              </a:srgbClr>
            </a:solidFill>
          </p:spPr>
          <p:txBody>
            <a:bodyPr/>
            <a:lstStyle/>
            <a:p/>
          </p:txBody>
        </p:sp>
        <p:sp>
          <p:nvSpPr>
            <p:cNvPr id="40" name="rc40"/>
            <p:cNvSpPr/>
            <p:nvPr/>
          </p:nvSpPr>
          <p:spPr>
            <a:xfrm>
              <a:off x="3162075" y="3577905"/>
              <a:ext cx="239888" cy="234618"/>
            </a:xfrm>
            <a:prstGeom prst="rect">
              <a:avLst/>
            </a:prstGeom>
            <a:solidFill>
              <a:srgbClr val="1CABE2">
                <a:alpha val="100000"/>
              </a:srgbClr>
            </a:solidFill>
          </p:spPr>
          <p:txBody>
            <a:bodyPr/>
            <a:lstStyle/>
            <a:p/>
          </p:txBody>
        </p:sp>
        <p:sp>
          <p:nvSpPr>
            <p:cNvPr id="41" name="rc41"/>
            <p:cNvSpPr/>
            <p:nvPr/>
          </p:nvSpPr>
          <p:spPr>
            <a:xfrm>
              <a:off x="3428618" y="3808810"/>
              <a:ext cx="239888" cy="403199"/>
            </a:xfrm>
            <a:prstGeom prst="rect">
              <a:avLst/>
            </a:prstGeom>
            <a:solidFill>
              <a:srgbClr val="80BD41">
                <a:alpha val="100000"/>
              </a:srgbClr>
            </a:solidFill>
          </p:spPr>
          <p:txBody>
            <a:bodyPr/>
            <a:lstStyle/>
            <a:p/>
          </p:txBody>
        </p:sp>
        <p:sp>
          <p:nvSpPr>
            <p:cNvPr id="42" name="rc42"/>
            <p:cNvSpPr/>
            <p:nvPr/>
          </p:nvSpPr>
          <p:spPr>
            <a:xfrm>
              <a:off x="3428618" y="3582010"/>
              <a:ext cx="239888" cy="226799"/>
            </a:xfrm>
            <a:prstGeom prst="rect">
              <a:avLst/>
            </a:prstGeom>
            <a:solidFill>
              <a:srgbClr val="1CABE2">
                <a:alpha val="100000"/>
              </a:srgbClr>
            </a:solidFill>
          </p:spPr>
          <p:txBody>
            <a:bodyPr/>
            <a:lstStyle/>
            <a:p/>
          </p:txBody>
        </p:sp>
        <p:sp>
          <p:nvSpPr>
            <p:cNvPr id="43" name="rc43"/>
            <p:cNvSpPr/>
            <p:nvPr/>
          </p:nvSpPr>
          <p:spPr>
            <a:xfrm>
              <a:off x="3695161" y="3803527"/>
              <a:ext cx="239888" cy="408481"/>
            </a:xfrm>
            <a:prstGeom prst="rect">
              <a:avLst/>
            </a:prstGeom>
            <a:solidFill>
              <a:srgbClr val="80BD41">
                <a:alpha val="100000"/>
              </a:srgbClr>
            </a:solidFill>
          </p:spPr>
          <p:txBody>
            <a:bodyPr/>
            <a:lstStyle/>
            <a:p/>
          </p:txBody>
        </p:sp>
        <p:sp>
          <p:nvSpPr>
            <p:cNvPr id="44" name="rc44"/>
            <p:cNvSpPr/>
            <p:nvPr/>
          </p:nvSpPr>
          <p:spPr>
            <a:xfrm>
              <a:off x="3695161" y="3563625"/>
              <a:ext cx="239888" cy="239902"/>
            </a:xfrm>
            <a:prstGeom prst="rect">
              <a:avLst/>
            </a:prstGeom>
            <a:solidFill>
              <a:srgbClr val="1CABE2">
                <a:alpha val="100000"/>
              </a:srgbClr>
            </a:solidFill>
          </p:spPr>
          <p:txBody>
            <a:bodyPr/>
            <a:lstStyle/>
            <a:p/>
          </p:txBody>
        </p:sp>
        <p:sp>
          <p:nvSpPr>
            <p:cNvPr id="45" name="rc45"/>
            <p:cNvSpPr/>
            <p:nvPr/>
          </p:nvSpPr>
          <p:spPr>
            <a:xfrm>
              <a:off x="3961705" y="3774954"/>
              <a:ext cx="239888" cy="437055"/>
            </a:xfrm>
            <a:prstGeom prst="rect">
              <a:avLst/>
            </a:prstGeom>
            <a:solidFill>
              <a:srgbClr val="80BD41">
                <a:alpha val="100000"/>
              </a:srgbClr>
            </a:solidFill>
          </p:spPr>
          <p:txBody>
            <a:bodyPr/>
            <a:lstStyle/>
            <a:p/>
          </p:txBody>
        </p:sp>
        <p:sp>
          <p:nvSpPr>
            <p:cNvPr id="46" name="rc46"/>
            <p:cNvSpPr/>
            <p:nvPr/>
          </p:nvSpPr>
          <p:spPr>
            <a:xfrm>
              <a:off x="3961705" y="3549805"/>
              <a:ext cx="239888" cy="225149"/>
            </a:xfrm>
            <a:prstGeom prst="rect">
              <a:avLst/>
            </a:prstGeom>
            <a:solidFill>
              <a:srgbClr val="1CABE2">
                <a:alpha val="100000"/>
              </a:srgbClr>
            </a:solidFill>
          </p:spPr>
          <p:txBody>
            <a:bodyPr/>
            <a:lstStyle/>
            <a:p/>
          </p:txBody>
        </p:sp>
        <p:sp>
          <p:nvSpPr>
            <p:cNvPr id="47" name="rc47"/>
            <p:cNvSpPr/>
            <p:nvPr/>
          </p:nvSpPr>
          <p:spPr>
            <a:xfrm>
              <a:off x="4228248" y="3752872"/>
              <a:ext cx="239888" cy="459137"/>
            </a:xfrm>
            <a:prstGeom prst="rect">
              <a:avLst/>
            </a:prstGeom>
            <a:solidFill>
              <a:srgbClr val="80BD41">
                <a:alpha val="100000"/>
              </a:srgbClr>
            </a:solidFill>
          </p:spPr>
          <p:txBody>
            <a:bodyPr/>
            <a:lstStyle/>
            <a:p/>
          </p:txBody>
        </p:sp>
        <p:sp>
          <p:nvSpPr>
            <p:cNvPr id="48" name="rc48"/>
            <p:cNvSpPr/>
            <p:nvPr/>
          </p:nvSpPr>
          <p:spPr>
            <a:xfrm>
              <a:off x="4228248" y="3536807"/>
              <a:ext cx="239888" cy="216064"/>
            </a:xfrm>
            <a:prstGeom prst="rect">
              <a:avLst/>
            </a:prstGeom>
            <a:solidFill>
              <a:srgbClr val="1CABE2">
                <a:alpha val="100000"/>
              </a:srgbClr>
            </a:solidFill>
          </p:spPr>
          <p:txBody>
            <a:bodyPr/>
            <a:lstStyle/>
            <a:p/>
          </p:txBody>
        </p:sp>
        <p:sp>
          <p:nvSpPr>
            <p:cNvPr id="49" name="rc49"/>
            <p:cNvSpPr/>
            <p:nvPr/>
          </p:nvSpPr>
          <p:spPr>
            <a:xfrm>
              <a:off x="4494791" y="3743411"/>
              <a:ext cx="239888" cy="468598"/>
            </a:xfrm>
            <a:prstGeom prst="rect">
              <a:avLst/>
            </a:prstGeom>
            <a:solidFill>
              <a:srgbClr val="80BD41">
                <a:alpha val="100000"/>
              </a:srgbClr>
            </a:solidFill>
          </p:spPr>
          <p:txBody>
            <a:bodyPr/>
            <a:lstStyle/>
            <a:p/>
          </p:txBody>
        </p:sp>
        <p:sp>
          <p:nvSpPr>
            <p:cNvPr id="50" name="rc50"/>
            <p:cNvSpPr/>
            <p:nvPr/>
          </p:nvSpPr>
          <p:spPr>
            <a:xfrm>
              <a:off x="4494791" y="3512608"/>
              <a:ext cx="239888" cy="230802"/>
            </a:xfrm>
            <a:prstGeom prst="rect">
              <a:avLst/>
            </a:prstGeom>
            <a:solidFill>
              <a:srgbClr val="1CABE2">
                <a:alpha val="100000"/>
              </a:srgbClr>
            </a:solidFill>
          </p:spPr>
          <p:txBody>
            <a:bodyPr/>
            <a:lstStyle/>
            <a:p/>
          </p:txBody>
        </p:sp>
        <p:sp>
          <p:nvSpPr>
            <p:cNvPr id="51" name="rc51"/>
            <p:cNvSpPr/>
            <p:nvPr/>
          </p:nvSpPr>
          <p:spPr>
            <a:xfrm>
              <a:off x="4761334" y="3752941"/>
              <a:ext cx="239888" cy="459067"/>
            </a:xfrm>
            <a:prstGeom prst="rect">
              <a:avLst/>
            </a:prstGeom>
            <a:solidFill>
              <a:srgbClr val="80BD41">
                <a:alpha val="100000"/>
              </a:srgbClr>
            </a:solidFill>
          </p:spPr>
          <p:txBody>
            <a:bodyPr/>
            <a:lstStyle/>
            <a:p/>
          </p:txBody>
        </p:sp>
        <p:sp>
          <p:nvSpPr>
            <p:cNvPr id="52" name="rc52"/>
            <p:cNvSpPr/>
            <p:nvPr/>
          </p:nvSpPr>
          <p:spPr>
            <a:xfrm>
              <a:off x="4761334" y="3494715"/>
              <a:ext cx="239888" cy="258226"/>
            </a:xfrm>
            <a:prstGeom prst="rect">
              <a:avLst/>
            </a:prstGeom>
            <a:solidFill>
              <a:srgbClr val="1CABE2">
                <a:alpha val="100000"/>
              </a:srgbClr>
            </a:solidFill>
          </p:spPr>
          <p:txBody>
            <a:bodyPr/>
            <a:lstStyle/>
            <a:p/>
          </p:txBody>
        </p:sp>
        <p:sp>
          <p:nvSpPr>
            <p:cNvPr id="53" name="rc53"/>
            <p:cNvSpPr/>
            <p:nvPr/>
          </p:nvSpPr>
          <p:spPr>
            <a:xfrm>
              <a:off x="5027877" y="3757795"/>
              <a:ext cx="239888" cy="454214"/>
            </a:xfrm>
            <a:prstGeom prst="rect">
              <a:avLst/>
            </a:prstGeom>
            <a:solidFill>
              <a:srgbClr val="80BD41">
                <a:alpha val="100000"/>
              </a:srgbClr>
            </a:solidFill>
          </p:spPr>
          <p:txBody>
            <a:bodyPr/>
            <a:lstStyle/>
            <a:p/>
          </p:txBody>
        </p:sp>
        <p:sp>
          <p:nvSpPr>
            <p:cNvPr id="54" name="rc54"/>
            <p:cNvSpPr/>
            <p:nvPr/>
          </p:nvSpPr>
          <p:spPr>
            <a:xfrm>
              <a:off x="5027877" y="3479405"/>
              <a:ext cx="239888" cy="278389"/>
            </a:xfrm>
            <a:prstGeom prst="rect">
              <a:avLst/>
            </a:prstGeom>
            <a:solidFill>
              <a:srgbClr val="1CABE2">
                <a:alpha val="100000"/>
              </a:srgbClr>
            </a:solidFill>
          </p:spPr>
          <p:txBody>
            <a:bodyPr/>
            <a:lstStyle/>
            <a:p/>
          </p:txBody>
        </p:sp>
        <p:sp>
          <p:nvSpPr>
            <p:cNvPr id="55" name="rc55"/>
            <p:cNvSpPr/>
            <p:nvPr/>
          </p:nvSpPr>
          <p:spPr>
            <a:xfrm>
              <a:off x="5294420" y="3731300"/>
              <a:ext cx="239888" cy="480708"/>
            </a:xfrm>
            <a:prstGeom prst="rect">
              <a:avLst/>
            </a:prstGeom>
            <a:solidFill>
              <a:srgbClr val="80BD41">
                <a:alpha val="100000"/>
              </a:srgbClr>
            </a:solidFill>
          </p:spPr>
          <p:txBody>
            <a:bodyPr/>
            <a:lstStyle/>
            <a:p/>
          </p:txBody>
        </p:sp>
        <p:sp>
          <p:nvSpPr>
            <p:cNvPr id="56" name="rc56"/>
            <p:cNvSpPr/>
            <p:nvPr/>
          </p:nvSpPr>
          <p:spPr>
            <a:xfrm>
              <a:off x="5294420" y="3460902"/>
              <a:ext cx="239888" cy="270398"/>
            </a:xfrm>
            <a:prstGeom prst="rect">
              <a:avLst/>
            </a:prstGeom>
            <a:solidFill>
              <a:srgbClr val="1CABE2">
                <a:alpha val="100000"/>
              </a:srgbClr>
            </a:solidFill>
          </p:spPr>
          <p:txBody>
            <a:bodyPr/>
            <a:lstStyle/>
            <a:p/>
          </p:txBody>
        </p:sp>
        <p:sp>
          <p:nvSpPr>
            <p:cNvPr id="57" name="rc57"/>
            <p:cNvSpPr/>
            <p:nvPr/>
          </p:nvSpPr>
          <p:spPr>
            <a:xfrm>
              <a:off x="5560963" y="3711168"/>
              <a:ext cx="239888" cy="500841"/>
            </a:xfrm>
            <a:prstGeom prst="rect">
              <a:avLst/>
            </a:prstGeom>
            <a:solidFill>
              <a:srgbClr val="80BD41">
                <a:alpha val="100000"/>
              </a:srgbClr>
            </a:solidFill>
          </p:spPr>
          <p:txBody>
            <a:bodyPr/>
            <a:lstStyle/>
            <a:p/>
          </p:txBody>
        </p:sp>
        <p:sp>
          <p:nvSpPr>
            <p:cNvPr id="58" name="rc58"/>
            <p:cNvSpPr/>
            <p:nvPr/>
          </p:nvSpPr>
          <p:spPr>
            <a:xfrm>
              <a:off x="5560963" y="3453159"/>
              <a:ext cx="239888" cy="258008"/>
            </a:xfrm>
            <a:prstGeom prst="rect">
              <a:avLst/>
            </a:prstGeom>
            <a:solidFill>
              <a:srgbClr val="1CABE2">
                <a:alpha val="100000"/>
              </a:srgbClr>
            </a:solidFill>
          </p:spPr>
          <p:txBody>
            <a:bodyPr/>
            <a:lstStyle/>
            <a:p/>
          </p:txBody>
        </p:sp>
        <p:sp>
          <p:nvSpPr>
            <p:cNvPr id="59" name="rc59"/>
            <p:cNvSpPr/>
            <p:nvPr/>
          </p:nvSpPr>
          <p:spPr>
            <a:xfrm>
              <a:off x="5827506" y="3718759"/>
              <a:ext cx="239888" cy="493250"/>
            </a:xfrm>
            <a:prstGeom prst="rect">
              <a:avLst/>
            </a:prstGeom>
            <a:solidFill>
              <a:srgbClr val="80BD41">
                <a:alpha val="100000"/>
              </a:srgbClr>
            </a:solidFill>
          </p:spPr>
          <p:txBody>
            <a:bodyPr/>
            <a:lstStyle/>
            <a:p/>
          </p:txBody>
        </p:sp>
        <p:sp>
          <p:nvSpPr>
            <p:cNvPr id="60" name="rc60"/>
            <p:cNvSpPr/>
            <p:nvPr/>
          </p:nvSpPr>
          <p:spPr>
            <a:xfrm>
              <a:off x="5827506" y="3441305"/>
              <a:ext cx="239888" cy="277453"/>
            </a:xfrm>
            <a:prstGeom prst="rect">
              <a:avLst/>
            </a:prstGeom>
            <a:solidFill>
              <a:srgbClr val="1CABE2">
                <a:alpha val="100000"/>
              </a:srgbClr>
            </a:solidFill>
          </p:spPr>
          <p:txBody>
            <a:bodyPr/>
            <a:lstStyle/>
            <a:p/>
          </p:txBody>
        </p:sp>
        <p:sp>
          <p:nvSpPr>
            <p:cNvPr id="61" name="rc61"/>
            <p:cNvSpPr/>
            <p:nvPr/>
          </p:nvSpPr>
          <p:spPr>
            <a:xfrm>
              <a:off x="6094049" y="3679629"/>
              <a:ext cx="239888" cy="532380"/>
            </a:xfrm>
            <a:prstGeom prst="rect">
              <a:avLst/>
            </a:prstGeom>
            <a:solidFill>
              <a:srgbClr val="80BD41">
                <a:alpha val="100000"/>
              </a:srgbClr>
            </a:solidFill>
          </p:spPr>
          <p:txBody>
            <a:bodyPr/>
            <a:lstStyle/>
            <a:p/>
          </p:txBody>
        </p:sp>
        <p:sp>
          <p:nvSpPr>
            <p:cNvPr id="62" name="rc62"/>
            <p:cNvSpPr/>
            <p:nvPr/>
          </p:nvSpPr>
          <p:spPr>
            <a:xfrm>
              <a:off x="6094049" y="3429097"/>
              <a:ext cx="239888" cy="250531"/>
            </a:xfrm>
            <a:prstGeom prst="rect">
              <a:avLst/>
            </a:prstGeom>
            <a:solidFill>
              <a:srgbClr val="1CABE2">
                <a:alpha val="100000"/>
              </a:srgbClr>
            </a:solidFill>
          </p:spPr>
          <p:txBody>
            <a:bodyPr/>
            <a:lstStyle/>
            <a:p/>
          </p:txBody>
        </p:sp>
        <p:sp>
          <p:nvSpPr>
            <p:cNvPr id="63" name="rc63"/>
            <p:cNvSpPr/>
            <p:nvPr/>
          </p:nvSpPr>
          <p:spPr>
            <a:xfrm>
              <a:off x="6360593" y="3694075"/>
              <a:ext cx="239888" cy="517933"/>
            </a:xfrm>
            <a:prstGeom prst="rect">
              <a:avLst/>
            </a:prstGeom>
            <a:solidFill>
              <a:srgbClr val="80BD41">
                <a:alpha val="100000"/>
              </a:srgbClr>
            </a:solidFill>
          </p:spPr>
          <p:txBody>
            <a:bodyPr/>
            <a:lstStyle/>
            <a:p/>
          </p:txBody>
        </p:sp>
        <p:sp>
          <p:nvSpPr>
            <p:cNvPr id="64" name="rc64"/>
            <p:cNvSpPr/>
            <p:nvPr/>
          </p:nvSpPr>
          <p:spPr>
            <a:xfrm>
              <a:off x="6360593" y="3415188"/>
              <a:ext cx="239888" cy="278887"/>
            </a:xfrm>
            <a:prstGeom prst="rect">
              <a:avLst/>
            </a:prstGeom>
            <a:solidFill>
              <a:srgbClr val="1CABE2">
                <a:alpha val="100000"/>
              </a:srgbClr>
            </a:solidFill>
          </p:spPr>
          <p:txBody>
            <a:bodyPr/>
            <a:lstStyle/>
            <a:p/>
          </p:txBody>
        </p:sp>
        <p:sp>
          <p:nvSpPr>
            <p:cNvPr id="65" name="rc65"/>
            <p:cNvSpPr/>
            <p:nvPr/>
          </p:nvSpPr>
          <p:spPr>
            <a:xfrm>
              <a:off x="6627136" y="3717289"/>
              <a:ext cx="239888" cy="494720"/>
            </a:xfrm>
            <a:prstGeom prst="rect">
              <a:avLst/>
            </a:prstGeom>
            <a:solidFill>
              <a:srgbClr val="80BD41">
                <a:alpha val="100000"/>
              </a:srgbClr>
            </a:solidFill>
          </p:spPr>
          <p:txBody>
            <a:bodyPr/>
            <a:lstStyle/>
            <a:p/>
          </p:txBody>
        </p:sp>
        <p:sp>
          <p:nvSpPr>
            <p:cNvPr id="66" name="rc66"/>
            <p:cNvSpPr/>
            <p:nvPr/>
          </p:nvSpPr>
          <p:spPr>
            <a:xfrm>
              <a:off x="6627136" y="3400992"/>
              <a:ext cx="239888" cy="316296"/>
            </a:xfrm>
            <a:prstGeom prst="rect">
              <a:avLst/>
            </a:prstGeom>
            <a:solidFill>
              <a:srgbClr val="1CABE2">
                <a:alpha val="100000"/>
              </a:srgbClr>
            </a:solidFill>
          </p:spPr>
          <p:txBody>
            <a:bodyPr/>
            <a:lstStyle/>
            <a:p/>
          </p:txBody>
        </p:sp>
        <p:sp>
          <p:nvSpPr>
            <p:cNvPr id="67" name="rc67"/>
            <p:cNvSpPr/>
            <p:nvPr/>
          </p:nvSpPr>
          <p:spPr>
            <a:xfrm>
              <a:off x="6893679" y="3758206"/>
              <a:ext cx="239888" cy="453803"/>
            </a:xfrm>
            <a:prstGeom prst="rect">
              <a:avLst/>
            </a:prstGeom>
            <a:solidFill>
              <a:srgbClr val="80BD41">
                <a:alpha val="100000"/>
              </a:srgbClr>
            </a:solidFill>
          </p:spPr>
          <p:txBody>
            <a:bodyPr/>
            <a:lstStyle/>
            <a:p/>
          </p:txBody>
        </p:sp>
        <p:sp>
          <p:nvSpPr>
            <p:cNvPr id="68" name="rc68"/>
            <p:cNvSpPr/>
            <p:nvPr/>
          </p:nvSpPr>
          <p:spPr>
            <a:xfrm>
              <a:off x="6893679" y="3386912"/>
              <a:ext cx="239888" cy="371293"/>
            </a:xfrm>
            <a:prstGeom prst="rect">
              <a:avLst/>
            </a:prstGeom>
            <a:solidFill>
              <a:srgbClr val="1CABE2">
                <a:alpha val="100000"/>
              </a:srgbClr>
            </a:solidFill>
          </p:spPr>
          <p:txBody>
            <a:bodyPr/>
            <a:lstStyle/>
            <a:p/>
          </p:txBody>
        </p:sp>
        <p:sp>
          <p:nvSpPr>
            <p:cNvPr id="69" name="rc69"/>
            <p:cNvSpPr/>
            <p:nvPr/>
          </p:nvSpPr>
          <p:spPr>
            <a:xfrm>
              <a:off x="7160222" y="3713275"/>
              <a:ext cx="239888" cy="498734"/>
            </a:xfrm>
            <a:prstGeom prst="rect">
              <a:avLst/>
            </a:prstGeom>
            <a:solidFill>
              <a:srgbClr val="80BD41">
                <a:alpha val="100000"/>
              </a:srgbClr>
            </a:solidFill>
          </p:spPr>
          <p:txBody>
            <a:bodyPr/>
            <a:lstStyle/>
            <a:p/>
          </p:txBody>
        </p:sp>
        <p:sp>
          <p:nvSpPr>
            <p:cNvPr id="70" name="rc70"/>
            <p:cNvSpPr/>
            <p:nvPr/>
          </p:nvSpPr>
          <p:spPr>
            <a:xfrm>
              <a:off x="7160222" y="3380785"/>
              <a:ext cx="239888" cy="332489"/>
            </a:xfrm>
            <a:prstGeom prst="rect">
              <a:avLst/>
            </a:prstGeom>
            <a:solidFill>
              <a:srgbClr val="1CABE2">
                <a:alpha val="100000"/>
              </a:srgbClr>
            </a:solidFill>
          </p:spPr>
          <p:txBody>
            <a:bodyPr/>
            <a:lstStyle/>
            <a:p/>
          </p:txBody>
        </p:sp>
        <p:sp>
          <p:nvSpPr>
            <p:cNvPr id="71" name="rc71"/>
            <p:cNvSpPr/>
            <p:nvPr/>
          </p:nvSpPr>
          <p:spPr>
            <a:xfrm>
              <a:off x="7426765" y="3693936"/>
              <a:ext cx="239888" cy="518072"/>
            </a:xfrm>
            <a:prstGeom prst="rect">
              <a:avLst/>
            </a:prstGeom>
            <a:solidFill>
              <a:srgbClr val="80BD41">
                <a:alpha val="100000"/>
              </a:srgbClr>
            </a:solidFill>
          </p:spPr>
          <p:txBody>
            <a:bodyPr/>
            <a:lstStyle/>
            <a:p/>
          </p:txBody>
        </p:sp>
        <p:sp>
          <p:nvSpPr>
            <p:cNvPr id="72" name="rc72"/>
            <p:cNvSpPr/>
            <p:nvPr/>
          </p:nvSpPr>
          <p:spPr>
            <a:xfrm>
              <a:off x="7426765" y="3376408"/>
              <a:ext cx="239888" cy="317528"/>
            </a:xfrm>
            <a:prstGeom prst="rect">
              <a:avLst/>
            </a:prstGeom>
            <a:solidFill>
              <a:srgbClr val="1CABE2">
                <a:alpha val="100000"/>
              </a:srgbClr>
            </a:solidFill>
          </p:spPr>
          <p:txBody>
            <a:bodyPr/>
            <a:lstStyle/>
            <a:p/>
          </p:txBody>
        </p:sp>
        <p:sp>
          <p:nvSpPr>
            <p:cNvPr id="73" name="rc73"/>
            <p:cNvSpPr/>
            <p:nvPr/>
          </p:nvSpPr>
          <p:spPr>
            <a:xfrm>
              <a:off x="7693308" y="3676494"/>
              <a:ext cx="239888" cy="535514"/>
            </a:xfrm>
            <a:prstGeom prst="rect">
              <a:avLst/>
            </a:prstGeom>
            <a:solidFill>
              <a:srgbClr val="80BD41">
                <a:alpha val="100000"/>
              </a:srgbClr>
            </a:solidFill>
          </p:spPr>
          <p:txBody>
            <a:bodyPr/>
            <a:lstStyle/>
            <a:p/>
          </p:txBody>
        </p:sp>
        <p:sp>
          <p:nvSpPr>
            <p:cNvPr id="74" name="rc74"/>
            <p:cNvSpPr/>
            <p:nvPr/>
          </p:nvSpPr>
          <p:spPr>
            <a:xfrm>
              <a:off x="7693308" y="3361986"/>
              <a:ext cx="239888" cy="314508"/>
            </a:xfrm>
            <a:prstGeom prst="rect">
              <a:avLst/>
            </a:prstGeom>
            <a:solidFill>
              <a:srgbClr val="1CABE2">
                <a:alpha val="100000"/>
              </a:srgbClr>
            </a:solidFill>
          </p:spPr>
          <p:txBody>
            <a:bodyPr/>
            <a:lstStyle/>
            <a:p/>
          </p:txBody>
        </p:sp>
        <p:sp>
          <p:nvSpPr>
            <p:cNvPr id="75" name="rc75"/>
            <p:cNvSpPr/>
            <p:nvPr/>
          </p:nvSpPr>
          <p:spPr>
            <a:xfrm>
              <a:off x="7959851" y="3687832"/>
              <a:ext cx="239888" cy="524177"/>
            </a:xfrm>
            <a:prstGeom prst="rect">
              <a:avLst/>
            </a:prstGeom>
            <a:solidFill>
              <a:srgbClr val="80BD41">
                <a:alpha val="100000"/>
              </a:srgbClr>
            </a:solidFill>
          </p:spPr>
          <p:txBody>
            <a:bodyPr/>
            <a:lstStyle/>
            <a:p/>
          </p:txBody>
        </p:sp>
        <p:sp>
          <p:nvSpPr>
            <p:cNvPr id="76" name="rc76"/>
            <p:cNvSpPr/>
            <p:nvPr/>
          </p:nvSpPr>
          <p:spPr>
            <a:xfrm>
              <a:off x="7959851" y="3352703"/>
              <a:ext cx="239888" cy="335129"/>
            </a:xfrm>
            <a:prstGeom prst="rect">
              <a:avLst/>
            </a:prstGeom>
            <a:solidFill>
              <a:srgbClr val="1CABE2">
                <a:alpha val="100000"/>
              </a:srgbClr>
            </a:solidFill>
          </p:spPr>
          <p:txBody>
            <a:bodyPr/>
            <a:lstStyle/>
            <a:p/>
          </p:txBody>
        </p:sp>
        <p:sp>
          <p:nvSpPr>
            <p:cNvPr id="77" name="pl77"/>
            <p:cNvSpPr/>
            <p:nvPr/>
          </p:nvSpPr>
          <p:spPr>
            <a:xfrm>
              <a:off x="1416218" y="2751188"/>
              <a:ext cx="6663577" cy="945237"/>
            </a:xfrm>
            <a:custGeom>
              <a:avLst/>
              <a:pathLst>
                <a:path w="6663577" h="945237">
                  <a:moveTo>
                    <a:pt x="0" y="945237"/>
                  </a:moveTo>
                  <a:lnTo>
                    <a:pt x="266543" y="751893"/>
                  </a:lnTo>
                  <a:lnTo>
                    <a:pt x="533086" y="687445"/>
                  </a:lnTo>
                  <a:lnTo>
                    <a:pt x="799629" y="580031"/>
                  </a:lnTo>
                  <a:lnTo>
                    <a:pt x="1066172" y="386687"/>
                  </a:lnTo>
                  <a:lnTo>
                    <a:pt x="1332715" y="214826"/>
                  </a:lnTo>
                  <a:lnTo>
                    <a:pt x="1599258" y="214826"/>
                  </a:lnTo>
                  <a:lnTo>
                    <a:pt x="1865801" y="107413"/>
                  </a:lnTo>
                  <a:lnTo>
                    <a:pt x="2132344" y="85930"/>
                  </a:lnTo>
                  <a:lnTo>
                    <a:pt x="2398888" y="107413"/>
                  </a:lnTo>
                  <a:lnTo>
                    <a:pt x="2665431" y="42965"/>
                  </a:lnTo>
                  <a:lnTo>
                    <a:pt x="2931974" y="0"/>
                  </a:lnTo>
                  <a:lnTo>
                    <a:pt x="3198517" y="21482"/>
                  </a:lnTo>
                  <a:lnTo>
                    <a:pt x="3465060" y="85930"/>
                  </a:lnTo>
                  <a:lnTo>
                    <a:pt x="3731603" y="128895"/>
                  </a:lnTo>
                  <a:lnTo>
                    <a:pt x="3998146" y="85930"/>
                  </a:lnTo>
                  <a:lnTo>
                    <a:pt x="4264689" y="42965"/>
                  </a:lnTo>
                  <a:lnTo>
                    <a:pt x="4531233" y="85930"/>
                  </a:lnTo>
                  <a:lnTo>
                    <a:pt x="4797776" y="0"/>
                  </a:lnTo>
                  <a:lnTo>
                    <a:pt x="5064319" y="64447"/>
                  </a:lnTo>
                  <a:lnTo>
                    <a:pt x="5330862" y="150378"/>
                  </a:lnTo>
                  <a:lnTo>
                    <a:pt x="5597405" y="279274"/>
                  </a:lnTo>
                  <a:lnTo>
                    <a:pt x="5863948" y="171861"/>
                  </a:lnTo>
                  <a:lnTo>
                    <a:pt x="6130491" y="128895"/>
                  </a:lnTo>
                  <a:lnTo>
                    <a:pt x="6397034" y="107413"/>
                  </a:lnTo>
                  <a:lnTo>
                    <a:pt x="6663577" y="15037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4" name="tx84"/>
            <p:cNvSpPr/>
            <p:nvPr/>
          </p:nvSpPr>
          <p:spPr>
            <a:xfrm>
              <a:off x="6953334" y="19429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7" name="tx87"/>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9" name="tx89"/>
            <p:cNvSpPr/>
            <p:nvPr/>
          </p:nvSpPr>
          <p:spPr>
            <a:xfrm>
              <a:off x="1324790" y="35031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2657505" y="34654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1" name="tx91"/>
            <p:cNvSpPr/>
            <p:nvPr/>
          </p:nvSpPr>
          <p:spPr>
            <a:xfrm>
              <a:off x="3990221" y="34150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5322937" y="332612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3" name="tx93"/>
            <p:cNvSpPr/>
            <p:nvPr/>
          </p:nvSpPr>
          <p:spPr>
            <a:xfrm>
              <a:off x="6389109" y="32792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4" name="tx94"/>
            <p:cNvSpPr/>
            <p:nvPr/>
          </p:nvSpPr>
          <p:spPr>
            <a:xfrm>
              <a:off x="6655652" y="3265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5" name="tx95"/>
            <p:cNvSpPr/>
            <p:nvPr/>
          </p:nvSpPr>
          <p:spPr>
            <a:xfrm>
              <a:off x="6948321" y="32521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7188738" y="32460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7" name="tx97"/>
            <p:cNvSpPr/>
            <p:nvPr/>
          </p:nvSpPr>
          <p:spPr>
            <a:xfrm>
              <a:off x="7455282" y="32416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8" name="tx98"/>
            <p:cNvSpPr/>
            <p:nvPr/>
          </p:nvSpPr>
          <p:spPr>
            <a:xfrm>
              <a:off x="7721825" y="32272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9" name="tx99"/>
            <p:cNvSpPr/>
            <p:nvPr/>
          </p:nvSpPr>
          <p:spPr>
            <a:xfrm>
              <a:off x="7988368" y="3216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100" name="pl100"/>
            <p:cNvSpPr/>
            <p:nvPr/>
          </p:nvSpPr>
          <p:spPr>
            <a:xfrm>
              <a:off x="1416218" y="2063743"/>
              <a:ext cx="0" cy="1632682"/>
            </a:xfrm>
            <a:custGeom>
              <a:avLst/>
              <a:pathLst>
                <a:path w="0" h="1632682">
                  <a:moveTo>
                    <a:pt x="0" y="16326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966719"/>
            </a:xfrm>
            <a:custGeom>
              <a:avLst/>
              <a:pathLst>
                <a:path w="0" h="966719">
                  <a:moveTo>
                    <a:pt x="0" y="96671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816341"/>
            </a:xfrm>
            <a:custGeom>
              <a:avLst/>
              <a:pathLst>
                <a:path w="0" h="816341">
                  <a:moveTo>
                    <a:pt x="0" y="81634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837823"/>
            </a:xfrm>
            <a:custGeom>
              <a:avLst/>
              <a:pathLst>
                <a:path w="0" h="837823">
                  <a:moveTo>
                    <a:pt x="0" y="83782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41081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2" name="tx112"/>
            <p:cNvSpPr/>
            <p:nvPr/>
          </p:nvSpPr>
          <p:spPr>
            <a:xfrm>
              <a:off x="1324790" y="3821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3" name="tx113"/>
            <p:cNvSpPr/>
            <p:nvPr/>
          </p:nvSpPr>
          <p:spPr>
            <a:xfrm>
              <a:off x="2683631" y="39998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a:t>
              </a:r>
            </a:p>
          </p:txBody>
        </p:sp>
        <p:sp>
          <p:nvSpPr>
            <p:cNvPr id="114" name="tx114"/>
            <p:cNvSpPr/>
            <p:nvPr/>
          </p:nvSpPr>
          <p:spPr>
            <a:xfrm>
              <a:off x="2657505" y="36945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5" name="tx115"/>
            <p:cNvSpPr/>
            <p:nvPr/>
          </p:nvSpPr>
          <p:spPr>
            <a:xfrm>
              <a:off x="3990221" y="3958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16" name="tx116"/>
            <p:cNvSpPr/>
            <p:nvPr/>
          </p:nvSpPr>
          <p:spPr>
            <a:xfrm>
              <a:off x="3990221" y="36272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17" name="tx117"/>
            <p:cNvSpPr/>
            <p:nvPr/>
          </p:nvSpPr>
          <p:spPr>
            <a:xfrm>
              <a:off x="5322937" y="3936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8" name="tx118"/>
            <p:cNvSpPr/>
            <p:nvPr/>
          </p:nvSpPr>
          <p:spPr>
            <a:xfrm>
              <a:off x="5322937" y="3561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19" name="tx119"/>
            <p:cNvSpPr/>
            <p:nvPr/>
          </p:nvSpPr>
          <p:spPr>
            <a:xfrm>
              <a:off x="6389109" y="39179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0" name="tx120"/>
            <p:cNvSpPr/>
            <p:nvPr/>
          </p:nvSpPr>
          <p:spPr>
            <a:xfrm>
              <a:off x="6389109" y="3519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21" name="tx121"/>
            <p:cNvSpPr/>
            <p:nvPr/>
          </p:nvSpPr>
          <p:spPr>
            <a:xfrm>
              <a:off x="6655652" y="3929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2" name="tx122"/>
            <p:cNvSpPr/>
            <p:nvPr/>
          </p:nvSpPr>
          <p:spPr>
            <a:xfrm>
              <a:off x="6655652" y="3524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23" name="tx123"/>
            <p:cNvSpPr/>
            <p:nvPr/>
          </p:nvSpPr>
          <p:spPr>
            <a:xfrm>
              <a:off x="6922195" y="3950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4" name="tx124"/>
            <p:cNvSpPr/>
            <p:nvPr/>
          </p:nvSpPr>
          <p:spPr>
            <a:xfrm>
              <a:off x="6922195" y="35374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5" name="tx125"/>
            <p:cNvSpPr/>
            <p:nvPr/>
          </p:nvSpPr>
          <p:spPr>
            <a:xfrm>
              <a:off x="7188738" y="3927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6" name="tx126"/>
            <p:cNvSpPr/>
            <p:nvPr/>
          </p:nvSpPr>
          <p:spPr>
            <a:xfrm>
              <a:off x="7188738" y="3511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7" name="tx127"/>
            <p:cNvSpPr/>
            <p:nvPr/>
          </p:nvSpPr>
          <p:spPr>
            <a:xfrm>
              <a:off x="7455282" y="3917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0.88</a:t>
              </a:r>
            </a:p>
          </p:txBody>
        </p:sp>
        <p:sp>
          <p:nvSpPr>
            <p:cNvPr id="128" name="tx128"/>
            <p:cNvSpPr/>
            <p:nvPr/>
          </p:nvSpPr>
          <p:spPr>
            <a:xfrm>
              <a:off x="7455282" y="35001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29" name="tx129"/>
            <p:cNvSpPr/>
            <p:nvPr/>
          </p:nvSpPr>
          <p:spPr>
            <a:xfrm>
              <a:off x="7721825" y="3909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30" name="tx130"/>
            <p:cNvSpPr/>
            <p:nvPr/>
          </p:nvSpPr>
          <p:spPr>
            <a:xfrm>
              <a:off x="7721825" y="34841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31" name="tx131"/>
            <p:cNvSpPr/>
            <p:nvPr/>
          </p:nvSpPr>
          <p:spPr>
            <a:xfrm>
              <a:off x="7988368" y="3914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0.89</a:t>
              </a:r>
            </a:p>
          </p:txBody>
        </p:sp>
        <p:sp>
          <p:nvSpPr>
            <p:cNvPr id="132" name="tx132"/>
            <p:cNvSpPr/>
            <p:nvPr/>
          </p:nvSpPr>
          <p:spPr>
            <a:xfrm>
              <a:off x="7988368" y="3485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33" name="tx133"/>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57122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298084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38869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80049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1351"/>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2000-2025</a:t>
              </a:r>
            </a:p>
          </p:txBody>
        </p:sp>
        <p:sp>
          <p:nvSpPr>
            <p:cNvPr id="164" name="pl164"/>
            <p:cNvSpPr/>
            <p:nvPr/>
          </p:nvSpPr>
          <p:spPr>
            <a:xfrm>
              <a:off x="24255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8410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9426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548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133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19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3962818" cy="124062"/>
            </a:xfrm>
            <a:prstGeom prst="rect">
              <a:avLst/>
            </a:prstGeom>
            <a:solidFill>
              <a:srgbClr val="80BD41">
                <a:alpha val="100000"/>
              </a:srgbClr>
            </a:solidFill>
          </p:spPr>
          <p:txBody>
            <a:bodyPr/>
            <a:lstStyle/>
            <a:p/>
          </p:txBody>
        </p:sp>
        <p:sp>
          <p:nvSpPr>
            <p:cNvPr id="175" name="rc175"/>
            <p:cNvSpPr/>
            <p:nvPr/>
          </p:nvSpPr>
          <p:spPr>
            <a:xfrm>
              <a:off x="5259092" y="5840557"/>
              <a:ext cx="2133825" cy="124062"/>
            </a:xfrm>
            <a:prstGeom prst="rect">
              <a:avLst/>
            </a:prstGeom>
            <a:solidFill>
              <a:srgbClr val="1CABE2">
                <a:alpha val="100000"/>
              </a:srgbClr>
            </a:solidFill>
          </p:spPr>
          <p:txBody>
            <a:bodyPr/>
            <a:lstStyle/>
            <a:p/>
          </p:txBody>
        </p:sp>
        <p:sp>
          <p:nvSpPr>
            <p:cNvPr id="176" name="rc176"/>
            <p:cNvSpPr/>
            <p:nvPr/>
          </p:nvSpPr>
          <p:spPr>
            <a:xfrm>
              <a:off x="1296273" y="5685479"/>
              <a:ext cx="4097333" cy="124062"/>
            </a:xfrm>
            <a:prstGeom prst="rect">
              <a:avLst/>
            </a:prstGeom>
            <a:solidFill>
              <a:srgbClr val="80BD41">
                <a:alpha val="100000"/>
              </a:srgbClr>
            </a:solidFill>
          </p:spPr>
          <p:txBody>
            <a:bodyPr/>
            <a:lstStyle/>
            <a:p/>
          </p:txBody>
        </p:sp>
        <p:sp>
          <p:nvSpPr>
            <p:cNvPr id="177" name="rc177"/>
            <p:cNvSpPr/>
            <p:nvPr/>
          </p:nvSpPr>
          <p:spPr>
            <a:xfrm>
              <a:off x="5393607" y="5685479"/>
              <a:ext cx="2406369" cy="124062"/>
            </a:xfrm>
            <a:prstGeom prst="rect">
              <a:avLst/>
            </a:prstGeom>
            <a:solidFill>
              <a:srgbClr val="1CABE2">
                <a:alpha val="100000"/>
              </a:srgbClr>
            </a:solidFill>
          </p:spPr>
          <p:txBody>
            <a:bodyPr/>
            <a:lstStyle/>
            <a:p/>
          </p:txBody>
        </p:sp>
        <p:sp>
          <p:nvSpPr>
            <p:cNvPr id="178" name="rc178"/>
            <p:cNvSpPr/>
            <p:nvPr/>
          </p:nvSpPr>
          <p:spPr>
            <a:xfrm>
              <a:off x="1296273" y="5530401"/>
              <a:ext cx="4010587" cy="124062"/>
            </a:xfrm>
            <a:prstGeom prst="rect">
              <a:avLst/>
            </a:prstGeom>
            <a:solidFill>
              <a:srgbClr val="80BD41">
                <a:alpha val="100000"/>
              </a:srgbClr>
            </a:solidFill>
          </p:spPr>
          <p:txBody>
            <a:bodyPr/>
            <a:lstStyle/>
            <a:p/>
          </p:txBody>
        </p:sp>
        <p:sp>
          <p:nvSpPr>
            <p:cNvPr id="179" name="rc179"/>
            <p:cNvSpPr/>
            <p:nvPr/>
          </p:nvSpPr>
          <p:spPr>
            <a:xfrm>
              <a:off x="5306861" y="5530401"/>
              <a:ext cx="2564142" cy="124062"/>
            </a:xfrm>
            <a:prstGeom prst="rect">
              <a:avLst/>
            </a:prstGeom>
            <a:solidFill>
              <a:srgbClr val="1CABE2">
                <a:alpha val="100000"/>
              </a:srgbClr>
            </a:solidFill>
          </p:spPr>
          <p:txBody>
            <a:bodyPr/>
            <a:lstStyle/>
            <a:p/>
          </p:txBody>
        </p:sp>
        <p:sp>
          <p:nvSpPr>
            <p:cNvPr id="180" name="tx180"/>
            <p:cNvSpPr/>
            <p:nvPr/>
          </p:nvSpPr>
          <p:spPr>
            <a:xfrm>
              <a:off x="758522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81" name="tx181"/>
            <p:cNvSpPr/>
            <p:nvPr/>
          </p:nvSpPr>
          <p:spPr>
            <a:xfrm>
              <a:off x="8012635"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a:t>
              </a:r>
            </a:p>
          </p:txBody>
        </p:sp>
        <p:sp>
          <p:nvSpPr>
            <p:cNvPr id="182" name="tx182"/>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1.46</a:t>
              </a:r>
            </a:p>
          </p:txBody>
        </p:sp>
        <p:sp>
          <p:nvSpPr>
            <p:cNvPr id="183" name="tx183"/>
            <p:cNvSpPr/>
            <p:nvPr/>
          </p:nvSpPr>
          <p:spPr>
            <a:xfrm>
              <a:off x="3172189"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0.88</a:t>
              </a:r>
            </a:p>
          </p:txBody>
        </p:sp>
        <p:sp>
          <p:nvSpPr>
            <p:cNvPr id="184" name="tx184"/>
            <p:cNvSpPr/>
            <p:nvPr/>
          </p:nvSpPr>
          <p:spPr>
            <a:xfrm>
              <a:off x="6220511"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0.47</a:t>
              </a:r>
            </a:p>
          </p:txBody>
        </p:sp>
        <p:sp>
          <p:nvSpPr>
            <p:cNvPr id="185" name="tx185"/>
            <p:cNvSpPr/>
            <p:nvPr/>
          </p:nvSpPr>
          <p:spPr>
            <a:xfrm>
              <a:off x="323944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0.91</a:t>
              </a:r>
            </a:p>
          </p:txBody>
        </p:sp>
        <p:sp>
          <p:nvSpPr>
            <p:cNvPr id="186" name="tx186"/>
            <p:cNvSpPr/>
            <p:nvPr/>
          </p:nvSpPr>
          <p:spPr>
            <a:xfrm>
              <a:off x="6491298"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0.53</a:t>
              </a:r>
            </a:p>
          </p:txBody>
        </p:sp>
        <p:sp>
          <p:nvSpPr>
            <p:cNvPr id="187" name="tx187"/>
            <p:cNvSpPr/>
            <p:nvPr/>
          </p:nvSpPr>
          <p:spPr>
            <a:xfrm>
              <a:off x="319607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0.89</a:t>
              </a:r>
            </a:p>
          </p:txBody>
        </p:sp>
        <p:sp>
          <p:nvSpPr>
            <p:cNvPr id="188" name="tx188"/>
            <p:cNvSpPr/>
            <p:nvPr/>
          </p:nvSpPr>
          <p:spPr>
            <a:xfrm>
              <a:off x="6483438"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3" name="tx193"/>
            <p:cNvSpPr/>
            <p:nvPr/>
          </p:nvSpPr>
          <p:spPr>
            <a:xfrm>
              <a:off x="3380132"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4" name="tx194"/>
            <p:cNvSpPr/>
            <p:nvPr/>
          </p:nvSpPr>
          <p:spPr>
            <a:xfrm>
              <a:off x="563868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5" name="tx195"/>
            <p:cNvSpPr/>
            <p:nvPr/>
          </p:nvSpPr>
          <p:spPr>
            <a:xfrm>
              <a:off x="7897236"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6" name="tx196"/>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(61%) was lower than in 2019 (65%).
The number of children vaccinated with DTP3 increased 1% compared to in 2019.
The number of surviving infants increased approximately 8%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7073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8817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50562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52945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84690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16434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728497"/>
              <a:ext cx="235719" cy="483512"/>
            </a:xfrm>
            <a:prstGeom prst="rect">
              <a:avLst/>
            </a:prstGeom>
            <a:solidFill>
              <a:srgbClr val="E2231A">
                <a:alpha val="90196"/>
              </a:srgbClr>
            </a:solidFill>
          </p:spPr>
          <p:txBody>
            <a:bodyPr/>
            <a:lstStyle/>
            <a:p/>
          </p:txBody>
        </p:sp>
        <p:sp>
          <p:nvSpPr>
            <p:cNvPr id="24" name="rc24"/>
            <p:cNvSpPr/>
            <p:nvPr/>
          </p:nvSpPr>
          <p:spPr>
            <a:xfrm>
              <a:off x="1684176" y="3806301"/>
              <a:ext cx="235719" cy="405708"/>
            </a:xfrm>
            <a:prstGeom prst="rect">
              <a:avLst/>
            </a:prstGeom>
            <a:solidFill>
              <a:srgbClr val="E2231A">
                <a:alpha val="90196"/>
              </a:srgbClr>
            </a:solidFill>
          </p:spPr>
          <p:txBody>
            <a:bodyPr/>
            <a:lstStyle/>
            <a:p/>
          </p:txBody>
        </p:sp>
        <p:sp>
          <p:nvSpPr>
            <p:cNvPr id="25" name="rc25"/>
            <p:cNvSpPr/>
            <p:nvPr/>
          </p:nvSpPr>
          <p:spPr>
            <a:xfrm>
              <a:off x="1946086" y="3789291"/>
              <a:ext cx="235719" cy="422718"/>
            </a:xfrm>
            <a:prstGeom prst="rect">
              <a:avLst/>
            </a:prstGeom>
            <a:solidFill>
              <a:srgbClr val="E2231A">
                <a:alpha val="90196"/>
              </a:srgbClr>
            </a:solidFill>
          </p:spPr>
          <p:txBody>
            <a:bodyPr/>
            <a:lstStyle/>
            <a:p/>
          </p:txBody>
        </p:sp>
        <p:sp>
          <p:nvSpPr>
            <p:cNvPr id="26" name="rc26"/>
            <p:cNvSpPr/>
            <p:nvPr/>
          </p:nvSpPr>
          <p:spPr>
            <a:xfrm>
              <a:off x="2207996" y="3793283"/>
              <a:ext cx="235719" cy="418726"/>
            </a:xfrm>
            <a:prstGeom prst="rect">
              <a:avLst/>
            </a:prstGeom>
            <a:solidFill>
              <a:srgbClr val="E2231A">
                <a:alpha val="90196"/>
              </a:srgbClr>
            </a:solidFill>
          </p:spPr>
          <p:txBody>
            <a:bodyPr/>
            <a:lstStyle/>
            <a:p/>
          </p:txBody>
        </p:sp>
        <p:sp>
          <p:nvSpPr>
            <p:cNvPr id="27" name="rc27"/>
            <p:cNvSpPr/>
            <p:nvPr/>
          </p:nvSpPr>
          <p:spPr>
            <a:xfrm>
              <a:off x="2469906" y="3845968"/>
              <a:ext cx="235719" cy="366040"/>
            </a:xfrm>
            <a:prstGeom prst="rect">
              <a:avLst/>
            </a:prstGeom>
            <a:solidFill>
              <a:srgbClr val="E2231A">
                <a:alpha val="90196"/>
              </a:srgbClr>
            </a:solidFill>
          </p:spPr>
          <p:txBody>
            <a:bodyPr/>
            <a:lstStyle/>
            <a:p/>
          </p:txBody>
        </p:sp>
        <p:sp>
          <p:nvSpPr>
            <p:cNvPr id="28" name="rc28"/>
            <p:cNvSpPr/>
            <p:nvPr/>
          </p:nvSpPr>
          <p:spPr>
            <a:xfrm>
              <a:off x="2731817" y="3859030"/>
              <a:ext cx="235719" cy="352978"/>
            </a:xfrm>
            <a:prstGeom prst="rect">
              <a:avLst/>
            </a:prstGeom>
            <a:solidFill>
              <a:srgbClr val="E2231A">
                <a:alpha val="90196"/>
              </a:srgbClr>
            </a:solidFill>
          </p:spPr>
          <p:txBody>
            <a:bodyPr/>
            <a:lstStyle/>
            <a:p/>
          </p:txBody>
        </p:sp>
        <p:sp>
          <p:nvSpPr>
            <p:cNvPr id="29" name="rc29"/>
            <p:cNvSpPr/>
            <p:nvPr/>
          </p:nvSpPr>
          <p:spPr>
            <a:xfrm>
              <a:off x="2993727" y="3872501"/>
              <a:ext cx="235719" cy="339508"/>
            </a:xfrm>
            <a:prstGeom prst="rect">
              <a:avLst/>
            </a:prstGeom>
            <a:solidFill>
              <a:srgbClr val="E2231A">
                <a:alpha val="90196"/>
              </a:srgbClr>
            </a:solidFill>
          </p:spPr>
          <p:txBody>
            <a:bodyPr/>
            <a:lstStyle/>
            <a:p/>
          </p:txBody>
        </p:sp>
        <p:sp>
          <p:nvSpPr>
            <p:cNvPr id="30" name="rc30"/>
            <p:cNvSpPr/>
            <p:nvPr/>
          </p:nvSpPr>
          <p:spPr>
            <a:xfrm>
              <a:off x="3255637" y="3882111"/>
              <a:ext cx="235719" cy="329898"/>
            </a:xfrm>
            <a:prstGeom prst="rect">
              <a:avLst/>
            </a:prstGeom>
            <a:solidFill>
              <a:srgbClr val="E2231A">
                <a:alpha val="90196"/>
              </a:srgbClr>
            </a:solidFill>
          </p:spPr>
          <p:txBody>
            <a:bodyPr/>
            <a:lstStyle/>
            <a:p/>
          </p:txBody>
        </p:sp>
        <p:sp>
          <p:nvSpPr>
            <p:cNvPr id="31" name="rc31"/>
            <p:cNvSpPr/>
            <p:nvPr/>
          </p:nvSpPr>
          <p:spPr>
            <a:xfrm>
              <a:off x="3517547" y="3913381"/>
              <a:ext cx="235719" cy="298628"/>
            </a:xfrm>
            <a:prstGeom prst="rect">
              <a:avLst/>
            </a:prstGeom>
            <a:solidFill>
              <a:srgbClr val="E2231A">
                <a:alpha val="90196"/>
              </a:srgbClr>
            </a:solidFill>
          </p:spPr>
          <p:txBody>
            <a:bodyPr/>
            <a:lstStyle/>
            <a:p/>
          </p:txBody>
        </p:sp>
        <p:sp>
          <p:nvSpPr>
            <p:cNvPr id="32" name="rc32"/>
            <p:cNvSpPr/>
            <p:nvPr/>
          </p:nvSpPr>
          <p:spPr>
            <a:xfrm>
              <a:off x="3779457" y="3912162"/>
              <a:ext cx="235719" cy="299846"/>
            </a:xfrm>
            <a:prstGeom prst="rect">
              <a:avLst/>
            </a:prstGeom>
            <a:solidFill>
              <a:srgbClr val="E2231A">
                <a:alpha val="90196"/>
              </a:srgbClr>
            </a:solidFill>
          </p:spPr>
          <p:txBody>
            <a:bodyPr/>
            <a:lstStyle/>
            <a:p/>
          </p:txBody>
        </p:sp>
        <p:sp>
          <p:nvSpPr>
            <p:cNvPr id="33" name="rc33"/>
            <p:cNvSpPr/>
            <p:nvPr/>
          </p:nvSpPr>
          <p:spPr>
            <a:xfrm>
              <a:off x="4041368" y="3921083"/>
              <a:ext cx="235719" cy="290926"/>
            </a:xfrm>
            <a:prstGeom prst="rect">
              <a:avLst/>
            </a:prstGeom>
            <a:solidFill>
              <a:srgbClr val="E2231A">
                <a:alpha val="90196"/>
              </a:srgbClr>
            </a:solidFill>
          </p:spPr>
          <p:txBody>
            <a:bodyPr/>
            <a:lstStyle/>
            <a:p/>
          </p:txBody>
        </p:sp>
        <p:sp>
          <p:nvSpPr>
            <p:cNvPr id="34" name="rc34"/>
            <p:cNvSpPr/>
            <p:nvPr/>
          </p:nvSpPr>
          <p:spPr>
            <a:xfrm>
              <a:off x="4303278" y="3930985"/>
              <a:ext cx="235719" cy="281023"/>
            </a:xfrm>
            <a:prstGeom prst="rect">
              <a:avLst/>
            </a:prstGeom>
            <a:solidFill>
              <a:srgbClr val="E2231A">
                <a:alpha val="90196"/>
              </a:srgbClr>
            </a:solidFill>
          </p:spPr>
          <p:txBody>
            <a:bodyPr/>
            <a:lstStyle/>
            <a:p/>
          </p:txBody>
        </p:sp>
        <p:sp>
          <p:nvSpPr>
            <p:cNvPr id="35" name="rc35"/>
            <p:cNvSpPr/>
            <p:nvPr/>
          </p:nvSpPr>
          <p:spPr>
            <a:xfrm>
              <a:off x="4565188" y="3880484"/>
              <a:ext cx="235719" cy="331525"/>
            </a:xfrm>
            <a:prstGeom prst="rect">
              <a:avLst/>
            </a:prstGeom>
            <a:solidFill>
              <a:srgbClr val="E2231A">
                <a:alpha val="90196"/>
              </a:srgbClr>
            </a:solidFill>
          </p:spPr>
          <p:txBody>
            <a:bodyPr/>
            <a:lstStyle/>
            <a:p/>
          </p:txBody>
        </p:sp>
        <p:sp>
          <p:nvSpPr>
            <p:cNvPr id="36" name="rc36"/>
            <p:cNvSpPr/>
            <p:nvPr/>
          </p:nvSpPr>
          <p:spPr>
            <a:xfrm>
              <a:off x="4827098" y="3855416"/>
              <a:ext cx="235719" cy="356592"/>
            </a:xfrm>
            <a:prstGeom prst="rect">
              <a:avLst/>
            </a:prstGeom>
            <a:solidFill>
              <a:srgbClr val="E2231A">
                <a:alpha val="90196"/>
              </a:srgbClr>
            </a:solidFill>
          </p:spPr>
          <p:txBody>
            <a:bodyPr/>
            <a:lstStyle/>
            <a:p/>
          </p:txBody>
        </p:sp>
        <p:sp>
          <p:nvSpPr>
            <p:cNvPr id="37" name="rc37"/>
            <p:cNvSpPr/>
            <p:nvPr/>
          </p:nvSpPr>
          <p:spPr>
            <a:xfrm>
              <a:off x="5089008" y="3873215"/>
              <a:ext cx="235719" cy="338793"/>
            </a:xfrm>
            <a:prstGeom prst="rect">
              <a:avLst/>
            </a:prstGeom>
            <a:solidFill>
              <a:srgbClr val="E2231A">
                <a:alpha val="90196"/>
              </a:srgbClr>
            </a:solidFill>
          </p:spPr>
          <p:txBody>
            <a:bodyPr/>
            <a:lstStyle/>
            <a:p/>
          </p:txBody>
        </p:sp>
        <p:sp>
          <p:nvSpPr>
            <p:cNvPr id="38" name="rc38"/>
            <p:cNvSpPr/>
            <p:nvPr/>
          </p:nvSpPr>
          <p:spPr>
            <a:xfrm>
              <a:off x="5350919" y="3882026"/>
              <a:ext cx="235719" cy="329983"/>
            </a:xfrm>
            <a:prstGeom prst="rect">
              <a:avLst/>
            </a:prstGeom>
            <a:solidFill>
              <a:srgbClr val="E2231A">
                <a:alpha val="90196"/>
              </a:srgbClr>
            </a:solidFill>
          </p:spPr>
          <p:txBody>
            <a:bodyPr/>
            <a:lstStyle/>
            <a:p/>
          </p:txBody>
        </p:sp>
        <p:sp>
          <p:nvSpPr>
            <p:cNvPr id="39" name="rc39"/>
            <p:cNvSpPr/>
            <p:nvPr/>
          </p:nvSpPr>
          <p:spPr>
            <a:xfrm>
              <a:off x="5612829" y="3896170"/>
              <a:ext cx="235719" cy="315838"/>
            </a:xfrm>
            <a:prstGeom prst="rect">
              <a:avLst/>
            </a:prstGeom>
            <a:solidFill>
              <a:srgbClr val="E2231A">
                <a:alpha val="90196"/>
              </a:srgbClr>
            </a:solidFill>
          </p:spPr>
          <p:txBody>
            <a:bodyPr/>
            <a:lstStyle/>
            <a:p/>
          </p:txBody>
        </p:sp>
        <p:sp>
          <p:nvSpPr>
            <p:cNvPr id="40" name="rc40"/>
            <p:cNvSpPr/>
            <p:nvPr/>
          </p:nvSpPr>
          <p:spPr>
            <a:xfrm>
              <a:off x="5874739" y="3891237"/>
              <a:ext cx="235719" cy="320772"/>
            </a:xfrm>
            <a:prstGeom prst="rect">
              <a:avLst/>
            </a:prstGeom>
            <a:solidFill>
              <a:srgbClr val="E2231A">
                <a:alpha val="90196"/>
              </a:srgbClr>
            </a:solidFill>
          </p:spPr>
          <p:txBody>
            <a:bodyPr/>
            <a:lstStyle/>
            <a:p/>
          </p:txBody>
        </p:sp>
        <p:sp>
          <p:nvSpPr>
            <p:cNvPr id="41" name="rc41"/>
            <p:cNvSpPr/>
            <p:nvPr/>
          </p:nvSpPr>
          <p:spPr>
            <a:xfrm>
              <a:off x="6136649" y="3904258"/>
              <a:ext cx="235719" cy="307750"/>
            </a:xfrm>
            <a:prstGeom prst="rect">
              <a:avLst/>
            </a:prstGeom>
            <a:solidFill>
              <a:srgbClr val="E2231A">
                <a:alpha val="90196"/>
              </a:srgbClr>
            </a:solidFill>
          </p:spPr>
          <p:txBody>
            <a:bodyPr/>
            <a:lstStyle/>
            <a:p/>
          </p:txBody>
        </p:sp>
        <p:sp>
          <p:nvSpPr>
            <p:cNvPr id="42" name="rc42"/>
            <p:cNvSpPr/>
            <p:nvPr/>
          </p:nvSpPr>
          <p:spPr>
            <a:xfrm>
              <a:off x="6398559" y="3815881"/>
              <a:ext cx="235719" cy="396128"/>
            </a:xfrm>
            <a:prstGeom prst="rect">
              <a:avLst/>
            </a:prstGeom>
            <a:solidFill>
              <a:srgbClr val="E2231A">
                <a:alpha val="90196"/>
              </a:srgbClr>
            </a:solidFill>
          </p:spPr>
          <p:txBody>
            <a:bodyPr/>
            <a:lstStyle/>
            <a:p/>
          </p:txBody>
        </p:sp>
        <p:sp>
          <p:nvSpPr>
            <p:cNvPr id="43" name="rc43"/>
            <p:cNvSpPr/>
            <p:nvPr/>
          </p:nvSpPr>
          <p:spPr>
            <a:xfrm>
              <a:off x="6660470" y="3808823"/>
              <a:ext cx="235719" cy="403186"/>
            </a:xfrm>
            <a:prstGeom prst="rect">
              <a:avLst/>
            </a:prstGeom>
            <a:solidFill>
              <a:srgbClr val="E2231A">
                <a:alpha val="90196"/>
              </a:srgbClr>
            </a:solidFill>
          </p:spPr>
          <p:txBody>
            <a:bodyPr/>
            <a:lstStyle/>
            <a:p/>
          </p:txBody>
        </p:sp>
        <p:sp>
          <p:nvSpPr>
            <p:cNvPr id="44" name="rc44"/>
            <p:cNvSpPr/>
            <p:nvPr/>
          </p:nvSpPr>
          <p:spPr>
            <a:xfrm>
              <a:off x="6922380" y="3744589"/>
              <a:ext cx="235719" cy="467420"/>
            </a:xfrm>
            <a:prstGeom prst="rect">
              <a:avLst/>
            </a:prstGeom>
            <a:solidFill>
              <a:srgbClr val="E2231A">
                <a:alpha val="90196"/>
              </a:srgbClr>
            </a:solidFill>
          </p:spPr>
          <p:txBody>
            <a:bodyPr/>
            <a:lstStyle/>
            <a:p/>
          </p:txBody>
        </p:sp>
        <p:sp>
          <p:nvSpPr>
            <p:cNvPr id="45" name="rc45"/>
            <p:cNvSpPr/>
            <p:nvPr/>
          </p:nvSpPr>
          <p:spPr>
            <a:xfrm>
              <a:off x="7184290" y="3808388"/>
              <a:ext cx="235719" cy="403621"/>
            </a:xfrm>
            <a:prstGeom prst="rect">
              <a:avLst/>
            </a:prstGeom>
            <a:solidFill>
              <a:srgbClr val="E2231A">
                <a:alpha val="90196"/>
              </a:srgbClr>
            </a:solidFill>
          </p:spPr>
          <p:txBody>
            <a:bodyPr/>
            <a:lstStyle/>
            <a:p/>
          </p:txBody>
        </p:sp>
        <p:sp>
          <p:nvSpPr>
            <p:cNvPr id="46" name="rc46"/>
            <p:cNvSpPr/>
            <p:nvPr/>
          </p:nvSpPr>
          <p:spPr>
            <a:xfrm>
              <a:off x="7446200" y="3796602"/>
              <a:ext cx="235719" cy="415407"/>
            </a:xfrm>
            <a:prstGeom prst="rect">
              <a:avLst/>
            </a:prstGeom>
            <a:solidFill>
              <a:srgbClr val="E2231A">
                <a:alpha val="90196"/>
              </a:srgbClr>
            </a:solidFill>
          </p:spPr>
          <p:txBody>
            <a:bodyPr/>
            <a:lstStyle/>
            <a:p/>
          </p:txBody>
        </p:sp>
        <p:sp>
          <p:nvSpPr>
            <p:cNvPr id="47" name="rc47"/>
            <p:cNvSpPr/>
            <p:nvPr/>
          </p:nvSpPr>
          <p:spPr>
            <a:xfrm>
              <a:off x="7708110" y="3809087"/>
              <a:ext cx="235719" cy="402922"/>
            </a:xfrm>
            <a:prstGeom prst="rect">
              <a:avLst/>
            </a:prstGeom>
            <a:solidFill>
              <a:srgbClr val="E2231A">
                <a:alpha val="90196"/>
              </a:srgbClr>
            </a:solidFill>
          </p:spPr>
          <p:txBody>
            <a:bodyPr/>
            <a:lstStyle/>
            <a:p/>
          </p:txBody>
        </p:sp>
        <p:sp>
          <p:nvSpPr>
            <p:cNvPr id="48" name="rc48"/>
            <p:cNvSpPr/>
            <p:nvPr/>
          </p:nvSpPr>
          <p:spPr>
            <a:xfrm>
              <a:off x="7970021" y="3774882"/>
              <a:ext cx="235719" cy="437126"/>
            </a:xfrm>
            <a:prstGeom prst="rect">
              <a:avLst/>
            </a:prstGeom>
            <a:solidFill>
              <a:srgbClr val="E2231A">
                <a:alpha val="90196"/>
              </a:srgbClr>
            </a:solidFill>
          </p:spPr>
          <p:txBody>
            <a:bodyPr/>
            <a:lstStyle/>
            <a:p/>
          </p:txBody>
        </p:sp>
        <p:sp>
          <p:nvSpPr>
            <p:cNvPr id="49" name="rc49"/>
            <p:cNvSpPr/>
            <p:nvPr/>
          </p:nvSpPr>
          <p:spPr>
            <a:xfrm>
              <a:off x="2469906" y="3582367"/>
              <a:ext cx="235719" cy="263601"/>
            </a:xfrm>
            <a:prstGeom prst="rect">
              <a:avLst/>
            </a:prstGeom>
            <a:solidFill>
              <a:srgbClr val="B3B3B3">
                <a:alpha val="90196"/>
              </a:srgbClr>
            </a:solidFill>
          </p:spPr>
          <p:txBody>
            <a:bodyPr/>
            <a:lstStyle/>
            <a:p/>
          </p:txBody>
        </p:sp>
        <p:sp>
          <p:nvSpPr>
            <p:cNvPr id="50" name="rc50"/>
            <p:cNvSpPr/>
            <p:nvPr/>
          </p:nvSpPr>
          <p:spPr>
            <a:xfrm>
              <a:off x="2731817" y="3615707"/>
              <a:ext cx="235719" cy="243323"/>
            </a:xfrm>
            <a:prstGeom prst="rect">
              <a:avLst/>
            </a:prstGeom>
            <a:solidFill>
              <a:srgbClr val="B3B3B3">
                <a:alpha val="90196"/>
              </a:srgbClr>
            </a:solidFill>
          </p:spPr>
          <p:txBody>
            <a:bodyPr/>
            <a:lstStyle/>
            <a:p/>
          </p:txBody>
        </p:sp>
        <p:sp>
          <p:nvSpPr>
            <p:cNvPr id="51" name="rc51"/>
            <p:cNvSpPr/>
            <p:nvPr/>
          </p:nvSpPr>
          <p:spPr>
            <a:xfrm>
              <a:off x="2993727" y="3662314"/>
              <a:ext cx="235719" cy="210186"/>
            </a:xfrm>
            <a:prstGeom prst="rect">
              <a:avLst/>
            </a:prstGeom>
            <a:solidFill>
              <a:srgbClr val="B3B3B3">
                <a:alpha val="90196"/>
              </a:srgbClr>
            </a:solidFill>
          </p:spPr>
          <p:txBody>
            <a:bodyPr/>
            <a:lstStyle/>
            <a:p/>
          </p:txBody>
        </p:sp>
        <p:sp>
          <p:nvSpPr>
            <p:cNvPr id="52" name="rc52"/>
            <p:cNvSpPr/>
            <p:nvPr/>
          </p:nvSpPr>
          <p:spPr>
            <a:xfrm>
              <a:off x="3255637" y="3567529"/>
              <a:ext cx="235719" cy="314581"/>
            </a:xfrm>
            <a:prstGeom prst="rect">
              <a:avLst/>
            </a:prstGeom>
            <a:solidFill>
              <a:srgbClr val="B3B3B3">
                <a:alpha val="90196"/>
              </a:srgbClr>
            </a:solidFill>
          </p:spPr>
          <p:txBody>
            <a:bodyPr/>
            <a:lstStyle/>
            <a:p/>
          </p:txBody>
        </p:sp>
        <p:sp>
          <p:nvSpPr>
            <p:cNvPr id="53" name="rc53"/>
            <p:cNvSpPr/>
            <p:nvPr/>
          </p:nvSpPr>
          <p:spPr>
            <a:xfrm>
              <a:off x="3517547" y="3693128"/>
              <a:ext cx="235719" cy="220252"/>
            </a:xfrm>
            <a:prstGeom prst="rect">
              <a:avLst/>
            </a:prstGeom>
            <a:solidFill>
              <a:srgbClr val="B3B3B3">
                <a:alpha val="90196"/>
              </a:srgbClr>
            </a:solidFill>
          </p:spPr>
          <p:txBody>
            <a:bodyPr/>
            <a:lstStyle/>
            <a:p/>
          </p:txBody>
        </p:sp>
        <p:sp>
          <p:nvSpPr>
            <p:cNvPr id="54" name="rc54"/>
            <p:cNvSpPr/>
            <p:nvPr/>
          </p:nvSpPr>
          <p:spPr>
            <a:xfrm>
              <a:off x="3779457" y="3690685"/>
              <a:ext cx="235719" cy="221477"/>
            </a:xfrm>
            <a:prstGeom prst="rect">
              <a:avLst/>
            </a:prstGeom>
            <a:solidFill>
              <a:srgbClr val="B3B3B3">
                <a:alpha val="90196"/>
              </a:srgbClr>
            </a:solidFill>
          </p:spPr>
          <p:txBody>
            <a:bodyPr/>
            <a:lstStyle/>
            <a:p/>
          </p:txBody>
        </p:sp>
        <p:sp>
          <p:nvSpPr>
            <p:cNvPr id="55" name="rc55"/>
            <p:cNvSpPr/>
            <p:nvPr/>
          </p:nvSpPr>
          <p:spPr>
            <a:xfrm>
              <a:off x="4041368" y="3716502"/>
              <a:ext cx="235719" cy="204581"/>
            </a:xfrm>
            <a:prstGeom prst="rect">
              <a:avLst/>
            </a:prstGeom>
            <a:solidFill>
              <a:srgbClr val="B3B3B3">
                <a:alpha val="90196"/>
              </a:srgbClr>
            </a:solidFill>
          </p:spPr>
          <p:txBody>
            <a:bodyPr/>
            <a:lstStyle/>
            <a:p/>
          </p:txBody>
        </p:sp>
        <p:sp>
          <p:nvSpPr>
            <p:cNvPr id="56" name="rc56"/>
            <p:cNvSpPr/>
            <p:nvPr/>
          </p:nvSpPr>
          <p:spPr>
            <a:xfrm>
              <a:off x="4303278" y="3716297"/>
              <a:ext cx="235719" cy="214687"/>
            </a:xfrm>
            <a:prstGeom prst="rect">
              <a:avLst/>
            </a:prstGeom>
            <a:solidFill>
              <a:srgbClr val="B3B3B3">
                <a:alpha val="90196"/>
              </a:srgbClr>
            </a:solidFill>
          </p:spPr>
          <p:txBody>
            <a:bodyPr/>
            <a:lstStyle/>
            <a:p/>
          </p:txBody>
        </p:sp>
        <p:sp>
          <p:nvSpPr>
            <p:cNvPr id="57" name="rc57"/>
            <p:cNvSpPr/>
            <p:nvPr/>
          </p:nvSpPr>
          <p:spPr>
            <a:xfrm>
              <a:off x="4565188" y="3715284"/>
              <a:ext cx="235719" cy="165199"/>
            </a:xfrm>
            <a:prstGeom prst="rect">
              <a:avLst/>
            </a:prstGeom>
            <a:solidFill>
              <a:srgbClr val="B3B3B3">
                <a:alpha val="90196"/>
              </a:srgbClr>
            </a:solidFill>
          </p:spPr>
          <p:txBody>
            <a:bodyPr/>
            <a:lstStyle/>
            <a:p/>
          </p:txBody>
        </p:sp>
        <p:sp>
          <p:nvSpPr>
            <p:cNvPr id="58" name="rc58"/>
            <p:cNvSpPr/>
            <p:nvPr/>
          </p:nvSpPr>
          <p:spPr>
            <a:xfrm>
              <a:off x="4827098" y="3739530"/>
              <a:ext cx="235719" cy="115886"/>
            </a:xfrm>
            <a:prstGeom prst="rect">
              <a:avLst/>
            </a:prstGeom>
            <a:solidFill>
              <a:srgbClr val="B3B3B3">
                <a:alpha val="90196"/>
              </a:srgbClr>
            </a:solidFill>
          </p:spPr>
          <p:txBody>
            <a:bodyPr/>
            <a:lstStyle/>
            <a:p/>
          </p:txBody>
        </p:sp>
        <p:sp>
          <p:nvSpPr>
            <p:cNvPr id="59" name="rc59"/>
            <p:cNvSpPr/>
            <p:nvPr/>
          </p:nvSpPr>
          <p:spPr>
            <a:xfrm>
              <a:off x="5089008" y="3772663"/>
              <a:ext cx="235719" cy="100551"/>
            </a:xfrm>
            <a:prstGeom prst="rect">
              <a:avLst/>
            </a:prstGeom>
            <a:solidFill>
              <a:srgbClr val="B3B3B3">
                <a:alpha val="90196"/>
              </a:srgbClr>
            </a:solidFill>
          </p:spPr>
          <p:txBody>
            <a:bodyPr/>
            <a:lstStyle/>
            <a:p/>
          </p:txBody>
        </p:sp>
        <p:sp>
          <p:nvSpPr>
            <p:cNvPr id="60" name="rc60"/>
            <p:cNvSpPr/>
            <p:nvPr/>
          </p:nvSpPr>
          <p:spPr>
            <a:xfrm>
              <a:off x="5350919" y="3746442"/>
              <a:ext cx="235719" cy="135583"/>
            </a:xfrm>
            <a:prstGeom prst="rect">
              <a:avLst/>
            </a:prstGeom>
            <a:solidFill>
              <a:srgbClr val="B3B3B3">
                <a:alpha val="90196"/>
              </a:srgbClr>
            </a:solidFill>
          </p:spPr>
          <p:txBody>
            <a:bodyPr/>
            <a:lstStyle/>
            <a:p/>
          </p:txBody>
        </p:sp>
        <p:sp>
          <p:nvSpPr>
            <p:cNvPr id="61" name="rc61"/>
            <p:cNvSpPr/>
            <p:nvPr/>
          </p:nvSpPr>
          <p:spPr>
            <a:xfrm>
              <a:off x="5612829" y="3722404"/>
              <a:ext cx="235719" cy="173765"/>
            </a:xfrm>
            <a:prstGeom prst="rect">
              <a:avLst/>
            </a:prstGeom>
            <a:solidFill>
              <a:srgbClr val="B3B3B3">
                <a:alpha val="90196"/>
              </a:srgbClr>
            </a:solidFill>
          </p:spPr>
          <p:txBody>
            <a:bodyPr/>
            <a:lstStyle/>
            <a:p/>
          </p:txBody>
        </p:sp>
        <p:sp>
          <p:nvSpPr>
            <p:cNvPr id="62" name="rc62"/>
            <p:cNvSpPr/>
            <p:nvPr/>
          </p:nvSpPr>
          <p:spPr>
            <a:xfrm>
              <a:off x="5874739" y="3697063"/>
              <a:ext cx="235719" cy="194173"/>
            </a:xfrm>
            <a:prstGeom prst="rect">
              <a:avLst/>
            </a:prstGeom>
            <a:solidFill>
              <a:srgbClr val="B3B3B3">
                <a:alpha val="90196"/>
              </a:srgbClr>
            </a:solidFill>
          </p:spPr>
          <p:txBody>
            <a:bodyPr/>
            <a:lstStyle/>
            <a:p/>
          </p:txBody>
        </p:sp>
        <p:sp>
          <p:nvSpPr>
            <p:cNvPr id="63" name="rc63"/>
            <p:cNvSpPr/>
            <p:nvPr/>
          </p:nvSpPr>
          <p:spPr>
            <a:xfrm>
              <a:off x="6136649" y="3754958"/>
              <a:ext cx="235719" cy="149300"/>
            </a:xfrm>
            <a:prstGeom prst="rect">
              <a:avLst/>
            </a:prstGeom>
            <a:solidFill>
              <a:srgbClr val="B3B3B3">
                <a:alpha val="90196"/>
              </a:srgbClr>
            </a:solidFill>
          </p:spPr>
          <p:txBody>
            <a:bodyPr/>
            <a:lstStyle/>
            <a:p/>
          </p:txBody>
        </p:sp>
        <p:sp>
          <p:nvSpPr>
            <p:cNvPr id="64" name="rc64"/>
            <p:cNvSpPr/>
            <p:nvPr/>
          </p:nvSpPr>
          <p:spPr>
            <a:xfrm>
              <a:off x="6398559" y="3667856"/>
              <a:ext cx="235719" cy="148024"/>
            </a:xfrm>
            <a:prstGeom prst="rect">
              <a:avLst/>
            </a:prstGeom>
            <a:solidFill>
              <a:srgbClr val="B3B3B3">
                <a:alpha val="90196"/>
              </a:srgbClr>
            </a:solidFill>
          </p:spPr>
          <p:txBody>
            <a:bodyPr/>
            <a:lstStyle/>
            <a:p/>
          </p:txBody>
        </p:sp>
        <p:sp>
          <p:nvSpPr>
            <p:cNvPr id="65" name="rc65"/>
            <p:cNvSpPr/>
            <p:nvPr/>
          </p:nvSpPr>
          <p:spPr>
            <a:xfrm>
              <a:off x="6660470" y="3664969"/>
              <a:ext cx="235719" cy="143854"/>
            </a:xfrm>
            <a:prstGeom prst="rect">
              <a:avLst/>
            </a:prstGeom>
            <a:solidFill>
              <a:srgbClr val="B3B3B3">
                <a:alpha val="90196"/>
              </a:srgbClr>
            </a:solidFill>
          </p:spPr>
          <p:txBody>
            <a:bodyPr/>
            <a:lstStyle/>
            <a:p/>
          </p:txBody>
        </p:sp>
        <p:sp>
          <p:nvSpPr>
            <p:cNvPr id="66" name="rc66"/>
            <p:cNvSpPr/>
            <p:nvPr/>
          </p:nvSpPr>
          <p:spPr>
            <a:xfrm>
              <a:off x="6922380" y="3648512"/>
              <a:ext cx="235719" cy="96076"/>
            </a:xfrm>
            <a:prstGeom prst="rect">
              <a:avLst/>
            </a:prstGeom>
            <a:solidFill>
              <a:srgbClr val="B3B3B3">
                <a:alpha val="90196"/>
              </a:srgbClr>
            </a:solidFill>
          </p:spPr>
          <p:txBody>
            <a:bodyPr/>
            <a:lstStyle/>
            <a:p/>
          </p:txBody>
        </p:sp>
        <p:sp>
          <p:nvSpPr>
            <p:cNvPr id="67" name="rc67"/>
            <p:cNvSpPr/>
            <p:nvPr/>
          </p:nvSpPr>
          <p:spPr>
            <a:xfrm>
              <a:off x="7184290" y="3691143"/>
              <a:ext cx="235719" cy="117245"/>
            </a:xfrm>
            <a:prstGeom prst="rect">
              <a:avLst/>
            </a:prstGeom>
            <a:solidFill>
              <a:srgbClr val="B3B3B3">
                <a:alpha val="90196"/>
              </a:srgbClr>
            </a:solidFill>
          </p:spPr>
          <p:txBody>
            <a:bodyPr/>
            <a:lstStyle/>
            <a:p/>
          </p:txBody>
        </p:sp>
        <p:sp>
          <p:nvSpPr>
            <p:cNvPr id="68" name="rc68"/>
            <p:cNvSpPr/>
            <p:nvPr/>
          </p:nvSpPr>
          <p:spPr>
            <a:xfrm>
              <a:off x="7446200" y="3686959"/>
              <a:ext cx="235719" cy="109643"/>
            </a:xfrm>
            <a:prstGeom prst="rect">
              <a:avLst/>
            </a:prstGeom>
            <a:solidFill>
              <a:srgbClr val="B3B3B3">
                <a:alpha val="90196"/>
              </a:srgbClr>
            </a:solidFill>
          </p:spPr>
          <p:txBody>
            <a:bodyPr/>
            <a:lstStyle/>
            <a:p/>
          </p:txBody>
        </p:sp>
        <p:sp>
          <p:nvSpPr>
            <p:cNvPr id="69" name="rc69"/>
            <p:cNvSpPr/>
            <p:nvPr/>
          </p:nvSpPr>
          <p:spPr>
            <a:xfrm>
              <a:off x="7708110" y="3696185"/>
              <a:ext cx="235719" cy="112901"/>
            </a:xfrm>
            <a:prstGeom prst="rect">
              <a:avLst/>
            </a:prstGeom>
            <a:solidFill>
              <a:srgbClr val="B3B3B3">
                <a:alpha val="90196"/>
              </a:srgbClr>
            </a:solidFill>
          </p:spPr>
          <p:txBody>
            <a:bodyPr/>
            <a:lstStyle/>
            <a:p/>
          </p:txBody>
        </p:sp>
        <p:sp>
          <p:nvSpPr>
            <p:cNvPr id="70" name="rc70"/>
            <p:cNvSpPr/>
            <p:nvPr/>
          </p:nvSpPr>
          <p:spPr>
            <a:xfrm>
              <a:off x="7970021" y="3666476"/>
              <a:ext cx="235719" cy="108406"/>
            </a:xfrm>
            <a:prstGeom prst="rect">
              <a:avLst/>
            </a:prstGeom>
            <a:solidFill>
              <a:srgbClr val="B3B3B3">
                <a:alpha val="90196"/>
              </a:srgbClr>
            </a:solidFill>
          </p:spPr>
          <p:txBody>
            <a:bodyPr/>
            <a:lstStyle/>
            <a:p/>
          </p:txBody>
        </p:sp>
        <p:sp>
          <p:nvSpPr>
            <p:cNvPr id="71" name="pl71"/>
            <p:cNvSpPr/>
            <p:nvPr/>
          </p:nvSpPr>
          <p:spPr>
            <a:xfrm>
              <a:off x="1540125" y="2794153"/>
              <a:ext cx="6547754" cy="837823"/>
            </a:xfrm>
            <a:custGeom>
              <a:avLst/>
              <a:pathLst>
                <a:path w="6547754" h="837823">
                  <a:moveTo>
                    <a:pt x="0" y="837823"/>
                  </a:moveTo>
                  <a:lnTo>
                    <a:pt x="261910" y="622997"/>
                  </a:lnTo>
                  <a:lnTo>
                    <a:pt x="523820" y="665962"/>
                  </a:lnTo>
                  <a:lnTo>
                    <a:pt x="785730" y="580031"/>
                  </a:lnTo>
                  <a:lnTo>
                    <a:pt x="1047640" y="386687"/>
                  </a:lnTo>
                  <a:lnTo>
                    <a:pt x="1309550" y="343722"/>
                  </a:lnTo>
                  <a:lnTo>
                    <a:pt x="1571461" y="279274"/>
                  </a:lnTo>
                  <a:lnTo>
                    <a:pt x="1833371" y="236309"/>
                  </a:lnTo>
                  <a:lnTo>
                    <a:pt x="2095281" y="150378"/>
                  </a:lnTo>
                  <a:lnTo>
                    <a:pt x="2357191" y="128895"/>
                  </a:lnTo>
                  <a:lnTo>
                    <a:pt x="2619101" y="85930"/>
                  </a:lnTo>
                  <a:lnTo>
                    <a:pt x="2881012" y="42965"/>
                  </a:lnTo>
                  <a:lnTo>
                    <a:pt x="3142922" y="150378"/>
                  </a:lnTo>
                  <a:lnTo>
                    <a:pt x="3404832" y="193343"/>
                  </a:lnTo>
                  <a:lnTo>
                    <a:pt x="3666742" y="128895"/>
                  </a:lnTo>
                  <a:lnTo>
                    <a:pt x="3928652" y="85930"/>
                  </a:lnTo>
                  <a:lnTo>
                    <a:pt x="4190563" y="42965"/>
                  </a:lnTo>
                  <a:lnTo>
                    <a:pt x="4452473" y="42965"/>
                  </a:lnTo>
                  <a:lnTo>
                    <a:pt x="4714383" y="0"/>
                  </a:lnTo>
                  <a:lnTo>
                    <a:pt x="4976293" y="193343"/>
                  </a:lnTo>
                  <a:lnTo>
                    <a:pt x="5238203" y="193343"/>
                  </a:lnTo>
                  <a:lnTo>
                    <a:pt x="5500114" y="322239"/>
                  </a:lnTo>
                  <a:lnTo>
                    <a:pt x="5762024" y="171861"/>
                  </a:lnTo>
                  <a:lnTo>
                    <a:pt x="6023934" y="193343"/>
                  </a:lnTo>
                  <a:lnTo>
                    <a:pt x="6285844" y="150378"/>
                  </a:lnTo>
                  <a:lnTo>
                    <a:pt x="6547754" y="214826"/>
                  </a:lnTo>
                </a:path>
              </a:pathLst>
            </a:custGeom>
            <a:ln w="27101" cap="flat">
              <a:solidFill>
                <a:srgbClr val="3283FE">
                  <a:alpha val="100000"/>
                </a:srgbClr>
              </a:solidFill>
              <a:prstDash val="solid"/>
              <a:round/>
            </a:ln>
          </p:spPr>
          <p:txBody>
            <a:bodyPr/>
            <a:lstStyle/>
            <a:p/>
          </p:txBody>
        </p:sp>
        <p:sp>
          <p:nvSpPr>
            <p:cNvPr id="72" name="pl72"/>
            <p:cNvSpPr/>
            <p:nvPr/>
          </p:nvSpPr>
          <p:spPr>
            <a:xfrm>
              <a:off x="2587766" y="3223807"/>
              <a:ext cx="5500114" cy="945237"/>
            </a:xfrm>
            <a:custGeom>
              <a:avLst/>
              <a:pathLst>
                <a:path w="5500114" h="945237">
                  <a:moveTo>
                    <a:pt x="0" y="945237"/>
                  </a:moveTo>
                  <a:lnTo>
                    <a:pt x="261910" y="794858"/>
                  </a:lnTo>
                  <a:lnTo>
                    <a:pt x="523820" y="601514"/>
                  </a:lnTo>
                  <a:lnTo>
                    <a:pt x="785730" y="902271"/>
                  </a:lnTo>
                  <a:lnTo>
                    <a:pt x="1047640" y="494101"/>
                  </a:lnTo>
                  <a:lnTo>
                    <a:pt x="1309550" y="472618"/>
                  </a:lnTo>
                  <a:lnTo>
                    <a:pt x="1571461" y="365205"/>
                  </a:lnTo>
                  <a:lnTo>
                    <a:pt x="1833371" y="322239"/>
                  </a:lnTo>
                  <a:lnTo>
                    <a:pt x="2095281" y="279274"/>
                  </a:lnTo>
                  <a:lnTo>
                    <a:pt x="2357191" y="171861"/>
                  </a:lnTo>
                  <a:lnTo>
                    <a:pt x="2619101" y="42965"/>
                  </a:lnTo>
                  <a:lnTo>
                    <a:pt x="2881012" y="85930"/>
                  </a:lnTo>
                  <a:lnTo>
                    <a:pt x="3142922" y="128895"/>
                  </a:lnTo>
                  <a:lnTo>
                    <a:pt x="3404832" y="171861"/>
                  </a:lnTo>
                  <a:lnTo>
                    <a:pt x="3666742" y="0"/>
                  </a:lnTo>
                  <a:lnTo>
                    <a:pt x="3928652" y="193343"/>
                  </a:lnTo>
                  <a:lnTo>
                    <a:pt x="4190563" y="171861"/>
                  </a:lnTo>
                  <a:lnTo>
                    <a:pt x="4452473" y="193343"/>
                  </a:lnTo>
                  <a:lnTo>
                    <a:pt x="4714383" y="85930"/>
                  </a:lnTo>
                  <a:lnTo>
                    <a:pt x="4976293" y="85930"/>
                  </a:lnTo>
                  <a:lnTo>
                    <a:pt x="5238203" y="42965"/>
                  </a:lnTo>
                  <a:lnTo>
                    <a:pt x="5500114" y="85930"/>
                  </a:lnTo>
                </a:path>
              </a:pathLst>
            </a:custGeom>
            <a:ln w="27101" cap="flat">
              <a:solidFill>
                <a:srgbClr val="FFA500">
                  <a:alpha val="100000"/>
                </a:srgbClr>
              </a:solidFill>
              <a:prstDash val="solid"/>
              <a:round/>
            </a:ln>
          </p:spPr>
          <p:txBody>
            <a:bodyPr/>
            <a:lstStyle/>
            <a:p/>
          </p:txBody>
        </p:sp>
        <p:sp>
          <p:nvSpPr>
            <p:cNvPr id="73" name="tx73"/>
            <p:cNvSpPr/>
            <p:nvPr/>
          </p:nvSpPr>
          <p:spPr>
            <a:xfrm>
              <a:off x="1469787" y="34505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27</a:t>
              </a:r>
            </a:p>
          </p:txBody>
        </p:sp>
        <p:sp>
          <p:nvSpPr>
            <p:cNvPr id="74" name="tx74"/>
            <p:cNvSpPr/>
            <p:nvPr/>
          </p:nvSpPr>
          <p:spPr>
            <a:xfrm>
              <a:off x="2779338"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75" name="tx75"/>
            <p:cNvSpPr/>
            <p:nvPr/>
          </p:nvSpPr>
          <p:spPr>
            <a:xfrm>
              <a:off x="2814507" y="408012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a:t>
              </a:r>
            </a:p>
          </p:txBody>
        </p:sp>
        <p:sp>
          <p:nvSpPr>
            <p:cNvPr id="76" name="tx76"/>
            <p:cNvSpPr/>
            <p:nvPr/>
          </p:nvSpPr>
          <p:spPr>
            <a:xfrm>
              <a:off x="4088889"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7" name="tx77"/>
            <p:cNvSpPr/>
            <p:nvPr/>
          </p:nvSpPr>
          <p:spPr>
            <a:xfrm>
              <a:off x="4088889" y="36504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29</a:t>
              </a:r>
            </a:p>
          </p:txBody>
        </p:sp>
        <p:sp>
          <p:nvSpPr>
            <p:cNvPr id="78" name="tx78"/>
            <p:cNvSpPr/>
            <p:nvPr/>
          </p:nvSpPr>
          <p:spPr>
            <a:xfrm>
              <a:off x="5398440"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79" name="tx79"/>
            <p:cNvSpPr/>
            <p:nvPr/>
          </p:nvSpPr>
          <p:spPr>
            <a:xfrm>
              <a:off x="5398440"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80" name="tx80"/>
            <p:cNvSpPr/>
            <p:nvPr/>
          </p:nvSpPr>
          <p:spPr>
            <a:xfrm>
              <a:off x="6446081"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81" name="tx81"/>
            <p:cNvSpPr/>
            <p:nvPr/>
          </p:nvSpPr>
          <p:spPr>
            <a:xfrm>
              <a:off x="6446081"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82" name="tx82"/>
            <p:cNvSpPr/>
            <p:nvPr/>
          </p:nvSpPr>
          <p:spPr>
            <a:xfrm>
              <a:off x="6707991"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83" name="tx83"/>
            <p:cNvSpPr/>
            <p:nvPr/>
          </p:nvSpPr>
          <p:spPr>
            <a:xfrm>
              <a:off x="6707991" y="3457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38</a:t>
              </a:r>
            </a:p>
          </p:txBody>
        </p:sp>
        <p:sp>
          <p:nvSpPr>
            <p:cNvPr id="84" name="tx84"/>
            <p:cNvSpPr/>
            <p:nvPr/>
          </p:nvSpPr>
          <p:spPr>
            <a:xfrm>
              <a:off x="6969901"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85" name="tx85"/>
            <p:cNvSpPr/>
            <p:nvPr/>
          </p:nvSpPr>
          <p:spPr>
            <a:xfrm>
              <a:off x="6969901" y="34785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37</a:t>
              </a:r>
            </a:p>
          </p:txBody>
        </p:sp>
        <p:sp>
          <p:nvSpPr>
            <p:cNvPr id="86" name="tx86"/>
            <p:cNvSpPr/>
            <p:nvPr/>
          </p:nvSpPr>
          <p:spPr>
            <a:xfrm>
              <a:off x="7231812"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87" name="tx87"/>
            <p:cNvSpPr/>
            <p:nvPr/>
          </p:nvSpPr>
          <p:spPr>
            <a:xfrm>
              <a:off x="7231812"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88" name="tx88"/>
            <p:cNvSpPr/>
            <p:nvPr/>
          </p:nvSpPr>
          <p:spPr>
            <a:xfrm>
              <a:off x="7493722"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89" name="tx89"/>
            <p:cNvSpPr/>
            <p:nvPr/>
          </p:nvSpPr>
          <p:spPr>
            <a:xfrm>
              <a:off x="7493722"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90" name="tx90"/>
            <p:cNvSpPr/>
            <p:nvPr/>
          </p:nvSpPr>
          <p:spPr>
            <a:xfrm>
              <a:off x="7755632" y="27615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59</a:t>
              </a:r>
            </a:p>
          </p:txBody>
        </p:sp>
        <p:sp>
          <p:nvSpPr>
            <p:cNvPr id="91" name="tx91"/>
            <p:cNvSpPr/>
            <p:nvPr/>
          </p:nvSpPr>
          <p:spPr>
            <a:xfrm>
              <a:off x="7755632" y="333014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44</a:t>
              </a:r>
            </a:p>
          </p:txBody>
        </p:sp>
        <p:sp>
          <p:nvSpPr>
            <p:cNvPr id="92" name="tx92"/>
            <p:cNvSpPr/>
            <p:nvPr/>
          </p:nvSpPr>
          <p:spPr>
            <a:xfrm>
              <a:off x="8017542"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93" name="tx93"/>
            <p:cNvSpPr/>
            <p:nvPr/>
          </p:nvSpPr>
          <p:spPr>
            <a:xfrm>
              <a:off x="8017542" y="337273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42</a:t>
              </a:r>
            </a:p>
          </p:txBody>
        </p:sp>
        <p:sp>
          <p:nvSpPr>
            <p:cNvPr id="94" name="tx94"/>
            <p:cNvSpPr/>
            <p:nvPr/>
          </p:nvSpPr>
          <p:spPr>
            <a:xfrm>
              <a:off x="1449691" y="39298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95" name="tx95"/>
            <p:cNvSpPr/>
            <p:nvPr/>
          </p:nvSpPr>
          <p:spPr>
            <a:xfrm>
              <a:off x="2759242" y="39950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517</a:t>
              </a:r>
            </a:p>
          </p:txBody>
        </p:sp>
        <p:sp>
          <p:nvSpPr>
            <p:cNvPr id="96" name="tx96"/>
            <p:cNvSpPr/>
            <p:nvPr/>
          </p:nvSpPr>
          <p:spPr>
            <a:xfrm>
              <a:off x="4068793" y="40261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426</a:t>
              </a:r>
            </a:p>
          </p:txBody>
        </p:sp>
        <p:sp>
          <p:nvSpPr>
            <p:cNvPr id="97" name="tx97"/>
            <p:cNvSpPr/>
            <p:nvPr/>
          </p:nvSpPr>
          <p:spPr>
            <a:xfrm>
              <a:off x="5378344" y="40065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484</a:t>
              </a:r>
            </a:p>
          </p:txBody>
        </p:sp>
        <p:sp>
          <p:nvSpPr>
            <p:cNvPr id="98" name="tx98"/>
            <p:cNvSpPr/>
            <p:nvPr/>
          </p:nvSpPr>
          <p:spPr>
            <a:xfrm>
              <a:off x="6425984" y="39735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580</a:t>
              </a:r>
            </a:p>
          </p:txBody>
        </p:sp>
        <p:sp>
          <p:nvSpPr>
            <p:cNvPr id="99" name="tx99"/>
            <p:cNvSpPr/>
            <p:nvPr/>
          </p:nvSpPr>
          <p:spPr>
            <a:xfrm>
              <a:off x="6687895" y="39699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00" name="tx100"/>
            <p:cNvSpPr/>
            <p:nvPr/>
          </p:nvSpPr>
          <p:spPr>
            <a:xfrm>
              <a:off x="6949805" y="39378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685</a:t>
              </a:r>
            </a:p>
          </p:txBody>
        </p:sp>
        <p:sp>
          <p:nvSpPr>
            <p:cNvPr id="101" name="tx101"/>
            <p:cNvSpPr/>
            <p:nvPr/>
          </p:nvSpPr>
          <p:spPr>
            <a:xfrm>
              <a:off x="7211715" y="39697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02" name="tx102"/>
            <p:cNvSpPr/>
            <p:nvPr/>
          </p:nvSpPr>
          <p:spPr>
            <a:xfrm>
              <a:off x="7473625" y="39638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609</a:t>
              </a:r>
            </a:p>
          </p:txBody>
        </p:sp>
        <p:sp>
          <p:nvSpPr>
            <p:cNvPr id="103" name="tx103"/>
            <p:cNvSpPr/>
            <p:nvPr/>
          </p:nvSpPr>
          <p:spPr>
            <a:xfrm>
              <a:off x="7735535" y="39701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590</a:t>
              </a:r>
            </a:p>
          </p:txBody>
        </p:sp>
        <p:sp>
          <p:nvSpPr>
            <p:cNvPr id="104" name="tx104"/>
            <p:cNvSpPr/>
            <p:nvPr/>
          </p:nvSpPr>
          <p:spPr>
            <a:xfrm>
              <a:off x="7997446" y="39530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640</a:t>
              </a:r>
            </a:p>
          </p:txBody>
        </p:sp>
        <p:sp>
          <p:nvSpPr>
            <p:cNvPr id="105" name="tx105"/>
            <p:cNvSpPr/>
            <p:nvPr/>
          </p:nvSpPr>
          <p:spPr>
            <a:xfrm>
              <a:off x="2759242" y="36968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356</a:t>
              </a:r>
            </a:p>
          </p:txBody>
        </p:sp>
        <p:sp>
          <p:nvSpPr>
            <p:cNvPr id="106" name="tx106"/>
            <p:cNvSpPr/>
            <p:nvPr/>
          </p:nvSpPr>
          <p:spPr>
            <a:xfrm>
              <a:off x="4068793" y="37782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a:t>
              </a:r>
            </a:p>
          </p:txBody>
        </p:sp>
        <p:sp>
          <p:nvSpPr>
            <p:cNvPr id="107" name="tx107"/>
            <p:cNvSpPr/>
            <p:nvPr/>
          </p:nvSpPr>
          <p:spPr>
            <a:xfrm>
              <a:off x="5378344" y="37737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08" name="tx108"/>
            <p:cNvSpPr/>
            <p:nvPr/>
          </p:nvSpPr>
          <p:spPr>
            <a:xfrm>
              <a:off x="6425984" y="370275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9" name="tx109"/>
            <p:cNvSpPr/>
            <p:nvPr/>
          </p:nvSpPr>
          <p:spPr>
            <a:xfrm>
              <a:off x="6687895" y="369777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10" name="tx110"/>
            <p:cNvSpPr/>
            <p:nvPr/>
          </p:nvSpPr>
          <p:spPr>
            <a:xfrm>
              <a:off x="6949805" y="365743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1" name="tx111"/>
            <p:cNvSpPr/>
            <p:nvPr/>
          </p:nvSpPr>
          <p:spPr>
            <a:xfrm>
              <a:off x="7211715" y="37106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12" name="tx112"/>
            <p:cNvSpPr/>
            <p:nvPr/>
          </p:nvSpPr>
          <p:spPr>
            <a:xfrm>
              <a:off x="7473625" y="37013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13" name="tx113"/>
            <p:cNvSpPr/>
            <p:nvPr/>
          </p:nvSpPr>
          <p:spPr>
            <a:xfrm>
              <a:off x="7735535" y="37121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14" name="tx114"/>
            <p:cNvSpPr/>
            <p:nvPr/>
          </p:nvSpPr>
          <p:spPr>
            <a:xfrm>
              <a:off x="7997446" y="36802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15" name="tx115"/>
            <p:cNvSpPr/>
            <p:nvPr/>
          </p:nvSpPr>
          <p:spPr>
            <a:xfrm>
              <a:off x="2768285" y="350947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874</a:t>
              </a:r>
            </a:p>
          </p:txBody>
        </p:sp>
        <p:sp>
          <p:nvSpPr>
            <p:cNvPr id="116" name="tx116"/>
            <p:cNvSpPr/>
            <p:nvPr/>
          </p:nvSpPr>
          <p:spPr>
            <a:xfrm>
              <a:off x="4077836" y="361026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726</a:t>
              </a:r>
            </a:p>
          </p:txBody>
        </p:sp>
        <p:sp>
          <p:nvSpPr>
            <p:cNvPr id="117" name="tx117"/>
            <p:cNvSpPr/>
            <p:nvPr/>
          </p:nvSpPr>
          <p:spPr>
            <a:xfrm>
              <a:off x="5387387" y="36402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682</a:t>
              </a:r>
            </a:p>
          </p:txBody>
        </p:sp>
        <p:sp>
          <p:nvSpPr>
            <p:cNvPr id="118" name="tx118"/>
            <p:cNvSpPr/>
            <p:nvPr/>
          </p:nvSpPr>
          <p:spPr>
            <a:xfrm>
              <a:off x="6435028" y="356162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797</a:t>
              </a:r>
            </a:p>
          </p:txBody>
        </p:sp>
        <p:sp>
          <p:nvSpPr>
            <p:cNvPr id="119" name="tx119"/>
            <p:cNvSpPr/>
            <p:nvPr/>
          </p:nvSpPr>
          <p:spPr>
            <a:xfrm>
              <a:off x="6696938" y="35587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802</a:t>
              </a:r>
            </a:p>
          </p:txBody>
        </p:sp>
        <p:sp>
          <p:nvSpPr>
            <p:cNvPr id="120" name="tx120"/>
            <p:cNvSpPr/>
            <p:nvPr/>
          </p:nvSpPr>
          <p:spPr>
            <a:xfrm>
              <a:off x="6958848" y="354227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826</a:t>
              </a:r>
            </a:p>
          </p:txBody>
        </p:sp>
        <p:sp>
          <p:nvSpPr>
            <p:cNvPr id="121" name="tx121"/>
            <p:cNvSpPr/>
            <p:nvPr/>
          </p:nvSpPr>
          <p:spPr>
            <a:xfrm>
              <a:off x="7220758" y="358486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763</a:t>
              </a:r>
            </a:p>
          </p:txBody>
        </p:sp>
        <p:sp>
          <p:nvSpPr>
            <p:cNvPr id="122" name="tx122"/>
            <p:cNvSpPr/>
            <p:nvPr/>
          </p:nvSpPr>
          <p:spPr>
            <a:xfrm>
              <a:off x="7482669" y="358072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769</a:t>
              </a:r>
            </a:p>
          </p:txBody>
        </p:sp>
        <p:sp>
          <p:nvSpPr>
            <p:cNvPr id="123" name="tx123"/>
            <p:cNvSpPr/>
            <p:nvPr/>
          </p:nvSpPr>
          <p:spPr>
            <a:xfrm>
              <a:off x="7744579" y="358995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756</a:t>
              </a:r>
            </a:p>
          </p:txBody>
        </p:sp>
        <p:sp>
          <p:nvSpPr>
            <p:cNvPr id="124" name="tx124"/>
            <p:cNvSpPr/>
            <p:nvPr/>
          </p:nvSpPr>
          <p:spPr>
            <a:xfrm>
              <a:off x="8006489" y="356024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799</a:t>
              </a:r>
            </a:p>
          </p:txBody>
        </p:sp>
        <p:sp>
          <p:nvSpPr>
            <p:cNvPr id="125" name="tx125"/>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6" name="tx126"/>
            <p:cNvSpPr/>
            <p:nvPr/>
          </p:nvSpPr>
          <p:spPr>
            <a:xfrm>
              <a:off x="577692" y="347734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7" name="tx127"/>
            <p:cNvSpPr/>
            <p:nvPr/>
          </p:nvSpPr>
          <p:spPr>
            <a:xfrm>
              <a:off x="577692" y="279478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8" name="tx128"/>
            <p:cNvSpPr/>
            <p:nvPr/>
          </p:nvSpPr>
          <p:spPr>
            <a:xfrm>
              <a:off x="577692" y="2112164"/>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129" name="tx12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1" name="tx13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2" name="tx13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3" name="tx13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6" name="tx136"/>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7" name="tx137"/>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8" name="tx138"/>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0" name="tx140"/>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2" name="tx142"/>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7" name="pl147"/>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8" name="pl148"/>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9" name="tx149"/>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0" name="tx150"/>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1" name="rc151"/>
            <p:cNvSpPr/>
            <p:nvPr/>
          </p:nvSpPr>
          <p:spPr>
            <a:xfrm>
              <a:off x="4744786" y="5080163"/>
              <a:ext cx="201456" cy="201456"/>
            </a:xfrm>
            <a:prstGeom prst="rect">
              <a:avLst/>
            </a:prstGeom>
            <a:solidFill>
              <a:srgbClr val="E2231A">
                <a:alpha val="90196"/>
              </a:srgbClr>
            </a:solidFill>
          </p:spPr>
          <p:txBody>
            <a:bodyPr/>
            <a:lstStyle/>
            <a:p/>
          </p:txBody>
        </p:sp>
        <p:sp>
          <p:nvSpPr>
            <p:cNvPr id="152" name="rc152"/>
            <p:cNvSpPr/>
            <p:nvPr/>
          </p:nvSpPr>
          <p:spPr>
            <a:xfrm>
              <a:off x="5708946" y="5080163"/>
              <a:ext cx="201456" cy="201456"/>
            </a:xfrm>
            <a:prstGeom prst="rect">
              <a:avLst/>
            </a:prstGeom>
            <a:solidFill>
              <a:srgbClr val="B3B3B3">
                <a:alpha val="90196"/>
              </a:srgbClr>
            </a:solidFill>
          </p:spPr>
          <p:txBody>
            <a:bodyPr/>
            <a:lstStyle/>
            <a:p/>
          </p:txBody>
        </p:sp>
        <p:sp>
          <p:nvSpPr>
            <p:cNvPr id="153" name="tx153"/>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4" name="tx154"/>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5" name="tx155"/>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6" name="tx156"/>
            <p:cNvSpPr/>
            <p:nvPr/>
          </p:nvSpPr>
          <p:spPr>
            <a:xfrm>
              <a:off x="1083092" y="1581351"/>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2000-2025</a:t>
              </a:r>
            </a:p>
          </p:txBody>
        </p:sp>
        <p:sp>
          <p:nvSpPr>
            <p:cNvPr id="157" name="pl157"/>
            <p:cNvSpPr/>
            <p:nvPr/>
          </p:nvSpPr>
          <p:spPr>
            <a:xfrm>
              <a:off x="22709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39684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6658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3633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2" name="pl162"/>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3" name="pl163"/>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4" name="pl164"/>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119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48171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146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2120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422266" y="5840557"/>
              <a:ext cx="4925687" cy="124062"/>
            </a:xfrm>
            <a:prstGeom prst="rect">
              <a:avLst/>
            </a:prstGeom>
            <a:solidFill>
              <a:srgbClr val="E2231A">
                <a:alpha val="90196"/>
              </a:srgbClr>
            </a:solidFill>
          </p:spPr>
          <p:txBody>
            <a:bodyPr/>
            <a:lstStyle/>
            <a:p/>
          </p:txBody>
        </p:sp>
        <p:sp>
          <p:nvSpPr>
            <p:cNvPr id="170" name="rc170"/>
            <p:cNvSpPr/>
            <p:nvPr/>
          </p:nvSpPr>
          <p:spPr>
            <a:xfrm>
              <a:off x="1422266" y="5685479"/>
              <a:ext cx="5010169" cy="124062"/>
            </a:xfrm>
            <a:prstGeom prst="rect">
              <a:avLst/>
            </a:prstGeom>
            <a:solidFill>
              <a:srgbClr val="E2231A">
                <a:alpha val="90196"/>
              </a:srgbClr>
            </a:solidFill>
          </p:spPr>
          <p:txBody>
            <a:bodyPr/>
            <a:lstStyle/>
            <a:p/>
          </p:txBody>
        </p:sp>
        <p:sp>
          <p:nvSpPr>
            <p:cNvPr id="171" name="rc171"/>
            <p:cNvSpPr/>
            <p:nvPr/>
          </p:nvSpPr>
          <p:spPr>
            <a:xfrm>
              <a:off x="1422266" y="5530401"/>
              <a:ext cx="5435483" cy="124062"/>
            </a:xfrm>
            <a:prstGeom prst="rect">
              <a:avLst/>
            </a:prstGeom>
            <a:solidFill>
              <a:srgbClr val="E2231A">
                <a:alpha val="90196"/>
              </a:srgbClr>
            </a:solidFill>
          </p:spPr>
          <p:txBody>
            <a:bodyPr/>
            <a:lstStyle/>
            <a:p/>
          </p:txBody>
        </p:sp>
        <p:sp>
          <p:nvSpPr>
            <p:cNvPr id="172" name="rc172"/>
            <p:cNvSpPr/>
            <p:nvPr/>
          </p:nvSpPr>
          <p:spPr>
            <a:xfrm>
              <a:off x="6347953" y="5840557"/>
              <a:ext cx="1840625" cy="124062"/>
            </a:xfrm>
            <a:prstGeom prst="rect">
              <a:avLst/>
            </a:prstGeom>
            <a:solidFill>
              <a:srgbClr val="B3B3B3">
                <a:alpha val="90196"/>
              </a:srgbClr>
            </a:solidFill>
          </p:spPr>
          <p:txBody>
            <a:bodyPr/>
            <a:lstStyle/>
            <a:p/>
          </p:txBody>
        </p:sp>
        <p:sp>
          <p:nvSpPr>
            <p:cNvPr id="173" name="rc173"/>
            <p:cNvSpPr/>
            <p:nvPr/>
          </p:nvSpPr>
          <p:spPr>
            <a:xfrm>
              <a:off x="6432436" y="5685479"/>
              <a:ext cx="1403878" cy="124062"/>
            </a:xfrm>
            <a:prstGeom prst="rect">
              <a:avLst/>
            </a:prstGeom>
            <a:solidFill>
              <a:srgbClr val="B3B3B3">
                <a:alpha val="90196"/>
              </a:srgbClr>
            </a:solidFill>
          </p:spPr>
          <p:txBody>
            <a:bodyPr/>
            <a:lstStyle/>
            <a:p/>
          </p:txBody>
        </p:sp>
        <p:sp>
          <p:nvSpPr>
            <p:cNvPr id="174" name="rc174"/>
            <p:cNvSpPr/>
            <p:nvPr/>
          </p:nvSpPr>
          <p:spPr>
            <a:xfrm>
              <a:off x="6857749" y="5530401"/>
              <a:ext cx="1347990" cy="124062"/>
            </a:xfrm>
            <a:prstGeom prst="rect">
              <a:avLst/>
            </a:prstGeom>
            <a:solidFill>
              <a:srgbClr val="B3B3B3">
                <a:alpha val="90196"/>
              </a:srgbClr>
            </a:solidFill>
          </p:spPr>
          <p:txBody>
            <a:bodyPr/>
            <a:lstStyle/>
            <a:p/>
          </p:txBody>
        </p:sp>
        <p:sp>
          <p:nvSpPr>
            <p:cNvPr id="175" name="tx175"/>
            <p:cNvSpPr/>
            <p:nvPr/>
          </p:nvSpPr>
          <p:spPr>
            <a:xfrm>
              <a:off x="8333260"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797.2</a:t>
              </a:r>
            </a:p>
          </p:txBody>
        </p:sp>
        <p:sp>
          <p:nvSpPr>
            <p:cNvPr id="176" name="tx176"/>
            <p:cNvSpPr/>
            <p:nvPr/>
          </p:nvSpPr>
          <p:spPr>
            <a:xfrm>
              <a:off x="7980996" y="5705786"/>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755.7</a:t>
              </a:r>
            </a:p>
          </p:txBody>
        </p:sp>
        <p:sp>
          <p:nvSpPr>
            <p:cNvPr id="177" name="tx177"/>
            <p:cNvSpPr/>
            <p:nvPr/>
          </p:nvSpPr>
          <p:spPr>
            <a:xfrm>
              <a:off x="835042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799.3</a:t>
              </a:r>
            </a:p>
          </p:txBody>
        </p:sp>
        <p:sp>
          <p:nvSpPr>
            <p:cNvPr id="178" name="tx178"/>
            <p:cNvSpPr/>
            <p:nvPr/>
          </p:nvSpPr>
          <p:spPr>
            <a:xfrm>
              <a:off x="374042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580.4</a:t>
              </a:r>
            </a:p>
          </p:txBody>
        </p:sp>
        <p:sp>
          <p:nvSpPr>
            <p:cNvPr id="179" name="tx179"/>
            <p:cNvSpPr/>
            <p:nvPr/>
          </p:nvSpPr>
          <p:spPr>
            <a:xfrm>
              <a:off x="378266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590.3</a:t>
              </a:r>
            </a:p>
          </p:txBody>
        </p:sp>
        <p:sp>
          <p:nvSpPr>
            <p:cNvPr id="180" name="tx180"/>
            <p:cNvSpPr/>
            <p:nvPr/>
          </p:nvSpPr>
          <p:spPr>
            <a:xfrm>
              <a:off x="3995326"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640.4</a:t>
              </a:r>
            </a:p>
          </p:txBody>
        </p:sp>
        <p:sp>
          <p:nvSpPr>
            <p:cNvPr id="181" name="tx181"/>
            <p:cNvSpPr/>
            <p:nvPr/>
          </p:nvSpPr>
          <p:spPr>
            <a:xfrm>
              <a:off x="7123585"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216.9</a:t>
              </a:r>
            </a:p>
          </p:txBody>
        </p:sp>
        <p:sp>
          <p:nvSpPr>
            <p:cNvPr id="182" name="tx182"/>
            <p:cNvSpPr/>
            <p:nvPr/>
          </p:nvSpPr>
          <p:spPr>
            <a:xfrm>
              <a:off x="698969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165.4</a:t>
              </a:r>
            </a:p>
          </p:txBody>
        </p:sp>
        <p:sp>
          <p:nvSpPr>
            <p:cNvPr id="183" name="tx183"/>
            <p:cNvSpPr/>
            <p:nvPr/>
          </p:nvSpPr>
          <p:spPr>
            <a:xfrm>
              <a:off x="738706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158.8</a:t>
              </a:r>
            </a:p>
          </p:txBody>
        </p:sp>
        <p:sp>
          <p:nvSpPr>
            <p:cNvPr id="184" name="tx184"/>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7" name="tx187"/>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8" name="tx188"/>
            <p:cNvSpPr/>
            <p:nvPr/>
          </p:nvSpPr>
          <p:spPr>
            <a:xfrm>
              <a:off x="295658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9" name="tx189"/>
            <p:cNvSpPr/>
            <p:nvPr/>
          </p:nvSpPr>
          <p:spPr>
            <a:xfrm>
              <a:off x="465404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90" name="tx190"/>
            <p:cNvSpPr/>
            <p:nvPr/>
          </p:nvSpPr>
          <p:spPr>
            <a:xfrm>
              <a:off x="6351495"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91" name="tx191"/>
            <p:cNvSpPr/>
            <p:nvPr/>
          </p:nvSpPr>
          <p:spPr>
            <a:xfrm>
              <a:off x="804894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92" name="tx192"/>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56%. This is similar to in 2019, where coverage was 57%.
640,000 children missed their routine first dose of measles vaccine.
MCV2 is typically administered to children between 18 months and five years old. MCV2 coverage declined at 42% in 2025.</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59% in 2024 to 56% in 2025 - below the 95% level needed to prevent outbreaks and, leaving 640,000 children without any protection against measles. MCV2 coverage declined at from 44% in 2024 to 42% in 2025 - below the IA2030 target of 90%.</a:t>
            </a:r>
          </a:p>
        </p:txBody>
      </p:sp>
      <p:grpSp xmlns:pic="http://schemas.openxmlformats.org/drawingml/2006/picture">
        <p:nvGrpSpPr>
          <p:cNvPr id="197" name=""/>
          <p:cNvGrpSpPr/>
          <p:nvPr/>
        </p:nvGrpSpPr>
        <p:grpSpPr>
          <a:xfrm>
            <a:off x="292608" y="1097280"/>
            <a:ext cx="8595360" cy="28575"/>
            <a:chOff x="292608" y="1097280"/>
            <a:chExt cx="8595360" cy="28575"/>
          </a:xfrm>
        </p:grpSpPr>
        <p:sp>
          <p:nvSpPr>
            <p:cNvPr id="19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16185"/>
              <a:ext cx="3397293" cy="852982"/>
            </a:xfrm>
            <a:custGeom>
              <a:avLst/>
              <a:pathLst>
                <a:path w="3397293" h="852982">
                  <a:moveTo>
                    <a:pt x="0" y="852982"/>
                  </a:moveTo>
                  <a:lnTo>
                    <a:pt x="135891" y="634269"/>
                  </a:lnTo>
                  <a:lnTo>
                    <a:pt x="271783" y="678011"/>
                  </a:lnTo>
                  <a:lnTo>
                    <a:pt x="407675" y="590526"/>
                  </a:lnTo>
                  <a:lnTo>
                    <a:pt x="543566" y="393684"/>
                  </a:lnTo>
                  <a:lnTo>
                    <a:pt x="679458" y="349941"/>
                  </a:lnTo>
                  <a:lnTo>
                    <a:pt x="815350" y="284327"/>
                  </a:lnTo>
                  <a:lnTo>
                    <a:pt x="951242" y="240584"/>
                  </a:lnTo>
                  <a:lnTo>
                    <a:pt x="1087133" y="153099"/>
                  </a:lnTo>
                  <a:lnTo>
                    <a:pt x="1223025" y="131228"/>
                  </a:lnTo>
                  <a:lnTo>
                    <a:pt x="1358917" y="87485"/>
                  </a:lnTo>
                  <a:lnTo>
                    <a:pt x="1494809" y="43742"/>
                  </a:lnTo>
                  <a:lnTo>
                    <a:pt x="1630700" y="153099"/>
                  </a:lnTo>
                  <a:lnTo>
                    <a:pt x="1766592" y="196842"/>
                  </a:lnTo>
                  <a:lnTo>
                    <a:pt x="1902484" y="131228"/>
                  </a:lnTo>
                  <a:lnTo>
                    <a:pt x="2038375" y="87485"/>
                  </a:lnTo>
                  <a:lnTo>
                    <a:pt x="2174267" y="43742"/>
                  </a:lnTo>
                  <a:lnTo>
                    <a:pt x="2310159" y="43742"/>
                  </a:lnTo>
                  <a:lnTo>
                    <a:pt x="2446051" y="0"/>
                  </a:lnTo>
                  <a:lnTo>
                    <a:pt x="2581942" y="196842"/>
                  </a:lnTo>
                  <a:lnTo>
                    <a:pt x="2717834" y="196842"/>
                  </a:lnTo>
                  <a:lnTo>
                    <a:pt x="2853726" y="328070"/>
                  </a:lnTo>
                  <a:lnTo>
                    <a:pt x="2989618" y="174970"/>
                  </a:lnTo>
                  <a:lnTo>
                    <a:pt x="3125509" y="196842"/>
                  </a:lnTo>
                  <a:lnTo>
                    <a:pt x="3261401" y="153099"/>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16185"/>
              <a:ext cx="3397293" cy="852982"/>
            </a:xfrm>
            <a:custGeom>
              <a:avLst/>
              <a:pathLst>
                <a:path w="3397293" h="852982">
                  <a:moveTo>
                    <a:pt x="0" y="852982"/>
                  </a:moveTo>
                  <a:lnTo>
                    <a:pt x="135891" y="634269"/>
                  </a:lnTo>
                  <a:lnTo>
                    <a:pt x="271783" y="678011"/>
                  </a:lnTo>
                  <a:lnTo>
                    <a:pt x="407675" y="590526"/>
                  </a:lnTo>
                  <a:lnTo>
                    <a:pt x="543566" y="393684"/>
                  </a:lnTo>
                  <a:lnTo>
                    <a:pt x="679458" y="349941"/>
                  </a:lnTo>
                  <a:lnTo>
                    <a:pt x="815350" y="284327"/>
                  </a:lnTo>
                  <a:lnTo>
                    <a:pt x="951242" y="240584"/>
                  </a:lnTo>
                  <a:lnTo>
                    <a:pt x="1087133" y="153099"/>
                  </a:lnTo>
                  <a:lnTo>
                    <a:pt x="1223025" y="131228"/>
                  </a:lnTo>
                  <a:lnTo>
                    <a:pt x="1358917" y="87485"/>
                  </a:lnTo>
                  <a:lnTo>
                    <a:pt x="1494809" y="43742"/>
                  </a:lnTo>
                  <a:lnTo>
                    <a:pt x="1630700" y="153099"/>
                  </a:lnTo>
                  <a:lnTo>
                    <a:pt x="1766592" y="196842"/>
                  </a:lnTo>
                  <a:lnTo>
                    <a:pt x="1902484" y="131228"/>
                  </a:lnTo>
                  <a:lnTo>
                    <a:pt x="2038375" y="87485"/>
                  </a:lnTo>
                  <a:lnTo>
                    <a:pt x="2174267" y="43742"/>
                  </a:lnTo>
                  <a:lnTo>
                    <a:pt x="2310159" y="43742"/>
                  </a:lnTo>
                  <a:lnTo>
                    <a:pt x="2446051" y="0"/>
                  </a:lnTo>
                  <a:lnTo>
                    <a:pt x="2581942" y="196842"/>
                  </a:lnTo>
                  <a:lnTo>
                    <a:pt x="2717834" y="196842"/>
                  </a:lnTo>
                  <a:lnTo>
                    <a:pt x="2853726" y="328070"/>
                  </a:lnTo>
                  <a:lnTo>
                    <a:pt x="2989618" y="174970"/>
                  </a:lnTo>
                  <a:lnTo>
                    <a:pt x="3125509" y="196842"/>
                  </a:lnTo>
                  <a:lnTo>
                    <a:pt x="3261401" y="153099"/>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640351"/>
            </a:xfrm>
            <a:custGeom>
              <a:avLst/>
              <a:pathLst>
                <a:path w="0" h="1640351">
                  <a:moveTo>
                    <a:pt x="0" y="0"/>
                  </a:moveTo>
                  <a:lnTo>
                    <a:pt x="0" y="164035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06082"/>
            </a:xfrm>
            <a:custGeom>
              <a:avLst/>
              <a:pathLst>
                <a:path w="0" h="1006082">
                  <a:moveTo>
                    <a:pt x="0" y="0"/>
                  </a:moveTo>
                  <a:lnTo>
                    <a:pt x="0" y="1006082"/>
                  </a:lnTo>
                </a:path>
              </a:pathLst>
            </a:custGeom>
            <a:ln w="13550" cap="flat">
              <a:solidFill>
                <a:srgbClr val="0058AB">
                  <a:alpha val="100000"/>
                </a:srgbClr>
              </a:solidFill>
              <a:prstDash val="dot"/>
              <a:round/>
            </a:ln>
          </p:spPr>
          <p:txBody>
            <a:bodyPr/>
            <a:lstStyle/>
            <a:p/>
          </p:txBody>
        </p:sp>
        <p:sp>
          <p:nvSpPr>
            <p:cNvPr id="32" name="pl32"/>
            <p:cNvSpPr/>
            <p:nvPr/>
          </p:nvSpPr>
          <p:spPr>
            <a:xfrm>
              <a:off x="1120965" y="2616185"/>
              <a:ext cx="3397293" cy="852982"/>
            </a:xfrm>
            <a:custGeom>
              <a:avLst/>
              <a:pathLst>
                <a:path w="3397293" h="852982">
                  <a:moveTo>
                    <a:pt x="0" y="852982"/>
                  </a:moveTo>
                  <a:lnTo>
                    <a:pt x="135891" y="634269"/>
                  </a:lnTo>
                  <a:lnTo>
                    <a:pt x="271783" y="678011"/>
                  </a:lnTo>
                  <a:lnTo>
                    <a:pt x="407675" y="590526"/>
                  </a:lnTo>
                  <a:lnTo>
                    <a:pt x="543566" y="393684"/>
                  </a:lnTo>
                  <a:lnTo>
                    <a:pt x="679458" y="349941"/>
                  </a:lnTo>
                  <a:lnTo>
                    <a:pt x="815350" y="284327"/>
                  </a:lnTo>
                  <a:lnTo>
                    <a:pt x="951242" y="240584"/>
                  </a:lnTo>
                  <a:lnTo>
                    <a:pt x="1087133" y="153099"/>
                  </a:lnTo>
                  <a:lnTo>
                    <a:pt x="1223025" y="131228"/>
                  </a:lnTo>
                  <a:lnTo>
                    <a:pt x="1358917" y="87485"/>
                  </a:lnTo>
                  <a:lnTo>
                    <a:pt x="1494809" y="43742"/>
                  </a:lnTo>
                  <a:lnTo>
                    <a:pt x="1630700" y="153099"/>
                  </a:lnTo>
                  <a:lnTo>
                    <a:pt x="1766592" y="196842"/>
                  </a:lnTo>
                  <a:lnTo>
                    <a:pt x="1902484" y="131228"/>
                  </a:lnTo>
                  <a:lnTo>
                    <a:pt x="2038375" y="87485"/>
                  </a:lnTo>
                  <a:lnTo>
                    <a:pt x="2174267" y="43742"/>
                  </a:lnTo>
                  <a:lnTo>
                    <a:pt x="2310159" y="43742"/>
                  </a:lnTo>
                  <a:lnTo>
                    <a:pt x="2446051" y="0"/>
                  </a:lnTo>
                  <a:lnTo>
                    <a:pt x="2581942" y="196842"/>
                  </a:lnTo>
                  <a:lnTo>
                    <a:pt x="2717834" y="196842"/>
                  </a:lnTo>
                  <a:lnTo>
                    <a:pt x="2853726" y="328070"/>
                  </a:lnTo>
                  <a:lnTo>
                    <a:pt x="2989618" y="174970"/>
                  </a:lnTo>
                  <a:lnTo>
                    <a:pt x="3125509" y="196842"/>
                  </a:lnTo>
                  <a:lnTo>
                    <a:pt x="3261401" y="153099"/>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69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6960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661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2855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36706" y="496127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0" name="tx60"/>
            <p:cNvSpPr/>
            <p:nvPr/>
          </p:nvSpPr>
          <p:spPr>
            <a:xfrm>
              <a:off x="293319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95654"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421706" y="1403693"/>
              <a:ext cx="27958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Afghanistan,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02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204836"/>
              <a:ext cx="3397293" cy="1722368"/>
            </a:xfrm>
            <a:custGeom>
              <a:avLst/>
              <a:pathLst>
                <a:path w="3397293" h="1722368">
                  <a:moveTo>
                    <a:pt x="0" y="1722368"/>
                  </a:moveTo>
                  <a:lnTo>
                    <a:pt x="135891" y="1280735"/>
                  </a:lnTo>
                  <a:lnTo>
                    <a:pt x="271783" y="1369062"/>
                  </a:lnTo>
                  <a:lnTo>
                    <a:pt x="407675" y="1192409"/>
                  </a:lnTo>
                  <a:lnTo>
                    <a:pt x="543566" y="794939"/>
                  </a:lnTo>
                  <a:lnTo>
                    <a:pt x="679458" y="706612"/>
                  </a:lnTo>
                  <a:lnTo>
                    <a:pt x="815350" y="574122"/>
                  </a:lnTo>
                  <a:lnTo>
                    <a:pt x="951242" y="485796"/>
                  </a:lnTo>
                  <a:lnTo>
                    <a:pt x="1087133" y="309143"/>
                  </a:lnTo>
                  <a:lnTo>
                    <a:pt x="1223025" y="264979"/>
                  </a:lnTo>
                  <a:lnTo>
                    <a:pt x="1358917" y="176653"/>
                  </a:lnTo>
                  <a:lnTo>
                    <a:pt x="1494809" y="88326"/>
                  </a:lnTo>
                  <a:lnTo>
                    <a:pt x="1630700" y="309143"/>
                  </a:lnTo>
                  <a:lnTo>
                    <a:pt x="1766592" y="397469"/>
                  </a:lnTo>
                  <a:lnTo>
                    <a:pt x="1902484" y="264979"/>
                  </a:lnTo>
                  <a:lnTo>
                    <a:pt x="2038375" y="176653"/>
                  </a:lnTo>
                  <a:lnTo>
                    <a:pt x="2174267" y="88326"/>
                  </a:lnTo>
                  <a:lnTo>
                    <a:pt x="2310159" y="88326"/>
                  </a:lnTo>
                  <a:lnTo>
                    <a:pt x="2446051" y="0"/>
                  </a:lnTo>
                  <a:lnTo>
                    <a:pt x="2581942" y="397469"/>
                  </a:lnTo>
                  <a:lnTo>
                    <a:pt x="2717834" y="397469"/>
                  </a:lnTo>
                  <a:lnTo>
                    <a:pt x="2853726" y="662449"/>
                  </a:lnTo>
                  <a:lnTo>
                    <a:pt x="2989618" y="353306"/>
                  </a:lnTo>
                  <a:lnTo>
                    <a:pt x="3125509" y="397469"/>
                  </a:lnTo>
                  <a:lnTo>
                    <a:pt x="3261401" y="309143"/>
                  </a:lnTo>
                  <a:lnTo>
                    <a:pt x="3397293" y="441633"/>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02305"/>
              <a:ext cx="3397293" cy="662449"/>
            </a:xfrm>
            <a:custGeom>
              <a:avLst/>
              <a:pathLst>
                <a:path w="3397293" h="662449">
                  <a:moveTo>
                    <a:pt x="0" y="662449"/>
                  </a:moveTo>
                  <a:lnTo>
                    <a:pt x="135891" y="618286"/>
                  </a:lnTo>
                  <a:lnTo>
                    <a:pt x="271783" y="618286"/>
                  </a:lnTo>
                  <a:lnTo>
                    <a:pt x="407675" y="574122"/>
                  </a:lnTo>
                  <a:lnTo>
                    <a:pt x="543566" y="485796"/>
                  </a:lnTo>
                  <a:lnTo>
                    <a:pt x="679458" y="397469"/>
                  </a:lnTo>
                  <a:lnTo>
                    <a:pt x="815350" y="309143"/>
                  </a:lnTo>
                  <a:lnTo>
                    <a:pt x="951242" y="309143"/>
                  </a:lnTo>
                  <a:lnTo>
                    <a:pt x="1087133" y="220816"/>
                  </a:lnTo>
                  <a:lnTo>
                    <a:pt x="1223025" y="132489"/>
                  </a:lnTo>
                  <a:lnTo>
                    <a:pt x="1358917" y="88326"/>
                  </a:lnTo>
                  <a:lnTo>
                    <a:pt x="1494809" y="88326"/>
                  </a:lnTo>
                  <a:lnTo>
                    <a:pt x="1630700" y="88326"/>
                  </a:lnTo>
                  <a:lnTo>
                    <a:pt x="1766592" y="88326"/>
                  </a:lnTo>
                  <a:lnTo>
                    <a:pt x="1902484" y="88326"/>
                  </a:lnTo>
                  <a:lnTo>
                    <a:pt x="2038375" y="88326"/>
                  </a:lnTo>
                  <a:lnTo>
                    <a:pt x="2174267" y="44163"/>
                  </a:lnTo>
                  <a:lnTo>
                    <a:pt x="2310159" y="44163"/>
                  </a:lnTo>
                  <a:lnTo>
                    <a:pt x="2446051" y="0"/>
                  </a:lnTo>
                  <a:lnTo>
                    <a:pt x="2581942" y="0"/>
                  </a:lnTo>
                  <a:lnTo>
                    <a:pt x="2717834" y="132489"/>
                  </a:lnTo>
                  <a:lnTo>
                    <a:pt x="2853726" y="220816"/>
                  </a:lnTo>
                  <a:lnTo>
                    <a:pt x="2989618" y="132489"/>
                  </a:lnTo>
                  <a:lnTo>
                    <a:pt x="3125509" y="132489"/>
                  </a:lnTo>
                  <a:lnTo>
                    <a:pt x="3261401" y="88326"/>
                  </a:lnTo>
                  <a:lnTo>
                    <a:pt x="3397293" y="88326"/>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13979"/>
              <a:ext cx="3397293" cy="1545715"/>
            </a:xfrm>
            <a:custGeom>
              <a:avLst/>
              <a:pathLst>
                <a:path w="3397293" h="1545715">
                  <a:moveTo>
                    <a:pt x="0" y="1545715"/>
                  </a:moveTo>
                  <a:lnTo>
                    <a:pt x="135891" y="1501552"/>
                  </a:lnTo>
                  <a:lnTo>
                    <a:pt x="271783" y="1501552"/>
                  </a:lnTo>
                  <a:lnTo>
                    <a:pt x="407675" y="1369062"/>
                  </a:lnTo>
                  <a:lnTo>
                    <a:pt x="543566" y="1192409"/>
                  </a:lnTo>
                  <a:lnTo>
                    <a:pt x="679458" y="1059919"/>
                  </a:lnTo>
                  <a:lnTo>
                    <a:pt x="815350" y="1059919"/>
                  </a:lnTo>
                  <a:lnTo>
                    <a:pt x="951242" y="1015755"/>
                  </a:lnTo>
                  <a:lnTo>
                    <a:pt x="1087133" y="971592"/>
                  </a:lnTo>
                  <a:lnTo>
                    <a:pt x="1223025" y="750776"/>
                  </a:lnTo>
                  <a:lnTo>
                    <a:pt x="1358917" y="662449"/>
                  </a:lnTo>
                  <a:lnTo>
                    <a:pt x="1494809" y="574122"/>
                  </a:lnTo>
                  <a:lnTo>
                    <a:pt x="1630700" y="618286"/>
                  </a:lnTo>
                  <a:lnTo>
                    <a:pt x="1766592" y="574122"/>
                  </a:lnTo>
                  <a:lnTo>
                    <a:pt x="1902484" y="441633"/>
                  </a:lnTo>
                  <a:lnTo>
                    <a:pt x="2038375" y="353306"/>
                  </a:lnTo>
                  <a:lnTo>
                    <a:pt x="2174267" y="309143"/>
                  </a:lnTo>
                  <a:lnTo>
                    <a:pt x="2310159" y="264979"/>
                  </a:lnTo>
                  <a:lnTo>
                    <a:pt x="2446051" y="132489"/>
                  </a:lnTo>
                  <a:lnTo>
                    <a:pt x="2581942" y="88326"/>
                  </a:lnTo>
                  <a:lnTo>
                    <a:pt x="2717834" y="264979"/>
                  </a:lnTo>
                  <a:lnTo>
                    <a:pt x="2853726" y="264979"/>
                  </a:lnTo>
                  <a:lnTo>
                    <a:pt x="2989618" y="88326"/>
                  </a:lnTo>
                  <a:lnTo>
                    <a:pt x="3125509" y="13248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0230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204836"/>
              <a:ext cx="3397293" cy="1722368"/>
            </a:xfrm>
            <a:custGeom>
              <a:avLst/>
              <a:pathLst>
                <a:path w="3397293" h="1722368">
                  <a:moveTo>
                    <a:pt x="0" y="1722368"/>
                  </a:moveTo>
                  <a:lnTo>
                    <a:pt x="135891" y="1280735"/>
                  </a:lnTo>
                  <a:lnTo>
                    <a:pt x="271783" y="1369062"/>
                  </a:lnTo>
                  <a:lnTo>
                    <a:pt x="407675" y="1192409"/>
                  </a:lnTo>
                  <a:lnTo>
                    <a:pt x="543566" y="794939"/>
                  </a:lnTo>
                  <a:lnTo>
                    <a:pt x="679458" y="706612"/>
                  </a:lnTo>
                  <a:lnTo>
                    <a:pt x="815350" y="574122"/>
                  </a:lnTo>
                  <a:lnTo>
                    <a:pt x="951242" y="485796"/>
                  </a:lnTo>
                  <a:lnTo>
                    <a:pt x="1087133" y="309143"/>
                  </a:lnTo>
                  <a:lnTo>
                    <a:pt x="1223025" y="264979"/>
                  </a:lnTo>
                  <a:lnTo>
                    <a:pt x="1358917" y="176653"/>
                  </a:lnTo>
                  <a:lnTo>
                    <a:pt x="1494809" y="88326"/>
                  </a:lnTo>
                  <a:lnTo>
                    <a:pt x="1630700" y="309143"/>
                  </a:lnTo>
                  <a:lnTo>
                    <a:pt x="1766592" y="397469"/>
                  </a:lnTo>
                  <a:lnTo>
                    <a:pt x="1902484" y="264979"/>
                  </a:lnTo>
                  <a:lnTo>
                    <a:pt x="2038375" y="176653"/>
                  </a:lnTo>
                  <a:lnTo>
                    <a:pt x="2174267" y="88326"/>
                  </a:lnTo>
                  <a:lnTo>
                    <a:pt x="2310159" y="88326"/>
                  </a:lnTo>
                  <a:lnTo>
                    <a:pt x="2446051" y="0"/>
                  </a:lnTo>
                  <a:lnTo>
                    <a:pt x="2581942" y="397469"/>
                  </a:lnTo>
                  <a:lnTo>
                    <a:pt x="2717834" y="397469"/>
                  </a:lnTo>
                  <a:lnTo>
                    <a:pt x="2853726" y="662449"/>
                  </a:lnTo>
                  <a:lnTo>
                    <a:pt x="2989618" y="353306"/>
                  </a:lnTo>
                  <a:lnTo>
                    <a:pt x="3125509" y="397469"/>
                  </a:lnTo>
                  <a:lnTo>
                    <a:pt x="3261401" y="309143"/>
                  </a:lnTo>
                  <a:lnTo>
                    <a:pt x="3397293" y="441633"/>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34174"/>
              <a:ext cx="0" cy="1793030"/>
            </a:xfrm>
            <a:custGeom>
              <a:avLst/>
              <a:pathLst>
                <a:path w="0" h="1793030">
                  <a:moveTo>
                    <a:pt x="0" y="1793030"/>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34174"/>
              <a:ext cx="0" cy="777274"/>
            </a:xfrm>
            <a:custGeom>
              <a:avLst/>
              <a:pathLst>
                <a:path w="0" h="777274">
                  <a:moveTo>
                    <a:pt x="0" y="7772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34174"/>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34174"/>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34174"/>
              <a:ext cx="0" cy="468131"/>
            </a:xfrm>
            <a:custGeom>
              <a:avLst/>
              <a:pathLst>
                <a:path w="0" h="468131">
                  <a:moveTo>
                    <a:pt x="0" y="46813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34174"/>
              <a:ext cx="0" cy="379804"/>
            </a:xfrm>
            <a:custGeom>
              <a:avLst/>
              <a:pathLst>
                <a:path w="0" h="379804">
                  <a:moveTo>
                    <a:pt x="0" y="3798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34174"/>
              <a:ext cx="0" cy="512294"/>
            </a:xfrm>
            <a:custGeom>
              <a:avLst/>
              <a:pathLst>
                <a:path w="0" h="512294">
                  <a:moveTo>
                    <a:pt x="0" y="51229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204836"/>
              <a:ext cx="3397293" cy="1722368"/>
            </a:xfrm>
            <a:custGeom>
              <a:avLst/>
              <a:pathLst>
                <a:path w="3397293" h="1722368">
                  <a:moveTo>
                    <a:pt x="0" y="1722368"/>
                  </a:moveTo>
                  <a:lnTo>
                    <a:pt x="135891" y="1280735"/>
                  </a:lnTo>
                  <a:lnTo>
                    <a:pt x="271783" y="1369062"/>
                  </a:lnTo>
                  <a:lnTo>
                    <a:pt x="407675" y="1192409"/>
                  </a:lnTo>
                  <a:lnTo>
                    <a:pt x="543566" y="794939"/>
                  </a:lnTo>
                  <a:lnTo>
                    <a:pt x="679458" y="706612"/>
                  </a:lnTo>
                  <a:lnTo>
                    <a:pt x="815350" y="574122"/>
                  </a:lnTo>
                  <a:lnTo>
                    <a:pt x="951242" y="485796"/>
                  </a:lnTo>
                  <a:lnTo>
                    <a:pt x="1087133" y="309143"/>
                  </a:lnTo>
                  <a:lnTo>
                    <a:pt x="1223025" y="264979"/>
                  </a:lnTo>
                  <a:lnTo>
                    <a:pt x="1358917" y="176653"/>
                  </a:lnTo>
                  <a:lnTo>
                    <a:pt x="1494809" y="88326"/>
                  </a:lnTo>
                  <a:lnTo>
                    <a:pt x="1630700" y="309143"/>
                  </a:lnTo>
                  <a:lnTo>
                    <a:pt x="1766592" y="397469"/>
                  </a:lnTo>
                  <a:lnTo>
                    <a:pt x="1902484" y="264979"/>
                  </a:lnTo>
                  <a:lnTo>
                    <a:pt x="2038375" y="176653"/>
                  </a:lnTo>
                  <a:lnTo>
                    <a:pt x="2174267" y="88326"/>
                  </a:lnTo>
                  <a:lnTo>
                    <a:pt x="2310159" y="88326"/>
                  </a:lnTo>
                  <a:lnTo>
                    <a:pt x="2446051" y="0"/>
                  </a:lnTo>
                  <a:lnTo>
                    <a:pt x="2581942" y="397469"/>
                  </a:lnTo>
                  <a:lnTo>
                    <a:pt x="2717834" y="397469"/>
                  </a:lnTo>
                  <a:lnTo>
                    <a:pt x="2853726" y="662449"/>
                  </a:lnTo>
                  <a:lnTo>
                    <a:pt x="2989618" y="353306"/>
                  </a:lnTo>
                  <a:lnTo>
                    <a:pt x="3125509" y="397469"/>
                  </a:lnTo>
                  <a:lnTo>
                    <a:pt x="3261401" y="309143"/>
                  </a:lnTo>
                  <a:lnTo>
                    <a:pt x="3397293" y="441633"/>
                  </a:lnTo>
                </a:path>
              </a:pathLst>
            </a:custGeom>
            <a:ln w="27101" cap="flat">
              <a:solidFill>
                <a:srgbClr val="0058AB">
                  <a:alpha val="100000"/>
                </a:srgbClr>
              </a:solidFill>
              <a:prstDash val="solid"/>
              <a:round/>
            </a:ln>
          </p:spPr>
          <p:txBody>
            <a:bodyPr/>
            <a:lstStyle/>
            <a:p/>
          </p:txBody>
        </p:sp>
        <p:sp>
          <p:nvSpPr>
            <p:cNvPr id="89" name="tx89"/>
            <p:cNvSpPr/>
            <p:nvPr/>
          </p:nvSpPr>
          <p:spPr>
            <a:xfrm>
              <a:off x="5359324" y="207601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0" name="tx90"/>
            <p:cNvSpPr/>
            <p:nvPr/>
          </p:nvSpPr>
          <p:spPr>
            <a:xfrm>
              <a:off x="6068928" y="207871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66436" y="20774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45895" y="207744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989462" y="2076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773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786762" y="20773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4748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5501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6669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86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8630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8279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74525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53405" y="496127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14" name="tx114"/>
            <p:cNvSpPr/>
            <p:nvPr/>
          </p:nvSpPr>
          <p:spPr>
            <a:xfrm>
              <a:off x="724989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12353"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604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468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03332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036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900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765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6634872" cy="114824"/>
            </a:xfrm>
            <a:prstGeom prst="rect">
              <a:avLst/>
            </a:prstGeom>
            <a:solidFill>
              <a:srgbClr val="E2231A">
                <a:alpha val="80000"/>
              </a:srgbClr>
            </a:solidFill>
          </p:spPr>
          <p:txBody>
            <a:bodyPr/>
            <a:lstStyle/>
            <a:p/>
          </p:txBody>
        </p:sp>
        <p:sp>
          <p:nvSpPr>
            <p:cNvPr id="128" name="rc128"/>
            <p:cNvSpPr/>
            <p:nvPr/>
          </p:nvSpPr>
          <p:spPr>
            <a:xfrm>
              <a:off x="1317178" y="5743865"/>
              <a:ext cx="6748669"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7442637"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580,000</a:t>
              </a:r>
            </a:p>
          </p:txBody>
        </p:sp>
        <p:sp>
          <p:nvSpPr>
            <p:cNvPr id="131" name="tx131"/>
            <p:cNvSpPr/>
            <p:nvPr/>
          </p:nvSpPr>
          <p:spPr>
            <a:xfrm>
              <a:off x="755643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590,000</a:t>
              </a:r>
            </a:p>
          </p:txBody>
        </p:sp>
        <p:sp>
          <p:nvSpPr>
            <p:cNvPr id="132" name="tx132"/>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640,000</a:t>
              </a:r>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09865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8" name="tx138"/>
            <p:cNvSpPr/>
            <p:nvPr/>
          </p:nvSpPr>
          <p:spPr>
            <a:xfrm>
              <a:off x="538511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9" name="tx139"/>
            <p:cNvSpPr/>
            <p:nvPr/>
          </p:nvSpPr>
          <p:spPr>
            <a:xfrm>
              <a:off x="7671578"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Afghanistan (56%) was 28 percentage points lower than the global average (84%) and 37 percentage points lower than the average across all ROSA countries (93%).
National MCV1 coverage was 1 percentage point lower than in 2019 (57%).
This equates to 640,000 unvaccinated children in 2025 compared to 580,000 unvaccinated children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MCV1 coverage was 56% - this is 1 percentage point lower than in 2019 and more than 10 percentage points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Afghanistan ranked number 1 out of 8 countries for lowest MCV1 coverage (based on tied ranks).
Afghanistan was in the top 5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had the lowest coverage and was among the top 3 countries with the highest number of unvaccinated children in the region, highlighting it as a key country for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08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6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22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57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37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94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5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07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4147068"/>
              <a:ext cx="239888" cy="160953"/>
            </a:xfrm>
            <a:prstGeom prst="rect">
              <a:avLst/>
            </a:prstGeom>
            <a:solidFill>
              <a:srgbClr val="80BD41">
                <a:alpha val="100000"/>
              </a:srgbClr>
            </a:solidFill>
          </p:spPr>
          <p:txBody>
            <a:bodyPr/>
            <a:lstStyle/>
            <a:p/>
          </p:txBody>
        </p:sp>
        <p:sp>
          <p:nvSpPr>
            <p:cNvPr id="26" name="rc26"/>
            <p:cNvSpPr/>
            <p:nvPr/>
          </p:nvSpPr>
          <p:spPr>
            <a:xfrm>
              <a:off x="1296273" y="3711898"/>
              <a:ext cx="239888" cy="435169"/>
            </a:xfrm>
            <a:prstGeom prst="rect">
              <a:avLst/>
            </a:prstGeom>
            <a:solidFill>
              <a:srgbClr val="E2231A">
                <a:alpha val="100000"/>
              </a:srgbClr>
            </a:solidFill>
          </p:spPr>
          <p:txBody>
            <a:bodyPr/>
            <a:lstStyle/>
            <a:p/>
          </p:txBody>
        </p:sp>
        <p:sp>
          <p:nvSpPr>
            <p:cNvPr id="27" name="rc27"/>
            <p:cNvSpPr/>
            <p:nvPr/>
          </p:nvSpPr>
          <p:spPr>
            <a:xfrm>
              <a:off x="1562816" y="4093571"/>
              <a:ext cx="239888" cy="214450"/>
            </a:xfrm>
            <a:prstGeom prst="rect">
              <a:avLst/>
            </a:prstGeom>
            <a:solidFill>
              <a:srgbClr val="80BD41">
                <a:alpha val="100000"/>
              </a:srgbClr>
            </a:solidFill>
          </p:spPr>
          <p:txBody>
            <a:bodyPr/>
            <a:lstStyle/>
            <a:p/>
          </p:txBody>
        </p:sp>
        <p:sp>
          <p:nvSpPr>
            <p:cNvPr id="28" name="rc28"/>
            <p:cNvSpPr/>
            <p:nvPr/>
          </p:nvSpPr>
          <p:spPr>
            <a:xfrm>
              <a:off x="1562816" y="3728426"/>
              <a:ext cx="239888" cy="365144"/>
            </a:xfrm>
            <a:prstGeom prst="rect">
              <a:avLst/>
            </a:prstGeom>
            <a:solidFill>
              <a:srgbClr val="E2231A">
                <a:alpha val="100000"/>
              </a:srgbClr>
            </a:solidFill>
          </p:spPr>
          <p:txBody>
            <a:bodyPr/>
            <a:lstStyle/>
            <a:p/>
          </p:txBody>
        </p:sp>
        <p:sp>
          <p:nvSpPr>
            <p:cNvPr id="29" name="rc29"/>
            <p:cNvSpPr/>
            <p:nvPr/>
          </p:nvSpPr>
          <p:spPr>
            <a:xfrm>
              <a:off x="1829360" y="4103161"/>
              <a:ext cx="239888" cy="204859"/>
            </a:xfrm>
            <a:prstGeom prst="rect">
              <a:avLst/>
            </a:prstGeom>
            <a:solidFill>
              <a:srgbClr val="80BD41">
                <a:alpha val="100000"/>
              </a:srgbClr>
            </a:solidFill>
          </p:spPr>
          <p:txBody>
            <a:bodyPr/>
            <a:lstStyle/>
            <a:p/>
          </p:txBody>
        </p:sp>
        <p:sp>
          <p:nvSpPr>
            <p:cNvPr id="30" name="rc30"/>
            <p:cNvSpPr/>
            <p:nvPr/>
          </p:nvSpPr>
          <p:spPr>
            <a:xfrm>
              <a:off x="1829360" y="3722708"/>
              <a:ext cx="239888" cy="380453"/>
            </a:xfrm>
            <a:prstGeom prst="rect">
              <a:avLst/>
            </a:prstGeom>
            <a:solidFill>
              <a:srgbClr val="E2231A">
                <a:alpha val="100000"/>
              </a:srgbClr>
            </a:solidFill>
          </p:spPr>
          <p:txBody>
            <a:bodyPr/>
            <a:lstStyle/>
            <a:p/>
          </p:txBody>
        </p:sp>
        <p:sp>
          <p:nvSpPr>
            <p:cNvPr id="31" name="rc31"/>
            <p:cNvSpPr/>
            <p:nvPr/>
          </p:nvSpPr>
          <p:spPr>
            <a:xfrm>
              <a:off x="2095903" y="4067077"/>
              <a:ext cx="239888" cy="240944"/>
            </a:xfrm>
            <a:prstGeom prst="rect">
              <a:avLst/>
            </a:prstGeom>
            <a:solidFill>
              <a:srgbClr val="80BD41">
                <a:alpha val="100000"/>
              </a:srgbClr>
            </a:solidFill>
          </p:spPr>
          <p:txBody>
            <a:bodyPr/>
            <a:lstStyle/>
            <a:p/>
          </p:txBody>
        </p:sp>
        <p:sp>
          <p:nvSpPr>
            <p:cNvPr id="32" name="rc32"/>
            <p:cNvSpPr/>
            <p:nvPr/>
          </p:nvSpPr>
          <p:spPr>
            <a:xfrm>
              <a:off x="2095903" y="3690216"/>
              <a:ext cx="239888" cy="376861"/>
            </a:xfrm>
            <a:prstGeom prst="rect">
              <a:avLst/>
            </a:prstGeom>
            <a:solidFill>
              <a:srgbClr val="E2231A">
                <a:alpha val="100000"/>
              </a:srgbClr>
            </a:solidFill>
          </p:spPr>
          <p:txBody>
            <a:bodyPr/>
            <a:lstStyle/>
            <a:p/>
          </p:txBody>
        </p:sp>
        <p:sp>
          <p:nvSpPr>
            <p:cNvPr id="33" name="rc33"/>
            <p:cNvSpPr/>
            <p:nvPr/>
          </p:nvSpPr>
          <p:spPr>
            <a:xfrm>
              <a:off x="2362446" y="4003920"/>
              <a:ext cx="239888" cy="304100"/>
            </a:xfrm>
            <a:prstGeom prst="rect">
              <a:avLst/>
            </a:prstGeom>
            <a:solidFill>
              <a:srgbClr val="80BD41">
                <a:alpha val="100000"/>
              </a:srgbClr>
            </a:solidFill>
          </p:spPr>
          <p:txBody>
            <a:bodyPr/>
            <a:lstStyle/>
            <a:p/>
          </p:txBody>
        </p:sp>
        <p:sp>
          <p:nvSpPr>
            <p:cNvPr id="34" name="rc34"/>
            <p:cNvSpPr/>
            <p:nvPr/>
          </p:nvSpPr>
          <p:spPr>
            <a:xfrm>
              <a:off x="2362446" y="3674477"/>
              <a:ext cx="239888" cy="329443"/>
            </a:xfrm>
            <a:prstGeom prst="rect">
              <a:avLst/>
            </a:prstGeom>
            <a:solidFill>
              <a:srgbClr val="E2231A">
                <a:alpha val="100000"/>
              </a:srgbClr>
            </a:solidFill>
          </p:spPr>
          <p:txBody>
            <a:bodyPr/>
            <a:lstStyle/>
            <a:p/>
          </p:txBody>
        </p:sp>
        <p:sp>
          <p:nvSpPr>
            <p:cNvPr id="35" name="rc35"/>
            <p:cNvSpPr/>
            <p:nvPr/>
          </p:nvSpPr>
          <p:spPr>
            <a:xfrm>
              <a:off x="2628989" y="3990334"/>
              <a:ext cx="239888" cy="317687"/>
            </a:xfrm>
            <a:prstGeom prst="rect">
              <a:avLst/>
            </a:prstGeom>
            <a:solidFill>
              <a:srgbClr val="80BD41">
                <a:alpha val="100000"/>
              </a:srgbClr>
            </a:solidFill>
          </p:spPr>
          <p:txBody>
            <a:bodyPr/>
            <a:lstStyle/>
            <a:p/>
          </p:txBody>
        </p:sp>
        <p:sp>
          <p:nvSpPr>
            <p:cNvPr id="36" name="rc36"/>
            <p:cNvSpPr/>
            <p:nvPr/>
          </p:nvSpPr>
          <p:spPr>
            <a:xfrm>
              <a:off x="2628989" y="3672647"/>
              <a:ext cx="239888" cy="317687"/>
            </a:xfrm>
            <a:prstGeom prst="rect">
              <a:avLst/>
            </a:prstGeom>
            <a:solidFill>
              <a:srgbClr val="E2231A">
                <a:alpha val="100000"/>
              </a:srgbClr>
            </a:solidFill>
          </p:spPr>
          <p:txBody>
            <a:bodyPr/>
            <a:lstStyle/>
            <a:p/>
          </p:txBody>
        </p:sp>
        <p:sp>
          <p:nvSpPr>
            <p:cNvPr id="37" name="rc37"/>
            <p:cNvSpPr/>
            <p:nvPr/>
          </p:nvSpPr>
          <p:spPr>
            <a:xfrm>
              <a:off x="2895532" y="3963449"/>
              <a:ext cx="239888" cy="344572"/>
            </a:xfrm>
            <a:prstGeom prst="rect">
              <a:avLst/>
            </a:prstGeom>
            <a:solidFill>
              <a:srgbClr val="80BD41">
                <a:alpha val="100000"/>
              </a:srgbClr>
            </a:solidFill>
          </p:spPr>
          <p:txBody>
            <a:bodyPr/>
            <a:lstStyle/>
            <a:p/>
          </p:txBody>
        </p:sp>
        <p:sp>
          <p:nvSpPr>
            <p:cNvPr id="38" name="rc38"/>
            <p:cNvSpPr/>
            <p:nvPr/>
          </p:nvSpPr>
          <p:spPr>
            <a:xfrm>
              <a:off x="2895532" y="3657885"/>
              <a:ext cx="239888" cy="305563"/>
            </a:xfrm>
            <a:prstGeom prst="rect">
              <a:avLst/>
            </a:prstGeom>
            <a:solidFill>
              <a:srgbClr val="E2231A">
                <a:alpha val="100000"/>
              </a:srgbClr>
            </a:solidFill>
          </p:spPr>
          <p:txBody>
            <a:bodyPr/>
            <a:lstStyle/>
            <a:p/>
          </p:txBody>
        </p:sp>
        <p:sp>
          <p:nvSpPr>
            <p:cNvPr id="39" name="rc39"/>
            <p:cNvSpPr/>
            <p:nvPr/>
          </p:nvSpPr>
          <p:spPr>
            <a:xfrm>
              <a:off x="3162075" y="3945126"/>
              <a:ext cx="239888" cy="362895"/>
            </a:xfrm>
            <a:prstGeom prst="rect">
              <a:avLst/>
            </a:prstGeom>
            <a:solidFill>
              <a:srgbClr val="80BD41">
                <a:alpha val="100000"/>
              </a:srgbClr>
            </a:solidFill>
          </p:spPr>
          <p:txBody>
            <a:bodyPr/>
            <a:lstStyle/>
            <a:p/>
          </p:txBody>
        </p:sp>
        <p:sp>
          <p:nvSpPr>
            <p:cNvPr id="40" name="rc40"/>
            <p:cNvSpPr/>
            <p:nvPr/>
          </p:nvSpPr>
          <p:spPr>
            <a:xfrm>
              <a:off x="3162075" y="3648212"/>
              <a:ext cx="239888" cy="296914"/>
            </a:xfrm>
            <a:prstGeom prst="rect">
              <a:avLst/>
            </a:prstGeom>
            <a:solidFill>
              <a:srgbClr val="E2231A">
                <a:alpha val="100000"/>
              </a:srgbClr>
            </a:solidFill>
          </p:spPr>
          <p:txBody>
            <a:bodyPr/>
            <a:lstStyle/>
            <a:p/>
          </p:txBody>
        </p:sp>
        <p:sp>
          <p:nvSpPr>
            <p:cNvPr id="41" name="rc41"/>
            <p:cNvSpPr/>
            <p:nvPr/>
          </p:nvSpPr>
          <p:spPr>
            <a:xfrm>
              <a:off x="3428618" y="3921254"/>
              <a:ext cx="239888" cy="386766"/>
            </a:xfrm>
            <a:prstGeom prst="rect">
              <a:avLst/>
            </a:prstGeom>
            <a:solidFill>
              <a:srgbClr val="80BD41">
                <a:alpha val="100000"/>
              </a:srgbClr>
            </a:solidFill>
          </p:spPr>
          <p:txBody>
            <a:bodyPr/>
            <a:lstStyle/>
            <a:p/>
          </p:txBody>
        </p:sp>
        <p:sp>
          <p:nvSpPr>
            <p:cNvPr id="42" name="rc42"/>
            <p:cNvSpPr/>
            <p:nvPr/>
          </p:nvSpPr>
          <p:spPr>
            <a:xfrm>
              <a:off x="3428618" y="3652484"/>
              <a:ext cx="239888" cy="268770"/>
            </a:xfrm>
            <a:prstGeom prst="rect">
              <a:avLst/>
            </a:prstGeom>
            <a:solidFill>
              <a:srgbClr val="E2231A">
                <a:alpha val="100000"/>
              </a:srgbClr>
            </a:solidFill>
          </p:spPr>
          <p:txBody>
            <a:bodyPr/>
            <a:lstStyle/>
            <a:p/>
          </p:txBody>
        </p:sp>
        <p:sp>
          <p:nvSpPr>
            <p:cNvPr id="43" name="rc43"/>
            <p:cNvSpPr/>
            <p:nvPr/>
          </p:nvSpPr>
          <p:spPr>
            <a:xfrm>
              <a:off x="3695161" y="3903220"/>
              <a:ext cx="239888" cy="404801"/>
            </a:xfrm>
            <a:prstGeom prst="rect">
              <a:avLst/>
            </a:prstGeom>
            <a:solidFill>
              <a:srgbClr val="80BD41">
                <a:alpha val="100000"/>
              </a:srgbClr>
            </a:solidFill>
          </p:spPr>
          <p:txBody>
            <a:bodyPr/>
            <a:lstStyle/>
            <a:p/>
          </p:txBody>
        </p:sp>
        <p:sp>
          <p:nvSpPr>
            <p:cNvPr id="44" name="rc44"/>
            <p:cNvSpPr/>
            <p:nvPr/>
          </p:nvSpPr>
          <p:spPr>
            <a:xfrm>
              <a:off x="3695161" y="3633353"/>
              <a:ext cx="239888" cy="269867"/>
            </a:xfrm>
            <a:prstGeom prst="rect">
              <a:avLst/>
            </a:prstGeom>
            <a:solidFill>
              <a:srgbClr val="E2231A">
                <a:alpha val="100000"/>
              </a:srgbClr>
            </a:solidFill>
          </p:spPr>
          <p:txBody>
            <a:bodyPr/>
            <a:lstStyle/>
            <a:p/>
          </p:txBody>
        </p:sp>
        <p:sp>
          <p:nvSpPr>
            <p:cNvPr id="45" name="rc45"/>
            <p:cNvSpPr/>
            <p:nvPr/>
          </p:nvSpPr>
          <p:spPr>
            <a:xfrm>
              <a:off x="3961705" y="3880811"/>
              <a:ext cx="239888" cy="427210"/>
            </a:xfrm>
            <a:prstGeom prst="rect">
              <a:avLst/>
            </a:prstGeom>
            <a:solidFill>
              <a:srgbClr val="80BD41">
                <a:alpha val="100000"/>
              </a:srgbClr>
            </a:solidFill>
          </p:spPr>
          <p:txBody>
            <a:bodyPr/>
            <a:lstStyle/>
            <a:p/>
          </p:txBody>
        </p:sp>
        <p:sp>
          <p:nvSpPr>
            <p:cNvPr id="46" name="rc46"/>
            <p:cNvSpPr/>
            <p:nvPr/>
          </p:nvSpPr>
          <p:spPr>
            <a:xfrm>
              <a:off x="3961705" y="3618972"/>
              <a:ext cx="239888" cy="261838"/>
            </a:xfrm>
            <a:prstGeom prst="rect">
              <a:avLst/>
            </a:prstGeom>
            <a:solidFill>
              <a:srgbClr val="E2231A">
                <a:alpha val="100000"/>
              </a:srgbClr>
            </a:solidFill>
          </p:spPr>
          <p:txBody>
            <a:bodyPr/>
            <a:lstStyle/>
            <a:p/>
          </p:txBody>
        </p:sp>
        <p:sp>
          <p:nvSpPr>
            <p:cNvPr id="47" name="rc47"/>
            <p:cNvSpPr/>
            <p:nvPr/>
          </p:nvSpPr>
          <p:spPr>
            <a:xfrm>
              <a:off x="4228248" y="3858375"/>
              <a:ext cx="239888" cy="449646"/>
            </a:xfrm>
            <a:prstGeom prst="rect">
              <a:avLst/>
            </a:prstGeom>
            <a:solidFill>
              <a:srgbClr val="80BD41">
                <a:alpha val="100000"/>
              </a:srgbClr>
            </a:solidFill>
          </p:spPr>
          <p:txBody>
            <a:bodyPr/>
            <a:lstStyle/>
            <a:p/>
          </p:txBody>
        </p:sp>
        <p:sp>
          <p:nvSpPr>
            <p:cNvPr id="48" name="rc48"/>
            <p:cNvSpPr/>
            <p:nvPr/>
          </p:nvSpPr>
          <p:spPr>
            <a:xfrm>
              <a:off x="4228248" y="3605448"/>
              <a:ext cx="239888" cy="252926"/>
            </a:xfrm>
            <a:prstGeom prst="rect">
              <a:avLst/>
            </a:prstGeom>
            <a:solidFill>
              <a:srgbClr val="E2231A">
                <a:alpha val="100000"/>
              </a:srgbClr>
            </a:solidFill>
          </p:spPr>
          <p:txBody>
            <a:bodyPr/>
            <a:lstStyle/>
            <a:p/>
          </p:txBody>
        </p:sp>
        <p:sp>
          <p:nvSpPr>
            <p:cNvPr id="49" name="rc49"/>
            <p:cNvSpPr/>
            <p:nvPr/>
          </p:nvSpPr>
          <p:spPr>
            <a:xfrm>
              <a:off x="4494791" y="3878647"/>
              <a:ext cx="239888" cy="429374"/>
            </a:xfrm>
            <a:prstGeom prst="rect">
              <a:avLst/>
            </a:prstGeom>
            <a:solidFill>
              <a:srgbClr val="80BD41">
                <a:alpha val="100000"/>
              </a:srgbClr>
            </a:solidFill>
          </p:spPr>
          <p:txBody>
            <a:bodyPr/>
            <a:lstStyle/>
            <a:p/>
          </p:txBody>
        </p:sp>
        <p:sp>
          <p:nvSpPr>
            <p:cNvPr id="50" name="rc50"/>
            <p:cNvSpPr/>
            <p:nvPr/>
          </p:nvSpPr>
          <p:spPr>
            <a:xfrm>
              <a:off x="4494791" y="3580268"/>
              <a:ext cx="239888" cy="298378"/>
            </a:xfrm>
            <a:prstGeom prst="rect">
              <a:avLst/>
            </a:prstGeom>
            <a:solidFill>
              <a:srgbClr val="E2231A">
                <a:alpha val="100000"/>
              </a:srgbClr>
            </a:solidFill>
          </p:spPr>
          <p:txBody>
            <a:bodyPr/>
            <a:lstStyle/>
            <a:p/>
          </p:txBody>
        </p:sp>
        <p:sp>
          <p:nvSpPr>
            <p:cNvPr id="51" name="rc51"/>
            <p:cNvSpPr/>
            <p:nvPr/>
          </p:nvSpPr>
          <p:spPr>
            <a:xfrm>
              <a:off x="4761334" y="3882590"/>
              <a:ext cx="239888" cy="425431"/>
            </a:xfrm>
            <a:prstGeom prst="rect">
              <a:avLst/>
            </a:prstGeom>
            <a:solidFill>
              <a:srgbClr val="80BD41">
                <a:alpha val="100000"/>
              </a:srgbClr>
            </a:solidFill>
          </p:spPr>
          <p:txBody>
            <a:bodyPr/>
            <a:lstStyle/>
            <a:p/>
          </p:txBody>
        </p:sp>
        <p:sp>
          <p:nvSpPr>
            <p:cNvPr id="52" name="rc52"/>
            <p:cNvSpPr/>
            <p:nvPr/>
          </p:nvSpPr>
          <p:spPr>
            <a:xfrm>
              <a:off x="4761334" y="3561650"/>
              <a:ext cx="239888" cy="320939"/>
            </a:xfrm>
            <a:prstGeom prst="rect">
              <a:avLst/>
            </a:prstGeom>
            <a:solidFill>
              <a:srgbClr val="E2231A">
                <a:alpha val="100000"/>
              </a:srgbClr>
            </a:solidFill>
          </p:spPr>
          <p:txBody>
            <a:bodyPr/>
            <a:lstStyle/>
            <a:p/>
          </p:txBody>
        </p:sp>
        <p:sp>
          <p:nvSpPr>
            <p:cNvPr id="53" name="rc53"/>
            <p:cNvSpPr/>
            <p:nvPr/>
          </p:nvSpPr>
          <p:spPr>
            <a:xfrm>
              <a:off x="5027877" y="3850640"/>
              <a:ext cx="239888" cy="457381"/>
            </a:xfrm>
            <a:prstGeom prst="rect">
              <a:avLst/>
            </a:prstGeom>
            <a:solidFill>
              <a:srgbClr val="80BD41">
                <a:alpha val="100000"/>
              </a:srgbClr>
            </a:solidFill>
          </p:spPr>
          <p:txBody>
            <a:bodyPr/>
            <a:lstStyle/>
            <a:p/>
          </p:txBody>
        </p:sp>
        <p:sp>
          <p:nvSpPr>
            <p:cNvPr id="54" name="rc54"/>
            <p:cNvSpPr/>
            <p:nvPr/>
          </p:nvSpPr>
          <p:spPr>
            <a:xfrm>
              <a:off x="5027877" y="3545719"/>
              <a:ext cx="239888" cy="304920"/>
            </a:xfrm>
            <a:prstGeom prst="rect">
              <a:avLst/>
            </a:prstGeom>
            <a:solidFill>
              <a:srgbClr val="E2231A">
                <a:alpha val="100000"/>
              </a:srgbClr>
            </a:solidFill>
          </p:spPr>
          <p:txBody>
            <a:bodyPr/>
            <a:lstStyle/>
            <a:p/>
          </p:txBody>
        </p:sp>
        <p:sp>
          <p:nvSpPr>
            <p:cNvPr id="55" name="rc55"/>
            <p:cNvSpPr/>
            <p:nvPr/>
          </p:nvSpPr>
          <p:spPr>
            <a:xfrm>
              <a:off x="5294420" y="3823457"/>
              <a:ext cx="239888" cy="484564"/>
            </a:xfrm>
            <a:prstGeom prst="rect">
              <a:avLst/>
            </a:prstGeom>
            <a:solidFill>
              <a:srgbClr val="80BD41">
                <a:alpha val="100000"/>
              </a:srgbClr>
            </a:solidFill>
          </p:spPr>
          <p:txBody>
            <a:bodyPr/>
            <a:lstStyle/>
            <a:p/>
          </p:txBody>
        </p:sp>
        <p:sp>
          <p:nvSpPr>
            <p:cNvPr id="56" name="rc56"/>
            <p:cNvSpPr/>
            <p:nvPr/>
          </p:nvSpPr>
          <p:spPr>
            <a:xfrm>
              <a:off x="5294420" y="3526466"/>
              <a:ext cx="239888" cy="296990"/>
            </a:xfrm>
            <a:prstGeom prst="rect">
              <a:avLst/>
            </a:prstGeom>
            <a:solidFill>
              <a:srgbClr val="E2231A">
                <a:alpha val="100000"/>
              </a:srgbClr>
            </a:solidFill>
          </p:spPr>
          <p:txBody>
            <a:bodyPr/>
            <a:lstStyle/>
            <a:p/>
          </p:txBody>
        </p:sp>
        <p:sp>
          <p:nvSpPr>
            <p:cNvPr id="57" name="rc57"/>
            <p:cNvSpPr/>
            <p:nvPr/>
          </p:nvSpPr>
          <p:spPr>
            <a:xfrm>
              <a:off x="5560963" y="3802670"/>
              <a:ext cx="239888" cy="505351"/>
            </a:xfrm>
            <a:prstGeom prst="rect">
              <a:avLst/>
            </a:prstGeom>
            <a:solidFill>
              <a:srgbClr val="80BD41">
                <a:alpha val="100000"/>
              </a:srgbClr>
            </a:solidFill>
          </p:spPr>
          <p:txBody>
            <a:bodyPr/>
            <a:lstStyle/>
            <a:p/>
          </p:txBody>
        </p:sp>
        <p:sp>
          <p:nvSpPr>
            <p:cNvPr id="58" name="rc58"/>
            <p:cNvSpPr/>
            <p:nvPr/>
          </p:nvSpPr>
          <p:spPr>
            <a:xfrm>
              <a:off x="5560963" y="3518409"/>
              <a:ext cx="239888" cy="284260"/>
            </a:xfrm>
            <a:prstGeom prst="rect">
              <a:avLst/>
            </a:prstGeom>
            <a:solidFill>
              <a:srgbClr val="E2231A">
                <a:alpha val="100000"/>
              </a:srgbClr>
            </a:solidFill>
          </p:spPr>
          <p:txBody>
            <a:bodyPr/>
            <a:lstStyle/>
            <a:p/>
          </p:txBody>
        </p:sp>
        <p:sp>
          <p:nvSpPr>
            <p:cNvPr id="59" name="rc59"/>
            <p:cNvSpPr/>
            <p:nvPr/>
          </p:nvSpPr>
          <p:spPr>
            <a:xfrm>
              <a:off x="5827506" y="3794776"/>
              <a:ext cx="239888" cy="513245"/>
            </a:xfrm>
            <a:prstGeom prst="rect">
              <a:avLst/>
            </a:prstGeom>
            <a:solidFill>
              <a:srgbClr val="80BD41">
                <a:alpha val="100000"/>
              </a:srgbClr>
            </a:solidFill>
          </p:spPr>
          <p:txBody>
            <a:bodyPr/>
            <a:lstStyle/>
            <a:p/>
          </p:txBody>
        </p:sp>
        <p:sp>
          <p:nvSpPr>
            <p:cNvPr id="60" name="rc60"/>
            <p:cNvSpPr/>
            <p:nvPr/>
          </p:nvSpPr>
          <p:spPr>
            <a:xfrm>
              <a:off x="5827506" y="3506075"/>
              <a:ext cx="239888" cy="288700"/>
            </a:xfrm>
            <a:prstGeom prst="rect">
              <a:avLst/>
            </a:prstGeom>
            <a:solidFill>
              <a:srgbClr val="E2231A">
                <a:alpha val="100000"/>
              </a:srgbClr>
            </a:solidFill>
          </p:spPr>
          <p:txBody>
            <a:bodyPr/>
            <a:lstStyle/>
            <a:p/>
          </p:txBody>
        </p:sp>
        <p:sp>
          <p:nvSpPr>
            <p:cNvPr id="61" name="rc61"/>
            <p:cNvSpPr/>
            <p:nvPr/>
          </p:nvSpPr>
          <p:spPr>
            <a:xfrm>
              <a:off x="6094049" y="3770353"/>
              <a:ext cx="239888" cy="537668"/>
            </a:xfrm>
            <a:prstGeom prst="rect">
              <a:avLst/>
            </a:prstGeom>
            <a:solidFill>
              <a:srgbClr val="80BD41">
                <a:alpha val="100000"/>
              </a:srgbClr>
            </a:solidFill>
          </p:spPr>
          <p:txBody>
            <a:bodyPr/>
            <a:lstStyle/>
            <a:p/>
          </p:txBody>
        </p:sp>
        <p:sp>
          <p:nvSpPr>
            <p:cNvPr id="62" name="rc62"/>
            <p:cNvSpPr/>
            <p:nvPr/>
          </p:nvSpPr>
          <p:spPr>
            <a:xfrm>
              <a:off x="6094049" y="3493372"/>
              <a:ext cx="239888" cy="276980"/>
            </a:xfrm>
            <a:prstGeom prst="rect">
              <a:avLst/>
            </a:prstGeom>
            <a:solidFill>
              <a:srgbClr val="E2231A">
                <a:alpha val="100000"/>
              </a:srgbClr>
            </a:solidFill>
          </p:spPr>
          <p:txBody>
            <a:bodyPr/>
            <a:lstStyle/>
            <a:p/>
          </p:txBody>
        </p:sp>
        <p:sp>
          <p:nvSpPr>
            <p:cNvPr id="63" name="rc63"/>
            <p:cNvSpPr/>
            <p:nvPr/>
          </p:nvSpPr>
          <p:spPr>
            <a:xfrm>
              <a:off x="6360593" y="3835421"/>
              <a:ext cx="239888" cy="472600"/>
            </a:xfrm>
            <a:prstGeom prst="rect">
              <a:avLst/>
            </a:prstGeom>
            <a:solidFill>
              <a:srgbClr val="80BD41">
                <a:alpha val="100000"/>
              </a:srgbClr>
            </a:solidFill>
          </p:spPr>
          <p:txBody>
            <a:bodyPr/>
            <a:lstStyle/>
            <a:p/>
          </p:txBody>
        </p:sp>
        <p:sp>
          <p:nvSpPr>
            <p:cNvPr id="64" name="rc64"/>
            <p:cNvSpPr/>
            <p:nvPr/>
          </p:nvSpPr>
          <p:spPr>
            <a:xfrm>
              <a:off x="6360593" y="3478898"/>
              <a:ext cx="239888" cy="356522"/>
            </a:xfrm>
            <a:prstGeom prst="rect">
              <a:avLst/>
            </a:prstGeom>
            <a:solidFill>
              <a:srgbClr val="E2231A">
                <a:alpha val="100000"/>
              </a:srgbClr>
            </a:solidFill>
          </p:spPr>
          <p:txBody>
            <a:bodyPr/>
            <a:lstStyle/>
            <a:p/>
          </p:txBody>
        </p:sp>
        <p:sp>
          <p:nvSpPr>
            <p:cNvPr id="65" name="rc65"/>
            <p:cNvSpPr/>
            <p:nvPr/>
          </p:nvSpPr>
          <p:spPr>
            <a:xfrm>
              <a:off x="6627136" y="3827002"/>
              <a:ext cx="239888" cy="481019"/>
            </a:xfrm>
            <a:prstGeom prst="rect">
              <a:avLst/>
            </a:prstGeom>
            <a:solidFill>
              <a:srgbClr val="80BD41">
                <a:alpha val="100000"/>
              </a:srgbClr>
            </a:solidFill>
          </p:spPr>
          <p:txBody>
            <a:bodyPr/>
            <a:lstStyle/>
            <a:p/>
          </p:txBody>
        </p:sp>
        <p:sp>
          <p:nvSpPr>
            <p:cNvPr id="66" name="rc66"/>
            <p:cNvSpPr/>
            <p:nvPr/>
          </p:nvSpPr>
          <p:spPr>
            <a:xfrm>
              <a:off x="6627136" y="3464127"/>
              <a:ext cx="239888" cy="362874"/>
            </a:xfrm>
            <a:prstGeom prst="rect">
              <a:avLst/>
            </a:prstGeom>
            <a:solidFill>
              <a:srgbClr val="E2231A">
                <a:alpha val="100000"/>
              </a:srgbClr>
            </a:solidFill>
          </p:spPr>
          <p:txBody>
            <a:bodyPr/>
            <a:lstStyle/>
            <a:p/>
          </p:txBody>
        </p:sp>
        <p:sp>
          <p:nvSpPr>
            <p:cNvPr id="67" name="rc67"/>
            <p:cNvSpPr/>
            <p:nvPr/>
          </p:nvSpPr>
          <p:spPr>
            <a:xfrm>
              <a:off x="6893679" y="3870163"/>
              <a:ext cx="239888" cy="437857"/>
            </a:xfrm>
            <a:prstGeom prst="rect">
              <a:avLst/>
            </a:prstGeom>
            <a:solidFill>
              <a:srgbClr val="80BD41">
                <a:alpha val="100000"/>
              </a:srgbClr>
            </a:solidFill>
          </p:spPr>
          <p:txBody>
            <a:bodyPr/>
            <a:lstStyle/>
            <a:p/>
          </p:txBody>
        </p:sp>
        <p:sp>
          <p:nvSpPr>
            <p:cNvPr id="68" name="rc68"/>
            <p:cNvSpPr/>
            <p:nvPr/>
          </p:nvSpPr>
          <p:spPr>
            <a:xfrm>
              <a:off x="6893679" y="3449477"/>
              <a:ext cx="239888" cy="420686"/>
            </a:xfrm>
            <a:prstGeom prst="rect">
              <a:avLst/>
            </a:prstGeom>
            <a:solidFill>
              <a:srgbClr val="E2231A">
                <a:alpha val="100000"/>
              </a:srgbClr>
            </a:solidFill>
          </p:spPr>
          <p:txBody>
            <a:bodyPr/>
            <a:lstStyle/>
            <a:p/>
          </p:txBody>
        </p:sp>
        <p:sp>
          <p:nvSpPr>
            <p:cNvPr id="69" name="rc69"/>
            <p:cNvSpPr/>
            <p:nvPr/>
          </p:nvSpPr>
          <p:spPr>
            <a:xfrm>
              <a:off x="7160222" y="3806368"/>
              <a:ext cx="239888" cy="501653"/>
            </a:xfrm>
            <a:prstGeom prst="rect">
              <a:avLst/>
            </a:prstGeom>
            <a:solidFill>
              <a:srgbClr val="80BD41">
                <a:alpha val="100000"/>
              </a:srgbClr>
            </a:solidFill>
          </p:spPr>
          <p:txBody>
            <a:bodyPr/>
            <a:lstStyle/>
            <a:p/>
          </p:txBody>
        </p:sp>
        <p:sp>
          <p:nvSpPr>
            <p:cNvPr id="70" name="rc70"/>
            <p:cNvSpPr/>
            <p:nvPr/>
          </p:nvSpPr>
          <p:spPr>
            <a:xfrm>
              <a:off x="7160222" y="3443101"/>
              <a:ext cx="239888" cy="363266"/>
            </a:xfrm>
            <a:prstGeom prst="rect">
              <a:avLst/>
            </a:prstGeom>
            <a:solidFill>
              <a:srgbClr val="E2231A">
                <a:alpha val="100000"/>
              </a:srgbClr>
            </a:solidFill>
          </p:spPr>
          <p:txBody>
            <a:bodyPr/>
            <a:lstStyle/>
            <a:p/>
          </p:txBody>
        </p:sp>
        <p:sp>
          <p:nvSpPr>
            <p:cNvPr id="71" name="rc71"/>
            <p:cNvSpPr/>
            <p:nvPr/>
          </p:nvSpPr>
          <p:spPr>
            <a:xfrm>
              <a:off x="7426765" y="3812421"/>
              <a:ext cx="239888" cy="495600"/>
            </a:xfrm>
            <a:prstGeom prst="rect">
              <a:avLst/>
            </a:prstGeom>
            <a:solidFill>
              <a:srgbClr val="80BD41">
                <a:alpha val="100000"/>
              </a:srgbClr>
            </a:solidFill>
          </p:spPr>
          <p:txBody>
            <a:bodyPr/>
            <a:lstStyle/>
            <a:p/>
          </p:txBody>
        </p:sp>
        <p:sp>
          <p:nvSpPr>
            <p:cNvPr id="72" name="rc72"/>
            <p:cNvSpPr/>
            <p:nvPr/>
          </p:nvSpPr>
          <p:spPr>
            <a:xfrm>
              <a:off x="7426765" y="3438547"/>
              <a:ext cx="239888" cy="373873"/>
            </a:xfrm>
            <a:prstGeom prst="rect">
              <a:avLst/>
            </a:prstGeom>
            <a:solidFill>
              <a:srgbClr val="E2231A">
                <a:alpha val="100000"/>
              </a:srgbClr>
            </a:solidFill>
          </p:spPr>
          <p:txBody>
            <a:bodyPr/>
            <a:lstStyle/>
            <a:p/>
          </p:txBody>
        </p:sp>
        <p:sp>
          <p:nvSpPr>
            <p:cNvPr id="73" name="rc73"/>
            <p:cNvSpPr/>
            <p:nvPr/>
          </p:nvSpPr>
          <p:spPr>
            <a:xfrm>
              <a:off x="7693308" y="3786177"/>
              <a:ext cx="239888" cy="521843"/>
            </a:xfrm>
            <a:prstGeom prst="rect">
              <a:avLst/>
            </a:prstGeom>
            <a:solidFill>
              <a:srgbClr val="80BD41">
                <a:alpha val="100000"/>
              </a:srgbClr>
            </a:solidFill>
          </p:spPr>
          <p:txBody>
            <a:bodyPr/>
            <a:lstStyle/>
            <a:p/>
          </p:txBody>
        </p:sp>
        <p:sp>
          <p:nvSpPr>
            <p:cNvPr id="74" name="rc74"/>
            <p:cNvSpPr/>
            <p:nvPr/>
          </p:nvSpPr>
          <p:spPr>
            <a:xfrm>
              <a:off x="7693308" y="3423540"/>
              <a:ext cx="239888" cy="362637"/>
            </a:xfrm>
            <a:prstGeom prst="rect">
              <a:avLst/>
            </a:prstGeom>
            <a:solidFill>
              <a:srgbClr val="E2231A">
                <a:alpha val="100000"/>
              </a:srgbClr>
            </a:solidFill>
          </p:spPr>
          <p:txBody>
            <a:bodyPr/>
            <a:lstStyle/>
            <a:p/>
          </p:txBody>
        </p:sp>
        <p:sp>
          <p:nvSpPr>
            <p:cNvPr id="75" name="rc75"/>
            <p:cNvSpPr/>
            <p:nvPr/>
          </p:nvSpPr>
          <p:spPr>
            <a:xfrm>
              <a:off x="7959851" y="3807302"/>
              <a:ext cx="239888" cy="500719"/>
            </a:xfrm>
            <a:prstGeom prst="rect">
              <a:avLst/>
            </a:prstGeom>
            <a:solidFill>
              <a:srgbClr val="80BD41">
                <a:alpha val="100000"/>
              </a:srgbClr>
            </a:solidFill>
          </p:spPr>
          <p:txBody>
            <a:bodyPr/>
            <a:lstStyle/>
            <a:p/>
          </p:txBody>
        </p:sp>
        <p:sp>
          <p:nvSpPr>
            <p:cNvPr id="76" name="rc76"/>
            <p:cNvSpPr/>
            <p:nvPr/>
          </p:nvSpPr>
          <p:spPr>
            <a:xfrm>
              <a:off x="7959851" y="3413880"/>
              <a:ext cx="239888" cy="393421"/>
            </a:xfrm>
            <a:prstGeom prst="rect">
              <a:avLst/>
            </a:prstGeom>
            <a:solidFill>
              <a:srgbClr val="E2231A">
                <a:alpha val="100000"/>
              </a:srgbClr>
            </a:solidFill>
          </p:spPr>
          <p:txBody>
            <a:bodyPr/>
            <a:lstStyle/>
            <a:p/>
          </p:txBody>
        </p:sp>
        <p:sp>
          <p:nvSpPr>
            <p:cNvPr id="77" name="pl77"/>
            <p:cNvSpPr/>
            <p:nvPr/>
          </p:nvSpPr>
          <p:spPr>
            <a:xfrm>
              <a:off x="1416218" y="2832689"/>
              <a:ext cx="6663577" cy="871787"/>
            </a:xfrm>
            <a:custGeom>
              <a:avLst/>
              <a:pathLst>
                <a:path w="6663577" h="871787">
                  <a:moveTo>
                    <a:pt x="0" y="871787"/>
                  </a:moveTo>
                  <a:lnTo>
                    <a:pt x="266543" y="648252"/>
                  </a:lnTo>
                  <a:lnTo>
                    <a:pt x="533086" y="692959"/>
                  </a:lnTo>
                  <a:lnTo>
                    <a:pt x="799629" y="603545"/>
                  </a:lnTo>
                  <a:lnTo>
                    <a:pt x="1066172" y="402363"/>
                  </a:lnTo>
                  <a:lnTo>
                    <a:pt x="1332715" y="357656"/>
                  </a:lnTo>
                  <a:lnTo>
                    <a:pt x="1599258" y="290595"/>
                  </a:lnTo>
                  <a:lnTo>
                    <a:pt x="1865801" y="245888"/>
                  </a:lnTo>
                  <a:lnTo>
                    <a:pt x="2132344" y="156474"/>
                  </a:lnTo>
                  <a:lnTo>
                    <a:pt x="2398888" y="134121"/>
                  </a:lnTo>
                  <a:lnTo>
                    <a:pt x="2665431" y="89414"/>
                  </a:lnTo>
                  <a:lnTo>
                    <a:pt x="2931974" y="44707"/>
                  </a:lnTo>
                  <a:lnTo>
                    <a:pt x="3198517" y="156474"/>
                  </a:lnTo>
                  <a:lnTo>
                    <a:pt x="3465060" y="201181"/>
                  </a:lnTo>
                  <a:lnTo>
                    <a:pt x="3731603" y="134121"/>
                  </a:lnTo>
                  <a:lnTo>
                    <a:pt x="3998146" y="89414"/>
                  </a:lnTo>
                  <a:lnTo>
                    <a:pt x="4264689" y="44707"/>
                  </a:lnTo>
                  <a:lnTo>
                    <a:pt x="4531233" y="44707"/>
                  </a:lnTo>
                  <a:lnTo>
                    <a:pt x="4797776" y="0"/>
                  </a:lnTo>
                  <a:lnTo>
                    <a:pt x="5064319" y="201181"/>
                  </a:lnTo>
                  <a:lnTo>
                    <a:pt x="5330862" y="201181"/>
                  </a:lnTo>
                  <a:lnTo>
                    <a:pt x="5597405" y="335302"/>
                  </a:lnTo>
                  <a:lnTo>
                    <a:pt x="5863948" y="178828"/>
                  </a:lnTo>
                  <a:lnTo>
                    <a:pt x="6130491" y="201181"/>
                  </a:lnTo>
                  <a:lnTo>
                    <a:pt x="6397034" y="156474"/>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420247"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3" name="tx83"/>
            <p:cNvSpPr/>
            <p:nvPr/>
          </p:nvSpPr>
          <p:spPr>
            <a:xfrm>
              <a:off x="668679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9" name="tx89"/>
            <p:cNvSpPr/>
            <p:nvPr/>
          </p:nvSpPr>
          <p:spPr>
            <a:xfrm>
              <a:off x="1324790" y="3575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0.97</a:t>
              </a:r>
            </a:p>
          </p:txBody>
        </p:sp>
        <p:sp>
          <p:nvSpPr>
            <p:cNvPr id="90" name="tx90"/>
            <p:cNvSpPr/>
            <p:nvPr/>
          </p:nvSpPr>
          <p:spPr>
            <a:xfrm>
              <a:off x="2657505" y="35366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a:t>
              </a:r>
            </a:p>
          </p:txBody>
        </p:sp>
        <p:sp>
          <p:nvSpPr>
            <p:cNvPr id="91" name="tx91"/>
            <p:cNvSpPr/>
            <p:nvPr/>
          </p:nvSpPr>
          <p:spPr>
            <a:xfrm>
              <a:off x="3990221" y="34841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2" name="tx92"/>
            <p:cNvSpPr/>
            <p:nvPr/>
          </p:nvSpPr>
          <p:spPr>
            <a:xfrm>
              <a:off x="5322937" y="339168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a:t>
              </a:r>
            </a:p>
          </p:txBody>
        </p:sp>
        <p:sp>
          <p:nvSpPr>
            <p:cNvPr id="93" name="tx93"/>
            <p:cNvSpPr/>
            <p:nvPr/>
          </p:nvSpPr>
          <p:spPr>
            <a:xfrm>
              <a:off x="6389109" y="33429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4" name="tx94"/>
            <p:cNvSpPr/>
            <p:nvPr/>
          </p:nvSpPr>
          <p:spPr>
            <a:xfrm>
              <a:off x="6655652" y="33281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95" name="tx95"/>
            <p:cNvSpPr/>
            <p:nvPr/>
          </p:nvSpPr>
          <p:spPr>
            <a:xfrm>
              <a:off x="6948321" y="33146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7188738" y="33083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97" name="tx97"/>
            <p:cNvSpPr/>
            <p:nvPr/>
          </p:nvSpPr>
          <p:spPr>
            <a:xfrm>
              <a:off x="7455282" y="330376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8" name="tx98"/>
            <p:cNvSpPr/>
            <p:nvPr/>
          </p:nvSpPr>
          <p:spPr>
            <a:xfrm>
              <a:off x="7721825" y="32887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a:t>
              </a:r>
            </a:p>
          </p:txBody>
        </p:sp>
        <p:sp>
          <p:nvSpPr>
            <p:cNvPr id="99" name="tx99"/>
            <p:cNvSpPr/>
            <p:nvPr/>
          </p:nvSpPr>
          <p:spPr>
            <a:xfrm>
              <a:off x="7988368" y="3277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a:t>
              </a:r>
            </a:p>
          </p:txBody>
        </p:sp>
        <p:sp>
          <p:nvSpPr>
            <p:cNvPr id="100" name="pl100"/>
            <p:cNvSpPr/>
            <p:nvPr/>
          </p:nvSpPr>
          <p:spPr>
            <a:xfrm>
              <a:off x="1416218" y="2072669"/>
              <a:ext cx="0" cy="1631806"/>
            </a:xfrm>
            <a:custGeom>
              <a:avLst/>
              <a:pathLst>
                <a:path w="0" h="1631806">
                  <a:moveTo>
                    <a:pt x="0" y="163180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916494"/>
            </a:xfrm>
            <a:custGeom>
              <a:avLst/>
              <a:pathLst>
                <a:path w="0" h="916494">
                  <a:moveTo>
                    <a:pt x="0" y="91649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41924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12" name="tx112"/>
            <p:cNvSpPr/>
            <p:nvPr/>
          </p:nvSpPr>
          <p:spPr>
            <a:xfrm>
              <a:off x="1324790" y="3894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13" name="tx113"/>
            <p:cNvSpPr/>
            <p:nvPr/>
          </p:nvSpPr>
          <p:spPr>
            <a:xfrm>
              <a:off x="2657505" y="4114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4" name="tx114"/>
            <p:cNvSpPr/>
            <p:nvPr/>
          </p:nvSpPr>
          <p:spPr>
            <a:xfrm>
              <a:off x="2657505" y="3796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15" name="tx115"/>
            <p:cNvSpPr/>
            <p:nvPr/>
          </p:nvSpPr>
          <p:spPr>
            <a:xfrm>
              <a:off x="4016347" y="4059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16" name="tx116"/>
            <p:cNvSpPr/>
            <p:nvPr/>
          </p:nvSpPr>
          <p:spPr>
            <a:xfrm>
              <a:off x="3990221" y="37147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7" name="tx117"/>
            <p:cNvSpPr/>
            <p:nvPr/>
          </p:nvSpPr>
          <p:spPr>
            <a:xfrm>
              <a:off x="5322937" y="4030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8" name="tx118"/>
            <p:cNvSpPr/>
            <p:nvPr/>
          </p:nvSpPr>
          <p:spPr>
            <a:xfrm>
              <a:off x="5322937" y="3639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19" name="tx119"/>
            <p:cNvSpPr/>
            <p:nvPr/>
          </p:nvSpPr>
          <p:spPr>
            <a:xfrm>
              <a:off x="6389109" y="4036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20" name="tx120"/>
            <p:cNvSpPr/>
            <p:nvPr/>
          </p:nvSpPr>
          <p:spPr>
            <a:xfrm>
              <a:off x="6389109" y="3622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1" name="tx121"/>
            <p:cNvSpPr/>
            <p:nvPr/>
          </p:nvSpPr>
          <p:spPr>
            <a:xfrm>
              <a:off x="6655652" y="40324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22" name="tx122"/>
            <p:cNvSpPr/>
            <p:nvPr/>
          </p:nvSpPr>
          <p:spPr>
            <a:xfrm>
              <a:off x="6655652" y="3610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23" name="tx123"/>
            <p:cNvSpPr/>
            <p:nvPr/>
          </p:nvSpPr>
          <p:spPr>
            <a:xfrm>
              <a:off x="6922195" y="40540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0.71</a:t>
              </a:r>
            </a:p>
          </p:txBody>
        </p:sp>
        <p:sp>
          <p:nvSpPr>
            <p:cNvPr id="124" name="tx124"/>
            <p:cNvSpPr/>
            <p:nvPr/>
          </p:nvSpPr>
          <p:spPr>
            <a:xfrm>
              <a:off x="6922195" y="3624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25" name="tx125"/>
            <p:cNvSpPr/>
            <p:nvPr/>
          </p:nvSpPr>
          <p:spPr>
            <a:xfrm>
              <a:off x="7188738" y="4022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26" name="tx126"/>
            <p:cNvSpPr/>
            <p:nvPr/>
          </p:nvSpPr>
          <p:spPr>
            <a:xfrm>
              <a:off x="7188738" y="3589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27" name="tx127"/>
            <p:cNvSpPr/>
            <p:nvPr/>
          </p:nvSpPr>
          <p:spPr>
            <a:xfrm>
              <a:off x="7455282" y="4025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28" name="tx128"/>
            <p:cNvSpPr/>
            <p:nvPr/>
          </p:nvSpPr>
          <p:spPr>
            <a:xfrm>
              <a:off x="7455282" y="3590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29" name="tx129"/>
            <p:cNvSpPr/>
            <p:nvPr/>
          </p:nvSpPr>
          <p:spPr>
            <a:xfrm>
              <a:off x="7721825" y="40120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30" name="tx130"/>
            <p:cNvSpPr/>
            <p:nvPr/>
          </p:nvSpPr>
          <p:spPr>
            <a:xfrm>
              <a:off x="7721825" y="3569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31" name="tx131"/>
            <p:cNvSpPr/>
            <p:nvPr/>
          </p:nvSpPr>
          <p:spPr>
            <a:xfrm>
              <a:off x="7988368" y="4022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32" name="tx132"/>
            <p:cNvSpPr/>
            <p:nvPr/>
          </p:nvSpPr>
          <p:spPr>
            <a:xfrm>
              <a:off x="7988368" y="35755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4330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02899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41290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800779"/>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1351"/>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2000-2025</a:t>
              </a:r>
            </a:p>
          </p:txBody>
        </p:sp>
        <p:sp>
          <p:nvSpPr>
            <p:cNvPr id="164" name="pl164"/>
            <p:cNvSpPr/>
            <p:nvPr/>
          </p:nvSpPr>
          <p:spPr>
            <a:xfrm>
              <a:off x="24255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8410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9426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548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1337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19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3475089" cy="129091"/>
            </a:xfrm>
            <a:prstGeom prst="rect">
              <a:avLst/>
            </a:prstGeom>
            <a:solidFill>
              <a:srgbClr val="80BD41">
                <a:alpha val="100000"/>
              </a:srgbClr>
            </a:solidFill>
          </p:spPr>
          <p:txBody>
            <a:bodyPr/>
            <a:lstStyle/>
            <a:p/>
          </p:txBody>
        </p:sp>
        <p:sp>
          <p:nvSpPr>
            <p:cNvPr id="175" name="rc175"/>
            <p:cNvSpPr/>
            <p:nvPr/>
          </p:nvSpPr>
          <p:spPr>
            <a:xfrm>
              <a:off x="4771363" y="5954972"/>
              <a:ext cx="2621555" cy="129091"/>
            </a:xfrm>
            <a:prstGeom prst="rect">
              <a:avLst/>
            </a:prstGeom>
            <a:solidFill>
              <a:srgbClr val="E2231A">
                <a:alpha val="100000"/>
              </a:srgbClr>
            </a:solidFill>
          </p:spPr>
          <p:txBody>
            <a:bodyPr/>
            <a:lstStyle/>
            <a:p/>
          </p:txBody>
        </p:sp>
        <p:sp>
          <p:nvSpPr>
            <p:cNvPr id="176" name="rc176"/>
            <p:cNvSpPr/>
            <p:nvPr/>
          </p:nvSpPr>
          <p:spPr>
            <a:xfrm>
              <a:off x="1296273" y="5793607"/>
              <a:ext cx="3837184" cy="129091"/>
            </a:xfrm>
            <a:prstGeom prst="rect">
              <a:avLst/>
            </a:prstGeom>
            <a:solidFill>
              <a:srgbClr val="80BD41">
                <a:alpha val="100000"/>
              </a:srgbClr>
            </a:solidFill>
          </p:spPr>
          <p:txBody>
            <a:bodyPr/>
            <a:lstStyle/>
            <a:p/>
          </p:txBody>
        </p:sp>
        <p:sp>
          <p:nvSpPr>
            <p:cNvPr id="177" name="rc177"/>
            <p:cNvSpPr/>
            <p:nvPr/>
          </p:nvSpPr>
          <p:spPr>
            <a:xfrm>
              <a:off x="5133458" y="5793607"/>
              <a:ext cx="2666518" cy="129091"/>
            </a:xfrm>
            <a:prstGeom prst="rect">
              <a:avLst/>
            </a:prstGeom>
            <a:solidFill>
              <a:srgbClr val="E2231A">
                <a:alpha val="100000"/>
              </a:srgbClr>
            </a:solidFill>
          </p:spPr>
          <p:txBody>
            <a:bodyPr/>
            <a:lstStyle/>
            <a:p/>
          </p:txBody>
        </p:sp>
        <p:sp>
          <p:nvSpPr>
            <p:cNvPr id="178" name="rc178"/>
            <p:cNvSpPr/>
            <p:nvPr/>
          </p:nvSpPr>
          <p:spPr>
            <a:xfrm>
              <a:off x="1296273" y="5632243"/>
              <a:ext cx="3681850" cy="129091"/>
            </a:xfrm>
            <a:prstGeom prst="rect">
              <a:avLst/>
            </a:prstGeom>
            <a:solidFill>
              <a:srgbClr val="80BD41">
                <a:alpha val="100000"/>
              </a:srgbClr>
            </a:solidFill>
          </p:spPr>
          <p:txBody>
            <a:bodyPr/>
            <a:lstStyle/>
            <a:p/>
          </p:txBody>
        </p:sp>
        <p:sp>
          <p:nvSpPr>
            <p:cNvPr id="179" name="rc179"/>
            <p:cNvSpPr/>
            <p:nvPr/>
          </p:nvSpPr>
          <p:spPr>
            <a:xfrm>
              <a:off x="4978124" y="5632243"/>
              <a:ext cx="2892879" cy="129091"/>
            </a:xfrm>
            <a:prstGeom prst="rect">
              <a:avLst/>
            </a:prstGeom>
            <a:solidFill>
              <a:srgbClr val="E2231A">
                <a:alpha val="100000"/>
              </a:srgbClr>
            </a:solidFill>
          </p:spPr>
          <p:txBody>
            <a:bodyPr/>
            <a:lstStyle/>
            <a:p/>
          </p:txBody>
        </p:sp>
        <p:sp>
          <p:nvSpPr>
            <p:cNvPr id="180" name="tx180"/>
            <p:cNvSpPr/>
            <p:nvPr/>
          </p:nvSpPr>
          <p:spPr>
            <a:xfrm>
              <a:off x="758522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81" name="tx181"/>
            <p:cNvSpPr/>
            <p:nvPr/>
          </p:nvSpPr>
          <p:spPr>
            <a:xfrm>
              <a:off x="8012635" y="581642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a:t>
              </a:r>
            </a:p>
          </p:txBody>
        </p:sp>
        <p:sp>
          <p:nvSpPr>
            <p:cNvPr id="182" name="tx182"/>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1.46</a:t>
              </a:r>
            </a:p>
          </p:txBody>
        </p:sp>
        <p:sp>
          <p:nvSpPr>
            <p:cNvPr id="183" name="tx183"/>
            <p:cNvSpPr/>
            <p:nvPr/>
          </p:nvSpPr>
          <p:spPr>
            <a:xfrm>
              <a:off x="292832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84" name="tx184"/>
            <p:cNvSpPr/>
            <p:nvPr/>
          </p:nvSpPr>
          <p:spPr>
            <a:xfrm>
              <a:off x="597664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85" name="tx185"/>
            <p:cNvSpPr/>
            <p:nvPr/>
          </p:nvSpPr>
          <p:spPr>
            <a:xfrm>
              <a:off x="310937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0.85</a:t>
              </a:r>
            </a:p>
          </p:txBody>
        </p:sp>
        <p:sp>
          <p:nvSpPr>
            <p:cNvPr id="186" name="tx186"/>
            <p:cNvSpPr/>
            <p:nvPr/>
          </p:nvSpPr>
          <p:spPr>
            <a:xfrm>
              <a:off x="636122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0.59</a:t>
              </a:r>
            </a:p>
          </p:txBody>
        </p:sp>
        <p:sp>
          <p:nvSpPr>
            <p:cNvPr id="187" name="tx187"/>
            <p:cNvSpPr/>
            <p:nvPr/>
          </p:nvSpPr>
          <p:spPr>
            <a:xfrm>
              <a:off x="303170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88" name="tx188"/>
            <p:cNvSpPr/>
            <p:nvPr/>
          </p:nvSpPr>
          <p:spPr>
            <a:xfrm>
              <a:off x="631907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3" name="tx193"/>
            <p:cNvSpPr/>
            <p:nvPr/>
          </p:nvSpPr>
          <p:spPr>
            <a:xfrm>
              <a:off x="3380132"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4" name="tx194"/>
            <p:cNvSpPr/>
            <p:nvPr/>
          </p:nvSpPr>
          <p:spPr>
            <a:xfrm>
              <a:off x="563868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5" name="tx195"/>
            <p:cNvSpPr/>
            <p:nvPr/>
          </p:nvSpPr>
          <p:spPr>
            <a:xfrm>
              <a:off x="7897236"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6" name="tx196"/>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(56%) was relatively constant within 1% compared to 2019 (57%).
The number of children vaccinated with MCV1 increased 6% compared to in 2019.
The number of surviving infants increased approximately 8% compared to in 2019.
In 2025, more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758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2235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56883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61531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399911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04559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09207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686505"/>
              <a:ext cx="416196" cy="266127"/>
            </a:xfrm>
            <a:prstGeom prst="rect">
              <a:avLst/>
            </a:prstGeom>
            <a:solidFill>
              <a:srgbClr val="1CABE2">
                <a:alpha val="100000"/>
              </a:srgbClr>
            </a:solidFill>
          </p:spPr>
          <p:txBody>
            <a:bodyPr/>
            <a:lstStyle/>
            <a:p/>
          </p:txBody>
        </p:sp>
        <p:sp>
          <p:nvSpPr>
            <p:cNvPr id="27" name="rc27"/>
            <p:cNvSpPr/>
            <p:nvPr/>
          </p:nvSpPr>
          <p:spPr>
            <a:xfrm>
              <a:off x="1490981" y="4911631"/>
              <a:ext cx="416196" cy="41001"/>
            </a:xfrm>
            <a:prstGeom prst="rect">
              <a:avLst/>
            </a:prstGeom>
            <a:solidFill>
              <a:srgbClr val="1CABE2">
                <a:alpha val="100000"/>
              </a:srgbClr>
            </a:solidFill>
          </p:spPr>
          <p:txBody>
            <a:bodyPr/>
            <a:lstStyle/>
            <a:p/>
          </p:txBody>
        </p:sp>
        <p:sp>
          <p:nvSpPr>
            <p:cNvPr id="28" name="rc28"/>
            <p:cNvSpPr/>
            <p:nvPr/>
          </p:nvSpPr>
          <p:spPr>
            <a:xfrm>
              <a:off x="1953422" y="4899998"/>
              <a:ext cx="416196" cy="52634"/>
            </a:xfrm>
            <a:prstGeom prst="rect">
              <a:avLst/>
            </a:prstGeom>
            <a:solidFill>
              <a:srgbClr val="1CABE2">
                <a:alpha val="100000"/>
              </a:srgbClr>
            </a:solidFill>
          </p:spPr>
          <p:txBody>
            <a:bodyPr/>
            <a:lstStyle/>
            <a:p/>
          </p:txBody>
        </p:sp>
        <p:sp>
          <p:nvSpPr>
            <p:cNvPr id="29" name="rc29"/>
            <p:cNvSpPr/>
            <p:nvPr/>
          </p:nvSpPr>
          <p:spPr>
            <a:xfrm>
              <a:off x="2415863" y="4839068"/>
              <a:ext cx="416196" cy="113564"/>
            </a:xfrm>
            <a:prstGeom prst="rect">
              <a:avLst/>
            </a:prstGeom>
            <a:solidFill>
              <a:srgbClr val="1CABE2">
                <a:alpha val="100000"/>
              </a:srgbClr>
            </a:solidFill>
          </p:spPr>
          <p:txBody>
            <a:bodyPr/>
            <a:lstStyle/>
            <a:p/>
          </p:txBody>
        </p:sp>
        <p:sp>
          <p:nvSpPr>
            <p:cNvPr id="30" name="rc30"/>
            <p:cNvSpPr/>
            <p:nvPr/>
          </p:nvSpPr>
          <p:spPr>
            <a:xfrm>
              <a:off x="2878304" y="4891512"/>
              <a:ext cx="416196" cy="61120"/>
            </a:xfrm>
            <a:prstGeom prst="rect">
              <a:avLst/>
            </a:prstGeom>
            <a:solidFill>
              <a:srgbClr val="1CABE2">
                <a:alpha val="100000"/>
              </a:srgbClr>
            </a:solidFill>
          </p:spPr>
          <p:txBody>
            <a:bodyPr/>
            <a:lstStyle/>
            <a:p/>
          </p:txBody>
        </p:sp>
        <p:sp>
          <p:nvSpPr>
            <p:cNvPr id="31" name="rc31"/>
            <p:cNvSpPr/>
            <p:nvPr/>
          </p:nvSpPr>
          <p:spPr>
            <a:xfrm>
              <a:off x="3340745" y="4808461"/>
              <a:ext cx="416196" cy="144172"/>
            </a:xfrm>
            <a:prstGeom prst="rect">
              <a:avLst/>
            </a:prstGeom>
            <a:solidFill>
              <a:srgbClr val="1CABE2">
                <a:alpha val="100000"/>
              </a:srgbClr>
            </a:solidFill>
          </p:spPr>
          <p:txBody>
            <a:bodyPr/>
            <a:lstStyle/>
            <a:p/>
          </p:txBody>
        </p:sp>
        <p:sp>
          <p:nvSpPr>
            <p:cNvPr id="32" name="rc32"/>
            <p:cNvSpPr/>
            <p:nvPr/>
          </p:nvSpPr>
          <p:spPr>
            <a:xfrm>
              <a:off x="3803185" y="4760785"/>
              <a:ext cx="416196" cy="191848"/>
            </a:xfrm>
            <a:prstGeom prst="rect">
              <a:avLst/>
            </a:prstGeom>
            <a:solidFill>
              <a:srgbClr val="1CABE2">
                <a:alpha val="100000"/>
              </a:srgbClr>
            </a:solidFill>
          </p:spPr>
          <p:txBody>
            <a:bodyPr/>
            <a:lstStyle/>
            <a:p/>
          </p:txBody>
        </p:sp>
        <p:sp>
          <p:nvSpPr>
            <p:cNvPr id="33" name="rc33"/>
            <p:cNvSpPr/>
            <p:nvPr/>
          </p:nvSpPr>
          <p:spPr>
            <a:xfrm>
              <a:off x="4265626" y="4932418"/>
              <a:ext cx="416196" cy="20214"/>
            </a:xfrm>
            <a:prstGeom prst="rect">
              <a:avLst/>
            </a:prstGeom>
            <a:solidFill>
              <a:srgbClr val="1CABE2">
                <a:alpha val="100000"/>
              </a:srgbClr>
            </a:solidFill>
          </p:spPr>
          <p:txBody>
            <a:bodyPr/>
            <a:lstStyle/>
            <a:p/>
          </p:txBody>
        </p:sp>
        <p:sp>
          <p:nvSpPr>
            <p:cNvPr id="34" name="rc34"/>
            <p:cNvSpPr/>
            <p:nvPr/>
          </p:nvSpPr>
          <p:spPr>
            <a:xfrm>
              <a:off x="4728067" y="4900380"/>
              <a:ext cx="416196" cy="52252"/>
            </a:xfrm>
            <a:prstGeom prst="rect">
              <a:avLst/>
            </a:prstGeom>
            <a:solidFill>
              <a:srgbClr val="1CABE2">
                <a:alpha val="100000"/>
              </a:srgbClr>
            </a:solidFill>
          </p:spPr>
          <p:txBody>
            <a:bodyPr/>
            <a:lstStyle/>
            <a:p/>
          </p:txBody>
        </p:sp>
        <p:sp>
          <p:nvSpPr>
            <p:cNvPr id="35" name="rc35"/>
            <p:cNvSpPr/>
            <p:nvPr/>
          </p:nvSpPr>
          <p:spPr>
            <a:xfrm>
              <a:off x="5190508" y="4663907"/>
              <a:ext cx="416196" cy="288725"/>
            </a:xfrm>
            <a:prstGeom prst="rect">
              <a:avLst/>
            </a:prstGeom>
            <a:solidFill>
              <a:srgbClr val="1CABE2">
                <a:alpha val="100000"/>
              </a:srgbClr>
            </a:solidFill>
          </p:spPr>
          <p:txBody>
            <a:bodyPr/>
            <a:lstStyle/>
            <a:p/>
          </p:txBody>
        </p:sp>
        <p:sp>
          <p:nvSpPr>
            <p:cNvPr id="36" name="rc36"/>
            <p:cNvSpPr/>
            <p:nvPr/>
          </p:nvSpPr>
          <p:spPr>
            <a:xfrm>
              <a:off x="5652949" y="4464526"/>
              <a:ext cx="416196" cy="488106"/>
            </a:xfrm>
            <a:prstGeom prst="rect">
              <a:avLst/>
            </a:prstGeom>
            <a:solidFill>
              <a:srgbClr val="1CABE2">
                <a:alpha val="100000"/>
              </a:srgbClr>
            </a:solidFill>
          </p:spPr>
          <p:txBody>
            <a:bodyPr/>
            <a:lstStyle/>
            <a:p/>
          </p:txBody>
        </p:sp>
        <p:sp>
          <p:nvSpPr>
            <p:cNvPr id="37" name="rc37"/>
            <p:cNvSpPr/>
            <p:nvPr/>
          </p:nvSpPr>
          <p:spPr>
            <a:xfrm>
              <a:off x="6115389" y="4711488"/>
              <a:ext cx="416196" cy="241144"/>
            </a:xfrm>
            <a:prstGeom prst="rect">
              <a:avLst/>
            </a:prstGeom>
            <a:solidFill>
              <a:srgbClr val="1CABE2">
                <a:alpha val="100000"/>
              </a:srgbClr>
            </a:solidFill>
          </p:spPr>
          <p:txBody>
            <a:bodyPr/>
            <a:lstStyle/>
            <a:p/>
          </p:txBody>
        </p:sp>
        <p:sp>
          <p:nvSpPr>
            <p:cNvPr id="38" name="rc38"/>
            <p:cNvSpPr/>
            <p:nvPr/>
          </p:nvSpPr>
          <p:spPr>
            <a:xfrm>
              <a:off x="6577830" y="4021140"/>
              <a:ext cx="416196" cy="931492"/>
            </a:xfrm>
            <a:prstGeom prst="rect">
              <a:avLst/>
            </a:prstGeom>
            <a:solidFill>
              <a:srgbClr val="1CABE2">
                <a:alpha val="100000"/>
              </a:srgbClr>
            </a:solidFill>
          </p:spPr>
          <p:txBody>
            <a:bodyPr/>
            <a:lstStyle/>
            <a:p/>
          </p:txBody>
        </p:sp>
        <p:sp>
          <p:nvSpPr>
            <p:cNvPr id="39" name="rc39"/>
            <p:cNvSpPr/>
            <p:nvPr/>
          </p:nvSpPr>
          <p:spPr>
            <a:xfrm>
              <a:off x="7040271" y="4016754"/>
              <a:ext cx="416196" cy="935878"/>
            </a:xfrm>
            <a:prstGeom prst="rect">
              <a:avLst/>
            </a:prstGeom>
            <a:solidFill>
              <a:srgbClr val="1CABE2">
                <a:alpha val="100000"/>
              </a:srgbClr>
            </a:solidFill>
          </p:spPr>
          <p:txBody>
            <a:bodyPr/>
            <a:lstStyle/>
            <a:p/>
          </p:txBody>
        </p:sp>
        <p:sp>
          <p:nvSpPr>
            <p:cNvPr id="40" name="pl40"/>
            <p:cNvSpPr/>
            <p:nvPr/>
          </p:nvSpPr>
          <p:spPr>
            <a:xfrm>
              <a:off x="1236639" y="2893699"/>
              <a:ext cx="6011730" cy="467939"/>
            </a:xfrm>
            <a:custGeom>
              <a:avLst/>
              <a:pathLst>
                <a:path w="6011730" h="467939">
                  <a:moveTo>
                    <a:pt x="0" y="218371"/>
                  </a:moveTo>
                  <a:lnTo>
                    <a:pt x="462440" y="280763"/>
                  </a:lnTo>
                  <a:lnTo>
                    <a:pt x="924881" y="187175"/>
                  </a:lnTo>
                  <a:lnTo>
                    <a:pt x="1387322" y="124783"/>
                  </a:lnTo>
                  <a:lnTo>
                    <a:pt x="1849763" y="62391"/>
                  </a:lnTo>
                  <a:lnTo>
                    <a:pt x="2312204" y="62391"/>
                  </a:lnTo>
                  <a:lnTo>
                    <a:pt x="2774644" y="0"/>
                  </a:lnTo>
                  <a:lnTo>
                    <a:pt x="3237085" y="280763"/>
                  </a:lnTo>
                  <a:lnTo>
                    <a:pt x="3699526" y="280763"/>
                  </a:lnTo>
                  <a:lnTo>
                    <a:pt x="4161967" y="467939"/>
                  </a:lnTo>
                  <a:lnTo>
                    <a:pt x="4624408" y="249567"/>
                  </a:lnTo>
                  <a:lnTo>
                    <a:pt x="5086848" y="280763"/>
                  </a:lnTo>
                  <a:lnTo>
                    <a:pt x="5549289" y="218371"/>
                  </a:lnTo>
                  <a:lnTo>
                    <a:pt x="6011730" y="311959"/>
                  </a:lnTo>
                </a:path>
              </a:pathLst>
            </a:custGeom>
            <a:ln w="27101" cap="flat">
              <a:solidFill>
                <a:srgbClr val="00833D">
                  <a:alpha val="100000"/>
                </a:srgbClr>
              </a:solidFill>
              <a:prstDash val="solid"/>
              <a:round/>
            </a:ln>
          </p:spPr>
          <p:txBody>
            <a:bodyPr/>
            <a:lstStyle/>
            <a:p/>
          </p:txBody>
        </p:sp>
        <p:sp>
          <p:nvSpPr>
            <p:cNvPr id="41" name="pl41"/>
            <p:cNvSpPr/>
            <p:nvPr/>
          </p:nvSpPr>
          <p:spPr>
            <a:xfrm>
              <a:off x="1236639" y="3517618"/>
              <a:ext cx="6011730" cy="405547"/>
            </a:xfrm>
            <a:custGeom>
              <a:avLst/>
              <a:pathLst>
                <a:path w="6011730" h="405547">
                  <a:moveTo>
                    <a:pt x="0" y="405547"/>
                  </a:moveTo>
                  <a:lnTo>
                    <a:pt x="462440" y="249567"/>
                  </a:lnTo>
                  <a:lnTo>
                    <a:pt x="924881" y="62391"/>
                  </a:lnTo>
                  <a:lnTo>
                    <a:pt x="1387322" y="124783"/>
                  </a:lnTo>
                  <a:lnTo>
                    <a:pt x="1849763" y="187175"/>
                  </a:lnTo>
                  <a:lnTo>
                    <a:pt x="2312204" y="249567"/>
                  </a:lnTo>
                  <a:lnTo>
                    <a:pt x="2774644" y="0"/>
                  </a:lnTo>
                  <a:lnTo>
                    <a:pt x="3237085" y="280763"/>
                  </a:lnTo>
                  <a:lnTo>
                    <a:pt x="3699526" y="249567"/>
                  </a:lnTo>
                  <a:lnTo>
                    <a:pt x="4161967" y="280763"/>
                  </a:lnTo>
                  <a:lnTo>
                    <a:pt x="4624408" y="124783"/>
                  </a:lnTo>
                  <a:lnTo>
                    <a:pt x="5086848" y="124783"/>
                  </a:lnTo>
                  <a:lnTo>
                    <a:pt x="5549289" y="62391"/>
                  </a:lnTo>
                  <a:lnTo>
                    <a:pt x="6011730" y="124783"/>
                  </a:lnTo>
                </a:path>
              </a:pathLst>
            </a:custGeom>
            <a:ln w="27101" cap="flat">
              <a:solidFill>
                <a:srgbClr val="002759">
                  <a:alpha val="100000"/>
                </a:srgbClr>
              </a:solidFill>
              <a:prstDash val="solid"/>
              <a:round/>
            </a:ln>
          </p:spPr>
          <p:txBody>
            <a:bodyPr/>
            <a:lstStyle/>
            <a:p/>
          </p:txBody>
        </p:sp>
        <p:sp>
          <p:nvSpPr>
            <p:cNvPr id="42" name="pt42"/>
            <p:cNvSpPr/>
            <p:nvPr/>
          </p:nvSpPr>
          <p:spPr>
            <a:xfrm>
              <a:off x="1205038" y="30804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3049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92449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314286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30804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3174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3891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36731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376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37355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37667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35484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87437" y="45412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2,791</a:t>
              </a:r>
            </a:p>
          </p:txBody>
        </p:sp>
        <p:sp>
          <p:nvSpPr>
            <p:cNvPr id="71" name="tx71"/>
            <p:cNvSpPr/>
            <p:nvPr/>
          </p:nvSpPr>
          <p:spPr>
            <a:xfrm>
              <a:off x="1599602" y="478173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430</a:t>
              </a:r>
            </a:p>
          </p:txBody>
        </p:sp>
        <p:sp>
          <p:nvSpPr>
            <p:cNvPr id="72" name="tx72"/>
            <p:cNvSpPr/>
            <p:nvPr/>
          </p:nvSpPr>
          <p:spPr>
            <a:xfrm>
              <a:off x="2062043" y="47701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552</a:t>
              </a:r>
            </a:p>
          </p:txBody>
        </p:sp>
        <p:sp>
          <p:nvSpPr>
            <p:cNvPr id="73" name="tx73"/>
            <p:cNvSpPr/>
            <p:nvPr/>
          </p:nvSpPr>
          <p:spPr>
            <a:xfrm>
              <a:off x="2474759" y="469379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1,191</a:t>
              </a:r>
            </a:p>
          </p:txBody>
        </p:sp>
        <p:sp>
          <p:nvSpPr>
            <p:cNvPr id="74" name="tx74"/>
            <p:cNvSpPr/>
            <p:nvPr/>
          </p:nvSpPr>
          <p:spPr>
            <a:xfrm>
              <a:off x="2986924" y="47616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641</a:t>
              </a:r>
            </a:p>
          </p:txBody>
        </p:sp>
        <p:sp>
          <p:nvSpPr>
            <p:cNvPr id="75" name="tx75"/>
            <p:cNvSpPr/>
            <p:nvPr/>
          </p:nvSpPr>
          <p:spPr>
            <a:xfrm>
              <a:off x="3399641" y="46631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1,512</a:t>
              </a:r>
            </a:p>
          </p:txBody>
        </p:sp>
        <p:sp>
          <p:nvSpPr>
            <p:cNvPr id="76" name="tx76"/>
            <p:cNvSpPr/>
            <p:nvPr/>
          </p:nvSpPr>
          <p:spPr>
            <a:xfrm>
              <a:off x="3862081" y="461551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2,012</a:t>
              </a:r>
            </a:p>
          </p:txBody>
        </p:sp>
        <p:sp>
          <p:nvSpPr>
            <p:cNvPr id="77" name="tx77"/>
            <p:cNvSpPr/>
            <p:nvPr/>
          </p:nvSpPr>
          <p:spPr>
            <a:xfrm>
              <a:off x="4374247" y="480403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212</a:t>
              </a:r>
            </a:p>
          </p:txBody>
        </p:sp>
        <p:sp>
          <p:nvSpPr>
            <p:cNvPr id="78" name="tx78"/>
            <p:cNvSpPr/>
            <p:nvPr/>
          </p:nvSpPr>
          <p:spPr>
            <a:xfrm>
              <a:off x="4836687" y="47705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548</a:t>
              </a:r>
            </a:p>
          </p:txBody>
        </p:sp>
        <p:sp>
          <p:nvSpPr>
            <p:cNvPr id="79" name="tx79"/>
            <p:cNvSpPr/>
            <p:nvPr/>
          </p:nvSpPr>
          <p:spPr>
            <a:xfrm>
              <a:off x="5249404" y="451863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3,028</a:t>
              </a:r>
            </a:p>
          </p:txBody>
        </p:sp>
        <p:sp>
          <p:nvSpPr>
            <p:cNvPr id="80" name="tx80"/>
            <p:cNvSpPr/>
            <p:nvPr/>
          </p:nvSpPr>
          <p:spPr>
            <a:xfrm>
              <a:off x="5711845" y="431925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5,119</a:t>
              </a:r>
            </a:p>
          </p:txBody>
        </p:sp>
        <p:sp>
          <p:nvSpPr>
            <p:cNvPr id="81" name="tx81"/>
            <p:cNvSpPr/>
            <p:nvPr/>
          </p:nvSpPr>
          <p:spPr>
            <a:xfrm>
              <a:off x="6174285" y="45662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2,529</a:t>
              </a:r>
            </a:p>
          </p:txBody>
        </p:sp>
        <p:sp>
          <p:nvSpPr>
            <p:cNvPr id="82" name="tx82"/>
            <p:cNvSpPr/>
            <p:nvPr/>
          </p:nvSpPr>
          <p:spPr>
            <a:xfrm>
              <a:off x="6636726" y="38758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9,769</a:t>
              </a:r>
            </a:p>
          </p:txBody>
        </p:sp>
        <p:sp>
          <p:nvSpPr>
            <p:cNvPr id="83" name="tx83"/>
            <p:cNvSpPr/>
            <p:nvPr/>
          </p:nvSpPr>
          <p:spPr>
            <a:xfrm>
              <a:off x="7099167"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9,815</a:t>
              </a:r>
            </a:p>
          </p:txBody>
        </p:sp>
        <p:sp>
          <p:nvSpPr>
            <p:cNvPr id="84" name="pl84"/>
            <p:cNvSpPr/>
            <p:nvPr/>
          </p:nvSpPr>
          <p:spPr>
            <a:xfrm>
              <a:off x="7267560" y="3205665"/>
              <a:ext cx="594743" cy="184"/>
            </a:xfrm>
            <a:custGeom>
              <a:avLst/>
              <a:pathLst>
                <a:path w="594743" h="184">
                  <a:moveTo>
                    <a:pt x="594743" y="184"/>
                  </a:moveTo>
                  <a:lnTo>
                    <a:pt x="0" y="0"/>
                  </a:lnTo>
                </a:path>
              </a:pathLst>
            </a:custGeom>
          </p:spPr>
          <p:txBody>
            <a:bodyPr/>
            <a:lstStyle/>
            <a:p/>
          </p:txBody>
        </p:sp>
        <p:sp>
          <p:nvSpPr>
            <p:cNvPr id="85" name="pl85"/>
            <p:cNvSpPr/>
            <p:nvPr/>
          </p:nvSpPr>
          <p:spPr>
            <a:xfrm>
              <a:off x="7267560" y="3642411"/>
              <a:ext cx="594743" cy="261"/>
            </a:xfrm>
            <a:custGeom>
              <a:avLst/>
              <a:pathLst>
                <a:path w="594743" h="261">
                  <a:moveTo>
                    <a:pt x="594743" y="261"/>
                  </a:moveTo>
                  <a:lnTo>
                    <a:pt x="0" y="0"/>
                  </a:lnTo>
                </a:path>
              </a:pathLst>
            </a:custGeom>
          </p:spPr>
          <p:txBody>
            <a:bodyPr/>
            <a:lstStyle/>
            <a:p/>
          </p:txBody>
        </p:sp>
        <p:sp>
          <p:nvSpPr>
            <p:cNvPr id="86" name="pg86"/>
            <p:cNvSpPr/>
            <p:nvPr/>
          </p:nvSpPr>
          <p:spPr>
            <a:xfrm>
              <a:off x="7793724" y="31174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31585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56%</a:t>
              </a:r>
            </a:p>
          </p:txBody>
        </p:sp>
        <p:sp>
          <p:nvSpPr>
            <p:cNvPr id="88" name="pg88"/>
            <p:cNvSpPr/>
            <p:nvPr/>
          </p:nvSpPr>
          <p:spPr>
            <a:xfrm>
              <a:off x="7793724" y="35542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35953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42%</a:t>
              </a:r>
            </a:p>
          </p:txBody>
        </p:sp>
        <p:sp>
          <p:nvSpPr>
            <p:cNvPr id="90" name="rc9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393530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3" name="tx93"/>
            <p:cNvSpPr/>
            <p:nvPr/>
          </p:nvSpPr>
          <p:spPr>
            <a:xfrm>
              <a:off x="508103" y="298178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94" name="tx94"/>
            <p:cNvSpPr/>
            <p:nvPr/>
          </p:nvSpPr>
          <p:spPr>
            <a:xfrm>
              <a:off x="508103" y="202826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1938296" y="1334104"/>
              <a:ext cx="571827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Afghanistan,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9,815 confirmed measles cases in Afghanistan. In the same year, MCV1 coverage was 56% and MCV2 coverage was 42%.
The number of cases in 2025 was 0% more than in 2024 (n=9,769).
The highest number of measles cases was reported in 2025 (n=9,815). In this year, MCV1 coverage was 56%.
Afghanistan reported measles vaccine stockouts in 2004.
There were measles-containing vaccine supplementary immunization activities/campaigns in 2022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experienced an increase in measles cases compared with 2024, while MCV1 coverage was 56% and MCV2 coverage was 42%.</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90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52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3143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8834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314318"/>
              <a:ext cx="3520101" cy="2504144"/>
            </a:xfrm>
            <a:custGeom>
              <a:avLst/>
              <a:pathLst>
                <a:path w="3520101" h="2504144">
                  <a:moveTo>
                    <a:pt x="0" y="0"/>
                  </a:moveTo>
                  <a:lnTo>
                    <a:pt x="140804" y="341474"/>
                  </a:lnTo>
                  <a:lnTo>
                    <a:pt x="281608" y="455298"/>
                  </a:lnTo>
                  <a:lnTo>
                    <a:pt x="422412" y="682948"/>
                  </a:lnTo>
                  <a:lnTo>
                    <a:pt x="563216" y="1081334"/>
                  </a:lnTo>
                  <a:lnTo>
                    <a:pt x="704020" y="1479721"/>
                  </a:lnTo>
                  <a:lnTo>
                    <a:pt x="844824" y="1536633"/>
                  </a:lnTo>
                  <a:lnTo>
                    <a:pt x="985628" y="1878108"/>
                  </a:lnTo>
                  <a:lnTo>
                    <a:pt x="1126432" y="1991932"/>
                  </a:lnTo>
                  <a:lnTo>
                    <a:pt x="1267236" y="2105757"/>
                  </a:lnTo>
                  <a:lnTo>
                    <a:pt x="1408040" y="2390319"/>
                  </a:lnTo>
                  <a:lnTo>
                    <a:pt x="1548844" y="2105757"/>
                  </a:lnTo>
                  <a:lnTo>
                    <a:pt x="1689648" y="2048845"/>
                  </a:lnTo>
                  <a:lnTo>
                    <a:pt x="1830452" y="1935020"/>
                  </a:lnTo>
                  <a:lnTo>
                    <a:pt x="1971256" y="1991932"/>
                  </a:lnTo>
                  <a:lnTo>
                    <a:pt x="2112061" y="2162669"/>
                  </a:lnTo>
                  <a:lnTo>
                    <a:pt x="2252865" y="2276494"/>
                  </a:lnTo>
                  <a:lnTo>
                    <a:pt x="2393669" y="2162669"/>
                  </a:lnTo>
                  <a:lnTo>
                    <a:pt x="2534473" y="2162669"/>
                  </a:lnTo>
                  <a:lnTo>
                    <a:pt x="2675277" y="2504144"/>
                  </a:lnTo>
                  <a:lnTo>
                    <a:pt x="2816081" y="2105757"/>
                  </a:lnTo>
                  <a:lnTo>
                    <a:pt x="2956885" y="2048845"/>
                  </a:lnTo>
                  <a:lnTo>
                    <a:pt x="3097689" y="2162669"/>
                  </a:lnTo>
                  <a:lnTo>
                    <a:pt x="3238493" y="2276494"/>
                  </a:lnTo>
                  <a:lnTo>
                    <a:pt x="3379297" y="2333406"/>
                  </a:lnTo>
                  <a:lnTo>
                    <a:pt x="3520101" y="2333406"/>
                  </a:lnTo>
                </a:path>
              </a:pathLst>
            </a:custGeom>
            <a:ln w="27101" cap="flat">
              <a:solidFill>
                <a:srgbClr val="0058AB">
                  <a:alpha val="80000"/>
                </a:srgbClr>
              </a:solidFill>
              <a:prstDash val="solid"/>
              <a:round/>
            </a:ln>
          </p:spPr>
          <p:txBody>
            <a:bodyPr/>
            <a:lstStyle/>
            <a:p/>
          </p:txBody>
        </p:sp>
        <p:sp>
          <p:nvSpPr>
            <p:cNvPr id="19" name="pl19"/>
            <p:cNvSpPr/>
            <p:nvPr/>
          </p:nvSpPr>
          <p:spPr>
            <a:xfrm>
              <a:off x="943464" y="4420075"/>
              <a:ext cx="3520101" cy="512211"/>
            </a:xfrm>
            <a:custGeom>
              <a:avLst/>
              <a:pathLst>
                <a:path w="3520101" h="512211">
                  <a:moveTo>
                    <a:pt x="0" y="0"/>
                  </a:moveTo>
                  <a:lnTo>
                    <a:pt x="140804" y="56912"/>
                  </a:lnTo>
                  <a:lnTo>
                    <a:pt x="281608" y="0"/>
                  </a:lnTo>
                  <a:lnTo>
                    <a:pt x="422412" y="113824"/>
                  </a:lnTo>
                  <a:lnTo>
                    <a:pt x="563216" y="170737"/>
                  </a:lnTo>
                  <a:lnTo>
                    <a:pt x="704020" y="113824"/>
                  </a:lnTo>
                  <a:lnTo>
                    <a:pt x="844824" y="170737"/>
                  </a:lnTo>
                  <a:lnTo>
                    <a:pt x="985628" y="170737"/>
                  </a:lnTo>
                  <a:lnTo>
                    <a:pt x="1126432" y="284561"/>
                  </a:lnTo>
                  <a:lnTo>
                    <a:pt x="1267236" y="341474"/>
                  </a:lnTo>
                  <a:lnTo>
                    <a:pt x="1408040" y="398386"/>
                  </a:lnTo>
                  <a:lnTo>
                    <a:pt x="1548844" y="398386"/>
                  </a:lnTo>
                  <a:lnTo>
                    <a:pt x="1689648" y="398386"/>
                  </a:lnTo>
                  <a:lnTo>
                    <a:pt x="1830452" y="398386"/>
                  </a:lnTo>
                  <a:lnTo>
                    <a:pt x="1971256" y="455298"/>
                  </a:lnTo>
                  <a:lnTo>
                    <a:pt x="2112061" y="455298"/>
                  </a:lnTo>
                  <a:lnTo>
                    <a:pt x="2252865" y="455298"/>
                  </a:lnTo>
                  <a:lnTo>
                    <a:pt x="2393669" y="455298"/>
                  </a:lnTo>
                  <a:lnTo>
                    <a:pt x="2534473" y="512211"/>
                  </a:lnTo>
                  <a:lnTo>
                    <a:pt x="2675277" y="512211"/>
                  </a:lnTo>
                  <a:lnTo>
                    <a:pt x="2816081" y="455298"/>
                  </a:lnTo>
                  <a:lnTo>
                    <a:pt x="2956885" y="398386"/>
                  </a:lnTo>
                  <a:lnTo>
                    <a:pt x="3097689" y="398386"/>
                  </a:lnTo>
                  <a:lnTo>
                    <a:pt x="3238493" y="398386"/>
                  </a:lnTo>
                  <a:lnTo>
                    <a:pt x="3379297" y="455298"/>
                  </a:lnTo>
                  <a:lnTo>
                    <a:pt x="3520101" y="455298"/>
                  </a:lnTo>
                </a:path>
              </a:pathLst>
            </a:custGeom>
            <a:ln w="27101" cap="flat">
              <a:solidFill>
                <a:srgbClr val="1CABE2">
                  <a:alpha val="80000"/>
                </a:srgbClr>
              </a:solidFill>
              <a:prstDash val="solid"/>
              <a:round/>
            </a:ln>
          </p:spPr>
          <p:txBody>
            <a:bodyPr/>
            <a:lstStyle/>
            <a:p/>
          </p:txBody>
        </p:sp>
        <p:sp>
          <p:nvSpPr>
            <p:cNvPr id="20" name="pl20"/>
            <p:cNvSpPr/>
            <p:nvPr/>
          </p:nvSpPr>
          <p:spPr>
            <a:xfrm>
              <a:off x="943464" y="4078601"/>
              <a:ext cx="3520101" cy="910597"/>
            </a:xfrm>
            <a:custGeom>
              <a:avLst/>
              <a:pathLst>
                <a:path w="3520101" h="910597">
                  <a:moveTo>
                    <a:pt x="0" y="0"/>
                  </a:moveTo>
                  <a:lnTo>
                    <a:pt x="140804" y="0"/>
                  </a:lnTo>
                  <a:lnTo>
                    <a:pt x="281608" y="0"/>
                  </a:lnTo>
                  <a:lnTo>
                    <a:pt x="422412" y="113824"/>
                  </a:lnTo>
                  <a:lnTo>
                    <a:pt x="563216" y="227649"/>
                  </a:lnTo>
                  <a:lnTo>
                    <a:pt x="704020" y="56912"/>
                  </a:lnTo>
                  <a:lnTo>
                    <a:pt x="844824" y="113824"/>
                  </a:lnTo>
                  <a:lnTo>
                    <a:pt x="985628" y="0"/>
                  </a:lnTo>
                  <a:lnTo>
                    <a:pt x="1126432" y="341474"/>
                  </a:lnTo>
                  <a:lnTo>
                    <a:pt x="1267236" y="398386"/>
                  </a:lnTo>
                  <a:lnTo>
                    <a:pt x="1408040" y="569123"/>
                  </a:lnTo>
                  <a:lnTo>
                    <a:pt x="1548844" y="569123"/>
                  </a:lnTo>
                  <a:lnTo>
                    <a:pt x="1689648" y="569123"/>
                  </a:lnTo>
                  <a:lnTo>
                    <a:pt x="1830452" y="569123"/>
                  </a:lnTo>
                  <a:lnTo>
                    <a:pt x="1971256" y="682948"/>
                  </a:lnTo>
                  <a:lnTo>
                    <a:pt x="2112061" y="796773"/>
                  </a:lnTo>
                  <a:lnTo>
                    <a:pt x="2252865" y="853685"/>
                  </a:lnTo>
                  <a:lnTo>
                    <a:pt x="2393669" y="853685"/>
                  </a:lnTo>
                  <a:lnTo>
                    <a:pt x="2534473" y="853685"/>
                  </a:lnTo>
                  <a:lnTo>
                    <a:pt x="2675277" y="853685"/>
                  </a:lnTo>
                  <a:lnTo>
                    <a:pt x="2816081" y="853685"/>
                  </a:lnTo>
                  <a:lnTo>
                    <a:pt x="2956885" y="853685"/>
                  </a:lnTo>
                  <a:lnTo>
                    <a:pt x="3097689" y="853685"/>
                  </a:lnTo>
                  <a:lnTo>
                    <a:pt x="3238493" y="853685"/>
                  </a:lnTo>
                  <a:lnTo>
                    <a:pt x="3379297" y="910597"/>
                  </a:lnTo>
                  <a:lnTo>
                    <a:pt x="3520101" y="910597"/>
                  </a:lnTo>
                </a:path>
              </a:pathLst>
            </a:custGeom>
            <a:ln w="27101" cap="flat">
              <a:solidFill>
                <a:srgbClr val="00833D">
                  <a:alpha val="80000"/>
                </a:srgbClr>
              </a:solidFill>
              <a:prstDash val="solid"/>
              <a:round/>
            </a:ln>
          </p:spPr>
          <p:txBody>
            <a:bodyPr/>
            <a:lstStyle/>
            <a:p/>
          </p:txBody>
        </p:sp>
        <p:sp>
          <p:nvSpPr>
            <p:cNvPr id="21" name="pl21"/>
            <p:cNvSpPr/>
            <p:nvPr/>
          </p:nvSpPr>
          <p:spPr>
            <a:xfrm>
              <a:off x="943464" y="2314318"/>
              <a:ext cx="3520101" cy="2504144"/>
            </a:xfrm>
            <a:custGeom>
              <a:avLst/>
              <a:pathLst>
                <a:path w="3520101" h="2504144">
                  <a:moveTo>
                    <a:pt x="0" y="0"/>
                  </a:moveTo>
                  <a:lnTo>
                    <a:pt x="140804" y="341474"/>
                  </a:lnTo>
                  <a:lnTo>
                    <a:pt x="281608" y="455298"/>
                  </a:lnTo>
                  <a:lnTo>
                    <a:pt x="422412" y="682948"/>
                  </a:lnTo>
                  <a:lnTo>
                    <a:pt x="563216" y="1081334"/>
                  </a:lnTo>
                  <a:lnTo>
                    <a:pt x="704020" y="1479721"/>
                  </a:lnTo>
                  <a:lnTo>
                    <a:pt x="844824" y="1536633"/>
                  </a:lnTo>
                  <a:lnTo>
                    <a:pt x="985628" y="1878108"/>
                  </a:lnTo>
                  <a:lnTo>
                    <a:pt x="1126432" y="1991932"/>
                  </a:lnTo>
                  <a:lnTo>
                    <a:pt x="1267236" y="2105757"/>
                  </a:lnTo>
                  <a:lnTo>
                    <a:pt x="1408040" y="2390319"/>
                  </a:lnTo>
                  <a:lnTo>
                    <a:pt x="1548844" y="2105757"/>
                  </a:lnTo>
                  <a:lnTo>
                    <a:pt x="1689648" y="2048845"/>
                  </a:lnTo>
                  <a:lnTo>
                    <a:pt x="1830452" y="1935020"/>
                  </a:lnTo>
                  <a:lnTo>
                    <a:pt x="1971256" y="1991932"/>
                  </a:lnTo>
                  <a:lnTo>
                    <a:pt x="2112061" y="2162669"/>
                  </a:lnTo>
                  <a:lnTo>
                    <a:pt x="2252865" y="2276494"/>
                  </a:lnTo>
                  <a:lnTo>
                    <a:pt x="2393669" y="2162669"/>
                  </a:lnTo>
                  <a:lnTo>
                    <a:pt x="2534473" y="2162669"/>
                  </a:lnTo>
                  <a:lnTo>
                    <a:pt x="2675277" y="2504144"/>
                  </a:lnTo>
                  <a:lnTo>
                    <a:pt x="2816081" y="2105757"/>
                  </a:lnTo>
                  <a:lnTo>
                    <a:pt x="2956885" y="2048845"/>
                  </a:lnTo>
                  <a:lnTo>
                    <a:pt x="3097689" y="2162669"/>
                  </a:lnTo>
                  <a:lnTo>
                    <a:pt x="3238493" y="2276494"/>
                  </a:lnTo>
                  <a:lnTo>
                    <a:pt x="3379297" y="2333406"/>
                  </a:lnTo>
                  <a:lnTo>
                    <a:pt x="3520101" y="2333406"/>
                  </a:lnTo>
                </a:path>
              </a:pathLst>
            </a:custGeom>
            <a:ln w="43362" cap="flat">
              <a:solidFill>
                <a:srgbClr val="000000">
                  <a:alpha val="100000"/>
                </a:srgbClr>
              </a:solidFill>
              <a:prstDash val="solid"/>
              <a:round/>
            </a:ln>
          </p:spPr>
          <p:txBody>
            <a:bodyPr/>
            <a:lstStyle/>
            <a:p/>
          </p:txBody>
        </p:sp>
        <p:sp>
          <p:nvSpPr>
            <p:cNvPr id="22" name="pl22"/>
            <p:cNvSpPr/>
            <p:nvPr/>
          </p:nvSpPr>
          <p:spPr>
            <a:xfrm>
              <a:off x="943464" y="2314318"/>
              <a:ext cx="3520101" cy="2504144"/>
            </a:xfrm>
            <a:custGeom>
              <a:avLst/>
              <a:pathLst>
                <a:path w="3520101" h="2504144">
                  <a:moveTo>
                    <a:pt x="0" y="0"/>
                  </a:moveTo>
                  <a:lnTo>
                    <a:pt x="140804" y="341474"/>
                  </a:lnTo>
                  <a:lnTo>
                    <a:pt x="281608" y="455298"/>
                  </a:lnTo>
                  <a:lnTo>
                    <a:pt x="422412" y="682948"/>
                  </a:lnTo>
                  <a:lnTo>
                    <a:pt x="563216" y="1081334"/>
                  </a:lnTo>
                  <a:lnTo>
                    <a:pt x="704020" y="1479721"/>
                  </a:lnTo>
                  <a:lnTo>
                    <a:pt x="844824" y="1536633"/>
                  </a:lnTo>
                  <a:lnTo>
                    <a:pt x="985628" y="1878108"/>
                  </a:lnTo>
                  <a:lnTo>
                    <a:pt x="1126432" y="1991932"/>
                  </a:lnTo>
                  <a:lnTo>
                    <a:pt x="1267236" y="2105757"/>
                  </a:lnTo>
                  <a:lnTo>
                    <a:pt x="1408040" y="2390319"/>
                  </a:lnTo>
                  <a:lnTo>
                    <a:pt x="1548844" y="2105757"/>
                  </a:lnTo>
                  <a:lnTo>
                    <a:pt x="1689648" y="2048845"/>
                  </a:lnTo>
                  <a:lnTo>
                    <a:pt x="1830452" y="1935020"/>
                  </a:lnTo>
                  <a:lnTo>
                    <a:pt x="1971256" y="1991932"/>
                  </a:lnTo>
                  <a:lnTo>
                    <a:pt x="2112061" y="2162669"/>
                  </a:lnTo>
                  <a:lnTo>
                    <a:pt x="2252865" y="2276494"/>
                  </a:lnTo>
                  <a:lnTo>
                    <a:pt x="2393669" y="2162669"/>
                  </a:lnTo>
                  <a:lnTo>
                    <a:pt x="2534473" y="2162669"/>
                  </a:lnTo>
                  <a:lnTo>
                    <a:pt x="2675277" y="2504144"/>
                  </a:lnTo>
                  <a:lnTo>
                    <a:pt x="2816081" y="2105757"/>
                  </a:lnTo>
                  <a:lnTo>
                    <a:pt x="2956885" y="2048845"/>
                  </a:lnTo>
                  <a:lnTo>
                    <a:pt x="3097689" y="2162669"/>
                  </a:lnTo>
                  <a:lnTo>
                    <a:pt x="3238493" y="2276494"/>
                  </a:lnTo>
                  <a:lnTo>
                    <a:pt x="3379297" y="2333406"/>
                  </a:lnTo>
                  <a:lnTo>
                    <a:pt x="3520101" y="2333406"/>
                  </a:lnTo>
                </a:path>
              </a:pathLst>
            </a:custGeom>
            <a:ln w="27101" cap="flat">
              <a:solidFill>
                <a:srgbClr val="0058AB">
                  <a:alpha val="100000"/>
                </a:srgbClr>
              </a:solidFill>
              <a:prstDash val="solid"/>
              <a:round/>
            </a:ln>
          </p:spPr>
          <p:txBody>
            <a:bodyPr/>
            <a:lstStyle/>
            <a:p/>
          </p:txBody>
        </p:sp>
        <p:sp>
          <p:nvSpPr>
            <p:cNvPr id="23" name="pl23"/>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143581"/>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623302"/>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533900"/>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306251"/>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47725"/>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476988"/>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76988"/>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0770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10583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50</a:t>
              </a:r>
            </a:p>
          </p:txBody>
        </p:sp>
        <p:sp>
          <p:nvSpPr>
            <p:cNvPr id="33" name="pg33"/>
            <p:cNvSpPr/>
            <p:nvPr/>
          </p:nvSpPr>
          <p:spPr>
            <a:xfrm>
              <a:off x="1560860" y="35567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58679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5" name="pg35"/>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2968901" y="4239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999254" y="42697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9" name="pg39"/>
            <p:cNvSpPr/>
            <p:nvPr/>
          </p:nvSpPr>
          <p:spPr>
            <a:xfrm>
              <a:off x="3560252" y="45811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6099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1" name="pg41"/>
            <p:cNvSpPr/>
            <p:nvPr/>
          </p:nvSpPr>
          <p:spPr>
            <a:xfrm>
              <a:off x="4264273" y="4410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4392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405077" y="4410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392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5" name="tx45"/>
            <p:cNvSpPr/>
            <p:nvPr/>
          </p:nvSpPr>
          <p:spPr>
            <a:xfrm>
              <a:off x="4523855" y="48363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9487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979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840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535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535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5000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31245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20610" y="6091438"/>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63" name="tx63"/>
            <p:cNvSpPr/>
            <p:nvPr/>
          </p:nvSpPr>
          <p:spPr>
            <a:xfrm>
              <a:off x="281710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79557"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5908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452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3143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8834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655792"/>
              <a:ext cx="3520101" cy="1821195"/>
            </a:xfrm>
            <a:custGeom>
              <a:avLst/>
              <a:pathLst>
                <a:path w="3520101" h="1821195">
                  <a:moveTo>
                    <a:pt x="0" y="0"/>
                  </a:moveTo>
                  <a:lnTo>
                    <a:pt x="140804" y="398386"/>
                  </a:lnTo>
                  <a:lnTo>
                    <a:pt x="281608" y="0"/>
                  </a:lnTo>
                  <a:lnTo>
                    <a:pt x="422412" y="170737"/>
                  </a:lnTo>
                  <a:lnTo>
                    <a:pt x="563216" y="626036"/>
                  </a:lnTo>
                  <a:lnTo>
                    <a:pt x="704020" y="569123"/>
                  </a:lnTo>
                  <a:lnTo>
                    <a:pt x="844824" y="853685"/>
                  </a:lnTo>
                  <a:lnTo>
                    <a:pt x="985628" y="910597"/>
                  </a:lnTo>
                  <a:lnTo>
                    <a:pt x="1126432" y="1308984"/>
                  </a:lnTo>
                  <a:lnTo>
                    <a:pt x="1267236" y="1536633"/>
                  </a:lnTo>
                  <a:lnTo>
                    <a:pt x="1408040" y="1707370"/>
                  </a:lnTo>
                  <a:lnTo>
                    <a:pt x="1548844" y="1479721"/>
                  </a:lnTo>
                  <a:lnTo>
                    <a:pt x="1689648" y="1138247"/>
                  </a:lnTo>
                  <a:lnTo>
                    <a:pt x="1830452" y="1081334"/>
                  </a:lnTo>
                  <a:lnTo>
                    <a:pt x="1971256" y="1479721"/>
                  </a:lnTo>
                  <a:lnTo>
                    <a:pt x="2112061" y="1650458"/>
                  </a:lnTo>
                  <a:lnTo>
                    <a:pt x="2252865" y="1821195"/>
                  </a:lnTo>
                  <a:lnTo>
                    <a:pt x="2393669" y="1821195"/>
                  </a:lnTo>
                  <a:lnTo>
                    <a:pt x="2534473" y="1707370"/>
                  </a:lnTo>
                  <a:lnTo>
                    <a:pt x="2675277" y="1536633"/>
                  </a:lnTo>
                  <a:lnTo>
                    <a:pt x="2816081" y="1422809"/>
                  </a:lnTo>
                  <a:lnTo>
                    <a:pt x="2956885" y="1365896"/>
                  </a:lnTo>
                  <a:lnTo>
                    <a:pt x="3097689" y="1650458"/>
                  </a:lnTo>
                  <a:lnTo>
                    <a:pt x="3238493" y="1536633"/>
                  </a:lnTo>
                  <a:lnTo>
                    <a:pt x="3379297" y="1707370"/>
                  </a:lnTo>
                  <a:lnTo>
                    <a:pt x="3520101" y="1593546"/>
                  </a:lnTo>
                </a:path>
              </a:pathLst>
            </a:custGeom>
            <a:ln w="27101" cap="flat">
              <a:solidFill>
                <a:srgbClr val="0058AB">
                  <a:alpha val="80000"/>
                </a:srgbClr>
              </a:solidFill>
              <a:prstDash val="solid"/>
              <a:round/>
            </a:ln>
          </p:spPr>
          <p:txBody>
            <a:bodyPr/>
            <a:lstStyle/>
            <a:p/>
          </p:txBody>
        </p:sp>
        <p:sp>
          <p:nvSpPr>
            <p:cNvPr id="80" name="pl80"/>
            <p:cNvSpPr/>
            <p:nvPr/>
          </p:nvSpPr>
          <p:spPr>
            <a:xfrm>
              <a:off x="5308715" y="4363163"/>
              <a:ext cx="3520101" cy="512211"/>
            </a:xfrm>
            <a:custGeom>
              <a:avLst/>
              <a:pathLst>
                <a:path w="3520101" h="512211">
                  <a:moveTo>
                    <a:pt x="0" y="0"/>
                  </a:moveTo>
                  <a:lnTo>
                    <a:pt x="140804" y="56912"/>
                  </a:lnTo>
                  <a:lnTo>
                    <a:pt x="281608" y="56912"/>
                  </a:lnTo>
                  <a:lnTo>
                    <a:pt x="422412" y="113824"/>
                  </a:lnTo>
                  <a:lnTo>
                    <a:pt x="563216" y="170737"/>
                  </a:lnTo>
                  <a:lnTo>
                    <a:pt x="704020" y="170737"/>
                  </a:lnTo>
                  <a:lnTo>
                    <a:pt x="844824" y="227649"/>
                  </a:lnTo>
                  <a:lnTo>
                    <a:pt x="985628" y="284561"/>
                  </a:lnTo>
                  <a:lnTo>
                    <a:pt x="1126432" y="341474"/>
                  </a:lnTo>
                  <a:lnTo>
                    <a:pt x="1267236" y="398386"/>
                  </a:lnTo>
                  <a:lnTo>
                    <a:pt x="1408040" y="455298"/>
                  </a:lnTo>
                  <a:lnTo>
                    <a:pt x="1548844" y="455298"/>
                  </a:lnTo>
                  <a:lnTo>
                    <a:pt x="1689648" y="455298"/>
                  </a:lnTo>
                  <a:lnTo>
                    <a:pt x="1830452" y="455298"/>
                  </a:lnTo>
                  <a:lnTo>
                    <a:pt x="1971256" y="455298"/>
                  </a:lnTo>
                  <a:lnTo>
                    <a:pt x="2112061" y="512211"/>
                  </a:lnTo>
                  <a:lnTo>
                    <a:pt x="2252865" y="455298"/>
                  </a:lnTo>
                  <a:lnTo>
                    <a:pt x="2393669" y="455298"/>
                  </a:lnTo>
                  <a:lnTo>
                    <a:pt x="2534473" y="512211"/>
                  </a:lnTo>
                  <a:lnTo>
                    <a:pt x="2675277" y="512211"/>
                  </a:lnTo>
                  <a:lnTo>
                    <a:pt x="2816081" y="512211"/>
                  </a:lnTo>
                  <a:lnTo>
                    <a:pt x="2956885" y="455298"/>
                  </a:lnTo>
                  <a:lnTo>
                    <a:pt x="3097689" y="398386"/>
                  </a:lnTo>
                  <a:lnTo>
                    <a:pt x="3238493" y="398386"/>
                  </a:lnTo>
                  <a:lnTo>
                    <a:pt x="3379297" y="455298"/>
                  </a:lnTo>
                  <a:lnTo>
                    <a:pt x="3520101" y="455298"/>
                  </a:lnTo>
                </a:path>
              </a:pathLst>
            </a:custGeom>
            <a:ln w="27101" cap="flat">
              <a:solidFill>
                <a:srgbClr val="1CABE2">
                  <a:alpha val="80000"/>
                </a:srgbClr>
              </a:solidFill>
              <a:prstDash val="solid"/>
              <a:round/>
            </a:ln>
          </p:spPr>
          <p:txBody>
            <a:bodyPr/>
            <a:lstStyle/>
            <a:p/>
          </p:txBody>
        </p:sp>
        <p:sp>
          <p:nvSpPr>
            <p:cNvPr id="81" name="pl81"/>
            <p:cNvSpPr/>
            <p:nvPr/>
          </p:nvSpPr>
          <p:spPr>
            <a:xfrm>
              <a:off x="5308715" y="3794039"/>
              <a:ext cx="3520101" cy="1365896"/>
            </a:xfrm>
            <a:custGeom>
              <a:avLst/>
              <a:pathLst>
                <a:path w="3520101" h="1365896">
                  <a:moveTo>
                    <a:pt x="0" y="56912"/>
                  </a:moveTo>
                  <a:lnTo>
                    <a:pt x="140804" y="113824"/>
                  </a:lnTo>
                  <a:lnTo>
                    <a:pt x="281608" y="0"/>
                  </a:lnTo>
                  <a:lnTo>
                    <a:pt x="422412" y="227649"/>
                  </a:lnTo>
                  <a:lnTo>
                    <a:pt x="563216" y="398386"/>
                  </a:lnTo>
                  <a:lnTo>
                    <a:pt x="704020" y="455298"/>
                  </a:lnTo>
                  <a:lnTo>
                    <a:pt x="844824" y="512211"/>
                  </a:lnTo>
                  <a:lnTo>
                    <a:pt x="985628" y="569123"/>
                  </a:lnTo>
                  <a:lnTo>
                    <a:pt x="1126432" y="682948"/>
                  </a:lnTo>
                  <a:lnTo>
                    <a:pt x="1267236" y="910597"/>
                  </a:lnTo>
                  <a:lnTo>
                    <a:pt x="1408040" y="967510"/>
                  </a:lnTo>
                  <a:lnTo>
                    <a:pt x="1548844" y="853685"/>
                  </a:lnTo>
                  <a:lnTo>
                    <a:pt x="1689648" y="853685"/>
                  </a:lnTo>
                  <a:lnTo>
                    <a:pt x="1830452" y="853685"/>
                  </a:lnTo>
                  <a:lnTo>
                    <a:pt x="1971256" y="967510"/>
                  </a:lnTo>
                  <a:lnTo>
                    <a:pt x="2112061" y="1138247"/>
                  </a:lnTo>
                  <a:lnTo>
                    <a:pt x="2252865" y="1138247"/>
                  </a:lnTo>
                  <a:lnTo>
                    <a:pt x="2393669" y="1138247"/>
                  </a:lnTo>
                  <a:lnTo>
                    <a:pt x="2534473" y="1252072"/>
                  </a:lnTo>
                  <a:lnTo>
                    <a:pt x="2675277" y="1252072"/>
                  </a:lnTo>
                  <a:lnTo>
                    <a:pt x="2816081" y="1365896"/>
                  </a:lnTo>
                  <a:lnTo>
                    <a:pt x="2956885" y="1252072"/>
                  </a:lnTo>
                  <a:lnTo>
                    <a:pt x="3097689" y="1195159"/>
                  </a:lnTo>
                  <a:lnTo>
                    <a:pt x="3238493" y="1195159"/>
                  </a:lnTo>
                  <a:lnTo>
                    <a:pt x="3379297" y="1252072"/>
                  </a:lnTo>
                  <a:lnTo>
                    <a:pt x="3520101" y="1252072"/>
                  </a:lnTo>
                </a:path>
              </a:pathLst>
            </a:custGeom>
            <a:ln w="27101" cap="flat">
              <a:solidFill>
                <a:srgbClr val="00833D">
                  <a:alpha val="80000"/>
                </a:srgbClr>
              </a:solidFill>
              <a:prstDash val="solid"/>
              <a:round/>
            </a:ln>
          </p:spPr>
          <p:txBody>
            <a:bodyPr/>
            <a:lstStyle/>
            <a:p/>
          </p:txBody>
        </p:sp>
        <p:sp>
          <p:nvSpPr>
            <p:cNvPr id="82" name="pl82"/>
            <p:cNvSpPr/>
            <p:nvPr/>
          </p:nvSpPr>
          <p:spPr>
            <a:xfrm>
              <a:off x="5308715" y="2655792"/>
              <a:ext cx="3520101" cy="1821195"/>
            </a:xfrm>
            <a:custGeom>
              <a:avLst/>
              <a:pathLst>
                <a:path w="3520101" h="1821195">
                  <a:moveTo>
                    <a:pt x="0" y="0"/>
                  </a:moveTo>
                  <a:lnTo>
                    <a:pt x="140804" y="398386"/>
                  </a:lnTo>
                  <a:lnTo>
                    <a:pt x="281608" y="0"/>
                  </a:lnTo>
                  <a:lnTo>
                    <a:pt x="422412" y="170737"/>
                  </a:lnTo>
                  <a:lnTo>
                    <a:pt x="563216" y="626036"/>
                  </a:lnTo>
                  <a:lnTo>
                    <a:pt x="704020" y="569123"/>
                  </a:lnTo>
                  <a:lnTo>
                    <a:pt x="844824" y="853685"/>
                  </a:lnTo>
                  <a:lnTo>
                    <a:pt x="985628" y="910597"/>
                  </a:lnTo>
                  <a:lnTo>
                    <a:pt x="1126432" y="1308984"/>
                  </a:lnTo>
                  <a:lnTo>
                    <a:pt x="1267236" y="1536633"/>
                  </a:lnTo>
                  <a:lnTo>
                    <a:pt x="1408040" y="1707370"/>
                  </a:lnTo>
                  <a:lnTo>
                    <a:pt x="1548844" y="1479721"/>
                  </a:lnTo>
                  <a:lnTo>
                    <a:pt x="1689648" y="1138247"/>
                  </a:lnTo>
                  <a:lnTo>
                    <a:pt x="1830452" y="1081334"/>
                  </a:lnTo>
                  <a:lnTo>
                    <a:pt x="1971256" y="1479721"/>
                  </a:lnTo>
                  <a:lnTo>
                    <a:pt x="2112061" y="1650458"/>
                  </a:lnTo>
                  <a:lnTo>
                    <a:pt x="2252865" y="1821195"/>
                  </a:lnTo>
                  <a:lnTo>
                    <a:pt x="2393669" y="1821195"/>
                  </a:lnTo>
                  <a:lnTo>
                    <a:pt x="2534473" y="1707370"/>
                  </a:lnTo>
                  <a:lnTo>
                    <a:pt x="2675277" y="1536633"/>
                  </a:lnTo>
                  <a:lnTo>
                    <a:pt x="2816081" y="1422809"/>
                  </a:lnTo>
                  <a:lnTo>
                    <a:pt x="2956885" y="1365896"/>
                  </a:lnTo>
                  <a:lnTo>
                    <a:pt x="3097689" y="1650458"/>
                  </a:lnTo>
                  <a:lnTo>
                    <a:pt x="3238493" y="1536633"/>
                  </a:lnTo>
                  <a:lnTo>
                    <a:pt x="3379297" y="1707370"/>
                  </a:lnTo>
                  <a:lnTo>
                    <a:pt x="3520101" y="1593546"/>
                  </a:lnTo>
                </a:path>
              </a:pathLst>
            </a:custGeom>
            <a:ln w="43362" cap="flat">
              <a:solidFill>
                <a:srgbClr val="000000">
                  <a:alpha val="100000"/>
                </a:srgbClr>
              </a:solidFill>
              <a:prstDash val="solid"/>
              <a:round/>
            </a:ln>
          </p:spPr>
          <p:txBody>
            <a:bodyPr/>
            <a:lstStyle/>
            <a:p/>
          </p:txBody>
        </p:sp>
        <p:sp>
          <p:nvSpPr>
            <p:cNvPr id="83" name="pl83"/>
            <p:cNvSpPr/>
            <p:nvPr/>
          </p:nvSpPr>
          <p:spPr>
            <a:xfrm>
              <a:off x="5308715" y="2655792"/>
              <a:ext cx="3520101" cy="1821195"/>
            </a:xfrm>
            <a:custGeom>
              <a:avLst/>
              <a:pathLst>
                <a:path w="3520101" h="1821195">
                  <a:moveTo>
                    <a:pt x="0" y="0"/>
                  </a:moveTo>
                  <a:lnTo>
                    <a:pt x="140804" y="398386"/>
                  </a:lnTo>
                  <a:lnTo>
                    <a:pt x="281608" y="0"/>
                  </a:lnTo>
                  <a:lnTo>
                    <a:pt x="422412" y="170737"/>
                  </a:lnTo>
                  <a:lnTo>
                    <a:pt x="563216" y="626036"/>
                  </a:lnTo>
                  <a:lnTo>
                    <a:pt x="704020" y="569123"/>
                  </a:lnTo>
                  <a:lnTo>
                    <a:pt x="844824" y="853685"/>
                  </a:lnTo>
                  <a:lnTo>
                    <a:pt x="985628" y="910597"/>
                  </a:lnTo>
                  <a:lnTo>
                    <a:pt x="1126432" y="1308984"/>
                  </a:lnTo>
                  <a:lnTo>
                    <a:pt x="1267236" y="1536633"/>
                  </a:lnTo>
                  <a:lnTo>
                    <a:pt x="1408040" y="1707370"/>
                  </a:lnTo>
                  <a:lnTo>
                    <a:pt x="1548844" y="1479721"/>
                  </a:lnTo>
                  <a:lnTo>
                    <a:pt x="1689648" y="1138247"/>
                  </a:lnTo>
                  <a:lnTo>
                    <a:pt x="1830452" y="1081334"/>
                  </a:lnTo>
                  <a:lnTo>
                    <a:pt x="1971256" y="1479721"/>
                  </a:lnTo>
                  <a:lnTo>
                    <a:pt x="2112061" y="1650458"/>
                  </a:lnTo>
                  <a:lnTo>
                    <a:pt x="2252865" y="1821195"/>
                  </a:lnTo>
                  <a:lnTo>
                    <a:pt x="2393669" y="1821195"/>
                  </a:lnTo>
                  <a:lnTo>
                    <a:pt x="2534473" y="1707370"/>
                  </a:lnTo>
                  <a:lnTo>
                    <a:pt x="2675277" y="1536633"/>
                  </a:lnTo>
                  <a:lnTo>
                    <a:pt x="2816081" y="1422809"/>
                  </a:lnTo>
                  <a:lnTo>
                    <a:pt x="2956885" y="1365896"/>
                  </a:lnTo>
                  <a:lnTo>
                    <a:pt x="3097689" y="1650458"/>
                  </a:lnTo>
                  <a:lnTo>
                    <a:pt x="3238493" y="1536633"/>
                  </a:lnTo>
                  <a:lnTo>
                    <a:pt x="3379297" y="1707370"/>
                  </a:lnTo>
                  <a:lnTo>
                    <a:pt x="3520101" y="1593546"/>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485055"/>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054179"/>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192426"/>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135514"/>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021689"/>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192426"/>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078601"/>
              <a:ext cx="0" cy="170737"/>
            </a:xfrm>
            <a:custGeom>
              <a:avLst/>
              <a:pathLst>
                <a:path w="0" h="170737">
                  <a:moveTo>
                    <a:pt x="0" y="17073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41848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448842"/>
              <a:ext cx="11254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44</a:t>
              </a:r>
            </a:p>
          </p:txBody>
        </p:sp>
        <p:sp>
          <p:nvSpPr>
            <p:cNvPr id="94" name="pg94"/>
            <p:cNvSpPr/>
            <p:nvPr/>
          </p:nvSpPr>
          <p:spPr>
            <a:xfrm>
              <a:off x="5926111" y="298761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301638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96" name="pg96"/>
            <p:cNvSpPr/>
            <p:nvPr/>
          </p:nvSpPr>
          <p:spPr>
            <a:xfrm>
              <a:off x="6630131" y="41258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415591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8" name="pg98"/>
            <p:cNvSpPr/>
            <p:nvPr/>
          </p:nvSpPr>
          <p:spPr>
            <a:xfrm>
              <a:off x="7334152" y="40689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40977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0" name="pg100"/>
            <p:cNvSpPr/>
            <p:nvPr/>
          </p:nvSpPr>
          <p:spPr>
            <a:xfrm>
              <a:off x="7897368" y="39551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39851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2" name="pg102"/>
            <p:cNvSpPr/>
            <p:nvPr/>
          </p:nvSpPr>
          <p:spPr>
            <a:xfrm>
              <a:off x="8601388" y="412586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415591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104" name="pg104"/>
            <p:cNvSpPr/>
            <p:nvPr/>
          </p:nvSpPr>
          <p:spPr>
            <a:xfrm>
              <a:off x="8742193" y="40120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404085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6" name="tx106"/>
            <p:cNvSpPr/>
            <p:nvPr/>
          </p:nvSpPr>
          <p:spPr>
            <a:xfrm>
              <a:off x="8889106" y="47780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50069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08" name="tx108"/>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979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8408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1876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1876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91525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7770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085861" y="6091438"/>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Afghanistan</a:t>
              </a:r>
            </a:p>
          </p:txBody>
        </p:sp>
        <p:sp>
          <p:nvSpPr>
            <p:cNvPr id="124" name="tx124"/>
            <p:cNvSpPr/>
            <p:nvPr/>
          </p:nvSpPr>
          <p:spPr>
            <a:xfrm>
              <a:off x="718235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44808"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16% of children who received DTP1 did not receive MCV1 (right).
The medium DTP drop-out rate implies moderate ability to provide a complete series of vaccines early in life. The high DTP-MCV drop-out rate implies poor retention in immunization programmes and ability to provide a full course of vaccines in infancy (up to one year).
In 2025, Afghanistan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(9%) and DTP1-MCV1 drop-out was high (16%) in Afghanistan, indicating moderate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92010"/>
              <a:ext cx="2135265" cy="441211"/>
            </a:xfrm>
            <a:custGeom>
              <a:avLst/>
              <a:pathLst>
                <a:path w="2135265" h="441211">
                  <a:moveTo>
                    <a:pt x="0" y="441211"/>
                  </a:moveTo>
                  <a:lnTo>
                    <a:pt x="85410" y="330908"/>
                  </a:lnTo>
                  <a:lnTo>
                    <a:pt x="170821" y="305454"/>
                  </a:lnTo>
                  <a:lnTo>
                    <a:pt x="256231" y="322423"/>
                  </a:lnTo>
                  <a:lnTo>
                    <a:pt x="341642" y="263029"/>
                  </a:lnTo>
                  <a:lnTo>
                    <a:pt x="427053" y="212120"/>
                  </a:lnTo>
                  <a:lnTo>
                    <a:pt x="512463" y="186666"/>
                  </a:lnTo>
                  <a:lnTo>
                    <a:pt x="597874" y="186666"/>
                  </a:lnTo>
                  <a:lnTo>
                    <a:pt x="683284" y="135757"/>
                  </a:lnTo>
                  <a:lnTo>
                    <a:pt x="768695" y="152727"/>
                  </a:lnTo>
                  <a:lnTo>
                    <a:pt x="854106" y="118787"/>
                  </a:lnTo>
                  <a:lnTo>
                    <a:pt x="939516" y="76363"/>
                  </a:lnTo>
                  <a:lnTo>
                    <a:pt x="1024927" y="33939"/>
                  </a:lnTo>
                  <a:lnTo>
                    <a:pt x="1110337" y="84848"/>
                  </a:lnTo>
                  <a:lnTo>
                    <a:pt x="1195748" y="67878"/>
                  </a:lnTo>
                  <a:lnTo>
                    <a:pt x="1281159" y="50909"/>
                  </a:lnTo>
                  <a:lnTo>
                    <a:pt x="1366569" y="33939"/>
                  </a:lnTo>
                  <a:lnTo>
                    <a:pt x="1451980" y="16969"/>
                  </a:lnTo>
                  <a:lnTo>
                    <a:pt x="1537390" y="0"/>
                  </a:lnTo>
                  <a:lnTo>
                    <a:pt x="1622801" y="67878"/>
                  </a:lnTo>
                  <a:lnTo>
                    <a:pt x="1708212" y="84848"/>
                  </a:lnTo>
                  <a:lnTo>
                    <a:pt x="1793622" y="144242"/>
                  </a:lnTo>
                  <a:lnTo>
                    <a:pt x="1879033" y="101818"/>
                  </a:lnTo>
                  <a:lnTo>
                    <a:pt x="1964443" y="93333"/>
                  </a:lnTo>
                  <a:lnTo>
                    <a:pt x="2049854" y="84848"/>
                  </a:lnTo>
                  <a:lnTo>
                    <a:pt x="2135265" y="7636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5151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40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33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44090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51" name="tx51"/>
            <p:cNvSpPr/>
            <p:nvPr/>
          </p:nvSpPr>
          <p:spPr>
            <a:xfrm>
              <a:off x="3223926"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2" name="tx52"/>
            <p:cNvSpPr/>
            <p:nvPr/>
          </p:nvSpPr>
          <p:spPr>
            <a:xfrm>
              <a:off x="2624645" y="202021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3" name="tx53"/>
            <p:cNvSpPr/>
            <p:nvPr/>
          </p:nvSpPr>
          <p:spPr>
            <a:xfrm>
              <a:off x="3051698"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538883"/>
              <a:ext cx="768695" cy="84848"/>
            </a:xfrm>
            <a:custGeom>
              <a:avLst/>
              <a:pathLst>
                <a:path w="768695" h="84848">
                  <a:moveTo>
                    <a:pt x="0" y="8484"/>
                  </a:moveTo>
                  <a:lnTo>
                    <a:pt x="85410" y="42424"/>
                  </a:lnTo>
                  <a:lnTo>
                    <a:pt x="170821" y="0"/>
                  </a:lnTo>
                  <a:lnTo>
                    <a:pt x="256231" y="25454"/>
                  </a:lnTo>
                  <a:lnTo>
                    <a:pt x="341642" y="84848"/>
                  </a:lnTo>
                  <a:lnTo>
                    <a:pt x="427053" y="84848"/>
                  </a:lnTo>
                  <a:lnTo>
                    <a:pt x="512463" y="25454"/>
                  </a:lnTo>
                  <a:lnTo>
                    <a:pt x="597874" y="33939"/>
                  </a:lnTo>
                  <a:lnTo>
                    <a:pt x="683284" y="16969"/>
                  </a:lnTo>
                  <a:lnTo>
                    <a:pt x="768695" y="33939"/>
                  </a:lnTo>
                </a:path>
              </a:pathLst>
            </a:custGeom>
            <a:ln w="27101" cap="flat">
              <a:solidFill>
                <a:srgbClr val="1CABE2">
                  <a:alpha val="100000"/>
                </a:srgbClr>
              </a:solidFill>
              <a:prstDash val="solid"/>
              <a:round/>
            </a:ln>
          </p:spPr>
          <p:txBody>
            <a:bodyPr/>
            <a:lstStyle/>
            <a:p/>
          </p:txBody>
        </p:sp>
        <p:sp>
          <p:nvSpPr>
            <p:cNvPr id="74" name="pt74"/>
            <p:cNvSpPr/>
            <p:nvPr/>
          </p:nvSpPr>
          <p:spPr>
            <a:xfrm>
              <a:off x="240462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5" name="tx85"/>
            <p:cNvSpPr/>
            <p:nvPr/>
          </p:nvSpPr>
          <p:spPr>
            <a:xfrm>
              <a:off x="3223926"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86" name="tx86"/>
            <p:cNvSpPr/>
            <p:nvPr/>
          </p:nvSpPr>
          <p:spPr>
            <a:xfrm>
              <a:off x="2624645"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7" name="tx87"/>
            <p:cNvSpPr/>
            <p:nvPr/>
          </p:nvSpPr>
          <p:spPr>
            <a:xfrm>
              <a:off x="3051698" y="341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593495" y="4900909"/>
              <a:ext cx="597874" cy="118787"/>
            </a:xfrm>
            <a:custGeom>
              <a:avLst/>
              <a:pathLst>
                <a:path w="597874" h="118787">
                  <a:moveTo>
                    <a:pt x="0" y="118787"/>
                  </a:moveTo>
                  <a:lnTo>
                    <a:pt x="85410" y="93333"/>
                  </a:lnTo>
                  <a:lnTo>
                    <a:pt x="170821" y="59393"/>
                  </a:lnTo>
                  <a:lnTo>
                    <a:pt x="256231" y="84848"/>
                  </a:lnTo>
                  <a:lnTo>
                    <a:pt x="341642" y="50909"/>
                  </a:lnTo>
                  <a:lnTo>
                    <a:pt x="427053" y="25454"/>
                  </a:lnTo>
                  <a:lnTo>
                    <a:pt x="512463" y="8484"/>
                  </a:lnTo>
                  <a:lnTo>
                    <a:pt x="597874" y="0"/>
                  </a:lnTo>
                </a:path>
              </a:pathLst>
            </a:custGeom>
            <a:ln w="27101" cap="flat">
              <a:solidFill>
                <a:srgbClr val="1CABE2">
                  <a:alpha val="100000"/>
                </a:srgbClr>
              </a:solidFill>
              <a:prstDash val="solid"/>
              <a:round/>
            </a:ln>
          </p:spPr>
          <p:txBody>
            <a:bodyPr/>
            <a:lstStyle/>
            <a:p/>
          </p:txBody>
        </p:sp>
        <p:sp>
          <p:nvSpPr>
            <p:cNvPr id="108" name="pt108"/>
            <p:cNvSpPr/>
            <p:nvPr/>
          </p:nvSpPr>
          <p:spPr>
            <a:xfrm>
              <a:off x="2575444" y="500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660855"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746266"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831676"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917087" y="49337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02498"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3087908"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173319"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tx116"/>
            <p:cNvSpPr/>
            <p:nvPr/>
          </p:nvSpPr>
          <p:spPr>
            <a:xfrm>
              <a:off x="2441565" y="49274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17" name="tx117"/>
            <p:cNvSpPr/>
            <p:nvPr/>
          </p:nvSpPr>
          <p:spPr>
            <a:xfrm>
              <a:off x="3223926"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18" name="tx118"/>
            <p:cNvSpPr/>
            <p:nvPr/>
          </p:nvSpPr>
          <p:spPr>
            <a:xfrm>
              <a:off x="2624645" y="4853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19" name="tx119"/>
            <p:cNvSpPr/>
            <p:nvPr/>
          </p:nvSpPr>
          <p:spPr>
            <a:xfrm>
              <a:off x="3051698" y="476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0" name="pl12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2125949"/>
              <a:ext cx="2135265" cy="254545"/>
            </a:xfrm>
            <a:custGeom>
              <a:avLst/>
              <a:pathLst>
                <a:path w="2135265" h="254545">
                  <a:moveTo>
                    <a:pt x="0" y="254545"/>
                  </a:moveTo>
                  <a:lnTo>
                    <a:pt x="85410" y="161211"/>
                  </a:lnTo>
                  <a:lnTo>
                    <a:pt x="170821" y="135757"/>
                  </a:lnTo>
                  <a:lnTo>
                    <a:pt x="256231" y="101818"/>
                  </a:lnTo>
                  <a:lnTo>
                    <a:pt x="341642" y="50909"/>
                  </a:lnTo>
                  <a:lnTo>
                    <a:pt x="427053" y="16969"/>
                  </a:lnTo>
                  <a:lnTo>
                    <a:pt x="512463" y="25454"/>
                  </a:lnTo>
                  <a:lnTo>
                    <a:pt x="597874" y="16969"/>
                  </a:lnTo>
                  <a:lnTo>
                    <a:pt x="683284" y="25454"/>
                  </a:lnTo>
                  <a:lnTo>
                    <a:pt x="768695" y="50909"/>
                  </a:lnTo>
                  <a:lnTo>
                    <a:pt x="854106" y="50909"/>
                  </a:lnTo>
                  <a:lnTo>
                    <a:pt x="939516" y="0"/>
                  </a:lnTo>
                  <a:lnTo>
                    <a:pt x="1024927" y="0"/>
                  </a:lnTo>
                  <a:lnTo>
                    <a:pt x="1110337" y="16969"/>
                  </a:lnTo>
                  <a:lnTo>
                    <a:pt x="1195748" y="42424"/>
                  </a:lnTo>
                  <a:lnTo>
                    <a:pt x="1281159" y="42424"/>
                  </a:lnTo>
                  <a:lnTo>
                    <a:pt x="1366569" y="42424"/>
                  </a:lnTo>
                  <a:lnTo>
                    <a:pt x="1451980" y="42424"/>
                  </a:lnTo>
                  <a:lnTo>
                    <a:pt x="1537390" y="8484"/>
                  </a:lnTo>
                  <a:lnTo>
                    <a:pt x="1622801" y="76363"/>
                  </a:lnTo>
                  <a:lnTo>
                    <a:pt x="1708212" y="67878"/>
                  </a:lnTo>
                  <a:lnTo>
                    <a:pt x="1793622" y="118787"/>
                  </a:lnTo>
                  <a:lnTo>
                    <a:pt x="1879033" y="84848"/>
                  </a:lnTo>
                  <a:lnTo>
                    <a:pt x="1964443" y="76363"/>
                  </a:lnTo>
                  <a:lnTo>
                    <a:pt x="2049854" y="76363"/>
                  </a:lnTo>
                  <a:lnTo>
                    <a:pt x="2135265" y="93333"/>
                  </a:lnTo>
                </a:path>
              </a:pathLst>
            </a:custGeom>
            <a:ln w="27101" cap="flat">
              <a:solidFill>
                <a:srgbClr val="1CABE2">
                  <a:alpha val="100000"/>
                </a:srgbClr>
              </a:solidFill>
              <a:prstDash val="solid"/>
              <a:round/>
            </a:ln>
          </p:spPr>
          <p:txBody>
            <a:bodyPr/>
            <a:lstStyle/>
            <a:p/>
          </p:txBody>
        </p:sp>
        <p:sp>
          <p:nvSpPr>
            <p:cNvPr id="140" name="pt140"/>
            <p:cNvSpPr/>
            <p:nvPr/>
          </p:nvSpPr>
          <p:spPr>
            <a:xfrm>
              <a:off x="3832241"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3917652"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003062"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088473"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173883"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25929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34470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43011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51552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600936"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686347"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77175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85716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94257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02798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11340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19881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284221"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36963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455042"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54045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625864"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711274"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796685"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882095"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967506"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tx166"/>
            <p:cNvSpPr/>
            <p:nvPr/>
          </p:nvSpPr>
          <p:spPr>
            <a:xfrm>
              <a:off x="3698362" y="228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67" name="tx167"/>
            <p:cNvSpPr/>
            <p:nvPr/>
          </p:nvSpPr>
          <p:spPr>
            <a:xfrm>
              <a:off x="6018113" y="2127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68" name="tx168"/>
            <p:cNvSpPr/>
            <p:nvPr/>
          </p:nvSpPr>
          <p:spPr>
            <a:xfrm>
              <a:off x="5418832"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69" name="tx169"/>
            <p:cNvSpPr/>
            <p:nvPr/>
          </p:nvSpPr>
          <p:spPr>
            <a:xfrm>
              <a:off x="5845885"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0" name="pl17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538883"/>
              <a:ext cx="2135265" cy="330908"/>
            </a:xfrm>
            <a:custGeom>
              <a:avLst/>
              <a:pathLst>
                <a:path w="2135265" h="330908">
                  <a:moveTo>
                    <a:pt x="0" y="330908"/>
                  </a:moveTo>
                  <a:lnTo>
                    <a:pt x="85410" y="246060"/>
                  </a:lnTo>
                  <a:lnTo>
                    <a:pt x="170821" y="263029"/>
                  </a:lnTo>
                  <a:lnTo>
                    <a:pt x="256231" y="229090"/>
                  </a:lnTo>
                  <a:lnTo>
                    <a:pt x="341642" y="152727"/>
                  </a:lnTo>
                  <a:lnTo>
                    <a:pt x="427053" y="135757"/>
                  </a:lnTo>
                  <a:lnTo>
                    <a:pt x="512463" y="110302"/>
                  </a:lnTo>
                  <a:lnTo>
                    <a:pt x="597874" y="93333"/>
                  </a:lnTo>
                  <a:lnTo>
                    <a:pt x="683284" y="59393"/>
                  </a:lnTo>
                  <a:lnTo>
                    <a:pt x="768695" y="50909"/>
                  </a:lnTo>
                  <a:lnTo>
                    <a:pt x="854106" y="33939"/>
                  </a:lnTo>
                  <a:lnTo>
                    <a:pt x="939516" y="16969"/>
                  </a:lnTo>
                  <a:lnTo>
                    <a:pt x="1024927" y="59393"/>
                  </a:lnTo>
                  <a:lnTo>
                    <a:pt x="1110337" y="76363"/>
                  </a:lnTo>
                  <a:lnTo>
                    <a:pt x="1195748" y="50909"/>
                  </a:lnTo>
                  <a:lnTo>
                    <a:pt x="1281159" y="33939"/>
                  </a:lnTo>
                  <a:lnTo>
                    <a:pt x="1366569" y="16969"/>
                  </a:lnTo>
                  <a:lnTo>
                    <a:pt x="1451980" y="16969"/>
                  </a:lnTo>
                  <a:lnTo>
                    <a:pt x="1537390" y="0"/>
                  </a:lnTo>
                  <a:lnTo>
                    <a:pt x="1622801" y="76363"/>
                  </a:lnTo>
                  <a:lnTo>
                    <a:pt x="1708212" y="76363"/>
                  </a:lnTo>
                  <a:lnTo>
                    <a:pt x="1793622" y="127272"/>
                  </a:lnTo>
                  <a:lnTo>
                    <a:pt x="1879033" y="67878"/>
                  </a:lnTo>
                  <a:lnTo>
                    <a:pt x="1964443" y="76363"/>
                  </a:lnTo>
                  <a:lnTo>
                    <a:pt x="2049854" y="59393"/>
                  </a:lnTo>
                  <a:lnTo>
                    <a:pt x="2135265" y="84848"/>
                  </a:lnTo>
                </a:path>
              </a:pathLst>
            </a:custGeom>
            <a:ln w="27101" cap="flat">
              <a:solidFill>
                <a:srgbClr val="1CABE2">
                  <a:alpha val="100000"/>
                </a:srgbClr>
              </a:solidFill>
              <a:prstDash val="solid"/>
              <a:round/>
            </a:ln>
          </p:spPr>
          <p:txBody>
            <a:bodyPr/>
            <a:lstStyle/>
            <a:p/>
          </p:txBody>
        </p:sp>
        <p:sp>
          <p:nvSpPr>
            <p:cNvPr id="190" name="pt190"/>
            <p:cNvSpPr/>
            <p:nvPr/>
          </p:nvSpPr>
          <p:spPr>
            <a:xfrm>
              <a:off x="3832241" y="38517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3917652"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003062" y="378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088473" y="374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173883" y="367356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4259294"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344705"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430115"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515526"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600936"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686347"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771758"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85716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942579"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027989"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113400"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198811"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284221"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369632"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455042"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540453"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62586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711274"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96685"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882095"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96750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tx216"/>
            <p:cNvSpPr/>
            <p:nvPr/>
          </p:nvSpPr>
          <p:spPr>
            <a:xfrm>
              <a:off x="3698362" y="37787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217" name="tx217"/>
            <p:cNvSpPr/>
            <p:nvPr/>
          </p:nvSpPr>
          <p:spPr>
            <a:xfrm>
              <a:off x="6018113"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8" name="tx218"/>
            <p:cNvSpPr/>
            <p:nvPr/>
          </p:nvSpPr>
          <p:spPr>
            <a:xfrm>
              <a:off x="5418832" y="347528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19" name="tx219"/>
            <p:cNvSpPr/>
            <p:nvPr/>
          </p:nvSpPr>
          <p:spPr>
            <a:xfrm>
              <a:off x="5845885" y="34571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20" name="pl220"/>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2210797"/>
              <a:ext cx="2135265" cy="373332"/>
            </a:xfrm>
            <a:custGeom>
              <a:avLst/>
              <a:pathLst>
                <a:path w="2135265" h="373332">
                  <a:moveTo>
                    <a:pt x="0" y="373332"/>
                  </a:moveTo>
                  <a:lnTo>
                    <a:pt x="85410" y="296969"/>
                  </a:lnTo>
                  <a:lnTo>
                    <a:pt x="170821" y="271514"/>
                  </a:lnTo>
                  <a:lnTo>
                    <a:pt x="256231" y="229090"/>
                  </a:lnTo>
                  <a:lnTo>
                    <a:pt x="341642" y="152727"/>
                  </a:lnTo>
                  <a:lnTo>
                    <a:pt x="427053" y="84848"/>
                  </a:lnTo>
                  <a:lnTo>
                    <a:pt x="512463" y="84848"/>
                  </a:lnTo>
                  <a:lnTo>
                    <a:pt x="597874" y="42424"/>
                  </a:lnTo>
                  <a:lnTo>
                    <a:pt x="683284" y="33939"/>
                  </a:lnTo>
                  <a:lnTo>
                    <a:pt x="768695" y="42424"/>
                  </a:lnTo>
                  <a:lnTo>
                    <a:pt x="854106" y="16969"/>
                  </a:lnTo>
                  <a:lnTo>
                    <a:pt x="939516" y="0"/>
                  </a:lnTo>
                  <a:lnTo>
                    <a:pt x="1024927" y="8484"/>
                  </a:lnTo>
                  <a:lnTo>
                    <a:pt x="1110337" y="33939"/>
                  </a:lnTo>
                  <a:lnTo>
                    <a:pt x="1195748" y="50909"/>
                  </a:lnTo>
                  <a:lnTo>
                    <a:pt x="1281159" y="33939"/>
                  </a:lnTo>
                  <a:lnTo>
                    <a:pt x="1366569" y="16969"/>
                  </a:lnTo>
                  <a:lnTo>
                    <a:pt x="1451980" y="33939"/>
                  </a:lnTo>
                  <a:lnTo>
                    <a:pt x="1537390" y="0"/>
                  </a:lnTo>
                  <a:lnTo>
                    <a:pt x="1622801" y="25454"/>
                  </a:lnTo>
                  <a:lnTo>
                    <a:pt x="1708212" y="59393"/>
                  </a:lnTo>
                  <a:lnTo>
                    <a:pt x="1793622" y="110302"/>
                  </a:lnTo>
                  <a:lnTo>
                    <a:pt x="1879033" y="67878"/>
                  </a:lnTo>
                  <a:lnTo>
                    <a:pt x="1964443" y="50909"/>
                  </a:lnTo>
                  <a:lnTo>
                    <a:pt x="2049854" y="42424"/>
                  </a:lnTo>
                  <a:lnTo>
                    <a:pt x="2135265" y="59393"/>
                  </a:lnTo>
                </a:path>
              </a:pathLst>
            </a:custGeom>
            <a:ln w="27101" cap="flat">
              <a:solidFill>
                <a:srgbClr val="1CABE2">
                  <a:alpha val="100000"/>
                </a:srgbClr>
              </a:solidFill>
              <a:prstDash val="solid"/>
              <a:round/>
            </a:ln>
          </p:spPr>
          <p:txBody>
            <a:bodyPr/>
            <a:lstStyle/>
            <a:p/>
          </p:txBody>
        </p:sp>
        <p:sp>
          <p:nvSpPr>
            <p:cNvPr id="240" name="pt240"/>
            <p:cNvSpPr/>
            <p:nvPr/>
          </p:nvSpPr>
          <p:spPr>
            <a:xfrm>
              <a:off x="6626428" y="25660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711839" y="248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6797249" y="24642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882660" y="24218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968071"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053481"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138892"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22430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309713"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95124"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480534"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565945"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651355"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736766"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822177"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907587"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92998"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078408"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163819"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249230"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334640"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420051" y="230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505461"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90872"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676283"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761693"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tx266"/>
            <p:cNvSpPr/>
            <p:nvPr/>
          </p:nvSpPr>
          <p:spPr>
            <a:xfrm>
              <a:off x="6492549" y="2493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267" name="tx267"/>
            <p:cNvSpPr/>
            <p:nvPr/>
          </p:nvSpPr>
          <p:spPr>
            <a:xfrm>
              <a:off x="8812300" y="217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68" name="tx268"/>
            <p:cNvSpPr/>
            <p:nvPr/>
          </p:nvSpPr>
          <p:spPr>
            <a:xfrm>
              <a:off x="8213020" y="209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69" name="tx269"/>
            <p:cNvSpPr/>
            <p:nvPr/>
          </p:nvSpPr>
          <p:spPr>
            <a:xfrm>
              <a:off x="8640073" y="21120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70" name="pl270"/>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6986121" y="3708580"/>
              <a:ext cx="1793622" cy="373332"/>
            </a:xfrm>
            <a:custGeom>
              <a:avLst/>
              <a:pathLst>
                <a:path w="1793622" h="373332">
                  <a:moveTo>
                    <a:pt x="0" y="373332"/>
                  </a:moveTo>
                  <a:lnTo>
                    <a:pt x="85410" y="313938"/>
                  </a:lnTo>
                  <a:lnTo>
                    <a:pt x="170821" y="237575"/>
                  </a:lnTo>
                  <a:lnTo>
                    <a:pt x="256231" y="356363"/>
                  </a:lnTo>
                  <a:lnTo>
                    <a:pt x="341642" y="195151"/>
                  </a:lnTo>
                  <a:lnTo>
                    <a:pt x="427053" y="186666"/>
                  </a:lnTo>
                  <a:lnTo>
                    <a:pt x="512463" y="144242"/>
                  </a:lnTo>
                  <a:lnTo>
                    <a:pt x="597874" y="127272"/>
                  </a:lnTo>
                  <a:lnTo>
                    <a:pt x="683284" y="110302"/>
                  </a:lnTo>
                  <a:lnTo>
                    <a:pt x="768695" y="67878"/>
                  </a:lnTo>
                  <a:lnTo>
                    <a:pt x="854106" y="16969"/>
                  </a:lnTo>
                  <a:lnTo>
                    <a:pt x="939516" y="33939"/>
                  </a:lnTo>
                  <a:lnTo>
                    <a:pt x="1024927" y="50909"/>
                  </a:lnTo>
                  <a:lnTo>
                    <a:pt x="1110337" y="67878"/>
                  </a:lnTo>
                  <a:lnTo>
                    <a:pt x="1195748" y="0"/>
                  </a:lnTo>
                  <a:lnTo>
                    <a:pt x="1281159" y="76363"/>
                  </a:lnTo>
                  <a:lnTo>
                    <a:pt x="1366569" y="67878"/>
                  </a:lnTo>
                  <a:lnTo>
                    <a:pt x="1451980" y="76363"/>
                  </a:lnTo>
                  <a:lnTo>
                    <a:pt x="1537390" y="33939"/>
                  </a:lnTo>
                  <a:lnTo>
                    <a:pt x="1622801" y="33939"/>
                  </a:lnTo>
                  <a:lnTo>
                    <a:pt x="1708212" y="16969"/>
                  </a:lnTo>
                  <a:lnTo>
                    <a:pt x="1793622" y="33939"/>
                  </a:lnTo>
                </a:path>
              </a:pathLst>
            </a:custGeom>
            <a:ln w="27101" cap="flat">
              <a:solidFill>
                <a:srgbClr val="1CABE2">
                  <a:alpha val="100000"/>
                </a:srgbClr>
              </a:solidFill>
              <a:prstDash val="solid"/>
              <a:round/>
            </a:ln>
          </p:spPr>
          <p:txBody>
            <a:bodyPr/>
            <a:lstStyle/>
            <a:p/>
          </p:txBody>
        </p:sp>
        <p:sp>
          <p:nvSpPr>
            <p:cNvPr id="290" name="pt290"/>
            <p:cNvSpPr/>
            <p:nvPr/>
          </p:nvSpPr>
          <p:spPr>
            <a:xfrm>
              <a:off x="6968071" y="40638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1" name="pt291"/>
            <p:cNvSpPr/>
            <p:nvPr/>
          </p:nvSpPr>
          <p:spPr>
            <a:xfrm>
              <a:off x="7053481" y="40044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138892" y="392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224302" y="404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09713" y="388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95124"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480534" y="383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565945"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651355" y="38008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736766"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822177"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07587"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92998" y="374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078408"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163819"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249230"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334640"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420051" y="376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05461"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90872"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676283"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761693"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6910156" y="399083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313" name="tx313"/>
            <p:cNvSpPr/>
            <p:nvPr/>
          </p:nvSpPr>
          <p:spPr>
            <a:xfrm>
              <a:off x="8812300" y="36514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314" name="tx314"/>
            <p:cNvSpPr/>
            <p:nvPr/>
          </p:nvSpPr>
          <p:spPr>
            <a:xfrm>
              <a:off x="8213020" y="364374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315" name="tx315"/>
            <p:cNvSpPr/>
            <p:nvPr/>
          </p:nvSpPr>
          <p:spPr>
            <a:xfrm>
              <a:off x="8640073" y="35858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316" name="tx31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7" name="tx31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8" name="tx31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9" name="tx31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0" name="tx32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1" name="tx32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2" name="tx32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3" name="tx32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3" name="pt36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tx36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6" name="tx36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7" name="tx367"/>
            <p:cNvSpPr/>
            <p:nvPr/>
          </p:nvSpPr>
          <p:spPr>
            <a:xfrm>
              <a:off x="2233965" y="1330710"/>
              <a:ext cx="53679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Afghanistan, 2000-2025</a:t>
              </a:r>
            </a:p>
          </p:txBody>
        </p:sp>
        <p:sp>
          <p:nvSpPr>
            <p:cNvPr id="368" name="tx36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9" name="tx36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(42%), followed by MCV1 (56%).
Compared to 2019, coverage of 5 vaccines decreased (BCG, DTP1, DTP3, IPV1 and MCV1) and 2 vaccines increased (MCV2 and ROTAC).
Compared to 2024, coverage of 2 vaccines increased (BCG and ROTAC) and 5 vaccines decreased (DTP1, DTP3, IPV1, MCV1 and MCV2).</a:t>
            </a:r>
          </a:p>
        </p:txBody>
      </p:sp>
      <p:sp>
        <p:nvSpPr>
          <p:cNvPr id="3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Afghanistan had its lowest coverage in MCV2 (42%), while most other routine vaccines clustered around 56-73%; 5 antigens decreased since 2019, and 5 antigens decreased since 2024.</a:t>
            </a:r>
          </a:p>
        </p:txBody>
      </p:sp>
      <p:grpSp xmlns:pic="http://schemas.openxmlformats.org/drawingml/2006/picture">
        <p:nvGrpSpPr>
          <p:cNvPr id="372" name=""/>
          <p:cNvGrpSpPr/>
          <p:nvPr/>
        </p:nvGrpSpPr>
        <p:grpSpPr>
          <a:xfrm>
            <a:off x="292608" y="1097280"/>
            <a:ext cx="8595360" cy="28575"/>
            <a:chOff x="292608" y="1097280"/>
            <a:chExt cx="8595360" cy="28575"/>
          </a:xfrm>
        </p:grpSpPr>
        <p:sp>
          <p:nvSpPr>
            <p:cNvPr id="3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401737"/>
              <a:ext cx="6518190" cy="2087782"/>
            </a:xfrm>
            <a:custGeom>
              <a:avLst/>
              <a:pathLst>
                <a:path w="6518190" h="2087782">
                  <a:moveTo>
                    <a:pt x="0" y="2087782"/>
                  </a:moveTo>
                  <a:lnTo>
                    <a:pt x="260727" y="1660736"/>
                  </a:lnTo>
                  <a:lnTo>
                    <a:pt x="521455" y="1518387"/>
                  </a:lnTo>
                  <a:lnTo>
                    <a:pt x="782182" y="1281139"/>
                  </a:lnTo>
                  <a:lnTo>
                    <a:pt x="1042910" y="854093"/>
                  </a:lnTo>
                  <a:lnTo>
                    <a:pt x="1303638" y="474496"/>
                  </a:lnTo>
                  <a:lnTo>
                    <a:pt x="1564365" y="474496"/>
                  </a:lnTo>
                  <a:lnTo>
                    <a:pt x="1825093" y="237248"/>
                  </a:lnTo>
                  <a:lnTo>
                    <a:pt x="2085820" y="189798"/>
                  </a:lnTo>
                  <a:lnTo>
                    <a:pt x="2346548" y="237248"/>
                  </a:lnTo>
                  <a:lnTo>
                    <a:pt x="2607276" y="94899"/>
                  </a:lnTo>
                  <a:lnTo>
                    <a:pt x="2868003" y="0"/>
                  </a:lnTo>
                  <a:lnTo>
                    <a:pt x="3128731" y="47449"/>
                  </a:lnTo>
                  <a:lnTo>
                    <a:pt x="3389458" y="189798"/>
                  </a:lnTo>
                  <a:lnTo>
                    <a:pt x="3650186" y="284697"/>
                  </a:lnTo>
                  <a:lnTo>
                    <a:pt x="3910914" y="189798"/>
                  </a:lnTo>
                  <a:lnTo>
                    <a:pt x="4171641" y="94899"/>
                  </a:lnTo>
                  <a:lnTo>
                    <a:pt x="4432369" y="189798"/>
                  </a:lnTo>
                  <a:lnTo>
                    <a:pt x="4693096" y="0"/>
                  </a:lnTo>
                  <a:lnTo>
                    <a:pt x="4953824" y="142348"/>
                  </a:lnTo>
                  <a:lnTo>
                    <a:pt x="5214552" y="332147"/>
                  </a:lnTo>
                  <a:lnTo>
                    <a:pt x="5475279" y="616844"/>
                  </a:lnTo>
                  <a:lnTo>
                    <a:pt x="5736007" y="379596"/>
                  </a:lnTo>
                  <a:lnTo>
                    <a:pt x="5996734" y="284697"/>
                  </a:lnTo>
                  <a:lnTo>
                    <a:pt x="6257462" y="237248"/>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2960348" y="2401737"/>
              <a:ext cx="4693096" cy="616844"/>
            </a:xfrm>
            <a:custGeom>
              <a:avLst/>
              <a:pathLst>
                <a:path w="4693096" h="616844">
                  <a:moveTo>
                    <a:pt x="0" y="237248"/>
                  </a:moveTo>
                  <a:lnTo>
                    <a:pt x="260727" y="189798"/>
                  </a:lnTo>
                  <a:lnTo>
                    <a:pt x="521455" y="237248"/>
                  </a:lnTo>
                  <a:lnTo>
                    <a:pt x="782182" y="94899"/>
                  </a:lnTo>
                  <a:lnTo>
                    <a:pt x="1042910" y="0"/>
                  </a:lnTo>
                  <a:lnTo>
                    <a:pt x="1303638" y="47449"/>
                  </a:lnTo>
                  <a:lnTo>
                    <a:pt x="1564365" y="189798"/>
                  </a:lnTo>
                  <a:lnTo>
                    <a:pt x="1825093" y="284697"/>
                  </a:lnTo>
                  <a:lnTo>
                    <a:pt x="2085820" y="189798"/>
                  </a:lnTo>
                  <a:lnTo>
                    <a:pt x="2346548" y="94899"/>
                  </a:lnTo>
                  <a:lnTo>
                    <a:pt x="2607276" y="189798"/>
                  </a:lnTo>
                  <a:lnTo>
                    <a:pt x="2868003" y="0"/>
                  </a:lnTo>
                  <a:lnTo>
                    <a:pt x="3128731" y="142348"/>
                  </a:lnTo>
                  <a:lnTo>
                    <a:pt x="3389458" y="332147"/>
                  </a:lnTo>
                  <a:lnTo>
                    <a:pt x="3650186" y="616844"/>
                  </a:lnTo>
                  <a:lnTo>
                    <a:pt x="3910914" y="379596"/>
                  </a:lnTo>
                  <a:lnTo>
                    <a:pt x="4171641" y="284697"/>
                  </a:lnTo>
                  <a:lnTo>
                    <a:pt x="4432369" y="237248"/>
                  </a:lnTo>
                  <a:lnTo>
                    <a:pt x="4693096" y="332147"/>
                  </a:lnTo>
                </a:path>
              </a:pathLst>
            </a:custGeom>
            <a:ln w="27101" cap="flat">
              <a:solidFill>
                <a:srgbClr val="80BD41">
                  <a:alpha val="100000"/>
                </a:srgbClr>
              </a:solidFill>
              <a:prstDash val="solid"/>
              <a:round/>
            </a:ln>
          </p:spPr>
          <p:txBody>
            <a:bodyPr/>
            <a:lstStyle/>
            <a:p/>
          </p:txBody>
        </p:sp>
        <p:sp>
          <p:nvSpPr>
            <p:cNvPr id="40" name="pl40"/>
            <p:cNvSpPr/>
            <p:nvPr/>
          </p:nvSpPr>
          <p:spPr>
            <a:xfrm>
              <a:off x="3481803" y="2401737"/>
              <a:ext cx="4171641" cy="616844"/>
            </a:xfrm>
            <a:custGeom>
              <a:avLst/>
              <a:pathLst>
                <a:path w="4171641" h="616844">
                  <a:moveTo>
                    <a:pt x="0" y="237248"/>
                  </a:moveTo>
                  <a:lnTo>
                    <a:pt x="260727" y="94899"/>
                  </a:lnTo>
                  <a:lnTo>
                    <a:pt x="521455" y="0"/>
                  </a:lnTo>
                  <a:lnTo>
                    <a:pt x="782182" y="47449"/>
                  </a:lnTo>
                  <a:lnTo>
                    <a:pt x="1042910" y="189798"/>
                  </a:lnTo>
                  <a:lnTo>
                    <a:pt x="1303638" y="284697"/>
                  </a:lnTo>
                  <a:lnTo>
                    <a:pt x="1564365" y="189798"/>
                  </a:lnTo>
                  <a:lnTo>
                    <a:pt x="1825093" y="94899"/>
                  </a:lnTo>
                  <a:lnTo>
                    <a:pt x="2085820" y="189798"/>
                  </a:lnTo>
                  <a:lnTo>
                    <a:pt x="2346548" y="0"/>
                  </a:lnTo>
                  <a:lnTo>
                    <a:pt x="2607276" y="142348"/>
                  </a:lnTo>
                  <a:lnTo>
                    <a:pt x="2868003" y="332147"/>
                  </a:lnTo>
                  <a:lnTo>
                    <a:pt x="3128731" y="616844"/>
                  </a:lnTo>
                  <a:lnTo>
                    <a:pt x="3389458" y="379596"/>
                  </a:lnTo>
                  <a:lnTo>
                    <a:pt x="3650186" y="284697"/>
                  </a:lnTo>
                  <a:lnTo>
                    <a:pt x="3910914" y="237248"/>
                  </a:lnTo>
                  <a:lnTo>
                    <a:pt x="4171641" y="332147"/>
                  </a:lnTo>
                </a:path>
              </a:pathLst>
            </a:custGeom>
            <a:ln w="27101" cap="flat">
              <a:solidFill>
                <a:srgbClr val="EE00EE">
                  <a:alpha val="100000"/>
                </a:srgbClr>
              </a:solidFill>
              <a:prstDash val="solid"/>
              <a:round/>
            </a:ln>
          </p:spPr>
          <p:txBody>
            <a:bodyPr/>
            <a:lstStyle/>
            <a:p/>
          </p:txBody>
        </p:sp>
        <p:sp>
          <p:nvSpPr>
            <p:cNvPr id="41" name="pl41"/>
            <p:cNvSpPr/>
            <p:nvPr/>
          </p:nvSpPr>
          <p:spPr>
            <a:xfrm>
              <a:off x="5306897" y="2496636"/>
              <a:ext cx="2346548" cy="474496"/>
            </a:xfrm>
            <a:custGeom>
              <a:avLst/>
              <a:pathLst>
                <a:path w="2346548" h="474496">
                  <a:moveTo>
                    <a:pt x="0" y="47449"/>
                  </a:moveTo>
                  <a:lnTo>
                    <a:pt x="260727" y="237248"/>
                  </a:lnTo>
                  <a:lnTo>
                    <a:pt x="521455" y="0"/>
                  </a:lnTo>
                  <a:lnTo>
                    <a:pt x="782182" y="142348"/>
                  </a:lnTo>
                  <a:lnTo>
                    <a:pt x="1042910" y="474496"/>
                  </a:lnTo>
                  <a:lnTo>
                    <a:pt x="1303638" y="474496"/>
                  </a:lnTo>
                  <a:lnTo>
                    <a:pt x="1564365" y="142348"/>
                  </a:lnTo>
                  <a:lnTo>
                    <a:pt x="1825093" y="189798"/>
                  </a:lnTo>
                  <a:lnTo>
                    <a:pt x="2085820" y="94899"/>
                  </a:lnTo>
                  <a:lnTo>
                    <a:pt x="2346548" y="189798"/>
                  </a:lnTo>
                </a:path>
              </a:pathLst>
            </a:custGeom>
            <a:ln w="27101" cap="flat">
              <a:solidFill>
                <a:srgbClr val="6A3D9A">
                  <a:alpha val="100000"/>
                </a:srgbClr>
              </a:solidFill>
              <a:prstDash val="solid"/>
              <a:round/>
            </a:ln>
          </p:spPr>
          <p:txBody>
            <a:bodyPr/>
            <a:lstStyle/>
            <a:p/>
          </p:txBody>
        </p:sp>
        <p:sp>
          <p:nvSpPr>
            <p:cNvPr id="42" name="pl42"/>
            <p:cNvSpPr/>
            <p:nvPr/>
          </p:nvSpPr>
          <p:spPr>
            <a:xfrm>
              <a:off x="6610535" y="3113481"/>
              <a:ext cx="1042910" cy="1091341"/>
            </a:xfrm>
            <a:custGeom>
              <a:avLst/>
              <a:pathLst>
                <a:path w="1042910" h="1091341">
                  <a:moveTo>
                    <a:pt x="0" y="1091341"/>
                  </a:moveTo>
                  <a:lnTo>
                    <a:pt x="260727" y="379596"/>
                  </a:lnTo>
                  <a:lnTo>
                    <a:pt x="521455" y="237248"/>
                  </a:lnTo>
                  <a:lnTo>
                    <a:pt x="782182" y="0"/>
                  </a:lnTo>
                  <a:lnTo>
                    <a:pt x="1042910" y="142348"/>
                  </a:lnTo>
                </a:path>
              </a:pathLst>
            </a:custGeom>
            <a:ln w="27101" cap="flat">
              <a:solidFill>
                <a:srgbClr val="E31A1C">
                  <a:alpha val="100000"/>
                </a:srgbClr>
              </a:solidFill>
              <a:prstDash val="solid"/>
              <a:round/>
            </a:ln>
          </p:spPr>
          <p:txBody>
            <a:bodyPr/>
            <a:lstStyle/>
            <a:p/>
          </p:txBody>
        </p:sp>
        <p:sp>
          <p:nvSpPr>
            <p:cNvPr id="43" name="pl43"/>
            <p:cNvSpPr/>
            <p:nvPr/>
          </p:nvSpPr>
          <p:spPr>
            <a:xfrm>
              <a:off x="1135255" y="2496636"/>
              <a:ext cx="6518190" cy="1850534"/>
            </a:xfrm>
            <a:custGeom>
              <a:avLst/>
              <a:pathLst>
                <a:path w="6518190" h="1850534">
                  <a:moveTo>
                    <a:pt x="0" y="1850534"/>
                  </a:moveTo>
                  <a:lnTo>
                    <a:pt x="260727" y="1376038"/>
                  </a:lnTo>
                  <a:lnTo>
                    <a:pt x="521455" y="1470937"/>
                  </a:lnTo>
                  <a:lnTo>
                    <a:pt x="782182" y="1281139"/>
                  </a:lnTo>
                  <a:lnTo>
                    <a:pt x="1042910" y="854093"/>
                  </a:lnTo>
                  <a:lnTo>
                    <a:pt x="1303638" y="759193"/>
                  </a:lnTo>
                  <a:lnTo>
                    <a:pt x="1564365" y="616844"/>
                  </a:lnTo>
                  <a:lnTo>
                    <a:pt x="1825093" y="521945"/>
                  </a:lnTo>
                  <a:lnTo>
                    <a:pt x="2085820" y="332147"/>
                  </a:lnTo>
                  <a:lnTo>
                    <a:pt x="2346548" y="284697"/>
                  </a:lnTo>
                  <a:lnTo>
                    <a:pt x="2607276" y="189798"/>
                  </a:lnTo>
                  <a:lnTo>
                    <a:pt x="2868003" y="94899"/>
                  </a:lnTo>
                  <a:lnTo>
                    <a:pt x="3128731" y="332147"/>
                  </a:lnTo>
                  <a:lnTo>
                    <a:pt x="3389458" y="427046"/>
                  </a:lnTo>
                  <a:lnTo>
                    <a:pt x="3650186" y="284697"/>
                  </a:lnTo>
                  <a:lnTo>
                    <a:pt x="3910914" y="189798"/>
                  </a:lnTo>
                  <a:lnTo>
                    <a:pt x="4171641" y="94899"/>
                  </a:lnTo>
                  <a:lnTo>
                    <a:pt x="4432369" y="94899"/>
                  </a:lnTo>
                  <a:lnTo>
                    <a:pt x="4693096" y="0"/>
                  </a:lnTo>
                  <a:lnTo>
                    <a:pt x="4953824" y="427046"/>
                  </a:lnTo>
                  <a:lnTo>
                    <a:pt x="5214552" y="427046"/>
                  </a:lnTo>
                  <a:lnTo>
                    <a:pt x="5475279" y="711744"/>
                  </a:lnTo>
                  <a:lnTo>
                    <a:pt x="5736007" y="379596"/>
                  </a:lnTo>
                  <a:lnTo>
                    <a:pt x="5996734" y="427046"/>
                  </a:lnTo>
                  <a:lnTo>
                    <a:pt x="6257462" y="332147"/>
                  </a:lnTo>
                  <a:lnTo>
                    <a:pt x="6518190" y="474496"/>
                  </a:lnTo>
                </a:path>
              </a:pathLst>
            </a:custGeom>
            <a:ln w="27101" cap="flat">
              <a:solidFill>
                <a:srgbClr val="FF7F00">
                  <a:alpha val="100000"/>
                </a:srgbClr>
              </a:solidFill>
              <a:prstDash val="solid"/>
              <a:round/>
            </a:ln>
          </p:spPr>
          <p:txBody>
            <a:bodyPr/>
            <a:lstStyle/>
            <a:p/>
          </p:txBody>
        </p:sp>
        <p:sp>
          <p:nvSpPr>
            <p:cNvPr id="44" name="pl44"/>
            <p:cNvSpPr/>
            <p:nvPr/>
          </p:nvSpPr>
          <p:spPr>
            <a:xfrm>
              <a:off x="2178165" y="3445628"/>
              <a:ext cx="5475279" cy="2087782"/>
            </a:xfrm>
            <a:custGeom>
              <a:avLst/>
              <a:pathLst>
                <a:path w="5475279" h="2087782">
                  <a:moveTo>
                    <a:pt x="0" y="2087782"/>
                  </a:moveTo>
                  <a:lnTo>
                    <a:pt x="260727" y="1755635"/>
                  </a:lnTo>
                  <a:lnTo>
                    <a:pt x="521455" y="1328589"/>
                  </a:lnTo>
                  <a:lnTo>
                    <a:pt x="782182" y="1992883"/>
                  </a:lnTo>
                  <a:lnTo>
                    <a:pt x="1042910" y="1091341"/>
                  </a:lnTo>
                  <a:lnTo>
                    <a:pt x="1303638" y="1043891"/>
                  </a:lnTo>
                  <a:lnTo>
                    <a:pt x="1564365" y="806643"/>
                  </a:lnTo>
                  <a:lnTo>
                    <a:pt x="1825093" y="711744"/>
                  </a:lnTo>
                  <a:lnTo>
                    <a:pt x="2085820" y="616844"/>
                  </a:lnTo>
                  <a:lnTo>
                    <a:pt x="2346548" y="379596"/>
                  </a:lnTo>
                  <a:lnTo>
                    <a:pt x="2607276" y="94899"/>
                  </a:lnTo>
                  <a:lnTo>
                    <a:pt x="2868003" y="189798"/>
                  </a:lnTo>
                  <a:lnTo>
                    <a:pt x="3128731" y="284697"/>
                  </a:lnTo>
                  <a:lnTo>
                    <a:pt x="3389458" y="379596"/>
                  </a:lnTo>
                  <a:lnTo>
                    <a:pt x="3650186" y="0"/>
                  </a:lnTo>
                  <a:lnTo>
                    <a:pt x="3910914" y="427046"/>
                  </a:lnTo>
                  <a:lnTo>
                    <a:pt x="4171641" y="379596"/>
                  </a:lnTo>
                  <a:lnTo>
                    <a:pt x="4432369" y="427046"/>
                  </a:lnTo>
                  <a:lnTo>
                    <a:pt x="4693096" y="189798"/>
                  </a:lnTo>
                  <a:lnTo>
                    <a:pt x="4953824" y="189798"/>
                  </a:lnTo>
                  <a:lnTo>
                    <a:pt x="5214552" y="94899"/>
                  </a:lnTo>
                  <a:lnTo>
                    <a:pt x="5475279" y="189798"/>
                  </a:lnTo>
                </a:path>
              </a:pathLst>
            </a:custGeom>
            <a:ln w="27101" cap="flat">
              <a:solidFill>
                <a:srgbClr val="FFC20E">
                  <a:alpha val="100000"/>
                </a:srgbClr>
              </a:solidFill>
              <a:prstDash val="solid"/>
              <a:round/>
            </a:ln>
          </p:spPr>
          <p:txBody>
            <a:bodyPr/>
            <a:lstStyle/>
            <a:p/>
          </p:txBody>
        </p:sp>
        <p:sp>
          <p:nvSpPr>
            <p:cNvPr id="45" name="pl45"/>
            <p:cNvSpPr/>
            <p:nvPr/>
          </p:nvSpPr>
          <p:spPr>
            <a:xfrm>
              <a:off x="4785441" y="2591535"/>
              <a:ext cx="2868003" cy="711744"/>
            </a:xfrm>
            <a:custGeom>
              <a:avLst/>
              <a:pathLst>
                <a:path w="2868003" h="711744">
                  <a:moveTo>
                    <a:pt x="0" y="711744"/>
                  </a:moveTo>
                  <a:lnTo>
                    <a:pt x="260727" y="0"/>
                  </a:lnTo>
                  <a:lnTo>
                    <a:pt x="521455" y="94899"/>
                  </a:lnTo>
                  <a:lnTo>
                    <a:pt x="782182" y="47449"/>
                  </a:lnTo>
                  <a:lnTo>
                    <a:pt x="1042910" y="0"/>
                  </a:lnTo>
                  <a:lnTo>
                    <a:pt x="1303638" y="142348"/>
                  </a:lnTo>
                  <a:lnTo>
                    <a:pt x="1564365" y="237248"/>
                  </a:lnTo>
                  <a:lnTo>
                    <a:pt x="1825093" y="521945"/>
                  </a:lnTo>
                  <a:lnTo>
                    <a:pt x="2085820" y="332147"/>
                  </a:lnTo>
                  <a:lnTo>
                    <a:pt x="2346548" y="142348"/>
                  </a:lnTo>
                  <a:lnTo>
                    <a:pt x="2607276" y="94899"/>
                  </a:lnTo>
                  <a:lnTo>
                    <a:pt x="2868003" y="47449"/>
                  </a:lnTo>
                </a:path>
              </a:pathLst>
            </a:custGeom>
            <a:ln w="27101" cap="flat">
              <a:solidFill>
                <a:srgbClr val="008B00">
                  <a:alpha val="100000"/>
                </a:srgbClr>
              </a:solidFill>
              <a:prstDash val="solid"/>
              <a:round/>
            </a:ln>
          </p:spPr>
          <p:txBody>
            <a:bodyPr/>
            <a:lstStyle/>
            <a:p/>
          </p:txBody>
        </p:sp>
        <p:sp>
          <p:nvSpPr>
            <p:cNvPr id="46" name="pl46"/>
            <p:cNvSpPr/>
            <p:nvPr/>
          </p:nvSpPr>
          <p:spPr>
            <a:xfrm>
              <a:off x="5828352" y="2781334"/>
              <a:ext cx="1825093" cy="664294"/>
            </a:xfrm>
            <a:custGeom>
              <a:avLst/>
              <a:pathLst>
                <a:path w="1825093" h="664294">
                  <a:moveTo>
                    <a:pt x="0" y="664294"/>
                  </a:moveTo>
                  <a:lnTo>
                    <a:pt x="260727" y="521945"/>
                  </a:lnTo>
                  <a:lnTo>
                    <a:pt x="521455" y="332147"/>
                  </a:lnTo>
                  <a:lnTo>
                    <a:pt x="782182" y="474496"/>
                  </a:lnTo>
                  <a:lnTo>
                    <a:pt x="1042910" y="284697"/>
                  </a:lnTo>
                  <a:lnTo>
                    <a:pt x="1303638" y="142348"/>
                  </a:lnTo>
                  <a:lnTo>
                    <a:pt x="1564365" y="47449"/>
                  </a:lnTo>
                  <a:lnTo>
                    <a:pt x="1825093" y="0"/>
                  </a:lnTo>
                </a:path>
              </a:pathLst>
            </a:custGeom>
            <a:ln w="27101" cap="flat">
              <a:solidFill>
                <a:srgbClr val="9A32CD">
                  <a:alpha val="100000"/>
                </a:srgbClr>
              </a:solidFill>
              <a:prstDash val="solid"/>
              <a:round/>
            </a:ln>
          </p:spPr>
          <p:txBody>
            <a:bodyPr/>
            <a:lstStyle/>
            <a:p/>
          </p:txBody>
        </p:sp>
        <p:sp>
          <p:nvSpPr>
            <p:cNvPr id="47" name="pl47"/>
            <p:cNvSpPr/>
            <p:nvPr/>
          </p:nvSpPr>
          <p:spPr>
            <a:xfrm>
              <a:off x="7663307" y="1932171"/>
              <a:ext cx="719638" cy="697258"/>
            </a:xfrm>
            <a:custGeom>
              <a:avLst/>
              <a:pathLst>
                <a:path w="719638" h="697258">
                  <a:moveTo>
                    <a:pt x="719638" y="0"/>
                  </a:moveTo>
                  <a:lnTo>
                    <a:pt x="0" y="697258"/>
                  </a:lnTo>
                </a:path>
              </a:pathLst>
            </a:custGeom>
          </p:spPr>
          <p:txBody>
            <a:bodyPr/>
            <a:lstStyle/>
            <a:p/>
          </p:txBody>
        </p:sp>
        <p:sp>
          <p:nvSpPr>
            <p:cNvPr id="48" name="pl48"/>
            <p:cNvSpPr/>
            <p:nvPr/>
          </p:nvSpPr>
          <p:spPr>
            <a:xfrm>
              <a:off x="7666226" y="2198716"/>
              <a:ext cx="758800" cy="479639"/>
            </a:xfrm>
            <a:custGeom>
              <a:avLst/>
              <a:pathLst>
                <a:path w="758800" h="479639">
                  <a:moveTo>
                    <a:pt x="758800" y="0"/>
                  </a:moveTo>
                  <a:lnTo>
                    <a:pt x="0" y="479639"/>
                  </a:lnTo>
                </a:path>
              </a:pathLst>
            </a:custGeom>
          </p:spPr>
          <p:txBody>
            <a:bodyPr/>
            <a:lstStyle/>
            <a:p/>
          </p:txBody>
        </p:sp>
        <p:sp>
          <p:nvSpPr>
            <p:cNvPr id="49" name="pl49"/>
            <p:cNvSpPr/>
            <p:nvPr/>
          </p:nvSpPr>
          <p:spPr>
            <a:xfrm>
              <a:off x="7669020" y="2460537"/>
              <a:ext cx="713924" cy="267510"/>
            </a:xfrm>
            <a:custGeom>
              <a:avLst/>
              <a:pathLst>
                <a:path w="713924" h="267510">
                  <a:moveTo>
                    <a:pt x="713924" y="0"/>
                  </a:moveTo>
                  <a:lnTo>
                    <a:pt x="0" y="267510"/>
                  </a:lnTo>
                </a:path>
              </a:pathLst>
            </a:custGeom>
          </p:spPr>
          <p:txBody>
            <a:bodyPr/>
            <a:lstStyle/>
            <a:p/>
          </p:txBody>
        </p:sp>
        <p:sp>
          <p:nvSpPr>
            <p:cNvPr id="50" name="pl50"/>
            <p:cNvSpPr/>
            <p:nvPr/>
          </p:nvSpPr>
          <p:spPr>
            <a:xfrm>
              <a:off x="7671571" y="2716950"/>
              <a:ext cx="657012" cy="16479"/>
            </a:xfrm>
            <a:custGeom>
              <a:avLst/>
              <a:pathLst>
                <a:path w="657012" h="16479">
                  <a:moveTo>
                    <a:pt x="657012" y="0"/>
                  </a:moveTo>
                  <a:lnTo>
                    <a:pt x="0" y="16479"/>
                  </a:lnTo>
                </a:path>
              </a:pathLst>
            </a:custGeom>
          </p:spPr>
          <p:txBody>
            <a:bodyPr/>
            <a:lstStyle/>
            <a:p/>
          </p:txBody>
        </p:sp>
        <p:sp>
          <p:nvSpPr>
            <p:cNvPr id="51" name="pl51"/>
            <p:cNvSpPr/>
            <p:nvPr/>
          </p:nvSpPr>
          <p:spPr>
            <a:xfrm>
              <a:off x="7669752" y="2738871"/>
              <a:ext cx="767342" cy="234667"/>
            </a:xfrm>
            <a:custGeom>
              <a:avLst/>
              <a:pathLst>
                <a:path w="767342" h="234667">
                  <a:moveTo>
                    <a:pt x="767342" y="234667"/>
                  </a:moveTo>
                  <a:lnTo>
                    <a:pt x="0" y="0"/>
                  </a:lnTo>
                </a:path>
              </a:pathLst>
            </a:custGeom>
          </p:spPr>
          <p:txBody>
            <a:bodyPr/>
            <a:lstStyle/>
            <a:p/>
          </p:txBody>
        </p:sp>
        <p:sp>
          <p:nvSpPr>
            <p:cNvPr id="52" name="pl52"/>
            <p:cNvSpPr/>
            <p:nvPr/>
          </p:nvSpPr>
          <p:spPr>
            <a:xfrm>
              <a:off x="7666070" y="2789508"/>
              <a:ext cx="686704" cy="444664"/>
            </a:xfrm>
            <a:custGeom>
              <a:avLst/>
              <a:pathLst>
                <a:path w="686704" h="444664">
                  <a:moveTo>
                    <a:pt x="686704" y="444664"/>
                  </a:moveTo>
                  <a:lnTo>
                    <a:pt x="0" y="0"/>
                  </a:lnTo>
                </a:path>
              </a:pathLst>
            </a:custGeom>
          </p:spPr>
          <p:txBody>
            <a:bodyPr/>
            <a:lstStyle/>
            <a:p/>
          </p:txBody>
        </p:sp>
        <p:sp>
          <p:nvSpPr>
            <p:cNvPr id="53" name="pl53"/>
            <p:cNvSpPr/>
            <p:nvPr/>
          </p:nvSpPr>
          <p:spPr>
            <a:xfrm>
              <a:off x="7665113" y="2979849"/>
              <a:ext cx="693747" cy="518245"/>
            </a:xfrm>
            <a:custGeom>
              <a:avLst/>
              <a:pathLst>
                <a:path w="693747" h="518245">
                  <a:moveTo>
                    <a:pt x="693747" y="518245"/>
                  </a:moveTo>
                  <a:lnTo>
                    <a:pt x="0" y="0"/>
                  </a:lnTo>
                </a:path>
              </a:pathLst>
            </a:custGeom>
          </p:spPr>
          <p:txBody>
            <a:bodyPr/>
            <a:lstStyle/>
            <a:p/>
          </p:txBody>
        </p:sp>
        <p:sp>
          <p:nvSpPr>
            <p:cNvPr id="54" name="pl54"/>
            <p:cNvSpPr/>
            <p:nvPr/>
          </p:nvSpPr>
          <p:spPr>
            <a:xfrm>
              <a:off x="7665837" y="3264144"/>
              <a:ext cx="741192" cy="497282"/>
            </a:xfrm>
            <a:custGeom>
              <a:avLst/>
              <a:pathLst>
                <a:path w="741192" h="497282">
                  <a:moveTo>
                    <a:pt x="741192" y="497282"/>
                  </a:moveTo>
                  <a:lnTo>
                    <a:pt x="0" y="0"/>
                  </a:lnTo>
                </a:path>
              </a:pathLst>
            </a:custGeom>
          </p:spPr>
          <p:txBody>
            <a:bodyPr/>
            <a:lstStyle/>
            <a:p/>
          </p:txBody>
        </p:sp>
        <p:sp>
          <p:nvSpPr>
            <p:cNvPr id="55" name="pl55"/>
            <p:cNvSpPr/>
            <p:nvPr/>
          </p:nvSpPr>
          <p:spPr>
            <a:xfrm>
              <a:off x="7667039" y="3642965"/>
              <a:ext cx="691822" cy="383630"/>
            </a:xfrm>
            <a:custGeom>
              <a:avLst/>
              <a:pathLst>
                <a:path w="691822" h="383630">
                  <a:moveTo>
                    <a:pt x="691822" y="383630"/>
                  </a:moveTo>
                  <a:lnTo>
                    <a:pt x="0" y="0"/>
                  </a:lnTo>
                </a:path>
              </a:pathLst>
            </a:custGeom>
          </p:spPr>
          <p:txBody>
            <a:bodyPr/>
            <a:lstStyle/>
            <a:p/>
          </p:txBody>
        </p:sp>
        <p:sp>
          <p:nvSpPr>
            <p:cNvPr id="56" name="pg56"/>
            <p:cNvSpPr/>
            <p:nvPr/>
          </p:nvSpPr>
          <p:spPr>
            <a:xfrm>
              <a:off x="8314365" y="18406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7" name="tx57"/>
            <p:cNvSpPr/>
            <p:nvPr/>
          </p:nvSpPr>
          <p:spPr>
            <a:xfrm>
              <a:off x="8337225" y="18822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63%</a:t>
              </a:r>
            </a:p>
          </p:txBody>
        </p:sp>
        <p:sp>
          <p:nvSpPr>
            <p:cNvPr id="58" name="pg58"/>
            <p:cNvSpPr/>
            <p:nvPr/>
          </p:nvSpPr>
          <p:spPr>
            <a:xfrm>
              <a:off x="8356446" y="210715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214869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62%</a:t>
              </a:r>
            </a:p>
          </p:txBody>
        </p:sp>
        <p:sp>
          <p:nvSpPr>
            <p:cNvPr id="60" name="pg60"/>
            <p:cNvSpPr/>
            <p:nvPr/>
          </p:nvSpPr>
          <p:spPr>
            <a:xfrm>
              <a:off x="8314365" y="23699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4114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61%</a:t>
              </a:r>
            </a:p>
          </p:txBody>
        </p:sp>
        <p:sp>
          <p:nvSpPr>
            <p:cNvPr id="62" name="pg62"/>
            <p:cNvSpPr/>
            <p:nvPr/>
          </p:nvSpPr>
          <p:spPr>
            <a:xfrm>
              <a:off x="8260004" y="263241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265527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61%</a:t>
              </a:r>
            </a:p>
          </p:txBody>
        </p:sp>
        <p:sp>
          <p:nvSpPr>
            <p:cNvPr id="64" name="pg64"/>
            <p:cNvSpPr/>
            <p:nvPr/>
          </p:nvSpPr>
          <p:spPr>
            <a:xfrm>
              <a:off x="8368515" y="289395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293549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61%</a:t>
              </a:r>
            </a:p>
          </p:txBody>
        </p:sp>
        <p:sp>
          <p:nvSpPr>
            <p:cNvPr id="66" name="pg66"/>
            <p:cNvSpPr/>
            <p:nvPr/>
          </p:nvSpPr>
          <p:spPr>
            <a:xfrm>
              <a:off x="8284194" y="315739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07054" y="319893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60%</a:t>
              </a:r>
            </a:p>
          </p:txBody>
        </p:sp>
        <p:sp>
          <p:nvSpPr>
            <p:cNvPr id="68" name="pg68"/>
            <p:cNvSpPr/>
            <p:nvPr/>
          </p:nvSpPr>
          <p:spPr>
            <a:xfrm>
              <a:off x="8290281" y="34212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13141" y="34627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56%</a:t>
              </a:r>
            </a:p>
          </p:txBody>
        </p:sp>
        <p:sp>
          <p:nvSpPr>
            <p:cNvPr id="70" name="pg70"/>
            <p:cNvSpPr/>
            <p:nvPr/>
          </p:nvSpPr>
          <p:spPr>
            <a:xfrm>
              <a:off x="8338449" y="368412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1" name="tx71"/>
            <p:cNvSpPr/>
            <p:nvPr/>
          </p:nvSpPr>
          <p:spPr>
            <a:xfrm>
              <a:off x="8361309" y="372566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50%</a:t>
              </a:r>
            </a:p>
          </p:txBody>
        </p:sp>
        <p:sp>
          <p:nvSpPr>
            <p:cNvPr id="72" name="pg72"/>
            <p:cNvSpPr/>
            <p:nvPr/>
          </p:nvSpPr>
          <p:spPr>
            <a:xfrm>
              <a:off x="8290281" y="394958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39911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42%</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18842" y="401416"/>
              <a:ext cx="31939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Afghanistan,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2025, MCV2 had the lowest coverage of all vaccines (42%), followed by IPVC (50%).
Coverage of 5 vaccines decreased (DTP3, HEPB3, HIB3, IPV1 and MCV1) and 2 vaccines increased (MCV2 and ROTAC) compared to respective coverage in 2019.
Coverage of 7 vaccines decreased (DTP3, HEPB3, HIB3, IPV1, IPVC, MCV1 and MCV2) and 1 vaccine increased (ROTAC)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93845" y="503648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5" name="pl5"/>
            <p:cNvSpPr/>
            <p:nvPr/>
          </p:nvSpPr>
          <p:spPr>
            <a:xfrm>
              <a:off x="1093845" y="462362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6" name="pl6"/>
            <p:cNvSpPr/>
            <p:nvPr/>
          </p:nvSpPr>
          <p:spPr>
            <a:xfrm>
              <a:off x="1093845" y="421077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7" name="pl7"/>
            <p:cNvSpPr/>
            <p:nvPr/>
          </p:nvSpPr>
          <p:spPr>
            <a:xfrm>
              <a:off x="1093845" y="3797917"/>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8" name="pl8"/>
            <p:cNvSpPr/>
            <p:nvPr/>
          </p:nvSpPr>
          <p:spPr>
            <a:xfrm>
              <a:off x="1093845" y="3385062"/>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9" name="pl9"/>
            <p:cNvSpPr/>
            <p:nvPr/>
          </p:nvSpPr>
          <p:spPr>
            <a:xfrm>
              <a:off x="1093845" y="297220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0" name="pl10"/>
            <p:cNvSpPr/>
            <p:nvPr/>
          </p:nvSpPr>
          <p:spPr>
            <a:xfrm>
              <a:off x="1093845" y="255935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1" name="pl11"/>
            <p:cNvSpPr/>
            <p:nvPr/>
          </p:nvSpPr>
          <p:spPr>
            <a:xfrm>
              <a:off x="1093845" y="214649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2" name="pl12"/>
            <p:cNvSpPr/>
            <p:nvPr/>
          </p:nvSpPr>
          <p:spPr>
            <a:xfrm>
              <a:off x="1093845" y="173364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3" name="pl13"/>
            <p:cNvSpPr/>
            <p:nvPr/>
          </p:nvSpPr>
          <p:spPr>
            <a:xfrm>
              <a:off x="1093845" y="1320786"/>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4" name="pl14"/>
            <p:cNvSpPr/>
            <p:nvPr/>
          </p:nvSpPr>
          <p:spPr>
            <a:xfrm>
              <a:off x="1093845" y="907931"/>
              <a:ext cx="7980565" cy="0"/>
            </a:xfrm>
            <a:custGeom>
              <a:avLst/>
              <a:pathLst>
                <a:path w="7980565" h="0">
                  <a:moveTo>
                    <a:pt x="0" y="0"/>
                  </a:moveTo>
                  <a:lnTo>
                    <a:pt x="7980565" y="0"/>
                  </a:lnTo>
                  <a:lnTo>
                    <a:pt x="7980565" y="0"/>
                  </a:lnTo>
                </a:path>
              </a:pathLst>
            </a:custGeom>
            <a:ln w="13550" cap="flat">
              <a:solidFill>
                <a:srgbClr val="EBEBEB">
                  <a:alpha val="100000"/>
                </a:srgbClr>
              </a:solidFill>
              <a:prstDash val="solid"/>
              <a:round/>
            </a:ln>
          </p:spPr>
          <p:txBody>
            <a:bodyPr/>
            <a:lstStyle/>
            <a:p/>
          </p:txBody>
        </p:sp>
        <p:sp>
          <p:nvSpPr>
            <p:cNvPr id="15" name="pl15"/>
            <p:cNvSpPr/>
            <p:nvPr/>
          </p:nvSpPr>
          <p:spPr>
            <a:xfrm>
              <a:off x="14565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7036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841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7893"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1657"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2387" y="907931"/>
              <a:ext cx="652955" cy="0"/>
            </a:xfrm>
            <a:custGeom>
              <a:avLst/>
              <a:pathLst>
                <a:path w="652955" h="0">
                  <a:moveTo>
                    <a:pt x="0" y="0"/>
                  </a:moveTo>
                  <a:lnTo>
                    <a:pt x="362752" y="0"/>
                  </a:lnTo>
                  <a:lnTo>
                    <a:pt x="435303" y="0"/>
                  </a:lnTo>
                  <a:lnTo>
                    <a:pt x="507854" y="0"/>
                  </a:lnTo>
                  <a:lnTo>
                    <a:pt x="507854" y="0"/>
                  </a:lnTo>
                  <a:lnTo>
                    <a:pt x="580404" y="0"/>
                  </a:lnTo>
                  <a:lnTo>
                    <a:pt x="652955" y="0"/>
                  </a:lnTo>
                </a:path>
              </a:pathLst>
            </a:custGeom>
            <a:ln w="116535" cap="flat">
              <a:solidFill>
                <a:srgbClr val="E8E8E8">
                  <a:alpha val="100000"/>
                </a:srgbClr>
              </a:solidFill>
              <a:prstDash val="solid"/>
              <a:round/>
            </a:ln>
          </p:spPr>
          <p:txBody>
            <a:bodyPr/>
            <a:lstStyle/>
            <a:p/>
          </p:txBody>
        </p:sp>
        <p:sp>
          <p:nvSpPr>
            <p:cNvPr id="21" name="pl21"/>
            <p:cNvSpPr/>
            <p:nvPr/>
          </p:nvSpPr>
          <p:spPr>
            <a:xfrm>
              <a:off x="6099836" y="1320786"/>
              <a:ext cx="435303" cy="0"/>
            </a:xfrm>
            <a:custGeom>
              <a:avLst/>
              <a:pathLst>
                <a:path w="435303" h="0">
                  <a:moveTo>
                    <a:pt x="0" y="0"/>
                  </a:moveTo>
                  <a:lnTo>
                    <a:pt x="217651" y="0"/>
                  </a:lnTo>
                  <a:lnTo>
                    <a:pt x="290202" y="0"/>
                  </a:lnTo>
                  <a:lnTo>
                    <a:pt x="362752" y="0"/>
                  </a:lnTo>
                  <a:lnTo>
                    <a:pt x="362752" y="0"/>
                  </a:lnTo>
                  <a:lnTo>
                    <a:pt x="362752" y="0"/>
                  </a:lnTo>
                  <a:lnTo>
                    <a:pt x="435303" y="0"/>
                  </a:lnTo>
                </a:path>
              </a:pathLst>
            </a:custGeom>
            <a:ln w="116535" cap="flat">
              <a:solidFill>
                <a:srgbClr val="E8E8E8">
                  <a:alpha val="100000"/>
                </a:srgbClr>
              </a:solidFill>
              <a:prstDash val="solid"/>
              <a:round/>
            </a:ln>
          </p:spPr>
          <p:txBody>
            <a:bodyPr/>
            <a:lstStyle/>
            <a:p/>
          </p:txBody>
        </p:sp>
        <p:sp>
          <p:nvSpPr>
            <p:cNvPr id="22" name="pl22"/>
            <p:cNvSpPr/>
            <p:nvPr/>
          </p:nvSpPr>
          <p:spPr>
            <a:xfrm>
              <a:off x="5446881" y="1733641"/>
              <a:ext cx="725505" cy="0"/>
            </a:xfrm>
            <a:custGeom>
              <a:avLst/>
              <a:pathLst>
                <a:path w="725505" h="0">
                  <a:moveTo>
                    <a:pt x="0" y="0"/>
                  </a:moveTo>
                  <a:lnTo>
                    <a:pt x="362752" y="0"/>
                  </a:lnTo>
                  <a:lnTo>
                    <a:pt x="435303" y="0"/>
                  </a:lnTo>
                  <a:lnTo>
                    <a:pt x="435303" y="0"/>
                  </a:lnTo>
                  <a:lnTo>
                    <a:pt x="507854" y="0"/>
                  </a:lnTo>
                  <a:lnTo>
                    <a:pt x="580404" y="0"/>
                  </a:lnTo>
                  <a:lnTo>
                    <a:pt x="725505" y="0"/>
                  </a:lnTo>
                </a:path>
              </a:pathLst>
            </a:custGeom>
            <a:ln w="116535" cap="flat">
              <a:solidFill>
                <a:srgbClr val="E8E8E8">
                  <a:alpha val="100000"/>
                </a:srgbClr>
              </a:solidFill>
              <a:prstDash val="solid"/>
              <a:round/>
            </a:ln>
          </p:spPr>
          <p:txBody>
            <a:bodyPr/>
            <a:lstStyle/>
            <a:p/>
          </p:txBody>
        </p:sp>
        <p:sp>
          <p:nvSpPr>
            <p:cNvPr id="23" name="pl23"/>
            <p:cNvSpPr/>
            <p:nvPr/>
          </p:nvSpPr>
          <p:spPr>
            <a:xfrm>
              <a:off x="5446881" y="2146496"/>
              <a:ext cx="725505" cy="0"/>
            </a:xfrm>
            <a:custGeom>
              <a:avLst/>
              <a:pathLst>
                <a:path w="725505" h="0">
                  <a:moveTo>
                    <a:pt x="0" y="0"/>
                  </a:moveTo>
                  <a:lnTo>
                    <a:pt x="362752" y="0"/>
                  </a:lnTo>
                  <a:lnTo>
                    <a:pt x="435303" y="0"/>
                  </a:lnTo>
                  <a:lnTo>
                    <a:pt x="435303" y="0"/>
                  </a:lnTo>
                  <a:lnTo>
                    <a:pt x="507854" y="0"/>
                  </a:lnTo>
                  <a:lnTo>
                    <a:pt x="580404" y="0"/>
                  </a:lnTo>
                  <a:lnTo>
                    <a:pt x="725505" y="0"/>
                  </a:lnTo>
                </a:path>
              </a:pathLst>
            </a:custGeom>
            <a:ln w="116535" cap="flat">
              <a:solidFill>
                <a:srgbClr val="E8E8E8">
                  <a:alpha val="100000"/>
                </a:srgbClr>
              </a:solidFill>
              <a:prstDash val="solid"/>
              <a:round/>
            </a:ln>
          </p:spPr>
          <p:txBody>
            <a:bodyPr/>
            <a:lstStyle/>
            <a:p/>
          </p:txBody>
        </p:sp>
        <p:sp>
          <p:nvSpPr>
            <p:cNvPr id="24" name="pl24"/>
            <p:cNvSpPr/>
            <p:nvPr/>
          </p:nvSpPr>
          <p:spPr>
            <a:xfrm>
              <a:off x="4358622" y="2559351"/>
              <a:ext cx="1741214" cy="0"/>
            </a:xfrm>
            <a:custGeom>
              <a:avLst/>
              <a:pathLst>
                <a:path w="1741214" h="0">
                  <a:moveTo>
                    <a:pt x="0" y="0"/>
                  </a:moveTo>
                  <a:lnTo>
                    <a:pt x="145101" y="0"/>
                  </a:lnTo>
                  <a:lnTo>
                    <a:pt x="145101" y="0"/>
                  </a:lnTo>
                  <a:lnTo>
                    <a:pt x="652955" y="0"/>
                  </a:lnTo>
                  <a:lnTo>
                    <a:pt x="943157" y="0"/>
                  </a:lnTo>
                  <a:lnTo>
                    <a:pt x="1378461" y="0"/>
                  </a:lnTo>
                  <a:lnTo>
                    <a:pt x="1741214" y="0"/>
                  </a:lnTo>
                </a:path>
              </a:pathLst>
            </a:custGeom>
            <a:ln w="116535" cap="flat">
              <a:solidFill>
                <a:srgbClr val="E8E8E8">
                  <a:alpha val="100000"/>
                </a:srgbClr>
              </a:solidFill>
              <a:prstDash val="solid"/>
              <a:round/>
            </a:ln>
          </p:spPr>
          <p:txBody>
            <a:bodyPr/>
            <a:lstStyle/>
            <a:p/>
          </p:txBody>
        </p:sp>
        <p:sp>
          <p:nvSpPr>
            <p:cNvPr id="25" name="pl25"/>
            <p:cNvSpPr/>
            <p:nvPr/>
          </p:nvSpPr>
          <p:spPr>
            <a:xfrm>
              <a:off x="5446881" y="2972206"/>
              <a:ext cx="725505" cy="0"/>
            </a:xfrm>
            <a:custGeom>
              <a:avLst/>
              <a:pathLst>
                <a:path w="725505" h="0">
                  <a:moveTo>
                    <a:pt x="0" y="0"/>
                  </a:moveTo>
                  <a:lnTo>
                    <a:pt x="362752" y="0"/>
                  </a:lnTo>
                  <a:lnTo>
                    <a:pt x="435303" y="0"/>
                  </a:lnTo>
                  <a:lnTo>
                    <a:pt x="435303" y="0"/>
                  </a:lnTo>
                  <a:lnTo>
                    <a:pt x="507854" y="0"/>
                  </a:lnTo>
                  <a:lnTo>
                    <a:pt x="580404" y="0"/>
                  </a:lnTo>
                  <a:lnTo>
                    <a:pt x="725505" y="0"/>
                  </a:lnTo>
                </a:path>
              </a:pathLst>
            </a:custGeom>
            <a:ln w="116535" cap="flat">
              <a:solidFill>
                <a:srgbClr val="E8E8E8">
                  <a:alpha val="100000"/>
                </a:srgbClr>
              </a:solidFill>
              <a:prstDash val="solid"/>
              <a:round/>
            </a:ln>
          </p:spPr>
          <p:txBody>
            <a:bodyPr/>
            <a:lstStyle/>
            <a:p/>
          </p:txBody>
        </p:sp>
        <p:sp>
          <p:nvSpPr>
            <p:cNvPr id="26" name="pl26"/>
            <p:cNvSpPr/>
            <p:nvPr/>
          </p:nvSpPr>
          <p:spPr>
            <a:xfrm>
              <a:off x="5519431" y="3385062"/>
              <a:ext cx="580404" cy="0"/>
            </a:xfrm>
            <a:custGeom>
              <a:avLst/>
              <a:pathLst>
                <a:path w="580404" h="0">
                  <a:moveTo>
                    <a:pt x="0" y="0"/>
                  </a:moveTo>
                  <a:lnTo>
                    <a:pt x="0" y="0"/>
                  </a:lnTo>
                  <a:lnTo>
                    <a:pt x="435303" y="0"/>
                  </a:lnTo>
                  <a:lnTo>
                    <a:pt x="435303" y="0"/>
                  </a:lnTo>
                  <a:lnTo>
                    <a:pt x="507854" y="0"/>
                  </a:lnTo>
                  <a:lnTo>
                    <a:pt x="507854" y="0"/>
                  </a:lnTo>
                  <a:lnTo>
                    <a:pt x="580404" y="0"/>
                  </a:lnTo>
                </a:path>
              </a:pathLst>
            </a:custGeom>
            <a:ln w="116535" cap="flat">
              <a:solidFill>
                <a:srgbClr val="E8E8E8">
                  <a:alpha val="100000"/>
                </a:srgbClr>
              </a:solidFill>
              <a:prstDash val="solid"/>
              <a:round/>
            </a:ln>
          </p:spPr>
          <p:txBody>
            <a:bodyPr/>
            <a:lstStyle/>
            <a:p/>
          </p:txBody>
        </p:sp>
        <p:sp>
          <p:nvSpPr>
            <p:cNvPr id="27" name="pl27"/>
            <p:cNvSpPr/>
            <p:nvPr/>
          </p:nvSpPr>
          <p:spPr>
            <a:xfrm>
              <a:off x="5156678" y="3797917"/>
              <a:ext cx="580404" cy="0"/>
            </a:xfrm>
            <a:custGeom>
              <a:avLst/>
              <a:pathLst>
                <a:path w="580404" h="0">
                  <a:moveTo>
                    <a:pt x="0" y="0"/>
                  </a:moveTo>
                  <a:lnTo>
                    <a:pt x="362752" y="0"/>
                  </a:lnTo>
                  <a:lnTo>
                    <a:pt x="435303" y="0"/>
                  </a:lnTo>
                  <a:lnTo>
                    <a:pt x="435303" y="0"/>
                  </a:lnTo>
                  <a:lnTo>
                    <a:pt x="435303" y="0"/>
                  </a:lnTo>
                  <a:lnTo>
                    <a:pt x="507854" y="0"/>
                  </a:lnTo>
                  <a:lnTo>
                    <a:pt x="580404" y="0"/>
                  </a:lnTo>
                </a:path>
              </a:pathLst>
            </a:custGeom>
            <a:ln w="116535" cap="flat">
              <a:solidFill>
                <a:srgbClr val="E8E8E8">
                  <a:alpha val="100000"/>
                </a:srgbClr>
              </a:solidFill>
              <a:prstDash val="solid"/>
              <a:round/>
            </a:ln>
          </p:spPr>
          <p:txBody>
            <a:bodyPr/>
            <a:lstStyle/>
            <a:p/>
          </p:txBody>
        </p:sp>
        <p:sp>
          <p:nvSpPr>
            <p:cNvPr id="28" name="pl28"/>
            <p:cNvSpPr/>
            <p:nvPr/>
          </p:nvSpPr>
          <p:spPr>
            <a:xfrm>
              <a:off x="4140970" y="4210772"/>
              <a:ext cx="507854" cy="0"/>
            </a:xfrm>
            <a:custGeom>
              <a:avLst/>
              <a:pathLst>
                <a:path w="507854" h="0">
                  <a:moveTo>
                    <a:pt x="0" y="0"/>
                  </a:moveTo>
                  <a:lnTo>
                    <a:pt x="0" y="0"/>
                  </a:lnTo>
                  <a:lnTo>
                    <a:pt x="72550" y="0"/>
                  </a:lnTo>
                  <a:lnTo>
                    <a:pt x="362752" y="0"/>
                  </a:lnTo>
                  <a:lnTo>
                    <a:pt x="362752" y="0"/>
                  </a:lnTo>
                  <a:lnTo>
                    <a:pt x="362752" y="0"/>
                  </a:lnTo>
                  <a:lnTo>
                    <a:pt x="507854" y="0"/>
                  </a:lnTo>
                </a:path>
              </a:pathLst>
            </a:custGeom>
            <a:ln w="116535" cap="flat">
              <a:solidFill>
                <a:srgbClr val="E8E8E8">
                  <a:alpha val="100000"/>
                </a:srgbClr>
              </a:solidFill>
              <a:prstDash val="solid"/>
              <a:round/>
            </a:ln>
          </p:spPr>
          <p:txBody>
            <a:bodyPr/>
            <a:lstStyle/>
            <a:p/>
          </p:txBody>
        </p:sp>
        <p:sp>
          <p:nvSpPr>
            <p:cNvPr id="29" name="pl29"/>
            <p:cNvSpPr/>
            <p:nvPr/>
          </p:nvSpPr>
          <p:spPr>
            <a:xfrm>
              <a:off x="5301780" y="4623627"/>
              <a:ext cx="725505" cy="0"/>
            </a:xfrm>
            <a:custGeom>
              <a:avLst/>
              <a:pathLst>
                <a:path w="725505" h="0">
                  <a:moveTo>
                    <a:pt x="0" y="0"/>
                  </a:moveTo>
                  <a:lnTo>
                    <a:pt x="290202" y="0"/>
                  </a:lnTo>
                  <a:lnTo>
                    <a:pt x="435303" y="0"/>
                  </a:lnTo>
                  <a:lnTo>
                    <a:pt x="580404" y="0"/>
                  </a:lnTo>
                  <a:lnTo>
                    <a:pt x="580404" y="0"/>
                  </a:lnTo>
                  <a:lnTo>
                    <a:pt x="652955" y="0"/>
                  </a:lnTo>
                  <a:lnTo>
                    <a:pt x="725505" y="0"/>
                  </a:lnTo>
                </a:path>
              </a:pathLst>
            </a:custGeom>
            <a:ln w="116535" cap="flat">
              <a:solidFill>
                <a:srgbClr val="E8E8E8">
                  <a:alpha val="100000"/>
                </a:srgbClr>
              </a:solidFill>
              <a:prstDash val="solid"/>
              <a:round/>
            </a:ln>
          </p:spPr>
          <p:txBody>
            <a:bodyPr/>
            <a:lstStyle/>
            <a:p/>
          </p:txBody>
        </p:sp>
        <p:sp>
          <p:nvSpPr>
            <p:cNvPr id="30" name="pl30"/>
            <p:cNvSpPr/>
            <p:nvPr/>
          </p:nvSpPr>
          <p:spPr>
            <a:xfrm>
              <a:off x="5011577" y="5036482"/>
              <a:ext cx="798056" cy="0"/>
            </a:xfrm>
            <a:custGeom>
              <a:avLst/>
              <a:pathLst>
                <a:path w="798056" h="0">
                  <a:moveTo>
                    <a:pt x="0" y="0"/>
                  </a:moveTo>
                  <a:lnTo>
                    <a:pt x="72550" y="0"/>
                  </a:lnTo>
                  <a:lnTo>
                    <a:pt x="290202" y="0"/>
                  </a:lnTo>
                  <a:lnTo>
                    <a:pt x="362752" y="0"/>
                  </a:lnTo>
                  <a:lnTo>
                    <a:pt x="580404" y="0"/>
                  </a:lnTo>
                  <a:lnTo>
                    <a:pt x="725505" y="0"/>
                  </a:lnTo>
                  <a:lnTo>
                    <a:pt x="798056" y="0"/>
                  </a:lnTo>
                </a:path>
              </a:pathLst>
            </a:custGeom>
            <a:ln w="116535" cap="flat">
              <a:solidFill>
                <a:srgbClr val="E8E8E8">
                  <a:alpha val="100000"/>
                </a:srgbClr>
              </a:solidFill>
              <a:prstDash val="solid"/>
              <a:round/>
            </a:ln>
          </p:spPr>
          <p:txBody>
            <a:bodyPr/>
            <a:lstStyle/>
            <a:p/>
          </p:txBody>
        </p:sp>
        <p:sp>
          <p:nvSpPr>
            <p:cNvPr id="31" name="pt31"/>
            <p:cNvSpPr/>
            <p:nvPr/>
          </p:nvSpPr>
          <p:spPr>
            <a:xfrm>
              <a:off x="682084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6757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16788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53064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60319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6757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74829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45808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53064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09533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8553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45808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45808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31298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78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87768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44238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80513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95023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02278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7768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78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8776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4423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0513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95023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02278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8776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35412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49922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49922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0707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29728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73258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95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6788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8776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4423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80513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95023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02278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8776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02278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51493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51493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02278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9502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9533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502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874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5874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15217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6600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874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3258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51493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13647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2090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13647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49922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49922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64432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49922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7768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73258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29728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5874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7768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502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2278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00707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29728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07962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3698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5874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73258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80513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6257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617473"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69002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399821"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399821"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25472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10961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96451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5819417"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10961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96451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81941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429585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67431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03706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10961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96451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81941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96451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03706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89196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529214"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74316"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456664"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407820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58605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44095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81941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891967"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596451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948810"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674316"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746866"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632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72514"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572514"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572514"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67328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6916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0810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264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09194"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09194"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6734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1068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178542"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499230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06072"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3926"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5322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1180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3771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6363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53886"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79803"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0572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093845" y="398022"/>
              <a:ext cx="35133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Afghanistan,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(69%) and 2024 (69%). DTP1 coverage declined in 2025 (67%) compared to 2024, and was lower than in 2019. In 2019-2025, DTP1 coverage was at it's lowest level in 2021 (64%).
In 2024, 4 vaccines had lower coverage than in 2019.
In 2025, 7 vaccines had lower coverage than in 2019.
In 2025, 7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027882"/>
              <a:ext cx="6481656" cy="1275849"/>
            </a:xfrm>
            <a:custGeom>
              <a:avLst/>
              <a:pathLst>
                <a:path w="6481656" h="1275849">
                  <a:moveTo>
                    <a:pt x="0" y="1275849"/>
                  </a:moveTo>
                  <a:lnTo>
                    <a:pt x="259266" y="1014880"/>
                  </a:lnTo>
                  <a:lnTo>
                    <a:pt x="518532" y="927890"/>
                  </a:lnTo>
                  <a:lnTo>
                    <a:pt x="777798" y="782907"/>
                  </a:lnTo>
                  <a:lnTo>
                    <a:pt x="1037065" y="521938"/>
                  </a:lnTo>
                  <a:lnTo>
                    <a:pt x="1296331" y="289965"/>
                  </a:lnTo>
                  <a:lnTo>
                    <a:pt x="1555597" y="289965"/>
                  </a:lnTo>
                  <a:lnTo>
                    <a:pt x="1814863" y="144982"/>
                  </a:lnTo>
                  <a:lnTo>
                    <a:pt x="2074130" y="115986"/>
                  </a:lnTo>
                  <a:lnTo>
                    <a:pt x="2333396" y="144982"/>
                  </a:lnTo>
                  <a:lnTo>
                    <a:pt x="2592662" y="57993"/>
                  </a:lnTo>
                  <a:lnTo>
                    <a:pt x="2851928" y="0"/>
                  </a:lnTo>
                  <a:lnTo>
                    <a:pt x="3111195" y="28996"/>
                  </a:lnTo>
                  <a:lnTo>
                    <a:pt x="3370461" y="115986"/>
                  </a:lnTo>
                  <a:lnTo>
                    <a:pt x="3629727" y="173979"/>
                  </a:lnTo>
                  <a:lnTo>
                    <a:pt x="3888994" y="115986"/>
                  </a:lnTo>
                  <a:lnTo>
                    <a:pt x="4148260" y="57993"/>
                  </a:lnTo>
                  <a:lnTo>
                    <a:pt x="4407526" y="115986"/>
                  </a:lnTo>
                  <a:lnTo>
                    <a:pt x="4666792" y="0"/>
                  </a:lnTo>
                  <a:lnTo>
                    <a:pt x="4926059" y="86989"/>
                  </a:lnTo>
                  <a:lnTo>
                    <a:pt x="5185325" y="202976"/>
                  </a:lnTo>
                  <a:lnTo>
                    <a:pt x="5444591" y="376955"/>
                  </a:lnTo>
                  <a:lnTo>
                    <a:pt x="5703857" y="231972"/>
                  </a:lnTo>
                  <a:lnTo>
                    <a:pt x="5963124" y="173979"/>
                  </a:lnTo>
                  <a:lnTo>
                    <a:pt x="6222390" y="144982"/>
                  </a:lnTo>
                  <a:lnTo>
                    <a:pt x="6481656" y="202976"/>
                  </a:lnTo>
                </a:path>
              </a:pathLst>
            </a:custGeom>
            <a:ln w="27101" cap="flat">
              <a:solidFill>
                <a:srgbClr val="F8766D">
                  <a:alpha val="100000"/>
                </a:srgbClr>
              </a:solidFill>
              <a:prstDash val="solid"/>
              <a:round/>
            </a:ln>
          </p:spPr>
          <p:txBody>
            <a:bodyPr/>
            <a:lstStyle/>
            <a:p/>
          </p:txBody>
        </p:sp>
        <p:sp>
          <p:nvSpPr>
            <p:cNvPr id="28" name="pl28"/>
            <p:cNvSpPr/>
            <p:nvPr/>
          </p:nvSpPr>
          <p:spPr>
            <a:xfrm>
              <a:off x="2476084" y="3665807"/>
              <a:ext cx="5444591" cy="1275849"/>
            </a:xfrm>
            <a:custGeom>
              <a:avLst/>
              <a:pathLst>
                <a:path w="5444591" h="1275849">
                  <a:moveTo>
                    <a:pt x="0" y="1275849"/>
                  </a:moveTo>
                  <a:lnTo>
                    <a:pt x="259266" y="1072873"/>
                  </a:lnTo>
                  <a:lnTo>
                    <a:pt x="518532" y="811904"/>
                  </a:lnTo>
                  <a:lnTo>
                    <a:pt x="777798" y="1217856"/>
                  </a:lnTo>
                  <a:lnTo>
                    <a:pt x="1037065" y="666921"/>
                  </a:lnTo>
                  <a:lnTo>
                    <a:pt x="1296331" y="637924"/>
                  </a:lnTo>
                  <a:lnTo>
                    <a:pt x="1555597" y="492942"/>
                  </a:lnTo>
                  <a:lnTo>
                    <a:pt x="1814863" y="434948"/>
                  </a:lnTo>
                  <a:lnTo>
                    <a:pt x="2074130" y="376955"/>
                  </a:lnTo>
                  <a:lnTo>
                    <a:pt x="2333396" y="231972"/>
                  </a:lnTo>
                  <a:lnTo>
                    <a:pt x="2592662" y="57993"/>
                  </a:lnTo>
                  <a:lnTo>
                    <a:pt x="2851928" y="115986"/>
                  </a:lnTo>
                  <a:lnTo>
                    <a:pt x="3111195" y="173979"/>
                  </a:lnTo>
                  <a:lnTo>
                    <a:pt x="3370461" y="231972"/>
                  </a:lnTo>
                  <a:lnTo>
                    <a:pt x="3629727" y="0"/>
                  </a:lnTo>
                  <a:lnTo>
                    <a:pt x="3888994" y="260969"/>
                  </a:lnTo>
                  <a:lnTo>
                    <a:pt x="4148260" y="231972"/>
                  </a:lnTo>
                  <a:lnTo>
                    <a:pt x="4407526" y="260969"/>
                  </a:lnTo>
                  <a:lnTo>
                    <a:pt x="4666792" y="115986"/>
                  </a:lnTo>
                  <a:lnTo>
                    <a:pt x="4926059" y="115986"/>
                  </a:lnTo>
                  <a:lnTo>
                    <a:pt x="5185325" y="57993"/>
                  </a:lnTo>
                  <a:lnTo>
                    <a:pt x="5444591" y="115986"/>
                  </a:lnTo>
                </a:path>
              </a:pathLst>
            </a:custGeom>
            <a:ln w="27101" cap="flat">
              <a:solidFill>
                <a:srgbClr val="00BA38">
                  <a:alpha val="100000"/>
                </a:srgbClr>
              </a:solidFill>
              <a:prstDash val="solid"/>
              <a:round/>
            </a:ln>
          </p:spPr>
          <p:txBody>
            <a:bodyPr/>
            <a:lstStyle/>
            <a:p/>
          </p:txBody>
        </p:sp>
        <p:sp>
          <p:nvSpPr>
            <p:cNvPr id="29" name="pl29"/>
            <p:cNvSpPr/>
            <p:nvPr/>
          </p:nvSpPr>
          <p:spPr>
            <a:xfrm>
              <a:off x="5068747" y="3143868"/>
              <a:ext cx="2851928" cy="434948"/>
            </a:xfrm>
            <a:custGeom>
              <a:avLst/>
              <a:pathLst>
                <a:path w="2851928" h="434948">
                  <a:moveTo>
                    <a:pt x="0" y="434948"/>
                  </a:moveTo>
                  <a:lnTo>
                    <a:pt x="259266" y="0"/>
                  </a:lnTo>
                  <a:lnTo>
                    <a:pt x="518532" y="57993"/>
                  </a:lnTo>
                  <a:lnTo>
                    <a:pt x="777798" y="28996"/>
                  </a:lnTo>
                  <a:lnTo>
                    <a:pt x="1037065" y="0"/>
                  </a:lnTo>
                  <a:lnTo>
                    <a:pt x="1296331" y="86989"/>
                  </a:lnTo>
                  <a:lnTo>
                    <a:pt x="1555597" y="144982"/>
                  </a:lnTo>
                  <a:lnTo>
                    <a:pt x="1814863" y="318962"/>
                  </a:lnTo>
                  <a:lnTo>
                    <a:pt x="2074130" y="202976"/>
                  </a:lnTo>
                  <a:lnTo>
                    <a:pt x="2333396" y="86989"/>
                  </a:lnTo>
                  <a:lnTo>
                    <a:pt x="2592662" y="57993"/>
                  </a:lnTo>
                  <a:lnTo>
                    <a:pt x="2851928" y="28996"/>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319248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74341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313448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4265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437707" y="490328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030370" y="354044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6583" y="3103465"/>
              <a:ext cx="243358" cy="65141"/>
            </a:xfrm>
            <a:custGeom>
              <a:avLst/>
              <a:pathLst>
                <a:path w="243358" h="65141">
                  <a:moveTo>
                    <a:pt x="243358" y="0"/>
                  </a:moveTo>
                  <a:lnTo>
                    <a:pt x="0" y="65141"/>
                  </a:lnTo>
                </a:path>
              </a:pathLst>
            </a:custGeom>
          </p:spPr>
          <p:txBody>
            <a:bodyPr/>
            <a:lstStyle/>
            <a:p/>
          </p:txBody>
        </p:sp>
        <p:sp>
          <p:nvSpPr>
            <p:cNvPr id="38" name="pl38"/>
            <p:cNvSpPr/>
            <p:nvPr/>
          </p:nvSpPr>
          <p:spPr>
            <a:xfrm>
              <a:off x="7935066" y="3235854"/>
              <a:ext cx="244875" cy="85025"/>
            </a:xfrm>
            <a:custGeom>
              <a:avLst/>
              <a:pathLst>
                <a:path w="244875" h="85025">
                  <a:moveTo>
                    <a:pt x="244875" y="85025"/>
                  </a:moveTo>
                  <a:lnTo>
                    <a:pt x="0" y="0"/>
                  </a:lnTo>
                </a:path>
              </a:pathLst>
            </a:custGeom>
          </p:spPr>
          <p:txBody>
            <a:bodyPr/>
            <a:lstStyle/>
            <a:p/>
          </p:txBody>
        </p:sp>
        <p:sp>
          <p:nvSpPr>
            <p:cNvPr id="39" name="pl39"/>
            <p:cNvSpPr/>
            <p:nvPr/>
          </p:nvSpPr>
          <p:spPr>
            <a:xfrm>
              <a:off x="7940040" y="3781791"/>
              <a:ext cx="239902" cy="1"/>
            </a:xfrm>
            <a:custGeom>
              <a:avLst/>
              <a:pathLst>
                <a:path w="239902" h="1">
                  <a:moveTo>
                    <a:pt x="239902" y="0"/>
                  </a:moveTo>
                  <a:lnTo>
                    <a:pt x="0" y="1"/>
                  </a:lnTo>
                </a:path>
              </a:pathLst>
            </a:custGeom>
          </p:spPr>
          <p:txBody>
            <a:bodyPr/>
            <a:lstStyle/>
            <a:p/>
          </p:txBody>
        </p:sp>
        <p:sp>
          <p:nvSpPr>
            <p:cNvPr id="40" name="pg40"/>
            <p:cNvSpPr/>
            <p:nvPr/>
          </p:nvSpPr>
          <p:spPr>
            <a:xfrm>
              <a:off x="8111362" y="29877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30286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63%</a:t>
              </a:r>
            </a:p>
          </p:txBody>
        </p:sp>
        <p:sp>
          <p:nvSpPr>
            <p:cNvPr id="42" name="pg42"/>
            <p:cNvSpPr/>
            <p:nvPr/>
          </p:nvSpPr>
          <p:spPr>
            <a:xfrm>
              <a:off x="8111362" y="32602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33011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61%</a:t>
              </a:r>
            </a:p>
          </p:txBody>
        </p:sp>
        <p:sp>
          <p:nvSpPr>
            <p:cNvPr id="44" name="pg44"/>
            <p:cNvSpPr/>
            <p:nvPr/>
          </p:nvSpPr>
          <p:spPr>
            <a:xfrm>
              <a:off x="8111362" y="369080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373164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42%</a:t>
              </a:r>
            </a:p>
          </p:txBody>
        </p:sp>
        <p:sp>
          <p:nvSpPr>
            <p:cNvPr id="46" name="pg46"/>
            <p:cNvSpPr/>
            <p:nvPr/>
          </p:nvSpPr>
          <p:spPr>
            <a:xfrm>
              <a:off x="1141499" y="428231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219" y="43276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24</a:t>
              </a:r>
            </a:p>
          </p:txBody>
        </p:sp>
        <p:sp>
          <p:nvSpPr>
            <p:cNvPr id="48" name="pg48"/>
            <p:cNvSpPr/>
            <p:nvPr/>
          </p:nvSpPr>
          <p:spPr>
            <a:xfrm>
              <a:off x="2246648" y="4908001"/>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2292368" y="495335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a:t>
              </a:r>
            </a:p>
          </p:txBody>
        </p:sp>
        <p:sp>
          <p:nvSpPr>
            <p:cNvPr id="50" name="pg50"/>
            <p:cNvSpPr/>
            <p:nvPr/>
          </p:nvSpPr>
          <p:spPr>
            <a:xfrm>
              <a:off x="5133941" y="34178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5179661" y="34616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49</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048976" y="1692813"/>
              <a:ext cx="17802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Afghanistan,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Afghanistan has 3 out of the 4 SDG vaccines.
In 2025, Afghanistan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69% in 2024 to 67% in 2025.
• DTP3 coverage declined 2 percentage points from 63% in 2024 to 61% in 2025.
• There were there were 34,000 more zero-dose children in 2025. This leaves 480,000 children without vaccination, vulnerable to vaccine-preventable diseases and a further 87,000 with incomplete protection.
• Afghanistan accounted for 25.5% of zero-dose children in South Asia (ROSA) and 3.6% of zero-dose children globally.
• MCV1 coverage declined 3 percentage points from 59% in 2024 to 56% in 2025. There were 640,000 children who missed out on the first measles vaccination.
• MCV2 coverage declined 2 percentage points from 44% in 2024 to 42%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Afghanistan,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Afghanistan.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2" name="rc82"/>
            <p:cNvSpPr/>
            <p:nvPr/>
          </p:nvSpPr>
          <p:spPr>
            <a:xfrm>
              <a:off x="3133311" y="3472721"/>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3" name="rc83"/>
            <p:cNvSpPr/>
            <p:nvPr/>
          </p:nvSpPr>
          <p:spPr>
            <a:xfrm>
              <a:off x="3444364" y="3472721"/>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4" name="rc84"/>
            <p:cNvSpPr/>
            <p:nvPr/>
          </p:nvSpPr>
          <p:spPr>
            <a:xfrm>
              <a:off x="3755416" y="3472721"/>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4066468" y="3472721"/>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6" name="rc86"/>
            <p:cNvSpPr/>
            <p:nvPr/>
          </p:nvSpPr>
          <p:spPr>
            <a:xfrm>
              <a:off x="4377521" y="3472721"/>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7" name="rc87"/>
            <p:cNvSpPr/>
            <p:nvPr/>
          </p:nvSpPr>
          <p:spPr>
            <a:xfrm>
              <a:off x="4688573" y="3472721"/>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8" name="rc88"/>
            <p:cNvSpPr/>
            <p:nvPr/>
          </p:nvSpPr>
          <p:spPr>
            <a:xfrm>
              <a:off x="4999625" y="3472721"/>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5310677" y="3472721"/>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0" name="rc90"/>
            <p:cNvSpPr/>
            <p:nvPr/>
          </p:nvSpPr>
          <p:spPr>
            <a:xfrm>
              <a:off x="5621730" y="3472721"/>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1" name="rc91"/>
            <p:cNvSpPr/>
            <p:nvPr/>
          </p:nvSpPr>
          <p:spPr>
            <a:xfrm>
              <a:off x="5932782" y="3472721"/>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2" name="rc92"/>
            <p:cNvSpPr/>
            <p:nvPr/>
          </p:nvSpPr>
          <p:spPr>
            <a:xfrm>
              <a:off x="6243834" y="3472721"/>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6554887" y="3472721"/>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4" name="rc94"/>
            <p:cNvSpPr/>
            <p:nvPr/>
          </p:nvSpPr>
          <p:spPr>
            <a:xfrm>
              <a:off x="6865939" y="3472721"/>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5" name="rc95"/>
            <p:cNvSpPr/>
            <p:nvPr/>
          </p:nvSpPr>
          <p:spPr>
            <a:xfrm>
              <a:off x="7176991" y="3472721"/>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6" name="rc96"/>
            <p:cNvSpPr/>
            <p:nvPr/>
          </p:nvSpPr>
          <p:spPr>
            <a:xfrm>
              <a:off x="7488044" y="3472721"/>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7" name="rc97"/>
            <p:cNvSpPr/>
            <p:nvPr/>
          </p:nvSpPr>
          <p:spPr>
            <a:xfrm>
              <a:off x="7799096" y="3472721"/>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8" name="rc98"/>
            <p:cNvSpPr/>
            <p:nvPr/>
          </p:nvSpPr>
          <p:spPr>
            <a:xfrm>
              <a:off x="8110148" y="3472721"/>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9" name="rc99"/>
            <p:cNvSpPr/>
            <p:nvPr/>
          </p:nvSpPr>
          <p:spPr>
            <a:xfrm>
              <a:off x="8421201" y="3472721"/>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0" name="rc100"/>
            <p:cNvSpPr/>
            <p:nvPr/>
          </p:nvSpPr>
          <p:spPr>
            <a:xfrm>
              <a:off x="8732253" y="3472721"/>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1" name="rc101"/>
            <p:cNvSpPr/>
            <p:nvPr/>
          </p:nvSpPr>
          <p:spPr>
            <a:xfrm>
              <a:off x="5310677" y="2257449"/>
              <a:ext cx="311052" cy="30381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2" name="rc102"/>
            <p:cNvSpPr/>
            <p:nvPr/>
          </p:nvSpPr>
          <p:spPr>
            <a:xfrm>
              <a:off x="5621730" y="2257449"/>
              <a:ext cx="311052" cy="30381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3" name="rc103"/>
            <p:cNvSpPr/>
            <p:nvPr/>
          </p:nvSpPr>
          <p:spPr>
            <a:xfrm>
              <a:off x="5932782" y="2257449"/>
              <a:ext cx="311052"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4" name="rc104"/>
            <p:cNvSpPr/>
            <p:nvPr/>
          </p:nvSpPr>
          <p:spPr>
            <a:xfrm>
              <a:off x="6243834" y="2257449"/>
              <a:ext cx="311052"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05" name="rc105"/>
            <p:cNvSpPr/>
            <p:nvPr/>
          </p:nvSpPr>
          <p:spPr>
            <a:xfrm>
              <a:off x="6554887" y="2257449"/>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6" name="rc106"/>
            <p:cNvSpPr/>
            <p:nvPr/>
          </p:nvSpPr>
          <p:spPr>
            <a:xfrm>
              <a:off x="6865939" y="2257449"/>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7176991" y="2257449"/>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8" name="rc108"/>
            <p:cNvSpPr/>
            <p:nvPr/>
          </p:nvSpPr>
          <p:spPr>
            <a:xfrm>
              <a:off x="7488044" y="2257449"/>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9" name="rc109"/>
            <p:cNvSpPr/>
            <p:nvPr/>
          </p:nvSpPr>
          <p:spPr>
            <a:xfrm>
              <a:off x="7799096" y="2257449"/>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0" name="rc110"/>
            <p:cNvSpPr/>
            <p:nvPr/>
          </p:nvSpPr>
          <p:spPr>
            <a:xfrm>
              <a:off x="8110148" y="2257449"/>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1" name="rc111"/>
            <p:cNvSpPr/>
            <p:nvPr/>
          </p:nvSpPr>
          <p:spPr>
            <a:xfrm>
              <a:off x="8421201" y="2257449"/>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2" name="rc112"/>
            <p:cNvSpPr/>
            <p:nvPr/>
          </p:nvSpPr>
          <p:spPr>
            <a:xfrm>
              <a:off x="8732253" y="225744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3168903"/>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3168903"/>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3168903"/>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3168903"/>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3168903"/>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3168903"/>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3168903"/>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3168903"/>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3168903"/>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3168903"/>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3168903"/>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3168903"/>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3168903"/>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3168903"/>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3168903"/>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3168903"/>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3168903"/>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4384174"/>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4384174"/>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4384174"/>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4384174"/>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4384174"/>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4384174"/>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4384174"/>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4384174"/>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4384174"/>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4384174"/>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4687992"/>
              <a:ext cx="311052" cy="30381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4687992"/>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4687992"/>
              <a:ext cx="311052"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4687992"/>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4687992"/>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5" name="rc145"/>
            <p:cNvSpPr/>
            <p:nvPr/>
          </p:nvSpPr>
          <p:spPr>
            <a:xfrm>
              <a:off x="955945" y="4991809"/>
              <a:ext cx="311052" cy="30381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6" name="rc146"/>
            <p:cNvSpPr/>
            <p:nvPr/>
          </p:nvSpPr>
          <p:spPr>
            <a:xfrm>
              <a:off x="1266997" y="4991809"/>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7" name="rc147"/>
            <p:cNvSpPr/>
            <p:nvPr/>
          </p:nvSpPr>
          <p:spPr>
            <a:xfrm>
              <a:off x="1578050" y="4991809"/>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8" name="rc148"/>
            <p:cNvSpPr/>
            <p:nvPr/>
          </p:nvSpPr>
          <p:spPr>
            <a:xfrm>
              <a:off x="1889102" y="4991809"/>
              <a:ext cx="311052" cy="30381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49" name="rc149"/>
            <p:cNvSpPr/>
            <p:nvPr/>
          </p:nvSpPr>
          <p:spPr>
            <a:xfrm>
              <a:off x="2200154" y="4991809"/>
              <a:ext cx="311052" cy="30381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50" name="rc150"/>
            <p:cNvSpPr/>
            <p:nvPr/>
          </p:nvSpPr>
          <p:spPr>
            <a:xfrm>
              <a:off x="2511207" y="4991809"/>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1" name="rc151"/>
            <p:cNvSpPr/>
            <p:nvPr/>
          </p:nvSpPr>
          <p:spPr>
            <a:xfrm>
              <a:off x="2822259" y="4991809"/>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2" name="rc152"/>
            <p:cNvSpPr/>
            <p:nvPr/>
          </p:nvSpPr>
          <p:spPr>
            <a:xfrm>
              <a:off x="3133311" y="4991809"/>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3" name="rc153"/>
            <p:cNvSpPr/>
            <p:nvPr/>
          </p:nvSpPr>
          <p:spPr>
            <a:xfrm>
              <a:off x="3444364" y="4991809"/>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3755416" y="4991809"/>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5" name="rc155"/>
            <p:cNvSpPr/>
            <p:nvPr/>
          </p:nvSpPr>
          <p:spPr>
            <a:xfrm>
              <a:off x="4066468" y="4991809"/>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rc156"/>
            <p:cNvSpPr/>
            <p:nvPr/>
          </p:nvSpPr>
          <p:spPr>
            <a:xfrm>
              <a:off x="4377521" y="499180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7" name="rc157"/>
            <p:cNvSpPr/>
            <p:nvPr/>
          </p:nvSpPr>
          <p:spPr>
            <a:xfrm>
              <a:off x="4688573" y="4991809"/>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991809"/>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991809"/>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991809"/>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99180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991809"/>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991809"/>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991809"/>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991809"/>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991809"/>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991809"/>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991809"/>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991809"/>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991809"/>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1" name="rc171"/>
            <p:cNvSpPr/>
            <p:nvPr/>
          </p:nvSpPr>
          <p:spPr>
            <a:xfrm>
              <a:off x="2200154" y="5295627"/>
              <a:ext cx="311052" cy="30381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72" name="rc172"/>
            <p:cNvSpPr/>
            <p:nvPr/>
          </p:nvSpPr>
          <p:spPr>
            <a:xfrm>
              <a:off x="2511207" y="5295627"/>
              <a:ext cx="311052" cy="303817"/>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73" name="rc173"/>
            <p:cNvSpPr/>
            <p:nvPr/>
          </p:nvSpPr>
          <p:spPr>
            <a:xfrm>
              <a:off x="2822259" y="5295627"/>
              <a:ext cx="311052"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4" name="rc174"/>
            <p:cNvSpPr/>
            <p:nvPr/>
          </p:nvSpPr>
          <p:spPr>
            <a:xfrm>
              <a:off x="3133311" y="5295627"/>
              <a:ext cx="311052" cy="30381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75" name="rc175"/>
            <p:cNvSpPr/>
            <p:nvPr/>
          </p:nvSpPr>
          <p:spPr>
            <a:xfrm>
              <a:off x="3444364" y="5295627"/>
              <a:ext cx="311052" cy="30381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76" name="rc176"/>
            <p:cNvSpPr/>
            <p:nvPr/>
          </p:nvSpPr>
          <p:spPr>
            <a:xfrm>
              <a:off x="3755416" y="5295627"/>
              <a:ext cx="311052"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7" name="rc177"/>
            <p:cNvSpPr/>
            <p:nvPr/>
          </p:nvSpPr>
          <p:spPr>
            <a:xfrm>
              <a:off x="4066468" y="5295627"/>
              <a:ext cx="311052" cy="30381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78" name="rc178"/>
            <p:cNvSpPr/>
            <p:nvPr/>
          </p:nvSpPr>
          <p:spPr>
            <a:xfrm>
              <a:off x="4377521" y="5295627"/>
              <a:ext cx="311052"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79" name="rc179"/>
            <p:cNvSpPr/>
            <p:nvPr/>
          </p:nvSpPr>
          <p:spPr>
            <a:xfrm>
              <a:off x="4688573" y="5295627"/>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0" name="rc180"/>
            <p:cNvSpPr/>
            <p:nvPr/>
          </p:nvSpPr>
          <p:spPr>
            <a:xfrm>
              <a:off x="4999625" y="5295627"/>
              <a:ext cx="311052"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1" name="rc181"/>
            <p:cNvSpPr/>
            <p:nvPr/>
          </p:nvSpPr>
          <p:spPr>
            <a:xfrm>
              <a:off x="5310677" y="5295627"/>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30" y="5295627"/>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782" y="5295627"/>
              <a:ext cx="311052" cy="30381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34" y="5295627"/>
              <a:ext cx="311052"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5" name="rc185"/>
            <p:cNvSpPr/>
            <p:nvPr/>
          </p:nvSpPr>
          <p:spPr>
            <a:xfrm>
              <a:off x="6554887" y="5295627"/>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6" name="rc186"/>
            <p:cNvSpPr/>
            <p:nvPr/>
          </p:nvSpPr>
          <p:spPr>
            <a:xfrm>
              <a:off x="6865939" y="5295627"/>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7" name="rc187"/>
            <p:cNvSpPr/>
            <p:nvPr/>
          </p:nvSpPr>
          <p:spPr>
            <a:xfrm>
              <a:off x="7176991" y="5295627"/>
              <a:ext cx="311052" cy="30381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8" name="rc188"/>
            <p:cNvSpPr/>
            <p:nvPr/>
          </p:nvSpPr>
          <p:spPr>
            <a:xfrm>
              <a:off x="7488044" y="5295627"/>
              <a:ext cx="311052" cy="30381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9" name="rc189"/>
            <p:cNvSpPr/>
            <p:nvPr/>
          </p:nvSpPr>
          <p:spPr>
            <a:xfrm>
              <a:off x="7799096" y="5295627"/>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8110148" y="5295627"/>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1" name="rc191"/>
            <p:cNvSpPr/>
            <p:nvPr/>
          </p:nvSpPr>
          <p:spPr>
            <a:xfrm>
              <a:off x="8421201" y="5295627"/>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2" name="rc192"/>
            <p:cNvSpPr/>
            <p:nvPr/>
          </p:nvSpPr>
          <p:spPr>
            <a:xfrm>
              <a:off x="8732253" y="5295627"/>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3" name="rc193"/>
            <p:cNvSpPr/>
            <p:nvPr/>
          </p:nvSpPr>
          <p:spPr>
            <a:xfrm>
              <a:off x="5310677" y="3776538"/>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4" name="rc194"/>
            <p:cNvSpPr/>
            <p:nvPr/>
          </p:nvSpPr>
          <p:spPr>
            <a:xfrm>
              <a:off x="5621730" y="3776538"/>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782" y="3776538"/>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6" name="rc196"/>
            <p:cNvSpPr/>
            <p:nvPr/>
          </p:nvSpPr>
          <p:spPr>
            <a:xfrm>
              <a:off x="6243834" y="3776538"/>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87" y="3776538"/>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6865939" y="3776538"/>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9" name="rc199"/>
            <p:cNvSpPr/>
            <p:nvPr/>
          </p:nvSpPr>
          <p:spPr>
            <a:xfrm>
              <a:off x="7176991" y="3776538"/>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0" name="rc200"/>
            <p:cNvSpPr/>
            <p:nvPr/>
          </p:nvSpPr>
          <p:spPr>
            <a:xfrm>
              <a:off x="7488044" y="3776538"/>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1" name="rc201"/>
            <p:cNvSpPr/>
            <p:nvPr/>
          </p:nvSpPr>
          <p:spPr>
            <a:xfrm>
              <a:off x="7799096" y="3776538"/>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2" name="rc202"/>
            <p:cNvSpPr/>
            <p:nvPr/>
          </p:nvSpPr>
          <p:spPr>
            <a:xfrm>
              <a:off x="8110148" y="3776538"/>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3" name="rc203"/>
            <p:cNvSpPr/>
            <p:nvPr/>
          </p:nvSpPr>
          <p:spPr>
            <a:xfrm>
              <a:off x="8421201" y="3776538"/>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4" name="rc204"/>
            <p:cNvSpPr/>
            <p:nvPr/>
          </p:nvSpPr>
          <p:spPr>
            <a:xfrm>
              <a:off x="8732253" y="3776538"/>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4080356"/>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4080356"/>
              <a:ext cx="311052" cy="30381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4080356"/>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4080356"/>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4080356"/>
              <a:ext cx="311052"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4080356"/>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4080356"/>
              <a:ext cx="311052"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4080356"/>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3" name="tx213"/>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4" name="tx214"/>
            <p:cNvSpPr/>
            <p:nvPr/>
          </p:nvSpPr>
          <p:spPr>
            <a:xfrm>
              <a:off x="3207454"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5" name="tx215"/>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16" name="tx216"/>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7" name="tx217"/>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8" name="tx218"/>
            <p:cNvSpPr/>
            <p:nvPr/>
          </p:nvSpPr>
          <p:spPr>
            <a:xfrm>
              <a:off x="4472757"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9" name="tx219"/>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0" name="tx220"/>
            <p:cNvSpPr/>
            <p:nvPr/>
          </p:nvSpPr>
          <p:spPr>
            <a:xfrm>
              <a:off x="5094862"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21" name="tx221"/>
            <p:cNvSpPr/>
            <p:nvPr/>
          </p:nvSpPr>
          <p:spPr>
            <a:xfrm>
              <a:off x="5384820" y="206541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2" name="tx222"/>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3" name="tx223"/>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4" name="tx224"/>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25" name="tx225"/>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26" name="tx226"/>
            <p:cNvSpPr/>
            <p:nvPr/>
          </p:nvSpPr>
          <p:spPr>
            <a:xfrm>
              <a:off x="6961175"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7" name="tx227"/>
            <p:cNvSpPr/>
            <p:nvPr/>
          </p:nvSpPr>
          <p:spPr>
            <a:xfrm>
              <a:off x="7272228"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28" name="tx228"/>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29" name="tx229"/>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0" name="tx230"/>
            <p:cNvSpPr/>
            <p:nvPr/>
          </p:nvSpPr>
          <p:spPr>
            <a:xfrm>
              <a:off x="8205385"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1" name="tx231"/>
            <p:cNvSpPr/>
            <p:nvPr/>
          </p:nvSpPr>
          <p:spPr>
            <a:xfrm>
              <a:off x="8516437"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2" name="tx232"/>
            <p:cNvSpPr/>
            <p:nvPr/>
          </p:nvSpPr>
          <p:spPr>
            <a:xfrm>
              <a:off x="882748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3" name="tx233"/>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4" name="tx234"/>
            <p:cNvSpPr/>
            <p:nvPr/>
          </p:nvSpPr>
          <p:spPr>
            <a:xfrm>
              <a:off x="198433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35" name="tx235"/>
            <p:cNvSpPr/>
            <p:nvPr/>
          </p:nvSpPr>
          <p:spPr>
            <a:xfrm>
              <a:off x="2295391"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6" name="tx236"/>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7" name="tx237"/>
            <p:cNvSpPr/>
            <p:nvPr/>
          </p:nvSpPr>
          <p:spPr>
            <a:xfrm>
              <a:off x="2917495"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38" name="tx238"/>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9" name="tx239"/>
            <p:cNvSpPr/>
            <p:nvPr/>
          </p:nvSpPr>
          <p:spPr>
            <a:xfrm>
              <a:off x="3539600"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0" name="tx240"/>
            <p:cNvSpPr/>
            <p:nvPr/>
          </p:nvSpPr>
          <p:spPr>
            <a:xfrm>
              <a:off x="3850652"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1" name="tx241"/>
            <p:cNvSpPr/>
            <p:nvPr/>
          </p:nvSpPr>
          <p:spPr>
            <a:xfrm>
              <a:off x="4161705"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2" name="tx242"/>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3" name="tx243"/>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4" name="tx244"/>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45" name="tx245"/>
            <p:cNvSpPr/>
            <p:nvPr/>
          </p:nvSpPr>
          <p:spPr>
            <a:xfrm>
              <a:off x="5405914"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6" name="tx246"/>
            <p:cNvSpPr/>
            <p:nvPr/>
          </p:nvSpPr>
          <p:spPr>
            <a:xfrm>
              <a:off x="571696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7" name="tx247"/>
            <p:cNvSpPr/>
            <p:nvPr/>
          </p:nvSpPr>
          <p:spPr>
            <a:xfrm>
              <a:off x="602801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8" name="tx248"/>
            <p:cNvSpPr/>
            <p:nvPr/>
          </p:nvSpPr>
          <p:spPr>
            <a:xfrm>
              <a:off x="6339071"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9" name="tx249"/>
            <p:cNvSpPr/>
            <p:nvPr/>
          </p:nvSpPr>
          <p:spPr>
            <a:xfrm>
              <a:off x="6650123"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0" name="tx250"/>
            <p:cNvSpPr/>
            <p:nvPr/>
          </p:nvSpPr>
          <p:spPr>
            <a:xfrm>
              <a:off x="696117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1" name="tx251"/>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2" name="tx252"/>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3" name="tx253"/>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4" name="tx254"/>
            <p:cNvSpPr/>
            <p:nvPr/>
          </p:nvSpPr>
          <p:spPr>
            <a:xfrm>
              <a:off x="820538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5" name="tx255"/>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6" name="tx256"/>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57" name="tx257"/>
            <p:cNvSpPr/>
            <p:nvPr/>
          </p:nvSpPr>
          <p:spPr>
            <a:xfrm>
              <a:off x="3228548"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8" name="tx258"/>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9" name="tx259"/>
            <p:cNvSpPr/>
            <p:nvPr/>
          </p:nvSpPr>
          <p:spPr>
            <a:xfrm>
              <a:off x="3850652"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0" name="tx260"/>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61" name="tx261"/>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2" name="tx262"/>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63" name="tx263"/>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4" name="tx264"/>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5" name="tx265"/>
            <p:cNvSpPr/>
            <p:nvPr/>
          </p:nvSpPr>
          <p:spPr>
            <a:xfrm>
              <a:off x="571696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6" name="tx266"/>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67" name="tx267"/>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8" name="tx268"/>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9" name="tx269"/>
            <p:cNvSpPr/>
            <p:nvPr/>
          </p:nvSpPr>
          <p:spPr>
            <a:xfrm>
              <a:off x="696117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0" name="tx270"/>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1" name="tx271"/>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2" name="tx272"/>
            <p:cNvSpPr/>
            <p:nvPr/>
          </p:nvSpPr>
          <p:spPr>
            <a:xfrm>
              <a:off x="820538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73" name="tx273"/>
            <p:cNvSpPr/>
            <p:nvPr/>
          </p:nvSpPr>
          <p:spPr>
            <a:xfrm>
              <a:off x="8516437"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4" name="tx274"/>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75" name="tx275"/>
            <p:cNvSpPr/>
            <p:nvPr/>
          </p:nvSpPr>
          <p:spPr>
            <a:xfrm>
              <a:off x="3228548"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6" name="tx276"/>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7" name="tx277"/>
            <p:cNvSpPr/>
            <p:nvPr/>
          </p:nvSpPr>
          <p:spPr>
            <a:xfrm>
              <a:off x="3850652"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78" name="tx278"/>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79" name="tx279"/>
            <p:cNvSpPr/>
            <p:nvPr/>
          </p:nvSpPr>
          <p:spPr>
            <a:xfrm>
              <a:off x="447275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0" name="tx280"/>
            <p:cNvSpPr/>
            <p:nvPr/>
          </p:nvSpPr>
          <p:spPr>
            <a:xfrm>
              <a:off x="478380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81" name="tx281"/>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2" name="tx282"/>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3" name="tx283"/>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4" name="tx284"/>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85" name="tx285"/>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6" name="tx286"/>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7" name="tx287"/>
            <p:cNvSpPr/>
            <p:nvPr/>
          </p:nvSpPr>
          <p:spPr>
            <a:xfrm>
              <a:off x="696117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8" name="tx288"/>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9" name="tx289"/>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0" name="tx290"/>
            <p:cNvSpPr/>
            <p:nvPr/>
          </p:nvSpPr>
          <p:spPr>
            <a:xfrm>
              <a:off x="820538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1" name="tx291"/>
            <p:cNvSpPr/>
            <p:nvPr/>
          </p:nvSpPr>
          <p:spPr>
            <a:xfrm>
              <a:off x="8516437"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2" name="tx292"/>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3" name="tx293"/>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4" name="tx294"/>
            <p:cNvSpPr/>
            <p:nvPr/>
          </p:nvSpPr>
          <p:spPr>
            <a:xfrm>
              <a:off x="3850652"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5" name="tx29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6" name="tx29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97" name="tx297"/>
            <p:cNvSpPr/>
            <p:nvPr/>
          </p:nvSpPr>
          <p:spPr>
            <a:xfrm>
              <a:off x="478380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8" name="tx29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9" name="tx299"/>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0" name="tx300"/>
            <p:cNvSpPr/>
            <p:nvPr/>
          </p:nvSpPr>
          <p:spPr>
            <a:xfrm>
              <a:off x="571696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1" name="tx301"/>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02" name="tx302"/>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3" name="tx303"/>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4" name="tx304"/>
            <p:cNvSpPr/>
            <p:nvPr/>
          </p:nvSpPr>
          <p:spPr>
            <a:xfrm>
              <a:off x="696117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6" name="tx306"/>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7" name="tx307"/>
            <p:cNvSpPr/>
            <p:nvPr/>
          </p:nvSpPr>
          <p:spPr>
            <a:xfrm>
              <a:off x="820538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8" name="tx308"/>
            <p:cNvSpPr/>
            <p:nvPr/>
          </p:nvSpPr>
          <p:spPr>
            <a:xfrm>
              <a:off x="8516437"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9" name="tx309"/>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0" name="tx310"/>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1" name="tx311"/>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2" name="tx312"/>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3" name="tx313"/>
            <p:cNvSpPr/>
            <p:nvPr/>
          </p:nvSpPr>
          <p:spPr>
            <a:xfrm>
              <a:off x="696117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4" name="tx314"/>
            <p:cNvSpPr/>
            <p:nvPr/>
          </p:nvSpPr>
          <p:spPr>
            <a:xfrm>
              <a:off x="7894332"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5" name="tx315"/>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6" name="tx316"/>
            <p:cNvSpPr/>
            <p:nvPr/>
          </p:nvSpPr>
          <p:spPr>
            <a:xfrm>
              <a:off x="851643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7" name="tx317"/>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18" name="tx318"/>
            <p:cNvSpPr/>
            <p:nvPr/>
          </p:nvSpPr>
          <p:spPr>
            <a:xfrm>
              <a:off x="385065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19" name="tx319"/>
            <p:cNvSpPr/>
            <p:nvPr/>
          </p:nvSpPr>
          <p:spPr>
            <a:xfrm>
              <a:off x="41617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0" name="tx320"/>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1" name="tx321"/>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2" name="tx322"/>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3" name="tx323"/>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4" name="tx324"/>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5" name="tx325"/>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6" name="tx326"/>
            <p:cNvSpPr/>
            <p:nvPr/>
          </p:nvSpPr>
          <p:spPr>
            <a:xfrm>
              <a:off x="571696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7" name="tx327"/>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8" name="tx328"/>
            <p:cNvSpPr/>
            <p:nvPr/>
          </p:nvSpPr>
          <p:spPr>
            <a:xfrm>
              <a:off x="6339071"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9" name="tx329"/>
            <p:cNvSpPr/>
            <p:nvPr/>
          </p:nvSpPr>
          <p:spPr>
            <a:xfrm>
              <a:off x="6650123"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0" name="tx330"/>
            <p:cNvSpPr/>
            <p:nvPr/>
          </p:nvSpPr>
          <p:spPr>
            <a:xfrm>
              <a:off x="696117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1" name="tx331"/>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2" name="tx332"/>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3" name="tx333"/>
            <p:cNvSpPr/>
            <p:nvPr/>
          </p:nvSpPr>
          <p:spPr>
            <a:xfrm>
              <a:off x="8827489"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4" name="tx334"/>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5" name="tx335"/>
            <p:cNvSpPr/>
            <p:nvPr/>
          </p:nvSpPr>
          <p:spPr>
            <a:xfrm>
              <a:off x="1051182"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36" name="tx336"/>
            <p:cNvSpPr/>
            <p:nvPr/>
          </p:nvSpPr>
          <p:spPr>
            <a:xfrm>
              <a:off x="1362234"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37" name="tx337"/>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38" name="tx338"/>
            <p:cNvSpPr/>
            <p:nvPr/>
          </p:nvSpPr>
          <p:spPr>
            <a:xfrm>
              <a:off x="1984338" y="2066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39" name="tx339"/>
            <p:cNvSpPr/>
            <p:nvPr/>
          </p:nvSpPr>
          <p:spPr>
            <a:xfrm>
              <a:off x="227429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40" name="tx340"/>
            <p:cNvSpPr/>
            <p:nvPr/>
          </p:nvSpPr>
          <p:spPr>
            <a:xfrm>
              <a:off x="2606443"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41" name="tx341"/>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42" name="tx342"/>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43" name="tx343"/>
            <p:cNvSpPr/>
            <p:nvPr/>
          </p:nvSpPr>
          <p:spPr>
            <a:xfrm>
              <a:off x="1051182"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44" name="tx344"/>
            <p:cNvSpPr/>
            <p:nvPr/>
          </p:nvSpPr>
          <p:spPr>
            <a:xfrm>
              <a:off x="136223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45" name="tx345"/>
            <p:cNvSpPr/>
            <p:nvPr/>
          </p:nvSpPr>
          <p:spPr>
            <a:xfrm>
              <a:off x="1673286"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346" name="tx346"/>
            <p:cNvSpPr/>
            <p:nvPr/>
          </p:nvSpPr>
          <p:spPr>
            <a:xfrm>
              <a:off x="1984338"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347" name="tx347"/>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48" name="tx348"/>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49" name="tx349"/>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50" name="tx350"/>
            <p:cNvSpPr/>
            <p:nvPr/>
          </p:nvSpPr>
          <p:spPr>
            <a:xfrm>
              <a:off x="7583280" y="297793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1" name="tx351"/>
            <p:cNvSpPr/>
            <p:nvPr/>
          </p:nvSpPr>
          <p:spPr>
            <a:xfrm>
              <a:off x="7583280" y="358556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52" name="tx352"/>
            <p:cNvSpPr/>
            <p:nvPr/>
          </p:nvSpPr>
          <p:spPr>
            <a:xfrm>
              <a:off x="5436059" y="23705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3" name="tx353"/>
            <p:cNvSpPr/>
            <p:nvPr/>
          </p:nvSpPr>
          <p:spPr>
            <a:xfrm>
              <a:off x="5716966"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54" name="tx354"/>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55" name="tx355"/>
            <p:cNvSpPr/>
            <p:nvPr/>
          </p:nvSpPr>
          <p:spPr>
            <a:xfrm>
              <a:off x="6339071"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56" name="tx356"/>
            <p:cNvSpPr/>
            <p:nvPr/>
          </p:nvSpPr>
          <p:spPr>
            <a:xfrm>
              <a:off x="665012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57" name="tx357"/>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58" name="tx358"/>
            <p:cNvSpPr/>
            <p:nvPr/>
          </p:nvSpPr>
          <p:spPr>
            <a:xfrm>
              <a:off x="7272228"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59" name="tx359"/>
            <p:cNvSpPr/>
            <p:nvPr/>
          </p:nvSpPr>
          <p:spPr>
            <a:xfrm>
              <a:off x="7583280"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60" name="tx360"/>
            <p:cNvSpPr/>
            <p:nvPr/>
          </p:nvSpPr>
          <p:spPr>
            <a:xfrm>
              <a:off x="789433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61" name="tx361"/>
            <p:cNvSpPr/>
            <p:nvPr/>
          </p:nvSpPr>
          <p:spPr>
            <a:xfrm>
              <a:off x="8205385"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62" name="tx362"/>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63" name="tx363"/>
            <p:cNvSpPr/>
            <p:nvPr/>
          </p:nvSpPr>
          <p:spPr>
            <a:xfrm>
              <a:off x="7583280" y="328174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64" name="tx364"/>
            <p:cNvSpPr/>
            <p:nvPr/>
          </p:nvSpPr>
          <p:spPr>
            <a:xfrm>
              <a:off x="7272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5" name="tx365"/>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6" name="tx366"/>
            <p:cNvSpPr/>
            <p:nvPr/>
          </p:nvSpPr>
          <p:spPr>
            <a:xfrm>
              <a:off x="75832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67" name="tx367"/>
            <p:cNvSpPr/>
            <p:nvPr/>
          </p:nvSpPr>
          <p:spPr>
            <a:xfrm>
              <a:off x="7894332" y="479977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8" name="tx368"/>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69" name="tx369"/>
            <p:cNvSpPr/>
            <p:nvPr/>
          </p:nvSpPr>
          <p:spPr>
            <a:xfrm>
              <a:off x="8516437"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70" name="tx370"/>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1" name="tx371"/>
            <p:cNvSpPr/>
            <p:nvPr/>
          </p:nvSpPr>
          <p:spPr>
            <a:xfrm>
              <a:off x="105118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372" name="tx372"/>
            <p:cNvSpPr/>
            <p:nvPr/>
          </p:nvSpPr>
          <p:spPr>
            <a:xfrm>
              <a:off x="136223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373" name="tx373"/>
            <p:cNvSpPr/>
            <p:nvPr/>
          </p:nvSpPr>
          <p:spPr>
            <a:xfrm>
              <a:off x="1673286"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74" name="tx374"/>
            <p:cNvSpPr/>
            <p:nvPr/>
          </p:nvSpPr>
          <p:spPr>
            <a:xfrm>
              <a:off x="198433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75" name="tx375"/>
            <p:cNvSpPr/>
            <p:nvPr/>
          </p:nvSpPr>
          <p:spPr>
            <a:xfrm>
              <a:off x="2274297"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76" name="tx376"/>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7" name="tx377"/>
            <p:cNvSpPr/>
            <p:nvPr/>
          </p:nvSpPr>
          <p:spPr>
            <a:xfrm>
              <a:off x="291749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78" name="tx378"/>
            <p:cNvSpPr/>
            <p:nvPr/>
          </p:nvSpPr>
          <p:spPr>
            <a:xfrm>
              <a:off x="3228548" y="51046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79" name="tx379"/>
            <p:cNvSpPr/>
            <p:nvPr/>
          </p:nvSpPr>
          <p:spPr>
            <a:xfrm>
              <a:off x="353960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0" name="tx380"/>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1" name="tx381"/>
            <p:cNvSpPr/>
            <p:nvPr/>
          </p:nvSpPr>
          <p:spPr>
            <a:xfrm>
              <a:off x="509486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2" name="tx382"/>
            <p:cNvSpPr/>
            <p:nvPr/>
          </p:nvSpPr>
          <p:spPr>
            <a:xfrm>
              <a:off x="696117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3" name="tx383"/>
            <p:cNvSpPr/>
            <p:nvPr/>
          </p:nvSpPr>
          <p:spPr>
            <a:xfrm>
              <a:off x="727222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4" name="tx384"/>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85" name="tx385"/>
            <p:cNvSpPr/>
            <p:nvPr/>
          </p:nvSpPr>
          <p:spPr>
            <a:xfrm>
              <a:off x="789433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86" name="tx386"/>
            <p:cNvSpPr/>
            <p:nvPr/>
          </p:nvSpPr>
          <p:spPr>
            <a:xfrm>
              <a:off x="820538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87" name="tx387"/>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8" name="tx388"/>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89" name="tx389"/>
            <p:cNvSpPr/>
            <p:nvPr/>
          </p:nvSpPr>
          <p:spPr>
            <a:xfrm>
              <a:off x="2304442" y="5407414"/>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tx390"/>
            <p:cNvSpPr/>
            <p:nvPr/>
          </p:nvSpPr>
          <p:spPr>
            <a:xfrm>
              <a:off x="2636588" y="5407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1" name="tx391"/>
            <p:cNvSpPr/>
            <p:nvPr/>
          </p:nvSpPr>
          <p:spPr>
            <a:xfrm>
              <a:off x="291749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92" name="tx392"/>
            <p:cNvSpPr/>
            <p:nvPr/>
          </p:nvSpPr>
          <p:spPr>
            <a:xfrm>
              <a:off x="3258693" y="54087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3" name="tx393"/>
            <p:cNvSpPr/>
            <p:nvPr/>
          </p:nvSpPr>
          <p:spPr>
            <a:xfrm>
              <a:off x="353960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394" name="tx394"/>
            <p:cNvSpPr/>
            <p:nvPr/>
          </p:nvSpPr>
          <p:spPr>
            <a:xfrm>
              <a:off x="3850652"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95" name="tx395"/>
            <p:cNvSpPr/>
            <p:nvPr/>
          </p:nvSpPr>
          <p:spPr>
            <a:xfrm>
              <a:off x="41617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396" name="tx396"/>
            <p:cNvSpPr/>
            <p:nvPr/>
          </p:nvSpPr>
          <p:spPr>
            <a:xfrm>
              <a:off x="4472757"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397" name="tx397"/>
            <p:cNvSpPr/>
            <p:nvPr/>
          </p:nvSpPr>
          <p:spPr>
            <a:xfrm>
              <a:off x="478380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398" name="tx398"/>
            <p:cNvSpPr/>
            <p:nvPr/>
          </p:nvSpPr>
          <p:spPr>
            <a:xfrm>
              <a:off x="5094862"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99" name="tx399"/>
            <p:cNvSpPr/>
            <p:nvPr/>
          </p:nvSpPr>
          <p:spPr>
            <a:xfrm>
              <a:off x="5405914"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00" name="tx400"/>
            <p:cNvSpPr/>
            <p:nvPr/>
          </p:nvSpPr>
          <p:spPr>
            <a:xfrm>
              <a:off x="5716966"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01" name="tx401"/>
            <p:cNvSpPr/>
            <p:nvPr/>
          </p:nvSpPr>
          <p:spPr>
            <a:xfrm>
              <a:off x="602801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02" name="tx402"/>
            <p:cNvSpPr/>
            <p:nvPr/>
          </p:nvSpPr>
          <p:spPr>
            <a:xfrm>
              <a:off x="6339071"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3" name="tx403"/>
            <p:cNvSpPr/>
            <p:nvPr/>
          </p:nvSpPr>
          <p:spPr>
            <a:xfrm>
              <a:off x="6650123"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04" name="tx404"/>
            <p:cNvSpPr/>
            <p:nvPr/>
          </p:nvSpPr>
          <p:spPr>
            <a:xfrm>
              <a:off x="696117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05" name="tx405"/>
            <p:cNvSpPr/>
            <p:nvPr/>
          </p:nvSpPr>
          <p:spPr>
            <a:xfrm>
              <a:off x="7272228"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06" name="tx406"/>
            <p:cNvSpPr/>
            <p:nvPr/>
          </p:nvSpPr>
          <p:spPr>
            <a:xfrm>
              <a:off x="7583280"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07" name="tx407"/>
            <p:cNvSpPr/>
            <p:nvPr/>
          </p:nvSpPr>
          <p:spPr>
            <a:xfrm>
              <a:off x="7894332"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08" name="tx408"/>
            <p:cNvSpPr/>
            <p:nvPr/>
          </p:nvSpPr>
          <p:spPr>
            <a:xfrm>
              <a:off x="820538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09" name="tx409"/>
            <p:cNvSpPr/>
            <p:nvPr/>
          </p:nvSpPr>
          <p:spPr>
            <a:xfrm>
              <a:off x="8516437"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10" name="tx410"/>
            <p:cNvSpPr/>
            <p:nvPr/>
          </p:nvSpPr>
          <p:spPr>
            <a:xfrm>
              <a:off x="882748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1" name="tx411"/>
            <p:cNvSpPr/>
            <p:nvPr/>
          </p:nvSpPr>
          <p:spPr>
            <a:xfrm>
              <a:off x="5405914"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12" name="tx412"/>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13" name="tx413"/>
            <p:cNvSpPr/>
            <p:nvPr/>
          </p:nvSpPr>
          <p:spPr>
            <a:xfrm>
              <a:off x="7583280"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4" name="tx414"/>
            <p:cNvSpPr/>
            <p:nvPr/>
          </p:nvSpPr>
          <p:spPr>
            <a:xfrm>
              <a:off x="7894332"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15" name="tx415"/>
            <p:cNvSpPr/>
            <p:nvPr/>
          </p:nvSpPr>
          <p:spPr>
            <a:xfrm>
              <a:off x="665012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16" name="tx416"/>
            <p:cNvSpPr/>
            <p:nvPr/>
          </p:nvSpPr>
          <p:spPr>
            <a:xfrm>
              <a:off x="696117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17" name="tx417"/>
            <p:cNvSpPr/>
            <p:nvPr/>
          </p:nvSpPr>
          <p:spPr>
            <a:xfrm>
              <a:off x="7272228"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18" name="tx418"/>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19" name="tx419"/>
            <p:cNvSpPr/>
            <p:nvPr/>
          </p:nvSpPr>
          <p:spPr>
            <a:xfrm>
              <a:off x="7894332" y="419214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20" name="tx420"/>
            <p:cNvSpPr/>
            <p:nvPr/>
          </p:nvSpPr>
          <p:spPr>
            <a:xfrm>
              <a:off x="8205385" y="419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21" name="tx421"/>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22" name="tx42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3" name="tx42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4" name="tx42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5" name="tx42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6" name="tx42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7" name="tx42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8" name="tx42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9" name="tx42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0" name="tx43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1" name="tx43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2" name="tx43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3" name="tx43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4" name="tx43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5" name="tx43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6" name="tx43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7" name="tx43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8" name="tx43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9" name="tx43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0" name="tx44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1" name="tx44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2" name="tx44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3" name="tx44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4" name="tx44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5" name="tx44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6" name="tx44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7" name="tx44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8" name="tx448"/>
            <p:cNvSpPr/>
            <p:nvPr/>
          </p:nvSpPr>
          <p:spPr>
            <a:xfrm>
              <a:off x="551705" y="54048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9" name="tx449"/>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0" name="tx450"/>
            <p:cNvSpPr/>
            <p:nvPr/>
          </p:nvSpPr>
          <p:spPr>
            <a:xfrm>
              <a:off x="601364" y="479717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1" name="tx451"/>
            <p:cNvSpPr/>
            <p:nvPr/>
          </p:nvSpPr>
          <p:spPr>
            <a:xfrm>
              <a:off x="619917" y="449575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2" name="tx452"/>
            <p:cNvSpPr/>
            <p:nvPr/>
          </p:nvSpPr>
          <p:spPr>
            <a:xfrm>
              <a:off x="545429" y="4189536"/>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3" name="tx453"/>
            <p:cNvSpPr/>
            <p:nvPr/>
          </p:nvSpPr>
          <p:spPr>
            <a:xfrm>
              <a:off x="551705" y="388571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4" name="tx454"/>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5" name="tx455"/>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6" name="tx456"/>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7" name="tx457"/>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8" name="tx458"/>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59" name="tx459"/>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0" name="tx46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1" name="pic461"/>
            <p:cNvPicPr/>
            <p:nvPr/>
          </p:nvPicPr>
          <p:blipFill>
            <a:blip r:embed="rId2" cstate="print"/>
            <a:stretch>
              <a:fillRect/>
            </a:stretch>
          </p:blipFill>
          <p:spPr>
            <a:xfrm>
              <a:off x="4653227" y="5838594"/>
              <a:ext cx="2160000" cy="219455"/>
            </a:xfrm>
            <a:prstGeom prst="rect">
              <a:avLst/>
            </a:prstGeom>
          </p:spPr>
        </p:pic>
        <p:sp>
          <p:nvSpPr>
            <p:cNvPr id="462" name="pl46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tx47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5" name="tx47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6" name="tx47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7" name="tx47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8" name="tx47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9" name="tx47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0" name="tx480"/>
            <p:cNvSpPr/>
            <p:nvPr/>
          </p:nvSpPr>
          <p:spPr>
            <a:xfrm>
              <a:off x="924840" y="1330710"/>
              <a:ext cx="32060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Afghanistan, 2000-2025</a:t>
              </a:r>
            </a:p>
          </p:txBody>
        </p:sp>
        <p:sp>
          <p:nvSpPr>
            <p:cNvPr id="481" name="tx48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2" name="tx48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3" name="tx48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42% to 73%.
Since 2004, estimates have been made for 8 new vaccines. IPVC is the newest vaccine reported (2021), which achieved 50% coverage in 2025.
In 2025, Afghanistan did not report any stockouts of vaccines or supplies.</a:t>
            </a:r>
          </a:p>
        </p:txBody>
      </p:sp>
      <p:sp>
        <p:nvSpPr>
          <p:cNvPr id="4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none, and declined for eight, indicating limited improvement in routine immunization performance; none achieved at least 90% coverage.</a:t>
            </a:r>
          </a:p>
        </p:txBody>
      </p:sp>
      <p:grpSp xmlns:pic="http://schemas.openxmlformats.org/drawingml/2006/picture">
        <p:nvGrpSpPr>
          <p:cNvPr id="486" name=""/>
          <p:cNvGrpSpPr/>
          <p:nvPr/>
        </p:nvGrpSpPr>
        <p:grpSpPr>
          <a:xfrm>
            <a:off x="292608" y="1005840"/>
            <a:ext cx="8595360" cy="28575"/>
            <a:chOff x="292608" y="1005840"/>
            <a:chExt cx="8595360" cy="28575"/>
          </a:xfrm>
        </p:grpSpPr>
        <p:sp>
          <p:nvSpPr>
            <p:cNvPr id="48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P7TF5XRZ5TZD-1674051314-8044</_dlc_DocId>
    <_dlc_DocIdUrl xmlns="5ce71423-0d49-4a04-8822-86064e799dcd">
      <Url>https://unicef.sharepoint.com/teams/DAPM-DataComm/_layouts/15/DocIdRedir.aspx?ID=P7TF5XRZ5TZD-1674051314-8044</Url>
      <Description>P7TF5XRZ5TZD-1674051314-8044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EB152D7-A593-4430-A5A6-20950DD64BF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e6520b67-f68f-4346-bd01-545a02fb5b05</vt:lpwstr>
  </property>
</Properties>
</file>