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0f8e2edf21e2bc7fd8fcf5e343d7a4c920405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478832"/>
            </a:xfrm>
            <a:custGeom>
              <a:avLst/>
              <a:pathLst>
                <a:path w="6444618" h="478832">
                  <a:moveTo>
                    <a:pt x="0" y="159610"/>
                  </a:moveTo>
                  <a:lnTo>
                    <a:pt x="268525" y="159610"/>
                  </a:lnTo>
                  <a:lnTo>
                    <a:pt x="537051" y="159610"/>
                  </a:lnTo>
                  <a:lnTo>
                    <a:pt x="805577" y="199513"/>
                  </a:lnTo>
                  <a:lnTo>
                    <a:pt x="1074103" y="199513"/>
                  </a:lnTo>
                  <a:lnTo>
                    <a:pt x="1342628" y="239416"/>
                  </a:lnTo>
                  <a:lnTo>
                    <a:pt x="1611154" y="239416"/>
                  </a:lnTo>
                  <a:lnTo>
                    <a:pt x="1879680" y="199513"/>
                  </a:lnTo>
                  <a:lnTo>
                    <a:pt x="2148206" y="119708"/>
                  </a:lnTo>
                  <a:lnTo>
                    <a:pt x="2416732" y="79805"/>
                  </a:lnTo>
                  <a:lnTo>
                    <a:pt x="2685257" y="239416"/>
                  </a:lnTo>
                  <a:lnTo>
                    <a:pt x="2953783" y="438929"/>
                  </a:lnTo>
                  <a:lnTo>
                    <a:pt x="3222309" y="478832"/>
                  </a:lnTo>
                  <a:lnTo>
                    <a:pt x="3490835" y="478832"/>
                  </a:lnTo>
                  <a:lnTo>
                    <a:pt x="3759360" y="79805"/>
                  </a:lnTo>
                  <a:lnTo>
                    <a:pt x="4027886" y="39902"/>
                  </a:lnTo>
                  <a:lnTo>
                    <a:pt x="4296412" y="79805"/>
                  </a:lnTo>
                  <a:lnTo>
                    <a:pt x="4564938" y="119708"/>
                  </a:lnTo>
                  <a:lnTo>
                    <a:pt x="4833464" y="159610"/>
                  </a:lnTo>
                  <a:lnTo>
                    <a:pt x="5101989" y="159610"/>
                  </a:lnTo>
                  <a:lnTo>
                    <a:pt x="5370515" y="399027"/>
                  </a:lnTo>
                  <a:lnTo>
                    <a:pt x="5639041" y="159610"/>
                  </a:lnTo>
                  <a:lnTo>
                    <a:pt x="5907567" y="0"/>
                  </a:lnTo>
                  <a:lnTo>
                    <a:pt x="6176092" y="159610"/>
                  </a:lnTo>
                  <a:lnTo>
                    <a:pt x="6444618" y="15961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678346"/>
            </a:xfrm>
            <a:custGeom>
              <a:avLst/>
              <a:pathLst>
                <a:path w="6444618" h="678346">
                  <a:moveTo>
                    <a:pt x="0" y="399027"/>
                  </a:moveTo>
                  <a:lnTo>
                    <a:pt x="268525" y="399027"/>
                  </a:lnTo>
                  <a:lnTo>
                    <a:pt x="537051" y="438929"/>
                  </a:lnTo>
                  <a:lnTo>
                    <a:pt x="805577" y="478832"/>
                  </a:lnTo>
                  <a:lnTo>
                    <a:pt x="1074103" y="478832"/>
                  </a:lnTo>
                  <a:lnTo>
                    <a:pt x="1342628" y="518735"/>
                  </a:lnTo>
                  <a:lnTo>
                    <a:pt x="1611154" y="558638"/>
                  </a:lnTo>
                  <a:lnTo>
                    <a:pt x="1879680" y="598540"/>
                  </a:lnTo>
                  <a:lnTo>
                    <a:pt x="2148206" y="319221"/>
                  </a:lnTo>
                  <a:lnTo>
                    <a:pt x="2416732" y="39902"/>
                  </a:lnTo>
                  <a:lnTo>
                    <a:pt x="2685257" y="478832"/>
                  </a:lnTo>
                  <a:lnTo>
                    <a:pt x="2953783" y="558638"/>
                  </a:lnTo>
                  <a:lnTo>
                    <a:pt x="3222309" y="678346"/>
                  </a:lnTo>
                  <a:lnTo>
                    <a:pt x="3490835" y="638443"/>
                  </a:lnTo>
                  <a:lnTo>
                    <a:pt x="3759360" y="359124"/>
                  </a:lnTo>
                  <a:lnTo>
                    <a:pt x="4027886" y="199513"/>
                  </a:lnTo>
                  <a:lnTo>
                    <a:pt x="4296412" y="0"/>
                  </a:lnTo>
                  <a:lnTo>
                    <a:pt x="4564938" y="39902"/>
                  </a:lnTo>
                  <a:lnTo>
                    <a:pt x="4833464" y="199513"/>
                  </a:lnTo>
                  <a:lnTo>
                    <a:pt x="5101989" y="279319"/>
                  </a:lnTo>
                  <a:lnTo>
                    <a:pt x="5370515" y="438929"/>
                  </a:lnTo>
                  <a:lnTo>
                    <a:pt x="5639041" y="159610"/>
                  </a:lnTo>
                  <a:lnTo>
                    <a:pt x="5907567" y="119708"/>
                  </a:lnTo>
                  <a:lnTo>
                    <a:pt x="6176092" y="199513"/>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678346"/>
            </a:xfrm>
            <a:custGeom>
              <a:avLst/>
              <a:pathLst>
                <a:path w="6444618" h="678346">
                  <a:moveTo>
                    <a:pt x="0" y="478832"/>
                  </a:moveTo>
                  <a:lnTo>
                    <a:pt x="268525" y="518735"/>
                  </a:lnTo>
                  <a:lnTo>
                    <a:pt x="537051" y="518735"/>
                  </a:lnTo>
                  <a:lnTo>
                    <a:pt x="805577" y="518735"/>
                  </a:lnTo>
                  <a:lnTo>
                    <a:pt x="1074103" y="478832"/>
                  </a:lnTo>
                  <a:lnTo>
                    <a:pt x="1342628" y="478832"/>
                  </a:lnTo>
                  <a:lnTo>
                    <a:pt x="1611154" y="478832"/>
                  </a:lnTo>
                  <a:lnTo>
                    <a:pt x="1879680" y="159610"/>
                  </a:lnTo>
                  <a:lnTo>
                    <a:pt x="2148206" y="399027"/>
                  </a:lnTo>
                  <a:lnTo>
                    <a:pt x="2416732" y="279319"/>
                  </a:lnTo>
                  <a:lnTo>
                    <a:pt x="2685257" y="39902"/>
                  </a:lnTo>
                  <a:lnTo>
                    <a:pt x="2953783" y="558638"/>
                  </a:lnTo>
                  <a:lnTo>
                    <a:pt x="3222309" y="598540"/>
                  </a:lnTo>
                  <a:lnTo>
                    <a:pt x="3490835" y="678346"/>
                  </a:lnTo>
                  <a:lnTo>
                    <a:pt x="3759360" y="478832"/>
                  </a:lnTo>
                  <a:lnTo>
                    <a:pt x="4027886" y="279319"/>
                  </a:lnTo>
                  <a:lnTo>
                    <a:pt x="4296412" y="0"/>
                  </a:lnTo>
                  <a:lnTo>
                    <a:pt x="4564938" y="39902"/>
                  </a:lnTo>
                  <a:lnTo>
                    <a:pt x="4833464" y="119708"/>
                  </a:lnTo>
                  <a:lnTo>
                    <a:pt x="5101989" y="159610"/>
                  </a:lnTo>
                  <a:lnTo>
                    <a:pt x="5370515" y="39902"/>
                  </a:lnTo>
                  <a:lnTo>
                    <a:pt x="5639041" y="279319"/>
                  </a:lnTo>
                  <a:lnTo>
                    <a:pt x="5907567" y="359124"/>
                  </a:lnTo>
                  <a:lnTo>
                    <a:pt x="6176092" y="558638"/>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5207639" y="2196472"/>
              <a:ext cx="2685257" cy="1755719"/>
            </a:xfrm>
            <a:custGeom>
              <a:avLst/>
              <a:pathLst>
                <a:path w="2685257" h="1755719">
                  <a:moveTo>
                    <a:pt x="0" y="1755719"/>
                  </a:moveTo>
                  <a:lnTo>
                    <a:pt x="268525" y="1197081"/>
                  </a:lnTo>
                  <a:lnTo>
                    <a:pt x="537051" y="758151"/>
                  </a:lnTo>
                  <a:lnTo>
                    <a:pt x="805577" y="518735"/>
                  </a:lnTo>
                  <a:lnTo>
                    <a:pt x="1074103" y="438929"/>
                  </a:lnTo>
                  <a:lnTo>
                    <a:pt x="1342628" y="279319"/>
                  </a:lnTo>
                  <a:lnTo>
                    <a:pt x="1611154" y="319221"/>
                  </a:lnTo>
                  <a:lnTo>
                    <a:pt x="1879680" y="319221"/>
                  </a:lnTo>
                  <a:lnTo>
                    <a:pt x="2148206" y="279319"/>
                  </a:lnTo>
                  <a:lnTo>
                    <a:pt x="2416732" y="279319"/>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39138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789" y="1380466"/>
              <a:ext cx="254634" cy="130538"/>
            </a:xfrm>
            <a:custGeom>
              <a:avLst/>
              <a:pathLst>
                <a:path w="254634" h="130538">
                  <a:moveTo>
                    <a:pt x="254634" y="0"/>
                  </a:moveTo>
                  <a:lnTo>
                    <a:pt x="0" y="130538"/>
                  </a:lnTo>
                </a:path>
              </a:pathLst>
            </a:custGeom>
          </p:spPr>
          <p:txBody>
            <a:bodyPr/>
            <a:lstStyle/>
            <a:p/>
          </p:txBody>
        </p:sp>
        <p:sp>
          <p:nvSpPr>
            <p:cNvPr id="41" name="pl41"/>
            <p:cNvSpPr/>
            <p:nvPr/>
          </p:nvSpPr>
          <p:spPr>
            <a:xfrm>
              <a:off x="7911375" y="1632749"/>
              <a:ext cx="250047" cy="4734"/>
            </a:xfrm>
            <a:custGeom>
              <a:avLst/>
              <a:pathLst>
                <a:path w="250047" h="4734">
                  <a:moveTo>
                    <a:pt x="250047" y="0"/>
                  </a:moveTo>
                  <a:lnTo>
                    <a:pt x="0" y="4734"/>
                  </a:lnTo>
                </a:path>
              </a:pathLst>
            </a:custGeom>
          </p:spPr>
          <p:txBody>
            <a:bodyPr/>
            <a:lstStyle/>
            <a:p/>
          </p:txBody>
        </p:sp>
        <p:sp>
          <p:nvSpPr>
            <p:cNvPr id="42" name="pl42"/>
            <p:cNvSpPr/>
            <p:nvPr/>
          </p:nvSpPr>
          <p:spPr>
            <a:xfrm>
              <a:off x="7907237" y="1764354"/>
              <a:ext cx="254185" cy="120749"/>
            </a:xfrm>
            <a:custGeom>
              <a:avLst/>
              <a:pathLst>
                <a:path w="254185" h="120749">
                  <a:moveTo>
                    <a:pt x="254185" y="120749"/>
                  </a:moveTo>
                  <a:lnTo>
                    <a:pt x="0" y="0"/>
                  </a:lnTo>
                </a:path>
              </a:pathLst>
            </a:custGeom>
          </p:spPr>
          <p:txBody>
            <a:bodyPr/>
            <a:lstStyle/>
            <a:p/>
          </p:txBody>
        </p:sp>
        <p:sp>
          <p:nvSpPr>
            <p:cNvPr id="43" name="pl43"/>
            <p:cNvSpPr/>
            <p:nvPr/>
          </p:nvSpPr>
          <p:spPr>
            <a:xfrm>
              <a:off x="7911385" y="2196473"/>
              <a:ext cx="250038" cy="4"/>
            </a:xfrm>
            <a:custGeom>
              <a:avLst/>
              <a:pathLst>
                <a:path w="250038" h="4">
                  <a:moveTo>
                    <a:pt x="250038" y="4"/>
                  </a:moveTo>
                  <a:lnTo>
                    <a:pt x="0" y="0"/>
                  </a:lnTo>
                </a:path>
              </a:pathLst>
            </a:custGeom>
          </p:spPr>
          <p:txBody>
            <a:bodyPr/>
            <a:lstStyle/>
            <a:p/>
          </p:txBody>
        </p:sp>
        <p:sp>
          <p:nvSpPr>
            <p:cNvPr id="44" name="pg44"/>
            <p:cNvSpPr/>
            <p:nvPr/>
          </p:nvSpPr>
          <p:spPr>
            <a:xfrm>
              <a:off x="8092843" y="12681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89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6" name="pg46"/>
            <p:cNvSpPr/>
            <p:nvPr/>
          </p:nvSpPr>
          <p:spPr>
            <a:xfrm>
              <a:off x="8092843" y="15417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826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147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5555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21054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463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38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Zambia,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328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512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695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8795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80633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920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103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287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1471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524771"/>
              <a:ext cx="249014" cy="348868"/>
            </a:xfrm>
            <a:prstGeom prst="rect">
              <a:avLst/>
            </a:prstGeom>
            <a:solidFill>
              <a:srgbClr val="1CABE2">
                <a:alpha val="100000"/>
              </a:srgbClr>
            </a:solidFill>
          </p:spPr>
          <p:txBody>
            <a:bodyPr/>
            <a:lstStyle/>
            <a:p/>
          </p:txBody>
        </p:sp>
        <p:sp>
          <p:nvSpPr>
            <p:cNvPr id="26" name="rc26"/>
            <p:cNvSpPr/>
            <p:nvPr/>
          </p:nvSpPr>
          <p:spPr>
            <a:xfrm>
              <a:off x="1587736" y="3518541"/>
              <a:ext cx="249014" cy="355098"/>
            </a:xfrm>
            <a:prstGeom prst="rect">
              <a:avLst/>
            </a:prstGeom>
            <a:solidFill>
              <a:srgbClr val="1CABE2">
                <a:alpha val="100000"/>
              </a:srgbClr>
            </a:solidFill>
          </p:spPr>
          <p:txBody>
            <a:bodyPr/>
            <a:lstStyle/>
            <a:p/>
          </p:txBody>
        </p:sp>
        <p:sp>
          <p:nvSpPr>
            <p:cNvPr id="27" name="rc27"/>
            <p:cNvSpPr/>
            <p:nvPr/>
          </p:nvSpPr>
          <p:spPr>
            <a:xfrm>
              <a:off x="1864419" y="3509912"/>
              <a:ext cx="249014" cy="363727"/>
            </a:xfrm>
            <a:prstGeom prst="rect">
              <a:avLst/>
            </a:prstGeom>
            <a:solidFill>
              <a:srgbClr val="1CABE2">
                <a:alpha val="100000"/>
              </a:srgbClr>
            </a:solidFill>
          </p:spPr>
          <p:txBody>
            <a:bodyPr/>
            <a:lstStyle/>
            <a:p/>
          </p:txBody>
        </p:sp>
        <p:sp>
          <p:nvSpPr>
            <p:cNvPr id="28" name="rc28"/>
            <p:cNvSpPr/>
            <p:nvPr/>
          </p:nvSpPr>
          <p:spPr>
            <a:xfrm>
              <a:off x="2141101" y="3438328"/>
              <a:ext cx="249014" cy="435312"/>
            </a:xfrm>
            <a:prstGeom prst="rect">
              <a:avLst/>
            </a:prstGeom>
            <a:solidFill>
              <a:srgbClr val="1CABE2">
                <a:alpha val="100000"/>
              </a:srgbClr>
            </a:solidFill>
          </p:spPr>
          <p:txBody>
            <a:bodyPr/>
            <a:lstStyle/>
            <a:p/>
          </p:txBody>
        </p:sp>
        <p:sp>
          <p:nvSpPr>
            <p:cNvPr id="29" name="rc29"/>
            <p:cNvSpPr/>
            <p:nvPr/>
          </p:nvSpPr>
          <p:spPr>
            <a:xfrm>
              <a:off x="2417783" y="3423577"/>
              <a:ext cx="249014" cy="450062"/>
            </a:xfrm>
            <a:prstGeom prst="rect">
              <a:avLst/>
            </a:prstGeom>
            <a:solidFill>
              <a:srgbClr val="1CABE2">
                <a:alpha val="100000"/>
              </a:srgbClr>
            </a:solidFill>
          </p:spPr>
          <p:txBody>
            <a:bodyPr/>
            <a:lstStyle/>
            <a:p/>
          </p:txBody>
        </p:sp>
        <p:sp>
          <p:nvSpPr>
            <p:cNvPr id="30" name="rc30"/>
            <p:cNvSpPr/>
            <p:nvPr/>
          </p:nvSpPr>
          <p:spPr>
            <a:xfrm>
              <a:off x="2694466" y="3341851"/>
              <a:ext cx="249014" cy="531789"/>
            </a:xfrm>
            <a:prstGeom prst="rect">
              <a:avLst/>
            </a:prstGeom>
            <a:solidFill>
              <a:srgbClr val="1CABE2">
                <a:alpha val="100000"/>
              </a:srgbClr>
            </a:solidFill>
          </p:spPr>
          <p:txBody>
            <a:bodyPr/>
            <a:lstStyle/>
            <a:p/>
          </p:txBody>
        </p:sp>
        <p:sp>
          <p:nvSpPr>
            <p:cNvPr id="31" name="rc31"/>
            <p:cNvSpPr/>
            <p:nvPr/>
          </p:nvSpPr>
          <p:spPr>
            <a:xfrm>
              <a:off x="2971148" y="3324033"/>
              <a:ext cx="249014" cy="549606"/>
            </a:xfrm>
            <a:prstGeom prst="rect">
              <a:avLst/>
            </a:prstGeom>
            <a:solidFill>
              <a:srgbClr val="1CABE2">
                <a:alpha val="100000"/>
              </a:srgbClr>
            </a:solidFill>
          </p:spPr>
          <p:txBody>
            <a:bodyPr/>
            <a:lstStyle/>
            <a:p/>
          </p:txBody>
        </p:sp>
        <p:sp>
          <p:nvSpPr>
            <p:cNvPr id="32" name="rc32"/>
            <p:cNvSpPr/>
            <p:nvPr/>
          </p:nvSpPr>
          <p:spPr>
            <a:xfrm>
              <a:off x="3247830" y="3380253"/>
              <a:ext cx="249014" cy="493386"/>
            </a:xfrm>
            <a:prstGeom prst="rect">
              <a:avLst/>
            </a:prstGeom>
            <a:solidFill>
              <a:srgbClr val="1CABE2">
                <a:alpha val="100000"/>
              </a:srgbClr>
            </a:solidFill>
          </p:spPr>
          <p:txBody>
            <a:bodyPr/>
            <a:lstStyle/>
            <a:p/>
          </p:txBody>
        </p:sp>
        <p:sp>
          <p:nvSpPr>
            <p:cNvPr id="33" name="rc33"/>
            <p:cNvSpPr/>
            <p:nvPr/>
          </p:nvSpPr>
          <p:spPr>
            <a:xfrm>
              <a:off x="3524513" y="3512406"/>
              <a:ext cx="249014" cy="361233"/>
            </a:xfrm>
            <a:prstGeom prst="rect">
              <a:avLst/>
            </a:prstGeom>
            <a:solidFill>
              <a:srgbClr val="1CABE2">
                <a:alpha val="100000"/>
              </a:srgbClr>
            </a:solidFill>
          </p:spPr>
          <p:txBody>
            <a:bodyPr/>
            <a:lstStyle/>
            <a:p/>
          </p:txBody>
        </p:sp>
        <p:sp>
          <p:nvSpPr>
            <p:cNvPr id="34" name="rc34"/>
            <p:cNvSpPr/>
            <p:nvPr/>
          </p:nvSpPr>
          <p:spPr>
            <a:xfrm>
              <a:off x="3801195" y="3577992"/>
              <a:ext cx="249014" cy="295647"/>
            </a:xfrm>
            <a:prstGeom prst="rect">
              <a:avLst/>
            </a:prstGeom>
            <a:solidFill>
              <a:srgbClr val="1CABE2">
                <a:alpha val="100000"/>
              </a:srgbClr>
            </a:solidFill>
          </p:spPr>
          <p:txBody>
            <a:bodyPr/>
            <a:lstStyle/>
            <a:p/>
          </p:txBody>
        </p:sp>
        <p:sp>
          <p:nvSpPr>
            <p:cNvPr id="35" name="rc35"/>
            <p:cNvSpPr/>
            <p:nvPr/>
          </p:nvSpPr>
          <p:spPr>
            <a:xfrm>
              <a:off x="4077877" y="3270021"/>
              <a:ext cx="249014" cy="603618"/>
            </a:xfrm>
            <a:prstGeom prst="rect">
              <a:avLst/>
            </a:prstGeom>
            <a:solidFill>
              <a:srgbClr val="1CABE2">
                <a:alpha val="100000"/>
              </a:srgbClr>
            </a:solidFill>
          </p:spPr>
          <p:txBody>
            <a:bodyPr/>
            <a:lstStyle/>
            <a:p/>
          </p:txBody>
        </p:sp>
        <p:sp>
          <p:nvSpPr>
            <p:cNvPr id="36" name="rc36"/>
            <p:cNvSpPr/>
            <p:nvPr/>
          </p:nvSpPr>
          <p:spPr>
            <a:xfrm>
              <a:off x="4354560" y="2876343"/>
              <a:ext cx="249014" cy="997297"/>
            </a:xfrm>
            <a:prstGeom prst="rect">
              <a:avLst/>
            </a:prstGeom>
            <a:solidFill>
              <a:srgbClr val="1CABE2">
                <a:alpha val="100000"/>
              </a:srgbClr>
            </a:solidFill>
          </p:spPr>
          <p:txBody>
            <a:bodyPr/>
            <a:lstStyle/>
            <a:p/>
          </p:txBody>
        </p:sp>
        <p:sp>
          <p:nvSpPr>
            <p:cNvPr id="37" name="rc37"/>
            <p:cNvSpPr/>
            <p:nvPr/>
          </p:nvSpPr>
          <p:spPr>
            <a:xfrm>
              <a:off x="4631242" y="2784869"/>
              <a:ext cx="249014" cy="1088770"/>
            </a:xfrm>
            <a:prstGeom prst="rect">
              <a:avLst/>
            </a:prstGeom>
            <a:solidFill>
              <a:srgbClr val="1CABE2">
                <a:alpha val="100000"/>
              </a:srgbClr>
            </a:solidFill>
          </p:spPr>
          <p:txBody>
            <a:bodyPr/>
            <a:lstStyle/>
            <a:p/>
          </p:txBody>
        </p:sp>
        <p:sp>
          <p:nvSpPr>
            <p:cNvPr id="38" name="rc38"/>
            <p:cNvSpPr/>
            <p:nvPr/>
          </p:nvSpPr>
          <p:spPr>
            <a:xfrm>
              <a:off x="4907924" y="2773254"/>
              <a:ext cx="249014" cy="1100385"/>
            </a:xfrm>
            <a:prstGeom prst="rect">
              <a:avLst/>
            </a:prstGeom>
            <a:solidFill>
              <a:srgbClr val="1CABE2">
                <a:alpha val="100000"/>
              </a:srgbClr>
            </a:solidFill>
          </p:spPr>
          <p:txBody>
            <a:bodyPr/>
            <a:lstStyle/>
            <a:p/>
          </p:txBody>
        </p:sp>
        <p:sp>
          <p:nvSpPr>
            <p:cNvPr id="39" name="rc39"/>
            <p:cNvSpPr/>
            <p:nvPr/>
          </p:nvSpPr>
          <p:spPr>
            <a:xfrm>
              <a:off x="5184607" y="3556044"/>
              <a:ext cx="249014" cy="317595"/>
            </a:xfrm>
            <a:prstGeom prst="rect">
              <a:avLst/>
            </a:prstGeom>
            <a:solidFill>
              <a:srgbClr val="1CABE2">
                <a:alpha val="100000"/>
              </a:srgbClr>
            </a:solidFill>
          </p:spPr>
          <p:txBody>
            <a:bodyPr/>
            <a:lstStyle/>
            <a:p/>
          </p:txBody>
        </p:sp>
        <p:sp>
          <p:nvSpPr>
            <p:cNvPr id="40" name="rc40"/>
            <p:cNvSpPr/>
            <p:nvPr/>
          </p:nvSpPr>
          <p:spPr>
            <a:xfrm>
              <a:off x="5461289" y="3632699"/>
              <a:ext cx="249014" cy="240940"/>
            </a:xfrm>
            <a:prstGeom prst="rect">
              <a:avLst/>
            </a:prstGeom>
            <a:solidFill>
              <a:srgbClr val="1CABE2">
                <a:alpha val="100000"/>
              </a:srgbClr>
            </a:solidFill>
          </p:spPr>
          <p:txBody>
            <a:bodyPr/>
            <a:lstStyle/>
            <a:p/>
          </p:txBody>
        </p:sp>
        <p:sp>
          <p:nvSpPr>
            <p:cNvPr id="41" name="rc41"/>
            <p:cNvSpPr/>
            <p:nvPr/>
          </p:nvSpPr>
          <p:spPr>
            <a:xfrm>
              <a:off x="5737971" y="3548505"/>
              <a:ext cx="249014" cy="325134"/>
            </a:xfrm>
            <a:prstGeom prst="rect">
              <a:avLst/>
            </a:prstGeom>
            <a:solidFill>
              <a:srgbClr val="1CABE2">
                <a:alpha val="100000"/>
              </a:srgbClr>
            </a:solidFill>
          </p:spPr>
          <p:txBody>
            <a:bodyPr/>
            <a:lstStyle/>
            <a:p/>
          </p:txBody>
        </p:sp>
        <p:sp>
          <p:nvSpPr>
            <p:cNvPr id="42" name="rc42"/>
            <p:cNvSpPr/>
            <p:nvPr/>
          </p:nvSpPr>
          <p:spPr>
            <a:xfrm>
              <a:off x="6014654" y="3462021"/>
              <a:ext cx="249014" cy="411618"/>
            </a:xfrm>
            <a:prstGeom prst="rect">
              <a:avLst/>
            </a:prstGeom>
            <a:solidFill>
              <a:srgbClr val="1CABE2">
                <a:alpha val="100000"/>
              </a:srgbClr>
            </a:solidFill>
          </p:spPr>
          <p:txBody>
            <a:bodyPr/>
            <a:lstStyle/>
            <a:p/>
          </p:txBody>
        </p:sp>
        <p:sp>
          <p:nvSpPr>
            <p:cNvPr id="43" name="rc43"/>
            <p:cNvSpPr/>
            <p:nvPr/>
          </p:nvSpPr>
          <p:spPr>
            <a:xfrm>
              <a:off x="6291336" y="3370970"/>
              <a:ext cx="249014" cy="502670"/>
            </a:xfrm>
            <a:prstGeom prst="rect">
              <a:avLst/>
            </a:prstGeom>
            <a:solidFill>
              <a:srgbClr val="1CABE2">
                <a:alpha val="100000"/>
              </a:srgbClr>
            </a:solidFill>
          </p:spPr>
          <p:txBody>
            <a:bodyPr/>
            <a:lstStyle/>
            <a:p/>
          </p:txBody>
        </p:sp>
        <p:sp>
          <p:nvSpPr>
            <p:cNvPr id="44" name="rc44"/>
            <p:cNvSpPr/>
            <p:nvPr/>
          </p:nvSpPr>
          <p:spPr>
            <a:xfrm>
              <a:off x="6568018" y="3362177"/>
              <a:ext cx="249014" cy="511463"/>
            </a:xfrm>
            <a:prstGeom prst="rect">
              <a:avLst/>
            </a:prstGeom>
            <a:solidFill>
              <a:srgbClr val="1CABE2">
                <a:alpha val="100000"/>
              </a:srgbClr>
            </a:solidFill>
          </p:spPr>
          <p:txBody>
            <a:bodyPr/>
            <a:lstStyle/>
            <a:p/>
          </p:txBody>
        </p:sp>
        <p:sp>
          <p:nvSpPr>
            <p:cNvPr id="45" name="rc45"/>
            <p:cNvSpPr/>
            <p:nvPr/>
          </p:nvSpPr>
          <p:spPr>
            <a:xfrm>
              <a:off x="6844701" y="2837763"/>
              <a:ext cx="249014" cy="1035876"/>
            </a:xfrm>
            <a:prstGeom prst="rect">
              <a:avLst/>
            </a:prstGeom>
            <a:solidFill>
              <a:srgbClr val="1CABE2">
                <a:alpha val="100000"/>
              </a:srgbClr>
            </a:solidFill>
          </p:spPr>
          <p:txBody>
            <a:bodyPr/>
            <a:lstStyle/>
            <a:p/>
          </p:txBody>
        </p:sp>
        <p:sp>
          <p:nvSpPr>
            <p:cNvPr id="46" name="rc46"/>
            <p:cNvSpPr/>
            <p:nvPr/>
          </p:nvSpPr>
          <p:spPr>
            <a:xfrm>
              <a:off x="7121383" y="3347903"/>
              <a:ext cx="249014" cy="525736"/>
            </a:xfrm>
            <a:prstGeom prst="rect">
              <a:avLst/>
            </a:prstGeom>
            <a:solidFill>
              <a:srgbClr val="1CABE2">
                <a:alpha val="100000"/>
              </a:srgbClr>
            </a:solidFill>
          </p:spPr>
          <p:txBody>
            <a:bodyPr/>
            <a:lstStyle/>
            <a:p/>
          </p:txBody>
        </p:sp>
        <p:sp>
          <p:nvSpPr>
            <p:cNvPr id="47" name="rc47"/>
            <p:cNvSpPr/>
            <p:nvPr/>
          </p:nvSpPr>
          <p:spPr>
            <a:xfrm>
              <a:off x="7398065" y="3695409"/>
              <a:ext cx="249014" cy="178230"/>
            </a:xfrm>
            <a:prstGeom prst="rect">
              <a:avLst/>
            </a:prstGeom>
            <a:solidFill>
              <a:srgbClr val="1CABE2">
                <a:alpha val="100000"/>
              </a:srgbClr>
            </a:solidFill>
          </p:spPr>
          <p:txBody>
            <a:bodyPr/>
            <a:lstStyle/>
            <a:p/>
          </p:txBody>
        </p:sp>
        <p:sp>
          <p:nvSpPr>
            <p:cNvPr id="48" name="rc48"/>
            <p:cNvSpPr/>
            <p:nvPr/>
          </p:nvSpPr>
          <p:spPr>
            <a:xfrm>
              <a:off x="7674748" y="3330958"/>
              <a:ext cx="249014" cy="542681"/>
            </a:xfrm>
            <a:prstGeom prst="rect">
              <a:avLst/>
            </a:prstGeom>
            <a:solidFill>
              <a:srgbClr val="1CABE2">
                <a:alpha val="100000"/>
              </a:srgbClr>
            </a:solidFill>
          </p:spPr>
          <p:txBody>
            <a:bodyPr/>
            <a:lstStyle/>
            <a:p/>
          </p:txBody>
        </p:sp>
        <p:sp>
          <p:nvSpPr>
            <p:cNvPr id="49" name="rc49"/>
            <p:cNvSpPr/>
            <p:nvPr/>
          </p:nvSpPr>
          <p:spPr>
            <a:xfrm>
              <a:off x="7951430" y="3321143"/>
              <a:ext cx="249014" cy="552496"/>
            </a:xfrm>
            <a:prstGeom prst="rect">
              <a:avLst/>
            </a:prstGeom>
            <a:solidFill>
              <a:srgbClr val="1CABE2">
                <a:alpha val="100000"/>
              </a:srgbClr>
            </a:solidFill>
          </p:spPr>
          <p:txBody>
            <a:bodyPr/>
            <a:lstStyle/>
            <a:p/>
          </p:txBody>
        </p:sp>
        <p:sp>
          <p:nvSpPr>
            <p:cNvPr id="50" name="rc50"/>
            <p:cNvSpPr/>
            <p:nvPr/>
          </p:nvSpPr>
          <p:spPr>
            <a:xfrm>
              <a:off x="1311054" y="3001489"/>
              <a:ext cx="249014" cy="523282"/>
            </a:xfrm>
            <a:prstGeom prst="rect">
              <a:avLst/>
            </a:prstGeom>
            <a:solidFill>
              <a:srgbClr val="B3B3B3">
                <a:alpha val="100000"/>
              </a:srgbClr>
            </a:solidFill>
          </p:spPr>
          <p:txBody>
            <a:bodyPr/>
            <a:lstStyle/>
            <a:p/>
          </p:txBody>
        </p:sp>
        <p:sp>
          <p:nvSpPr>
            <p:cNvPr id="51" name="rc51"/>
            <p:cNvSpPr/>
            <p:nvPr/>
          </p:nvSpPr>
          <p:spPr>
            <a:xfrm>
              <a:off x="1587736" y="2985907"/>
              <a:ext cx="249014" cy="532634"/>
            </a:xfrm>
            <a:prstGeom prst="rect">
              <a:avLst/>
            </a:prstGeom>
            <a:solidFill>
              <a:srgbClr val="B3B3B3">
                <a:alpha val="100000"/>
              </a:srgbClr>
            </a:solidFill>
          </p:spPr>
          <p:txBody>
            <a:bodyPr/>
            <a:lstStyle/>
            <a:p/>
          </p:txBody>
        </p:sp>
        <p:sp>
          <p:nvSpPr>
            <p:cNvPr id="52" name="rc52"/>
            <p:cNvSpPr/>
            <p:nvPr/>
          </p:nvSpPr>
          <p:spPr>
            <a:xfrm>
              <a:off x="1864419" y="2903703"/>
              <a:ext cx="249014" cy="606208"/>
            </a:xfrm>
            <a:prstGeom prst="rect">
              <a:avLst/>
            </a:prstGeom>
            <a:solidFill>
              <a:srgbClr val="B3B3B3">
                <a:alpha val="100000"/>
              </a:srgbClr>
            </a:solidFill>
          </p:spPr>
          <p:txBody>
            <a:bodyPr/>
            <a:lstStyle/>
            <a:p/>
          </p:txBody>
        </p:sp>
        <p:sp>
          <p:nvSpPr>
            <p:cNvPr id="53" name="rc53"/>
            <p:cNvSpPr/>
            <p:nvPr/>
          </p:nvSpPr>
          <p:spPr>
            <a:xfrm>
              <a:off x="2141101" y="2816455"/>
              <a:ext cx="249014" cy="621872"/>
            </a:xfrm>
            <a:prstGeom prst="rect">
              <a:avLst/>
            </a:prstGeom>
            <a:solidFill>
              <a:srgbClr val="B3B3B3">
                <a:alpha val="100000"/>
              </a:srgbClr>
            </a:solidFill>
          </p:spPr>
          <p:txBody>
            <a:bodyPr/>
            <a:lstStyle/>
            <a:p/>
          </p:txBody>
        </p:sp>
        <p:sp>
          <p:nvSpPr>
            <p:cNvPr id="54" name="rc54"/>
            <p:cNvSpPr/>
            <p:nvPr/>
          </p:nvSpPr>
          <p:spPr>
            <a:xfrm>
              <a:off x="2417783" y="2780629"/>
              <a:ext cx="249014" cy="642948"/>
            </a:xfrm>
            <a:prstGeom prst="rect">
              <a:avLst/>
            </a:prstGeom>
            <a:solidFill>
              <a:srgbClr val="B3B3B3">
                <a:alpha val="100000"/>
              </a:srgbClr>
            </a:solidFill>
          </p:spPr>
          <p:txBody>
            <a:bodyPr/>
            <a:lstStyle/>
            <a:p/>
          </p:txBody>
        </p:sp>
        <p:sp>
          <p:nvSpPr>
            <p:cNvPr id="55" name="rc55"/>
            <p:cNvSpPr/>
            <p:nvPr/>
          </p:nvSpPr>
          <p:spPr>
            <a:xfrm>
              <a:off x="2694466" y="2677104"/>
              <a:ext cx="249014" cy="664746"/>
            </a:xfrm>
            <a:prstGeom prst="rect">
              <a:avLst/>
            </a:prstGeom>
            <a:solidFill>
              <a:srgbClr val="B3B3B3">
                <a:alpha val="100000"/>
              </a:srgbClr>
            </a:solidFill>
          </p:spPr>
          <p:txBody>
            <a:bodyPr/>
            <a:lstStyle/>
            <a:p/>
          </p:txBody>
        </p:sp>
        <p:sp>
          <p:nvSpPr>
            <p:cNvPr id="56" name="rc56"/>
            <p:cNvSpPr/>
            <p:nvPr/>
          </p:nvSpPr>
          <p:spPr>
            <a:xfrm>
              <a:off x="2971148" y="2568331"/>
              <a:ext cx="249014" cy="755702"/>
            </a:xfrm>
            <a:prstGeom prst="rect">
              <a:avLst/>
            </a:prstGeom>
            <a:solidFill>
              <a:srgbClr val="B3B3B3">
                <a:alpha val="100000"/>
              </a:srgbClr>
            </a:solidFill>
          </p:spPr>
          <p:txBody>
            <a:bodyPr/>
            <a:lstStyle/>
            <a:p/>
          </p:txBody>
        </p:sp>
        <p:sp>
          <p:nvSpPr>
            <p:cNvPr id="57" name="rc57"/>
            <p:cNvSpPr/>
            <p:nvPr/>
          </p:nvSpPr>
          <p:spPr>
            <a:xfrm>
              <a:off x="3247830" y="2463974"/>
              <a:ext cx="249014" cy="916279"/>
            </a:xfrm>
            <a:prstGeom prst="rect">
              <a:avLst/>
            </a:prstGeom>
            <a:solidFill>
              <a:srgbClr val="B3B3B3">
                <a:alpha val="100000"/>
              </a:srgbClr>
            </a:solidFill>
          </p:spPr>
          <p:txBody>
            <a:bodyPr/>
            <a:lstStyle/>
            <a:p/>
          </p:txBody>
        </p:sp>
        <p:sp>
          <p:nvSpPr>
            <p:cNvPr id="58" name="rc58"/>
            <p:cNvSpPr/>
            <p:nvPr/>
          </p:nvSpPr>
          <p:spPr>
            <a:xfrm>
              <a:off x="3524513" y="2934444"/>
              <a:ext cx="249014" cy="577962"/>
            </a:xfrm>
            <a:prstGeom prst="rect">
              <a:avLst/>
            </a:prstGeom>
            <a:solidFill>
              <a:srgbClr val="B3B3B3">
                <a:alpha val="100000"/>
              </a:srgbClr>
            </a:solidFill>
          </p:spPr>
          <p:txBody>
            <a:bodyPr/>
            <a:lstStyle/>
            <a:p/>
          </p:txBody>
        </p:sp>
        <p:sp>
          <p:nvSpPr>
            <p:cNvPr id="59" name="rc59"/>
            <p:cNvSpPr/>
            <p:nvPr/>
          </p:nvSpPr>
          <p:spPr>
            <a:xfrm>
              <a:off x="3801195" y="3430162"/>
              <a:ext cx="249014" cy="147830"/>
            </a:xfrm>
            <a:prstGeom prst="rect">
              <a:avLst/>
            </a:prstGeom>
            <a:solidFill>
              <a:srgbClr val="B3B3B3">
                <a:alpha val="100000"/>
              </a:srgbClr>
            </a:solidFill>
          </p:spPr>
          <p:txBody>
            <a:bodyPr/>
            <a:lstStyle/>
            <a:p/>
          </p:txBody>
        </p:sp>
        <p:sp>
          <p:nvSpPr>
            <p:cNvPr id="60" name="rc60"/>
            <p:cNvSpPr/>
            <p:nvPr/>
          </p:nvSpPr>
          <p:spPr>
            <a:xfrm>
              <a:off x="4077877" y="2590933"/>
              <a:ext cx="249014" cy="679087"/>
            </a:xfrm>
            <a:prstGeom prst="rect">
              <a:avLst/>
            </a:prstGeom>
            <a:solidFill>
              <a:srgbClr val="B3B3B3">
                <a:alpha val="100000"/>
              </a:srgbClr>
            </a:solidFill>
          </p:spPr>
          <p:txBody>
            <a:bodyPr/>
            <a:lstStyle/>
            <a:p/>
          </p:txBody>
        </p:sp>
        <p:sp>
          <p:nvSpPr>
            <p:cNvPr id="61" name="rc61"/>
            <p:cNvSpPr/>
            <p:nvPr/>
          </p:nvSpPr>
          <p:spPr>
            <a:xfrm>
              <a:off x="4354560" y="2416056"/>
              <a:ext cx="249014" cy="460286"/>
            </a:xfrm>
            <a:prstGeom prst="rect">
              <a:avLst/>
            </a:prstGeom>
            <a:solidFill>
              <a:srgbClr val="B3B3B3">
                <a:alpha val="100000"/>
              </a:srgbClr>
            </a:solidFill>
          </p:spPr>
          <p:txBody>
            <a:bodyPr/>
            <a:lstStyle/>
            <a:p/>
          </p:txBody>
        </p:sp>
        <p:sp>
          <p:nvSpPr>
            <p:cNvPr id="62" name="rc62"/>
            <p:cNvSpPr/>
            <p:nvPr/>
          </p:nvSpPr>
          <p:spPr>
            <a:xfrm>
              <a:off x="4631242" y="2162710"/>
              <a:ext cx="249014" cy="622158"/>
            </a:xfrm>
            <a:prstGeom prst="rect">
              <a:avLst/>
            </a:prstGeom>
            <a:solidFill>
              <a:srgbClr val="B3B3B3">
                <a:alpha val="100000"/>
              </a:srgbClr>
            </a:solidFill>
          </p:spPr>
          <p:txBody>
            <a:bodyPr/>
            <a:lstStyle/>
            <a:p/>
          </p:txBody>
        </p:sp>
        <p:sp>
          <p:nvSpPr>
            <p:cNvPr id="63" name="rc63"/>
            <p:cNvSpPr/>
            <p:nvPr/>
          </p:nvSpPr>
          <p:spPr>
            <a:xfrm>
              <a:off x="4907924" y="2223047"/>
              <a:ext cx="249014" cy="550206"/>
            </a:xfrm>
            <a:prstGeom prst="rect">
              <a:avLst/>
            </a:prstGeom>
            <a:solidFill>
              <a:srgbClr val="B3B3B3">
                <a:alpha val="100000"/>
              </a:srgbClr>
            </a:solidFill>
          </p:spPr>
          <p:txBody>
            <a:bodyPr/>
            <a:lstStyle/>
            <a:p/>
          </p:txBody>
        </p:sp>
        <p:sp>
          <p:nvSpPr>
            <p:cNvPr id="64" name="rc64"/>
            <p:cNvSpPr/>
            <p:nvPr/>
          </p:nvSpPr>
          <p:spPr>
            <a:xfrm>
              <a:off x="5184607" y="2762062"/>
              <a:ext cx="249014" cy="793982"/>
            </a:xfrm>
            <a:prstGeom prst="rect">
              <a:avLst/>
            </a:prstGeom>
            <a:solidFill>
              <a:srgbClr val="B3B3B3">
                <a:alpha val="100000"/>
              </a:srgbClr>
            </a:solidFill>
          </p:spPr>
          <p:txBody>
            <a:bodyPr/>
            <a:lstStyle/>
            <a:p/>
          </p:txBody>
        </p:sp>
        <p:sp>
          <p:nvSpPr>
            <p:cNvPr id="65" name="rc65"/>
            <p:cNvSpPr/>
            <p:nvPr/>
          </p:nvSpPr>
          <p:spPr>
            <a:xfrm>
              <a:off x="5461289" y="3070510"/>
              <a:ext cx="249014" cy="562189"/>
            </a:xfrm>
            <a:prstGeom prst="rect">
              <a:avLst/>
            </a:prstGeom>
            <a:solidFill>
              <a:srgbClr val="B3B3B3">
                <a:alpha val="100000"/>
              </a:srgbClr>
            </a:solidFill>
          </p:spPr>
          <p:txBody>
            <a:bodyPr/>
            <a:lstStyle/>
            <a:p/>
          </p:txBody>
        </p:sp>
        <p:sp>
          <p:nvSpPr>
            <p:cNvPr id="66" name="rc66"/>
            <p:cNvSpPr/>
            <p:nvPr/>
          </p:nvSpPr>
          <p:spPr>
            <a:xfrm>
              <a:off x="5737971" y="3467215"/>
              <a:ext cx="249014" cy="81290"/>
            </a:xfrm>
            <a:prstGeom prst="rect">
              <a:avLst/>
            </a:prstGeom>
            <a:solidFill>
              <a:srgbClr val="B3B3B3">
                <a:alpha val="100000"/>
              </a:srgbClr>
            </a:solidFill>
          </p:spPr>
          <p:txBody>
            <a:bodyPr/>
            <a:lstStyle/>
            <a:p/>
          </p:txBody>
        </p:sp>
        <p:sp>
          <p:nvSpPr>
            <p:cNvPr id="67" name="rc67"/>
            <p:cNvSpPr/>
            <p:nvPr/>
          </p:nvSpPr>
          <p:spPr>
            <a:xfrm>
              <a:off x="6014654" y="3379708"/>
              <a:ext cx="249014" cy="82312"/>
            </a:xfrm>
            <a:prstGeom prst="rect">
              <a:avLst/>
            </a:prstGeom>
            <a:solidFill>
              <a:srgbClr val="B3B3B3">
                <a:alpha val="100000"/>
              </a:srgbClr>
            </a:solidFill>
          </p:spPr>
          <p:txBody>
            <a:bodyPr/>
            <a:lstStyle/>
            <a:p/>
          </p:txBody>
        </p:sp>
        <p:sp>
          <p:nvSpPr>
            <p:cNvPr id="68" name="rc68"/>
            <p:cNvSpPr/>
            <p:nvPr/>
          </p:nvSpPr>
          <p:spPr>
            <a:xfrm>
              <a:off x="6291336" y="3035870"/>
              <a:ext cx="249014" cy="335099"/>
            </a:xfrm>
            <a:prstGeom prst="rect">
              <a:avLst/>
            </a:prstGeom>
            <a:solidFill>
              <a:srgbClr val="B3B3B3">
                <a:alpha val="100000"/>
              </a:srgbClr>
            </a:solidFill>
          </p:spPr>
          <p:txBody>
            <a:bodyPr/>
            <a:lstStyle/>
            <a:p/>
          </p:txBody>
        </p:sp>
        <p:sp>
          <p:nvSpPr>
            <p:cNvPr id="69" name="rc69"/>
            <p:cNvSpPr/>
            <p:nvPr/>
          </p:nvSpPr>
          <p:spPr>
            <a:xfrm>
              <a:off x="6568018" y="2850714"/>
              <a:ext cx="249014" cy="511463"/>
            </a:xfrm>
            <a:prstGeom prst="rect">
              <a:avLst/>
            </a:prstGeom>
            <a:solidFill>
              <a:srgbClr val="B3B3B3">
                <a:alpha val="100000"/>
              </a:srgbClr>
            </a:solidFill>
          </p:spPr>
          <p:txBody>
            <a:bodyPr/>
            <a:lstStyle/>
            <a:p/>
          </p:txBody>
        </p:sp>
        <p:sp>
          <p:nvSpPr>
            <p:cNvPr id="70" name="rc70"/>
            <p:cNvSpPr/>
            <p:nvPr/>
          </p:nvSpPr>
          <p:spPr>
            <a:xfrm>
              <a:off x="6844701" y="2492466"/>
              <a:ext cx="249014" cy="345296"/>
            </a:xfrm>
            <a:prstGeom prst="rect">
              <a:avLst/>
            </a:prstGeom>
            <a:solidFill>
              <a:srgbClr val="B3B3B3">
                <a:alpha val="100000"/>
              </a:srgbClr>
            </a:solidFill>
          </p:spPr>
          <p:txBody>
            <a:bodyPr/>
            <a:lstStyle/>
            <a:p/>
          </p:txBody>
        </p:sp>
        <p:sp>
          <p:nvSpPr>
            <p:cNvPr id="71" name="rc71"/>
            <p:cNvSpPr/>
            <p:nvPr/>
          </p:nvSpPr>
          <p:spPr>
            <a:xfrm>
              <a:off x="7121383" y="3085042"/>
              <a:ext cx="249014" cy="262861"/>
            </a:xfrm>
            <a:prstGeom prst="rect">
              <a:avLst/>
            </a:prstGeom>
            <a:solidFill>
              <a:srgbClr val="B3B3B3">
                <a:alpha val="100000"/>
              </a:srgbClr>
            </a:solidFill>
          </p:spPr>
          <p:txBody>
            <a:bodyPr/>
            <a:lstStyle/>
            <a:p/>
          </p:txBody>
        </p:sp>
        <p:sp>
          <p:nvSpPr>
            <p:cNvPr id="72" name="rc72"/>
            <p:cNvSpPr/>
            <p:nvPr/>
          </p:nvSpPr>
          <p:spPr>
            <a:xfrm>
              <a:off x="7398065" y="3160716"/>
              <a:ext cx="249014" cy="534692"/>
            </a:xfrm>
            <a:prstGeom prst="rect">
              <a:avLst/>
            </a:prstGeom>
            <a:solidFill>
              <a:srgbClr val="B3B3B3">
                <a:alpha val="100000"/>
              </a:srgbClr>
            </a:solidFill>
          </p:spPr>
          <p:txBody>
            <a:bodyPr/>
            <a:lstStyle/>
            <a:p/>
          </p:txBody>
        </p:sp>
        <p:sp>
          <p:nvSpPr>
            <p:cNvPr id="73" name="rc73"/>
            <p:cNvSpPr/>
            <p:nvPr/>
          </p:nvSpPr>
          <p:spPr>
            <a:xfrm>
              <a:off x="7674748" y="2969166"/>
              <a:ext cx="249014" cy="361792"/>
            </a:xfrm>
            <a:prstGeom prst="rect">
              <a:avLst/>
            </a:prstGeom>
            <a:solidFill>
              <a:srgbClr val="B3B3B3">
                <a:alpha val="100000"/>
              </a:srgbClr>
            </a:solidFill>
          </p:spPr>
          <p:txBody>
            <a:bodyPr/>
            <a:lstStyle/>
            <a:p/>
          </p:txBody>
        </p:sp>
        <p:sp>
          <p:nvSpPr>
            <p:cNvPr id="74" name="rc74"/>
            <p:cNvSpPr/>
            <p:nvPr/>
          </p:nvSpPr>
          <p:spPr>
            <a:xfrm>
              <a:off x="7951430" y="3044881"/>
              <a:ext cx="249014" cy="276262"/>
            </a:xfrm>
            <a:prstGeom prst="rect">
              <a:avLst/>
            </a:prstGeom>
            <a:solidFill>
              <a:srgbClr val="B3B3B3">
                <a:alpha val="100000"/>
              </a:srgbClr>
            </a:solidFill>
          </p:spPr>
          <p:txBody>
            <a:bodyPr/>
            <a:lstStyle/>
            <a:p/>
          </p:txBody>
        </p:sp>
        <p:sp>
          <p:nvSpPr>
            <p:cNvPr id="75" name="pl75"/>
            <p:cNvSpPr/>
            <p:nvPr/>
          </p:nvSpPr>
          <p:spPr>
            <a:xfrm>
              <a:off x="1435561" y="1079121"/>
              <a:ext cx="6640376" cy="342185"/>
            </a:xfrm>
            <a:custGeom>
              <a:avLst/>
              <a:pathLst>
                <a:path w="6640376" h="342185">
                  <a:moveTo>
                    <a:pt x="0" y="114061"/>
                  </a:moveTo>
                  <a:lnTo>
                    <a:pt x="276682" y="114061"/>
                  </a:lnTo>
                  <a:lnTo>
                    <a:pt x="553364" y="114061"/>
                  </a:lnTo>
                  <a:lnTo>
                    <a:pt x="830047" y="142577"/>
                  </a:lnTo>
                  <a:lnTo>
                    <a:pt x="1106729" y="142577"/>
                  </a:lnTo>
                  <a:lnTo>
                    <a:pt x="1383411" y="171092"/>
                  </a:lnTo>
                  <a:lnTo>
                    <a:pt x="1660094" y="171092"/>
                  </a:lnTo>
                  <a:lnTo>
                    <a:pt x="1936776" y="142577"/>
                  </a:lnTo>
                  <a:lnTo>
                    <a:pt x="2213458" y="85546"/>
                  </a:lnTo>
                  <a:lnTo>
                    <a:pt x="2490141" y="57030"/>
                  </a:lnTo>
                  <a:lnTo>
                    <a:pt x="2766823" y="171092"/>
                  </a:lnTo>
                  <a:lnTo>
                    <a:pt x="3043505" y="313670"/>
                  </a:lnTo>
                  <a:lnTo>
                    <a:pt x="3320188" y="342185"/>
                  </a:lnTo>
                  <a:lnTo>
                    <a:pt x="3596870" y="342185"/>
                  </a:lnTo>
                  <a:lnTo>
                    <a:pt x="3873552" y="57030"/>
                  </a:lnTo>
                  <a:lnTo>
                    <a:pt x="4150235" y="28515"/>
                  </a:lnTo>
                  <a:lnTo>
                    <a:pt x="4426917" y="57030"/>
                  </a:lnTo>
                  <a:lnTo>
                    <a:pt x="4703599" y="85546"/>
                  </a:lnTo>
                  <a:lnTo>
                    <a:pt x="4980282" y="114061"/>
                  </a:lnTo>
                  <a:lnTo>
                    <a:pt x="5256964" y="114061"/>
                  </a:lnTo>
                  <a:lnTo>
                    <a:pt x="5533646" y="285154"/>
                  </a:lnTo>
                  <a:lnTo>
                    <a:pt x="5810329" y="114061"/>
                  </a:lnTo>
                  <a:lnTo>
                    <a:pt x="6087011" y="0"/>
                  </a:lnTo>
                  <a:lnTo>
                    <a:pt x="6363693" y="114061"/>
                  </a:lnTo>
                  <a:lnTo>
                    <a:pt x="6640376" y="114061"/>
                  </a:lnTo>
                </a:path>
              </a:pathLst>
            </a:custGeom>
            <a:ln w="27101" cap="flat">
              <a:solidFill>
                <a:srgbClr val="0058AB">
                  <a:alpha val="50196"/>
                </a:srgbClr>
              </a:solidFill>
              <a:prstDash val="solid"/>
              <a:round/>
            </a:ln>
          </p:spPr>
          <p:txBody>
            <a:bodyPr/>
            <a:lstStyle/>
            <a:p/>
          </p:txBody>
        </p:sp>
        <p:sp>
          <p:nvSpPr>
            <p:cNvPr id="76" name="pl76"/>
            <p:cNvSpPr/>
            <p:nvPr/>
          </p:nvSpPr>
          <p:spPr>
            <a:xfrm>
              <a:off x="1435561" y="1164668"/>
              <a:ext cx="6640376" cy="484763"/>
            </a:xfrm>
            <a:custGeom>
              <a:avLst/>
              <a:pathLst>
                <a:path w="6640376" h="484763">
                  <a:moveTo>
                    <a:pt x="0" y="285154"/>
                  </a:moveTo>
                  <a:lnTo>
                    <a:pt x="276682" y="285154"/>
                  </a:lnTo>
                  <a:lnTo>
                    <a:pt x="553364" y="313670"/>
                  </a:lnTo>
                  <a:lnTo>
                    <a:pt x="830047" y="342185"/>
                  </a:lnTo>
                  <a:lnTo>
                    <a:pt x="1106729" y="342185"/>
                  </a:lnTo>
                  <a:lnTo>
                    <a:pt x="1383411" y="370701"/>
                  </a:lnTo>
                  <a:lnTo>
                    <a:pt x="1660094" y="399216"/>
                  </a:lnTo>
                  <a:lnTo>
                    <a:pt x="1936776" y="427732"/>
                  </a:lnTo>
                  <a:lnTo>
                    <a:pt x="2213458" y="228123"/>
                  </a:lnTo>
                  <a:lnTo>
                    <a:pt x="2490141" y="28515"/>
                  </a:lnTo>
                  <a:lnTo>
                    <a:pt x="2766823" y="342185"/>
                  </a:lnTo>
                  <a:lnTo>
                    <a:pt x="3043505" y="399216"/>
                  </a:lnTo>
                  <a:lnTo>
                    <a:pt x="3320188" y="484763"/>
                  </a:lnTo>
                  <a:lnTo>
                    <a:pt x="3596870" y="456247"/>
                  </a:lnTo>
                  <a:lnTo>
                    <a:pt x="3873552" y="256639"/>
                  </a:lnTo>
                  <a:lnTo>
                    <a:pt x="4150235" y="142577"/>
                  </a:lnTo>
                  <a:lnTo>
                    <a:pt x="4426917" y="0"/>
                  </a:lnTo>
                  <a:lnTo>
                    <a:pt x="4703599" y="28515"/>
                  </a:lnTo>
                  <a:lnTo>
                    <a:pt x="4980282" y="142577"/>
                  </a:lnTo>
                  <a:lnTo>
                    <a:pt x="5256964" y="199608"/>
                  </a:lnTo>
                  <a:lnTo>
                    <a:pt x="5533646" y="313670"/>
                  </a:lnTo>
                  <a:lnTo>
                    <a:pt x="5810329" y="114061"/>
                  </a:lnTo>
                  <a:lnTo>
                    <a:pt x="6087011" y="85546"/>
                  </a:lnTo>
                  <a:lnTo>
                    <a:pt x="6363693" y="142577"/>
                  </a:lnTo>
                  <a:lnTo>
                    <a:pt x="6640376" y="114061"/>
                  </a:lnTo>
                </a:path>
              </a:pathLst>
            </a:custGeom>
            <a:ln w="27101" cap="flat">
              <a:solidFill>
                <a:srgbClr val="333333">
                  <a:alpha val="50196"/>
                </a:srgbClr>
              </a:solidFill>
              <a:prstDash val="solid"/>
              <a:round/>
            </a:ln>
          </p:spPr>
          <p:txBody>
            <a:bodyPr/>
            <a:lstStyle/>
            <a:p/>
          </p:txBody>
        </p:sp>
        <p:sp>
          <p:nvSpPr>
            <p:cNvPr id="77" name="tx77"/>
            <p:cNvSpPr/>
            <p:nvPr/>
          </p:nvSpPr>
          <p:spPr>
            <a:xfrm>
              <a:off x="6632236"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908918"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185600"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46228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8965"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8015647"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32236"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4" name="tx84"/>
            <p:cNvSpPr/>
            <p:nvPr/>
          </p:nvSpPr>
          <p:spPr>
            <a:xfrm>
              <a:off x="6908918"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5" name="tx85"/>
            <p:cNvSpPr/>
            <p:nvPr/>
          </p:nvSpPr>
          <p:spPr>
            <a:xfrm>
              <a:off x="7185600"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7462283"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7738965"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8" name="tx88"/>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9" name="tx89"/>
            <p:cNvSpPr/>
            <p:nvPr/>
          </p:nvSpPr>
          <p:spPr>
            <a:xfrm>
              <a:off x="1375271" y="3658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2758683" y="35672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1" name="tx91"/>
            <p:cNvSpPr/>
            <p:nvPr/>
          </p:nvSpPr>
          <p:spPr>
            <a:xfrm>
              <a:off x="4142095" y="35330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 name="tx92"/>
            <p:cNvSpPr/>
            <p:nvPr/>
          </p:nvSpPr>
          <p:spPr>
            <a:xfrm>
              <a:off x="5525506" y="37127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3" name="tx93"/>
            <p:cNvSpPr/>
            <p:nvPr/>
          </p:nvSpPr>
          <p:spPr>
            <a:xfrm>
              <a:off x="6632236" y="35774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6908918" y="33152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5" name="tx95"/>
            <p:cNvSpPr/>
            <p:nvPr/>
          </p:nvSpPr>
          <p:spPr>
            <a:xfrm>
              <a:off x="7185600" y="3570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6" name="tx96"/>
            <p:cNvSpPr/>
            <p:nvPr/>
          </p:nvSpPr>
          <p:spPr>
            <a:xfrm>
              <a:off x="7462283" y="37440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7738965" y="3561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8" name="tx98"/>
            <p:cNvSpPr/>
            <p:nvPr/>
          </p:nvSpPr>
          <p:spPr>
            <a:xfrm>
              <a:off x="8015647" y="35582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9" name="tx99"/>
            <p:cNvSpPr/>
            <p:nvPr/>
          </p:nvSpPr>
          <p:spPr>
            <a:xfrm>
              <a:off x="1375271" y="3222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2758683" y="29690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1" name="tx101"/>
            <p:cNvSpPr/>
            <p:nvPr/>
          </p:nvSpPr>
          <p:spPr>
            <a:xfrm>
              <a:off x="4142095" y="28900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2" name="tx102"/>
            <p:cNvSpPr/>
            <p:nvPr/>
          </p:nvSpPr>
          <p:spPr>
            <a:xfrm>
              <a:off x="5525506" y="33124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3" name="tx103"/>
            <p:cNvSpPr/>
            <p:nvPr/>
          </p:nvSpPr>
          <p:spPr>
            <a:xfrm>
              <a:off x="6632236" y="30659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6908918" y="26246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7185600" y="3176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6" name="tx106"/>
            <p:cNvSpPr/>
            <p:nvPr/>
          </p:nvSpPr>
          <p:spPr>
            <a:xfrm>
              <a:off x="7462283" y="33875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7" name="tx107"/>
            <p:cNvSpPr/>
            <p:nvPr/>
          </p:nvSpPr>
          <p:spPr>
            <a:xfrm>
              <a:off x="7738965" y="31109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8" name="tx108"/>
            <p:cNvSpPr/>
            <p:nvPr/>
          </p:nvSpPr>
          <p:spPr>
            <a:xfrm>
              <a:off x="8015647" y="3142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9" name="tx109"/>
            <p:cNvSpPr/>
            <p:nvPr/>
          </p:nvSpPr>
          <p:spPr>
            <a:xfrm>
              <a:off x="1375271" y="2883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0" name="tx110"/>
            <p:cNvSpPr/>
            <p:nvPr/>
          </p:nvSpPr>
          <p:spPr>
            <a:xfrm>
              <a:off x="2758683" y="2559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1" name="tx111"/>
            <p:cNvSpPr/>
            <p:nvPr/>
          </p:nvSpPr>
          <p:spPr>
            <a:xfrm>
              <a:off x="4142095" y="24728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 name="tx112"/>
            <p:cNvSpPr/>
            <p:nvPr/>
          </p:nvSpPr>
          <p:spPr>
            <a:xfrm>
              <a:off x="5525506" y="2952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3" name="tx113"/>
            <p:cNvSpPr/>
            <p:nvPr/>
          </p:nvSpPr>
          <p:spPr>
            <a:xfrm>
              <a:off x="6632236" y="27339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4" name="tx114"/>
            <p:cNvSpPr/>
            <p:nvPr/>
          </p:nvSpPr>
          <p:spPr>
            <a:xfrm>
              <a:off x="6878773" y="23744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15" name="tx115"/>
            <p:cNvSpPr/>
            <p:nvPr/>
          </p:nvSpPr>
          <p:spPr>
            <a:xfrm>
              <a:off x="7185600" y="2967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6" name="tx116"/>
            <p:cNvSpPr/>
            <p:nvPr/>
          </p:nvSpPr>
          <p:spPr>
            <a:xfrm>
              <a:off x="7462283" y="30426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7" name="tx117"/>
            <p:cNvSpPr/>
            <p:nvPr/>
          </p:nvSpPr>
          <p:spPr>
            <a:xfrm>
              <a:off x="7738965" y="28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8" name="tx118"/>
            <p:cNvSpPr/>
            <p:nvPr/>
          </p:nvSpPr>
          <p:spPr>
            <a:xfrm>
              <a:off x="8015647" y="29268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19" name="tx119"/>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55386" y="31399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1" name="tx121"/>
            <p:cNvSpPr/>
            <p:nvPr/>
          </p:nvSpPr>
          <p:spPr>
            <a:xfrm>
              <a:off x="577692" y="245827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17766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3" name="tx123"/>
            <p:cNvSpPr/>
            <p:nvPr/>
          </p:nvSpPr>
          <p:spPr>
            <a:xfrm>
              <a:off x="577692" y="10950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4" name="tx12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1" name="pl14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2" name="pl14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3" name="tx14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70912" y="4778716"/>
              <a:ext cx="201456" cy="201456"/>
            </a:xfrm>
            <a:prstGeom prst="rect">
              <a:avLst/>
            </a:prstGeom>
            <a:solidFill>
              <a:srgbClr val="B3B3B3">
                <a:alpha val="100000"/>
              </a:srgbClr>
            </a:solidFill>
          </p:spPr>
          <p:txBody>
            <a:bodyPr/>
            <a:lstStyle/>
            <a:p/>
          </p:txBody>
        </p:sp>
        <p:sp>
          <p:nvSpPr>
            <p:cNvPr id="146" name="rc146"/>
            <p:cNvSpPr/>
            <p:nvPr/>
          </p:nvSpPr>
          <p:spPr>
            <a:xfrm>
              <a:off x="5573066" y="4778716"/>
              <a:ext cx="201456" cy="201456"/>
            </a:xfrm>
            <a:prstGeom prst="rect">
              <a:avLst/>
            </a:prstGeom>
            <a:solidFill>
              <a:srgbClr val="1CABE2">
                <a:alpha val="100000"/>
              </a:srgbClr>
            </a:solidFill>
          </p:spPr>
          <p:txBody>
            <a:bodyPr/>
            <a:lstStyle/>
            <a:p/>
          </p:txBody>
        </p:sp>
        <p:sp>
          <p:nvSpPr>
            <p:cNvPr id="147" name="tx14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966584" y="467611"/>
              <a:ext cx="73616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Zambia, 2000-2024</a:t>
              </a:r>
            </a:p>
          </p:txBody>
        </p:sp>
        <p:sp>
          <p:nvSpPr>
            <p:cNvPr id="150" name="pl150"/>
            <p:cNvSpPr/>
            <p:nvPr/>
          </p:nvSpPr>
          <p:spPr>
            <a:xfrm>
              <a:off x="22291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654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017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3806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473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9836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199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3444695" cy="164676"/>
            </a:xfrm>
            <a:prstGeom prst="rect">
              <a:avLst/>
            </a:prstGeom>
            <a:solidFill>
              <a:srgbClr val="1CABE2">
                <a:alpha val="100000"/>
              </a:srgbClr>
            </a:solidFill>
          </p:spPr>
          <p:txBody>
            <a:bodyPr/>
            <a:lstStyle/>
            <a:p/>
          </p:txBody>
        </p:sp>
        <p:sp>
          <p:nvSpPr>
            <p:cNvPr id="162" name="rc162"/>
            <p:cNvSpPr/>
            <p:nvPr/>
          </p:nvSpPr>
          <p:spPr>
            <a:xfrm>
              <a:off x="1311054" y="5444954"/>
              <a:ext cx="3654950" cy="164676"/>
            </a:xfrm>
            <a:prstGeom prst="rect">
              <a:avLst/>
            </a:prstGeom>
            <a:solidFill>
              <a:srgbClr val="1CABE2">
                <a:alpha val="100000"/>
              </a:srgbClr>
            </a:solidFill>
          </p:spPr>
          <p:txBody>
            <a:bodyPr/>
            <a:lstStyle/>
            <a:p/>
          </p:txBody>
        </p:sp>
        <p:sp>
          <p:nvSpPr>
            <p:cNvPr id="163" name="rc163"/>
            <p:cNvSpPr/>
            <p:nvPr/>
          </p:nvSpPr>
          <p:spPr>
            <a:xfrm>
              <a:off x="1311054" y="5239108"/>
              <a:ext cx="3721056" cy="164676"/>
            </a:xfrm>
            <a:prstGeom prst="rect">
              <a:avLst/>
            </a:prstGeom>
            <a:solidFill>
              <a:srgbClr val="1CABE2">
                <a:alpha val="100000"/>
              </a:srgbClr>
            </a:solidFill>
          </p:spPr>
          <p:txBody>
            <a:bodyPr/>
            <a:lstStyle/>
            <a:p/>
          </p:txBody>
        </p:sp>
        <p:sp>
          <p:nvSpPr>
            <p:cNvPr id="164" name="rc164"/>
            <p:cNvSpPr/>
            <p:nvPr/>
          </p:nvSpPr>
          <p:spPr>
            <a:xfrm>
              <a:off x="4755749" y="5650800"/>
              <a:ext cx="3444695" cy="164676"/>
            </a:xfrm>
            <a:prstGeom prst="rect">
              <a:avLst/>
            </a:prstGeom>
            <a:solidFill>
              <a:srgbClr val="B3B3B3">
                <a:alpha val="100000"/>
              </a:srgbClr>
            </a:solidFill>
          </p:spPr>
          <p:txBody>
            <a:bodyPr/>
            <a:lstStyle/>
            <a:p/>
          </p:txBody>
        </p:sp>
        <p:sp>
          <p:nvSpPr>
            <p:cNvPr id="165" name="rc165"/>
            <p:cNvSpPr/>
            <p:nvPr/>
          </p:nvSpPr>
          <p:spPr>
            <a:xfrm>
              <a:off x="4966004" y="5444954"/>
              <a:ext cx="2436664" cy="164676"/>
            </a:xfrm>
            <a:prstGeom prst="rect">
              <a:avLst/>
            </a:prstGeom>
            <a:solidFill>
              <a:srgbClr val="B3B3B3">
                <a:alpha val="100000"/>
              </a:srgbClr>
            </a:solidFill>
          </p:spPr>
          <p:txBody>
            <a:bodyPr/>
            <a:lstStyle/>
            <a:p/>
          </p:txBody>
        </p:sp>
        <p:sp>
          <p:nvSpPr>
            <p:cNvPr id="166" name="rc166"/>
            <p:cNvSpPr/>
            <p:nvPr/>
          </p:nvSpPr>
          <p:spPr>
            <a:xfrm>
              <a:off x="5032110" y="5239108"/>
              <a:ext cx="1860620" cy="164676"/>
            </a:xfrm>
            <a:prstGeom prst="rect">
              <a:avLst/>
            </a:prstGeom>
            <a:solidFill>
              <a:srgbClr val="B3B3B3">
                <a:alpha val="100000"/>
              </a:srgbClr>
            </a:solidFill>
          </p:spPr>
          <p:txBody>
            <a:bodyPr/>
            <a:lstStyle/>
            <a:p/>
          </p:txBody>
        </p:sp>
        <p:sp>
          <p:nvSpPr>
            <p:cNvPr id="167" name="tx167"/>
            <p:cNvSpPr/>
            <p:nvPr/>
          </p:nvSpPr>
          <p:spPr>
            <a:xfrm>
              <a:off x="8264753" y="569141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68" name="tx168"/>
            <p:cNvSpPr/>
            <p:nvPr/>
          </p:nvSpPr>
          <p:spPr>
            <a:xfrm>
              <a:off x="751519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66.3</a:t>
              </a:r>
            </a:p>
          </p:txBody>
        </p:sp>
        <p:sp>
          <p:nvSpPr>
            <p:cNvPr id="169" name="tx169"/>
            <p:cNvSpPr/>
            <p:nvPr/>
          </p:nvSpPr>
          <p:spPr>
            <a:xfrm>
              <a:off x="700525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60.8</a:t>
              </a:r>
            </a:p>
          </p:txBody>
        </p:sp>
        <p:sp>
          <p:nvSpPr>
            <p:cNvPr id="170" name="tx170"/>
            <p:cNvSpPr/>
            <p:nvPr/>
          </p:nvSpPr>
          <p:spPr>
            <a:xfrm>
              <a:off x="2920875"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a:t>
              </a:r>
            </a:p>
          </p:txBody>
        </p:sp>
        <p:sp>
          <p:nvSpPr>
            <p:cNvPr id="171" name="tx171"/>
            <p:cNvSpPr/>
            <p:nvPr/>
          </p:nvSpPr>
          <p:spPr>
            <a:xfrm>
              <a:off x="302600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39.8</a:t>
              </a:r>
            </a:p>
          </p:txBody>
        </p:sp>
        <p:sp>
          <p:nvSpPr>
            <p:cNvPr id="172" name="tx172"/>
            <p:cNvSpPr/>
            <p:nvPr/>
          </p:nvSpPr>
          <p:spPr>
            <a:xfrm>
              <a:off x="305905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40.5</a:t>
              </a:r>
            </a:p>
          </p:txBody>
        </p:sp>
        <p:sp>
          <p:nvSpPr>
            <p:cNvPr id="173" name="tx173"/>
            <p:cNvSpPr/>
            <p:nvPr/>
          </p:nvSpPr>
          <p:spPr>
            <a:xfrm>
              <a:off x="636557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a:t>
              </a:r>
            </a:p>
          </p:txBody>
        </p:sp>
        <p:sp>
          <p:nvSpPr>
            <p:cNvPr id="174" name="tx174"/>
            <p:cNvSpPr/>
            <p:nvPr/>
          </p:nvSpPr>
          <p:spPr>
            <a:xfrm>
              <a:off x="607180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26.5</a:t>
              </a:r>
            </a:p>
          </p:txBody>
        </p:sp>
        <p:sp>
          <p:nvSpPr>
            <p:cNvPr id="175" name="tx175"/>
            <p:cNvSpPr/>
            <p:nvPr/>
          </p:nvSpPr>
          <p:spPr>
            <a:xfrm>
              <a:off x="5849894"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20.3</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02305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485934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669563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3" name="tx18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Zambia.
In 2024, DTP1 coverage in Zambia remained constant 94%. The number of children missing out on any DTP vaccination (zero-dose children) increased from 40,000 in 2023 to 41,000 in 2024.
DTP3 coverage remained relatively constant within 1% at 91% in 2024, leaving 61,000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342843"/>
            </a:xfrm>
            <a:custGeom>
              <a:avLst/>
              <a:pathLst>
                <a:path w="3397293" h="342843">
                  <a:moveTo>
                    <a:pt x="0" y="114281"/>
                  </a:moveTo>
                  <a:lnTo>
                    <a:pt x="141553" y="114281"/>
                  </a:lnTo>
                  <a:lnTo>
                    <a:pt x="283107" y="114281"/>
                  </a:lnTo>
                  <a:lnTo>
                    <a:pt x="424661" y="142851"/>
                  </a:lnTo>
                  <a:lnTo>
                    <a:pt x="566215" y="142851"/>
                  </a:lnTo>
                  <a:lnTo>
                    <a:pt x="707769" y="171421"/>
                  </a:lnTo>
                  <a:lnTo>
                    <a:pt x="849323" y="171421"/>
                  </a:lnTo>
                  <a:lnTo>
                    <a:pt x="990877" y="142851"/>
                  </a:lnTo>
                  <a:lnTo>
                    <a:pt x="1132431" y="85710"/>
                  </a:lnTo>
                  <a:lnTo>
                    <a:pt x="1273984" y="57140"/>
                  </a:lnTo>
                  <a:lnTo>
                    <a:pt x="1415538" y="171421"/>
                  </a:lnTo>
                  <a:lnTo>
                    <a:pt x="1557092" y="314272"/>
                  </a:lnTo>
                  <a:lnTo>
                    <a:pt x="1698646" y="342843"/>
                  </a:lnTo>
                  <a:lnTo>
                    <a:pt x="1840200" y="342843"/>
                  </a:lnTo>
                  <a:lnTo>
                    <a:pt x="1981754" y="57140"/>
                  </a:lnTo>
                  <a:lnTo>
                    <a:pt x="2123308" y="28570"/>
                  </a:lnTo>
                  <a:lnTo>
                    <a:pt x="2264862" y="57140"/>
                  </a:lnTo>
                  <a:lnTo>
                    <a:pt x="2406416" y="85710"/>
                  </a:lnTo>
                  <a:lnTo>
                    <a:pt x="2547969" y="114281"/>
                  </a:lnTo>
                  <a:lnTo>
                    <a:pt x="2689523" y="114281"/>
                  </a:lnTo>
                  <a:lnTo>
                    <a:pt x="2831077" y="285702"/>
                  </a:lnTo>
                  <a:lnTo>
                    <a:pt x="2972631" y="114281"/>
                  </a:lnTo>
                  <a:lnTo>
                    <a:pt x="3114185" y="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342843"/>
            </a:xfrm>
            <a:custGeom>
              <a:avLst/>
              <a:pathLst>
                <a:path w="3397293" h="342843">
                  <a:moveTo>
                    <a:pt x="0" y="114281"/>
                  </a:moveTo>
                  <a:lnTo>
                    <a:pt x="141553" y="114281"/>
                  </a:lnTo>
                  <a:lnTo>
                    <a:pt x="283107" y="114281"/>
                  </a:lnTo>
                  <a:lnTo>
                    <a:pt x="424661" y="142851"/>
                  </a:lnTo>
                  <a:lnTo>
                    <a:pt x="566215" y="142851"/>
                  </a:lnTo>
                  <a:lnTo>
                    <a:pt x="707769" y="171421"/>
                  </a:lnTo>
                  <a:lnTo>
                    <a:pt x="849323" y="171421"/>
                  </a:lnTo>
                  <a:lnTo>
                    <a:pt x="990877" y="142851"/>
                  </a:lnTo>
                  <a:lnTo>
                    <a:pt x="1132431" y="85710"/>
                  </a:lnTo>
                  <a:lnTo>
                    <a:pt x="1273984" y="57140"/>
                  </a:lnTo>
                  <a:lnTo>
                    <a:pt x="1415538" y="171421"/>
                  </a:lnTo>
                  <a:lnTo>
                    <a:pt x="1557092" y="314272"/>
                  </a:lnTo>
                  <a:lnTo>
                    <a:pt x="1698646" y="342843"/>
                  </a:lnTo>
                  <a:lnTo>
                    <a:pt x="1840200" y="342843"/>
                  </a:lnTo>
                  <a:lnTo>
                    <a:pt x="1981754" y="57140"/>
                  </a:lnTo>
                  <a:lnTo>
                    <a:pt x="2123308" y="28570"/>
                  </a:lnTo>
                  <a:lnTo>
                    <a:pt x="2264862" y="57140"/>
                  </a:lnTo>
                  <a:lnTo>
                    <a:pt x="2406416" y="85710"/>
                  </a:lnTo>
                  <a:lnTo>
                    <a:pt x="2547969" y="114281"/>
                  </a:lnTo>
                  <a:lnTo>
                    <a:pt x="2689523" y="114281"/>
                  </a:lnTo>
                  <a:lnTo>
                    <a:pt x="2831077" y="285702"/>
                  </a:lnTo>
                  <a:lnTo>
                    <a:pt x="2972631" y="114281"/>
                  </a:lnTo>
                  <a:lnTo>
                    <a:pt x="3114185" y="0"/>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342843"/>
            </a:xfrm>
            <a:custGeom>
              <a:avLst/>
              <a:pathLst>
                <a:path w="3397293" h="342843">
                  <a:moveTo>
                    <a:pt x="0" y="114281"/>
                  </a:moveTo>
                  <a:lnTo>
                    <a:pt x="141553" y="114281"/>
                  </a:lnTo>
                  <a:lnTo>
                    <a:pt x="283107" y="114281"/>
                  </a:lnTo>
                  <a:lnTo>
                    <a:pt x="424661" y="142851"/>
                  </a:lnTo>
                  <a:lnTo>
                    <a:pt x="566215" y="142851"/>
                  </a:lnTo>
                  <a:lnTo>
                    <a:pt x="707769" y="171421"/>
                  </a:lnTo>
                  <a:lnTo>
                    <a:pt x="849323" y="171421"/>
                  </a:lnTo>
                  <a:lnTo>
                    <a:pt x="990877" y="142851"/>
                  </a:lnTo>
                  <a:lnTo>
                    <a:pt x="1132431" y="85710"/>
                  </a:lnTo>
                  <a:lnTo>
                    <a:pt x="1273984" y="57140"/>
                  </a:lnTo>
                  <a:lnTo>
                    <a:pt x="1415538" y="171421"/>
                  </a:lnTo>
                  <a:lnTo>
                    <a:pt x="1557092" y="314272"/>
                  </a:lnTo>
                  <a:lnTo>
                    <a:pt x="1698646" y="342843"/>
                  </a:lnTo>
                  <a:lnTo>
                    <a:pt x="1840200" y="342843"/>
                  </a:lnTo>
                  <a:lnTo>
                    <a:pt x="1981754" y="57140"/>
                  </a:lnTo>
                  <a:lnTo>
                    <a:pt x="2123308" y="28570"/>
                  </a:lnTo>
                  <a:lnTo>
                    <a:pt x="2264862" y="57140"/>
                  </a:lnTo>
                  <a:lnTo>
                    <a:pt x="2406416" y="85710"/>
                  </a:lnTo>
                  <a:lnTo>
                    <a:pt x="2547969" y="114281"/>
                  </a:lnTo>
                  <a:lnTo>
                    <a:pt x="2689523" y="114281"/>
                  </a:lnTo>
                  <a:lnTo>
                    <a:pt x="2831077" y="285702"/>
                  </a:lnTo>
                  <a:lnTo>
                    <a:pt x="2972631" y="114281"/>
                  </a:lnTo>
                  <a:lnTo>
                    <a:pt x="3114185" y="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2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2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1778"/>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0" name="tx60"/>
            <p:cNvSpPr/>
            <p:nvPr/>
          </p:nvSpPr>
          <p:spPr>
            <a:xfrm>
              <a:off x="28049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37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7017" y="472419"/>
              <a:ext cx="24651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Zambia, 2000-2024</a:t>
              </a:r>
            </a:p>
          </p:txBody>
        </p:sp>
        <p:sp>
          <p:nvSpPr>
            <p:cNvPr id="63" name="pl63"/>
            <p:cNvSpPr/>
            <p:nvPr/>
          </p:nvSpPr>
          <p:spPr>
            <a:xfrm>
              <a:off x="5267799" y="3923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63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94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25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38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348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579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810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041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27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750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1384558"/>
            </a:xfrm>
            <a:custGeom>
              <a:avLst/>
              <a:pathLst>
                <a:path w="3397293" h="1384558">
                  <a:moveTo>
                    <a:pt x="0" y="461519"/>
                  </a:moveTo>
                  <a:lnTo>
                    <a:pt x="141553" y="461519"/>
                  </a:lnTo>
                  <a:lnTo>
                    <a:pt x="283107" y="461519"/>
                  </a:lnTo>
                  <a:lnTo>
                    <a:pt x="424661" y="576899"/>
                  </a:lnTo>
                  <a:lnTo>
                    <a:pt x="566215" y="576899"/>
                  </a:lnTo>
                  <a:lnTo>
                    <a:pt x="707769" y="692279"/>
                  </a:lnTo>
                  <a:lnTo>
                    <a:pt x="849323" y="692279"/>
                  </a:lnTo>
                  <a:lnTo>
                    <a:pt x="990877" y="576899"/>
                  </a:lnTo>
                  <a:lnTo>
                    <a:pt x="1132431" y="346139"/>
                  </a:lnTo>
                  <a:lnTo>
                    <a:pt x="1273984" y="230759"/>
                  </a:lnTo>
                  <a:lnTo>
                    <a:pt x="1415538" y="692279"/>
                  </a:lnTo>
                  <a:lnTo>
                    <a:pt x="1557092" y="1269178"/>
                  </a:lnTo>
                  <a:lnTo>
                    <a:pt x="1698646" y="1384558"/>
                  </a:lnTo>
                  <a:lnTo>
                    <a:pt x="1840200" y="1384558"/>
                  </a:lnTo>
                  <a:lnTo>
                    <a:pt x="1981754" y="230759"/>
                  </a:lnTo>
                  <a:lnTo>
                    <a:pt x="2123308" y="115379"/>
                  </a:lnTo>
                  <a:lnTo>
                    <a:pt x="2264862" y="230759"/>
                  </a:lnTo>
                  <a:lnTo>
                    <a:pt x="2406416" y="346139"/>
                  </a:lnTo>
                  <a:lnTo>
                    <a:pt x="2547969" y="461519"/>
                  </a:lnTo>
                  <a:lnTo>
                    <a:pt x="2689523" y="461519"/>
                  </a:lnTo>
                  <a:lnTo>
                    <a:pt x="2831077" y="1153798"/>
                  </a:lnTo>
                  <a:lnTo>
                    <a:pt x="2972631" y="461519"/>
                  </a:lnTo>
                  <a:lnTo>
                    <a:pt x="3114185" y="0"/>
                  </a:lnTo>
                  <a:lnTo>
                    <a:pt x="3255739" y="461519"/>
                  </a:lnTo>
                  <a:lnTo>
                    <a:pt x="3397293" y="46151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481002"/>
              <a:ext cx="3397293" cy="923038"/>
            </a:xfrm>
            <a:custGeom>
              <a:avLst/>
              <a:pathLst>
                <a:path w="3397293" h="923038">
                  <a:moveTo>
                    <a:pt x="0" y="923038"/>
                  </a:moveTo>
                  <a:lnTo>
                    <a:pt x="141553" y="807659"/>
                  </a:lnTo>
                  <a:lnTo>
                    <a:pt x="283107" y="807659"/>
                  </a:lnTo>
                  <a:lnTo>
                    <a:pt x="424661" y="692279"/>
                  </a:lnTo>
                  <a:lnTo>
                    <a:pt x="566215" y="576899"/>
                  </a:lnTo>
                  <a:lnTo>
                    <a:pt x="707769" y="461519"/>
                  </a:lnTo>
                  <a:lnTo>
                    <a:pt x="849323" y="346139"/>
                  </a:lnTo>
                  <a:lnTo>
                    <a:pt x="990877" y="346139"/>
                  </a:lnTo>
                  <a:lnTo>
                    <a:pt x="1132431" y="230759"/>
                  </a:lnTo>
                  <a:lnTo>
                    <a:pt x="1273984" y="115379"/>
                  </a:lnTo>
                  <a:lnTo>
                    <a:pt x="1415538" y="115379"/>
                  </a:lnTo>
                  <a:lnTo>
                    <a:pt x="1557092" y="115379"/>
                  </a:lnTo>
                  <a:lnTo>
                    <a:pt x="1698646" y="115379"/>
                  </a:lnTo>
                  <a:lnTo>
                    <a:pt x="1840200" y="115379"/>
                  </a:lnTo>
                  <a:lnTo>
                    <a:pt x="1981754" y="115379"/>
                  </a:lnTo>
                  <a:lnTo>
                    <a:pt x="2123308" y="115379"/>
                  </a:lnTo>
                  <a:lnTo>
                    <a:pt x="2264862" y="0"/>
                  </a:lnTo>
                  <a:lnTo>
                    <a:pt x="2406416" y="0"/>
                  </a:lnTo>
                  <a:lnTo>
                    <a:pt x="2547969" y="0"/>
                  </a:lnTo>
                  <a:lnTo>
                    <a:pt x="2689523" y="0"/>
                  </a:lnTo>
                  <a:lnTo>
                    <a:pt x="2831077" y="230759"/>
                  </a:lnTo>
                  <a:lnTo>
                    <a:pt x="2972631" y="346139"/>
                  </a:lnTo>
                  <a:lnTo>
                    <a:pt x="3114185" y="115379"/>
                  </a:lnTo>
                  <a:lnTo>
                    <a:pt x="3255739" y="11537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269178"/>
                  </a:lnTo>
                  <a:lnTo>
                    <a:pt x="283107" y="1038418"/>
                  </a:lnTo>
                  <a:lnTo>
                    <a:pt x="424661" y="807659"/>
                  </a:lnTo>
                  <a:lnTo>
                    <a:pt x="566215" y="692279"/>
                  </a:lnTo>
                  <a:lnTo>
                    <a:pt x="707769" y="692279"/>
                  </a:lnTo>
                  <a:lnTo>
                    <a:pt x="849323" y="461519"/>
                  </a:lnTo>
                  <a:lnTo>
                    <a:pt x="990877" y="346139"/>
                  </a:lnTo>
                  <a:lnTo>
                    <a:pt x="1132431" y="346139"/>
                  </a:lnTo>
                  <a:lnTo>
                    <a:pt x="1273984" y="230759"/>
                  </a:lnTo>
                  <a:lnTo>
                    <a:pt x="1415538" y="115379"/>
                  </a:lnTo>
                  <a:lnTo>
                    <a:pt x="1557092" y="0"/>
                  </a:lnTo>
                  <a:lnTo>
                    <a:pt x="1698646" y="115379"/>
                  </a:lnTo>
                  <a:lnTo>
                    <a:pt x="1840200" y="346139"/>
                  </a:lnTo>
                  <a:lnTo>
                    <a:pt x="1981754" y="115379"/>
                  </a:lnTo>
                  <a:lnTo>
                    <a:pt x="2123308" y="115379"/>
                  </a:lnTo>
                  <a:lnTo>
                    <a:pt x="2264862" y="115379"/>
                  </a:lnTo>
                  <a:lnTo>
                    <a:pt x="2406416" y="230759"/>
                  </a:lnTo>
                  <a:lnTo>
                    <a:pt x="2547969" y="115379"/>
                  </a:lnTo>
                  <a:lnTo>
                    <a:pt x="2689523" y="115379"/>
                  </a:lnTo>
                  <a:lnTo>
                    <a:pt x="2831077" y="230759"/>
                  </a:lnTo>
                  <a:lnTo>
                    <a:pt x="2972631" y="230759"/>
                  </a:lnTo>
                  <a:lnTo>
                    <a:pt x="3114185" y="230759"/>
                  </a:lnTo>
                  <a:lnTo>
                    <a:pt x="3255739" y="115379"/>
                  </a:lnTo>
                  <a:lnTo>
                    <a:pt x="3397293" y="11537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4810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1384558"/>
            </a:xfrm>
            <a:custGeom>
              <a:avLst/>
              <a:pathLst>
                <a:path w="3397293" h="1384558">
                  <a:moveTo>
                    <a:pt x="0" y="461519"/>
                  </a:moveTo>
                  <a:lnTo>
                    <a:pt x="141553" y="461519"/>
                  </a:lnTo>
                  <a:lnTo>
                    <a:pt x="283107" y="461519"/>
                  </a:lnTo>
                  <a:lnTo>
                    <a:pt x="424661" y="576899"/>
                  </a:lnTo>
                  <a:lnTo>
                    <a:pt x="566215" y="576899"/>
                  </a:lnTo>
                  <a:lnTo>
                    <a:pt x="707769" y="692279"/>
                  </a:lnTo>
                  <a:lnTo>
                    <a:pt x="849323" y="692279"/>
                  </a:lnTo>
                  <a:lnTo>
                    <a:pt x="990877" y="576899"/>
                  </a:lnTo>
                  <a:lnTo>
                    <a:pt x="1132431" y="346139"/>
                  </a:lnTo>
                  <a:lnTo>
                    <a:pt x="1273984" y="230759"/>
                  </a:lnTo>
                  <a:lnTo>
                    <a:pt x="1415538" y="692279"/>
                  </a:lnTo>
                  <a:lnTo>
                    <a:pt x="1557092" y="1269178"/>
                  </a:lnTo>
                  <a:lnTo>
                    <a:pt x="1698646" y="1384558"/>
                  </a:lnTo>
                  <a:lnTo>
                    <a:pt x="1840200" y="1384558"/>
                  </a:lnTo>
                  <a:lnTo>
                    <a:pt x="1981754" y="230759"/>
                  </a:lnTo>
                  <a:lnTo>
                    <a:pt x="2123308" y="115379"/>
                  </a:lnTo>
                  <a:lnTo>
                    <a:pt x="2264862" y="230759"/>
                  </a:lnTo>
                  <a:lnTo>
                    <a:pt x="2406416" y="346139"/>
                  </a:lnTo>
                  <a:lnTo>
                    <a:pt x="2547969" y="461519"/>
                  </a:lnTo>
                  <a:lnTo>
                    <a:pt x="2689523" y="461519"/>
                  </a:lnTo>
                  <a:lnTo>
                    <a:pt x="2831077" y="1153798"/>
                  </a:lnTo>
                  <a:lnTo>
                    <a:pt x="2972631" y="461519"/>
                  </a:lnTo>
                  <a:lnTo>
                    <a:pt x="3114185" y="0"/>
                  </a:lnTo>
                  <a:lnTo>
                    <a:pt x="3255739" y="461519"/>
                  </a:lnTo>
                  <a:lnTo>
                    <a:pt x="3397293" y="46151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8348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8348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1384558"/>
            </a:xfrm>
            <a:custGeom>
              <a:avLst/>
              <a:pathLst>
                <a:path w="3397293" h="1384558">
                  <a:moveTo>
                    <a:pt x="0" y="461519"/>
                  </a:moveTo>
                  <a:lnTo>
                    <a:pt x="141553" y="461519"/>
                  </a:lnTo>
                  <a:lnTo>
                    <a:pt x="283107" y="461519"/>
                  </a:lnTo>
                  <a:lnTo>
                    <a:pt x="424661" y="576899"/>
                  </a:lnTo>
                  <a:lnTo>
                    <a:pt x="566215" y="576899"/>
                  </a:lnTo>
                  <a:lnTo>
                    <a:pt x="707769" y="692279"/>
                  </a:lnTo>
                  <a:lnTo>
                    <a:pt x="849323" y="692279"/>
                  </a:lnTo>
                  <a:lnTo>
                    <a:pt x="990877" y="576899"/>
                  </a:lnTo>
                  <a:lnTo>
                    <a:pt x="1132431" y="346139"/>
                  </a:lnTo>
                  <a:lnTo>
                    <a:pt x="1273984" y="230759"/>
                  </a:lnTo>
                  <a:lnTo>
                    <a:pt x="1415538" y="692279"/>
                  </a:lnTo>
                  <a:lnTo>
                    <a:pt x="1557092" y="1269178"/>
                  </a:lnTo>
                  <a:lnTo>
                    <a:pt x="1698646" y="1384558"/>
                  </a:lnTo>
                  <a:lnTo>
                    <a:pt x="1840200" y="1384558"/>
                  </a:lnTo>
                  <a:lnTo>
                    <a:pt x="1981754" y="230759"/>
                  </a:lnTo>
                  <a:lnTo>
                    <a:pt x="2123308" y="115379"/>
                  </a:lnTo>
                  <a:lnTo>
                    <a:pt x="2264862" y="230759"/>
                  </a:lnTo>
                  <a:lnTo>
                    <a:pt x="2406416" y="346139"/>
                  </a:lnTo>
                  <a:lnTo>
                    <a:pt x="2547969" y="461519"/>
                  </a:lnTo>
                  <a:lnTo>
                    <a:pt x="2689523" y="461519"/>
                  </a:lnTo>
                  <a:lnTo>
                    <a:pt x="2831077" y="1153798"/>
                  </a:lnTo>
                  <a:lnTo>
                    <a:pt x="2972631" y="461519"/>
                  </a:lnTo>
                  <a:lnTo>
                    <a:pt x="3114185" y="0"/>
                  </a:lnTo>
                  <a:lnTo>
                    <a:pt x="3255739" y="461519"/>
                  </a:lnTo>
                  <a:lnTo>
                    <a:pt x="3397293" y="461519"/>
                  </a:lnTo>
                </a:path>
              </a:pathLst>
            </a:custGeom>
            <a:ln w="27101" cap="flat">
              <a:solidFill>
                <a:srgbClr val="0058AB">
                  <a:alpha val="100000"/>
                </a:srgbClr>
              </a:solidFill>
              <a:prstDash val="solid"/>
              <a:round/>
            </a:ln>
          </p:spPr>
          <p:txBody>
            <a:bodyPr/>
            <a:lstStyle/>
            <a:p/>
          </p:txBody>
        </p:sp>
        <p:sp>
          <p:nvSpPr>
            <p:cNvPr id="95" name="tx95"/>
            <p:cNvSpPr/>
            <p:nvPr/>
          </p:nvSpPr>
          <p:spPr>
            <a:xfrm>
              <a:off x="5407519"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9723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050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7482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5572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4405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5826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075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4288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85376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2750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698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545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169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7164" y="4831778"/>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23" name="tx123"/>
            <p:cNvSpPr/>
            <p:nvPr/>
          </p:nvSpPr>
          <p:spPr>
            <a:xfrm>
              <a:off x="71216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8407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204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269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335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400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237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302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368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5433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6777794" cy="149993"/>
            </a:xfrm>
            <a:prstGeom prst="rect">
              <a:avLst/>
            </a:prstGeom>
            <a:solidFill>
              <a:srgbClr val="1CABE2">
                <a:alpha val="80000"/>
              </a:srgbClr>
            </a:solidFill>
          </p:spPr>
          <p:txBody>
            <a:bodyPr/>
            <a:lstStyle/>
            <a:p/>
          </p:txBody>
        </p:sp>
        <p:sp>
          <p:nvSpPr>
            <p:cNvPr id="139" name="rc139"/>
            <p:cNvSpPr/>
            <p:nvPr/>
          </p:nvSpPr>
          <p:spPr>
            <a:xfrm>
              <a:off x="1317178" y="5637654"/>
              <a:ext cx="7191493"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964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45029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630952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811607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Zambia (94%) was 5 percentage points higher than the global average (89%) and 9 percentage points higher than the average across all ESAR countries (85%).
National DTP1 coverage was the same as in 2019 (94%).
This equates to 41,000 zero-dose children in 2024 compared to 38,000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Zambia ranked number 16 out of 21 countries for lowest DTP1 coverage (based on tied ranks).
Zambia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F26A21">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Zambia ranked number 10 out of 21 countries with 39,000 zero-dose children.
In 2024, Zambia ranked number 12 out of 21 countries with 41,000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310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4196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529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3648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474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5838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763396"/>
              <a:ext cx="200644" cy="862138"/>
            </a:xfrm>
            <a:prstGeom prst="rect">
              <a:avLst/>
            </a:prstGeom>
            <a:solidFill>
              <a:srgbClr val="80BD41">
                <a:alpha val="100000"/>
              </a:srgbClr>
            </a:solidFill>
          </p:spPr>
          <p:txBody>
            <a:bodyPr/>
            <a:lstStyle/>
            <a:p/>
          </p:txBody>
        </p:sp>
        <p:sp>
          <p:nvSpPr>
            <p:cNvPr id="25" name="rc25"/>
            <p:cNvSpPr/>
            <p:nvPr/>
          </p:nvSpPr>
          <p:spPr>
            <a:xfrm>
              <a:off x="1423662" y="3611255"/>
              <a:ext cx="200644" cy="60857"/>
            </a:xfrm>
            <a:prstGeom prst="rect">
              <a:avLst/>
            </a:prstGeom>
            <a:solidFill>
              <a:srgbClr val="0058AB">
                <a:alpha val="100000"/>
              </a:srgbClr>
            </a:solidFill>
          </p:spPr>
          <p:txBody>
            <a:bodyPr/>
            <a:lstStyle/>
            <a:p/>
          </p:txBody>
        </p:sp>
        <p:sp>
          <p:nvSpPr>
            <p:cNvPr id="26" name="rc26"/>
            <p:cNvSpPr/>
            <p:nvPr/>
          </p:nvSpPr>
          <p:spPr>
            <a:xfrm>
              <a:off x="1423662" y="3672113"/>
              <a:ext cx="200644" cy="91283"/>
            </a:xfrm>
            <a:prstGeom prst="rect">
              <a:avLst/>
            </a:prstGeom>
            <a:solidFill>
              <a:srgbClr val="1CABE2">
                <a:alpha val="100000"/>
              </a:srgbClr>
            </a:solidFill>
          </p:spPr>
          <p:txBody>
            <a:bodyPr/>
            <a:lstStyle/>
            <a:p/>
          </p:txBody>
        </p:sp>
        <p:sp>
          <p:nvSpPr>
            <p:cNvPr id="27" name="rc27"/>
            <p:cNvSpPr/>
            <p:nvPr/>
          </p:nvSpPr>
          <p:spPr>
            <a:xfrm>
              <a:off x="1646600" y="3747998"/>
              <a:ext cx="200644" cy="877536"/>
            </a:xfrm>
            <a:prstGeom prst="rect">
              <a:avLst/>
            </a:prstGeom>
            <a:solidFill>
              <a:srgbClr val="80BD41">
                <a:alpha val="100000"/>
              </a:srgbClr>
            </a:solidFill>
          </p:spPr>
          <p:txBody>
            <a:bodyPr/>
            <a:lstStyle/>
            <a:p/>
          </p:txBody>
        </p:sp>
        <p:sp>
          <p:nvSpPr>
            <p:cNvPr id="28" name="rc28"/>
            <p:cNvSpPr/>
            <p:nvPr/>
          </p:nvSpPr>
          <p:spPr>
            <a:xfrm>
              <a:off x="1646600" y="3593139"/>
              <a:ext cx="200644" cy="61944"/>
            </a:xfrm>
            <a:prstGeom prst="rect">
              <a:avLst/>
            </a:prstGeom>
            <a:solidFill>
              <a:srgbClr val="0058AB">
                <a:alpha val="100000"/>
              </a:srgbClr>
            </a:solidFill>
          </p:spPr>
          <p:txBody>
            <a:bodyPr/>
            <a:lstStyle/>
            <a:p/>
          </p:txBody>
        </p:sp>
        <p:sp>
          <p:nvSpPr>
            <p:cNvPr id="29" name="rc29"/>
            <p:cNvSpPr/>
            <p:nvPr/>
          </p:nvSpPr>
          <p:spPr>
            <a:xfrm>
              <a:off x="1646600" y="3655083"/>
              <a:ext cx="200644" cy="92914"/>
            </a:xfrm>
            <a:prstGeom prst="rect">
              <a:avLst/>
            </a:prstGeom>
            <a:solidFill>
              <a:srgbClr val="1CABE2">
                <a:alpha val="100000"/>
              </a:srgbClr>
            </a:solidFill>
          </p:spPr>
          <p:txBody>
            <a:bodyPr/>
            <a:lstStyle/>
            <a:p/>
          </p:txBody>
        </p:sp>
        <p:sp>
          <p:nvSpPr>
            <p:cNvPr id="30" name="rc30"/>
            <p:cNvSpPr/>
            <p:nvPr/>
          </p:nvSpPr>
          <p:spPr>
            <a:xfrm>
              <a:off x="1869538" y="3737242"/>
              <a:ext cx="200644" cy="888293"/>
            </a:xfrm>
            <a:prstGeom prst="rect">
              <a:avLst/>
            </a:prstGeom>
            <a:solidFill>
              <a:srgbClr val="80BD41">
                <a:alpha val="100000"/>
              </a:srgbClr>
            </a:solidFill>
          </p:spPr>
          <p:txBody>
            <a:bodyPr/>
            <a:lstStyle/>
            <a:p/>
          </p:txBody>
        </p:sp>
        <p:sp>
          <p:nvSpPr>
            <p:cNvPr id="31" name="rc31"/>
            <p:cNvSpPr/>
            <p:nvPr/>
          </p:nvSpPr>
          <p:spPr>
            <a:xfrm>
              <a:off x="1869538" y="3568043"/>
              <a:ext cx="200644" cy="63450"/>
            </a:xfrm>
            <a:prstGeom prst="rect">
              <a:avLst/>
            </a:prstGeom>
            <a:solidFill>
              <a:srgbClr val="0058AB">
                <a:alpha val="100000"/>
              </a:srgbClr>
            </a:solidFill>
          </p:spPr>
          <p:txBody>
            <a:bodyPr/>
            <a:lstStyle/>
            <a:p/>
          </p:txBody>
        </p:sp>
        <p:sp>
          <p:nvSpPr>
            <p:cNvPr id="32" name="rc32"/>
            <p:cNvSpPr/>
            <p:nvPr/>
          </p:nvSpPr>
          <p:spPr>
            <a:xfrm>
              <a:off x="1869538" y="3631493"/>
              <a:ext cx="200644" cy="105749"/>
            </a:xfrm>
            <a:prstGeom prst="rect">
              <a:avLst/>
            </a:prstGeom>
            <a:solidFill>
              <a:srgbClr val="1CABE2">
                <a:alpha val="100000"/>
              </a:srgbClr>
            </a:solidFill>
          </p:spPr>
          <p:txBody>
            <a:bodyPr/>
            <a:lstStyle/>
            <a:p/>
          </p:txBody>
        </p:sp>
        <p:sp>
          <p:nvSpPr>
            <p:cNvPr id="33" name="rc33"/>
            <p:cNvSpPr/>
            <p:nvPr/>
          </p:nvSpPr>
          <p:spPr>
            <a:xfrm>
              <a:off x="2092476" y="3725137"/>
              <a:ext cx="200644" cy="900397"/>
            </a:xfrm>
            <a:prstGeom prst="rect">
              <a:avLst/>
            </a:prstGeom>
            <a:solidFill>
              <a:srgbClr val="80BD41">
                <a:alpha val="100000"/>
              </a:srgbClr>
            </a:solidFill>
          </p:spPr>
          <p:txBody>
            <a:bodyPr/>
            <a:lstStyle/>
            <a:p/>
          </p:txBody>
        </p:sp>
        <p:sp>
          <p:nvSpPr>
            <p:cNvPr id="34" name="rc34"/>
            <p:cNvSpPr/>
            <p:nvPr/>
          </p:nvSpPr>
          <p:spPr>
            <a:xfrm>
              <a:off x="2092476" y="3540718"/>
              <a:ext cx="200644" cy="75937"/>
            </a:xfrm>
            <a:prstGeom prst="rect">
              <a:avLst/>
            </a:prstGeom>
            <a:solidFill>
              <a:srgbClr val="0058AB">
                <a:alpha val="100000"/>
              </a:srgbClr>
            </a:solidFill>
          </p:spPr>
          <p:txBody>
            <a:bodyPr/>
            <a:lstStyle/>
            <a:p/>
          </p:txBody>
        </p:sp>
        <p:sp>
          <p:nvSpPr>
            <p:cNvPr id="35" name="rc35"/>
            <p:cNvSpPr/>
            <p:nvPr/>
          </p:nvSpPr>
          <p:spPr>
            <a:xfrm>
              <a:off x="2092476" y="3616656"/>
              <a:ext cx="200644" cy="108481"/>
            </a:xfrm>
            <a:prstGeom prst="rect">
              <a:avLst/>
            </a:prstGeom>
            <a:solidFill>
              <a:srgbClr val="1CABE2">
                <a:alpha val="100000"/>
              </a:srgbClr>
            </a:solidFill>
          </p:spPr>
          <p:txBody>
            <a:bodyPr/>
            <a:lstStyle/>
            <a:p/>
          </p:txBody>
        </p:sp>
        <p:sp>
          <p:nvSpPr>
            <p:cNvPr id="36" name="rc36"/>
            <p:cNvSpPr/>
            <p:nvPr/>
          </p:nvSpPr>
          <p:spPr>
            <a:xfrm>
              <a:off x="2315413" y="3694617"/>
              <a:ext cx="200644" cy="930918"/>
            </a:xfrm>
            <a:prstGeom prst="rect">
              <a:avLst/>
            </a:prstGeom>
            <a:solidFill>
              <a:srgbClr val="80BD41">
                <a:alpha val="100000"/>
              </a:srgbClr>
            </a:solidFill>
          </p:spPr>
          <p:txBody>
            <a:bodyPr/>
            <a:lstStyle/>
            <a:p/>
          </p:txBody>
        </p:sp>
        <p:sp>
          <p:nvSpPr>
            <p:cNvPr id="37" name="rc37"/>
            <p:cNvSpPr/>
            <p:nvPr/>
          </p:nvSpPr>
          <p:spPr>
            <a:xfrm>
              <a:off x="2315413" y="3503948"/>
              <a:ext cx="200644" cy="78510"/>
            </a:xfrm>
            <a:prstGeom prst="rect">
              <a:avLst/>
            </a:prstGeom>
            <a:solidFill>
              <a:srgbClr val="0058AB">
                <a:alpha val="100000"/>
              </a:srgbClr>
            </a:solidFill>
          </p:spPr>
          <p:txBody>
            <a:bodyPr/>
            <a:lstStyle/>
            <a:p/>
          </p:txBody>
        </p:sp>
        <p:sp>
          <p:nvSpPr>
            <p:cNvPr id="38" name="rc38"/>
            <p:cNvSpPr/>
            <p:nvPr/>
          </p:nvSpPr>
          <p:spPr>
            <a:xfrm>
              <a:off x="2315413" y="3582459"/>
              <a:ext cx="200644" cy="112158"/>
            </a:xfrm>
            <a:prstGeom prst="rect">
              <a:avLst/>
            </a:prstGeom>
            <a:solidFill>
              <a:srgbClr val="1CABE2">
                <a:alpha val="100000"/>
              </a:srgbClr>
            </a:solidFill>
          </p:spPr>
          <p:txBody>
            <a:bodyPr/>
            <a:lstStyle/>
            <a:p/>
          </p:txBody>
        </p:sp>
        <p:sp>
          <p:nvSpPr>
            <p:cNvPr id="39" name="rc39"/>
            <p:cNvSpPr/>
            <p:nvPr/>
          </p:nvSpPr>
          <p:spPr>
            <a:xfrm>
              <a:off x="2538351" y="3674667"/>
              <a:ext cx="200644" cy="950868"/>
            </a:xfrm>
            <a:prstGeom prst="rect">
              <a:avLst/>
            </a:prstGeom>
            <a:solidFill>
              <a:srgbClr val="80BD41">
                <a:alpha val="100000"/>
              </a:srgbClr>
            </a:solidFill>
          </p:spPr>
          <p:txBody>
            <a:bodyPr/>
            <a:lstStyle/>
            <a:p/>
          </p:txBody>
        </p:sp>
        <p:sp>
          <p:nvSpPr>
            <p:cNvPr id="40" name="rc40"/>
            <p:cNvSpPr/>
            <p:nvPr/>
          </p:nvSpPr>
          <p:spPr>
            <a:xfrm>
              <a:off x="2538351" y="3465939"/>
              <a:ext cx="200644" cy="92767"/>
            </a:xfrm>
            <a:prstGeom prst="rect">
              <a:avLst/>
            </a:prstGeom>
            <a:solidFill>
              <a:srgbClr val="0058AB">
                <a:alpha val="100000"/>
              </a:srgbClr>
            </a:solidFill>
          </p:spPr>
          <p:txBody>
            <a:bodyPr/>
            <a:lstStyle/>
            <a:p/>
          </p:txBody>
        </p:sp>
        <p:sp>
          <p:nvSpPr>
            <p:cNvPr id="41" name="rc41"/>
            <p:cNvSpPr/>
            <p:nvPr/>
          </p:nvSpPr>
          <p:spPr>
            <a:xfrm>
              <a:off x="2538351" y="3558706"/>
              <a:ext cx="200644" cy="115960"/>
            </a:xfrm>
            <a:prstGeom prst="rect">
              <a:avLst/>
            </a:prstGeom>
            <a:solidFill>
              <a:srgbClr val="1CABE2">
                <a:alpha val="100000"/>
              </a:srgbClr>
            </a:solidFill>
          </p:spPr>
          <p:txBody>
            <a:bodyPr/>
            <a:lstStyle/>
            <a:p/>
          </p:txBody>
        </p:sp>
        <p:sp>
          <p:nvSpPr>
            <p:cNvPr id="42" name="rc42"/>
            <p:cNvSpPr/>
            <p:nvPr/>
          </p:nvSpPr>
          <p:spPr>
            <a:xfrm>
              <a:off x="2761289" y="3654805"/>
              <a:ext cx="200644" cy="970729"/>
            </a:xfrm>
            <a:prstGeom prst="rect">
              <a:avLst/>
            </a:prstGeom>
            <a:solidFill>
              <a:srgbClr val="80BD41">
                <a:alpha val="100000"/>
              </a:srgbClr>
            </a:solidFill>
          </p:spPr>
          <p:txBody>
            <a:bodyPr/>
            <a:lstStyle/>
            <a:p/>
          </p:txBody>
        </p:sp>
        <p:sp>
          <p:nvSpPr>
            <p:cNvPr id="43" name="rc43"/>
            <p:cNvSpPr/>
            <p:nvPr/>
          </p:nvSpPr>
          <p:spPr>
            <a:xfrm>
              <a:off x="2761289" y="3427102"/>
              <a:ext cx="200644" cy="95875"/>
            </a:xfrm>
            <a:prstGeom prst="rect">
              <a:avLst/>
            </a:prstGeom>
            <a:solidFill>
              <a:srgbClr val="0058AB">
                <a:alpha val="100000"/>
              </a:srgbClr>
            </a:solidFill>
          </p:spPr>
          <p:txBody>
            <a:bodyPr/>
            <a:lstStyle/>
            <a:p/>
          </p:txBody>
        </p:sp>
        <p:sp>
          <p:nvSpPr>
            <p:cNvPr id="44" name="rc44"/>
            <p:cNvSpPr/>
            <p:nvPr/>
          </p:nvSpPr>
          <p:spPr>
            <a:xfrm>
              <a:off x="2761289" y="3522978"/>
              <a:ext cx="200644" cy="131827"/>
            </a:xfrm>
            <a:prstGeom prst="rect">
              <a:avLst/>
            </a:prstGeom>
            <a:solidFill>
              <a:srgbClr val="1CABE2">
                <a:alpha val="100000"/>
              </a:srgbClr>
            </a:solidFill>
          </p:spPr>
          <p:txBody>
            <a:bodyPr/>
            <a:lstStyle/>
            <a:p/>
          </p:txBody>
        </p:sp>
        <p:sp>
          <p:nvSpPr>
            <p:cNvPr id="45" name="rc45"/>
            <p:cNvSpPr/>
            <p:nvPr/>
          </p:nvSpPr>
          <p:spPr>
            <a:xfrm>
              <a:off x="2984227" y="3641909"/>
              <a:ext cx="200644" cy="983626"/>
            </a:xfrm>
            <a:prstGeom prst="rect">
              <a:avLst/>
            </a:prstGeom>
            <a:solidFill>
              <a:srgbClr val="80BD41">
                <a:alpha val="100000"/>
              </a:srgbClr>
            </a:solidFill>
          </p:spPr>
          <p:txBody>
            <a:bodyPr/>
            <a:lstStyle/>
            <a:p/>
          </p:txBody>
        </p:sp>
        <p:sp>
          <p:nvSpPr>
            <p:cNvPr id="46" name="rc46"/>
            <p:cNvSpPr/>
            <p:nvPr/>
          </p:nvSpPr>
          <p:spPr>
            <a:xfrm>
              <a:off x="2984227" y="3396002"/>
              <a:ext cx="200644" cy="86068"/>
            </a:xfrm>
            <a:prstGeom prst="rect">
              <a:avLst/>
            </a:prstGeom>
            <a:solidFill>
              <a:srgbClr val="0058AB">
                <a:alpha val="100000"/>
              </a:srgbClr>
            </a:solidFill>
          </p:spPr>
          <p:txBody>
            <a:bodyPr/>
            <a:lstStyle/>
            <a:p/>
          </p:txBody>
        </p:sp>
        <p:sp>
          <p:nvSpPr>
            <p:cNvPr id="47" name="rc47"/>
            <p:cNvSpPr/>
            <p:nvPr/>
          </p:nvSpPr>
          <p:spPr>
            <a:xfrm>
              <a:off x="2984227" y="3482070"/>
              <a:ext cx="200644" cy="159839"/>
            </a:xfrm>
            <a:prstGeom prst="rect">
              <a:avLst/>
            </a:prstGeom>
            <a:solidFill>
              <a:srgbClr val="1CABE2">
                <a:alpha val="100000"/>
              </a:srgbClr>
            </a:solidFill>
          </p:spPr>
          <p:txBody>
            <a:bodyPr/>
            <a:lstStyle/>
            <a:p/>
          </p:txBody>
        </p:sp>
        <p:sp>
          <p:nvSpPr>
            <p:cNvPr id="48" name="rc48"/>
            <p:cNvSpPr/>
            <p:nvPr/>
          </p:nvSpPr>
          <p:spPr>
            <a:xfrm>
              <a:off x="3207165" y="3529094"/>
              <a:ext cx="200644" cy="1096440"/>
            </a:xfrm>
            <a:prstGeom prst="rect">
              <a:avLst/>
            </a:prstGeom>
            <a:solidFill>
              <a:srgbClr val="80BD41">
                <a:alpha val="100000"/>
              </a:srgbClr>
            </a:solidFill>
          </p:spPr>
          <p:txBody>
            <a:bodyPr/>
            <a:lstStyle/>
            <a:p/>
          </p:txBody>
        </p:sp>
        <p:sp>
          <p:nvSpPr>
            <p:cNvPr id="49" name="rc49"/>
            <p:cNvSpPr/>
            <p:nvPr/>
          </p:nvSpPr>
          <p:spPr>
            <a:xfrm>
              <a:off x="3207165" y="3365258"/>
              <a:ext cx="200644" cy="63014"/>
            </a:xfrm>
            <a:prstGeom prst="rect">
              <a:avLst/>
            </a:prstGeom>
            <a:solidFill>
              <a:srgbClr val="0058AB">
                <a:alpha val="100000"/>
              </a:srgbClr>
            </a:solidFill>
          </p:spPr>
          <p:txBody>
            <a:bodyPr/>
            <a:lstStyle/>
            <a:p/>
          </p:txBody>
        </p:sp>
        <p:sp>
          <p:nvSpPr>
            <p:cNvPr id="50" name="rc50"/>
            <p:cNvSpPr/>
            <p:nvPr/>
          </p:nvSpPr>
          <p:spPr>
            <a:xfrm>
              <a:off x="3207165" y="3428272"/>
              <a:ext cx="200644" cy="100821"/>
            </a:xfrm>
            <a:prstGeom prst="rect">
              <a:avLst/>
            </a:prstGeom>
            <a:solidFill>
              <a:srgbClr val="1CABE2">
                <a:alpha val="100000"/>
              </a:srgbClr>
            </a:solidFill>
          </p:spPr>
          <p:txBody>
            <a:bodyPr/>
            <a:lstStyle/>
            <a:p/>
          </p:txBody>
        </p:sp>
        <p:sp>
          <p:nvSpPr>
            <p:cNvPr id="51" name="rc51"/>
            <p:cNvSpPr/>
            <p:nvPr/>
          </p:nvSpPr>
          <p:spPr>
            <a:xfrm>
              <a:off x="3430103" y="3413531"/>
              <a:ext cx="200644" cy="1212004"/>
            </a:xfrm>
            <a:prstGeom prst="rect">
              <a:avLst/>
            </a:prstGeom>
            <a:solidFill>
              <a:srgbClr val="80BD41">
                <a:alpha val="100000"/>
              </a:srgbClr>
            </a:solidFill>
          </p:spPr>
          <p:txBody>
            <a:bodyPr/>
            <a:lstStyle/>
            <a:p/>
          </p:txBody>
        </p:sp>
        <p:sp>
          <p:nvSpPr>
            <p:cNvPr id="52" name="rc52"/>
            <p:cNvSpPr/>
            <p:nvPr/>
          </p:nvSpPr>
          <p:spPr>
            <a:xfrm>
              <a:off x="3430103" y="3336169"/>
              <a:ext cx="200644" cy="51573"/>
            </a:xfrm>
            <a:prstGeom prst="rect">
              <a:avLst/>
            </a:prstGeom>
            <a:solidFill>
              <a:srgbClr val="0058AB">
                <a:alpha val="100000"/>
              </a:srgbClr>
            </a:solidFill>
          </p:spPr>
          <p:txBody>
            <a:bodyPr/>
            <a:lstStyle/>
            <a:p/>
          </p:txBody>
        </p:sp>
        <p:sp>
          <p:nvSpPr>
            <p:cNvPr id="53" name="rc53"/>
            <p:cNvSpPr/>
            <p:nvPr/>
          </p:nvSpPr>
          <p:spPr>
            <a:xfrm>
              <a:off x="3430103" y="3387742"/>
              <a:ext cx="200644" cy="25788"/>
            </a:xfrm>
            <a:prstGeom prst="rect">
              <a:avLst/>
            </a:prstGeom>
            <a:solidFill>
              <a:srgbClr val="1CABE2">
                <a:alpha val="100000"/>
              </a:srgbClr>
            </a:solidFill>
          </p:spPr>
          <p:txBody>
            <a:bodyPr/>
            <a:lstStyle/>
            <a:p/>
          </p:txBody>
        </p:sp>
        <p:sp>
          <p:nvSpPr>
            <p:cNvPr id="54" name="rc54"/>
            <p:cNvSpPr/>
            <p:nvPr/>
          </p:nvSpPr>
          <p:spPr>
            <a:xfrm>
              <a:off x="3653041" y="3533063"/>
              <a:ext cx="200644" cy="1092471"/>
            </a:xfrm>
            <a:prstGeom prst="rect">
              <a:avLst/>
            </a:prstGeom>
            <a:solidFill>
              <a:srgbClr val="80BD41">
                <a:alpha val="100000"/>
              </a:srgbClr>
            </a:solidFill>
          </p:spPr>
          <p:txBody>
            <a:bodyPr/>
            <a:lstStyle/>
            <a:p/>
          </p:txBody>
        </p:sp>
        <p:sp>
          <p:nvSpPr>
            <p:cNvPr id="55" name="rc55"/>
            <p:cNvSpPr/>
            <p:nvPr/>
          </p:nvSpPr>
          <p:spPr>
            <a:xfrm>
              <a:off x="3653041" y="3309303"/>
              <a:ext cx="200644" cy="105297"/>
            </a:xfrm>
            <a:prstGeom prst="rect">
              <a:avLst/>
            </a:prstGeom>
            <a:solidFill>
              <a:srgbClr val="0058AB">
                <a:alpha val="100000"/>
              </a:srgbClr>
            </a:solidFill>
          </p:spPr>
          <p:txBody>
            <a:bodyPr/>
            <a:lstStyle/>
            <a:p/>
          </p:txBody>
        </p:sp>
        <p:sp>
          <p:nvSpPr>
            <p:cNvPr id="56" name="rc56"/>
            <p:cNvSpPr/>
            <p:nvPr/>
          </p:nvSpPr>
          <p:spPr>
            <a:xfrm>
              <a:off x="3653041" y="3414601"/>
              <a:ext cx="200644" cy="118462"/>
            </a:xfrm>
            <a:prstGeom prst="rect">
              <a:avLst/>
            </a:prstGeom>
            <a:solidFill>
              <a:srgbClr val="1CABE2">
                <a:alpha val="100000"/>
              </a:srgbClr>
            </a:solidFill>
          </p:spPr>
          <p:txBody>
            <a:bodyPr/>
            <a:lstStyle/>
            <a:p/>
          </p:txBody>
        </p:sp>
        <p:sp>
          <p:nvSpPr>
            <p:cNvPr id="57" name="rc57"/>
            <p:cNvSpPr/>
            <p:nvPr/>
          </p:nvSpPr>
          <p:spPr>
            <a:xfrm>
              <a:off x="3875979" y="3541553"/>
              <a:ext cx="200644" cy="1083982"/>
            </a:xfrm>
            <a:prstGeom prst="rect">
              <a:avLst/>
            </a:prstGeom>
            <a:solidFill>
              <a:srgbClr val="80BD41">
                <a:alpha val="100000"/>
              </a:srgbClr>
            </a:solidFill>
          </p:spPr>
          <p:txBody>
            <a:bodyPr/>
            <a:lstStyle/>
            <a:p/>
          </p:txBody>
        </p:sp>
        <p:sp>
          <p:nvSpPr>
            <p:cNvPr id="58" name="rc58"/>
            <p:cNvSpPr/>
            <p:nvPr/>
          </p:nvSpPr>
          <p:spPr>
            <a:xfrm>
              <a:off x="3875979" y="3287287"/>
              <a:ext cx="200644" cy="173972"/>
            </a:xfrm>
            <a:prstGeom prst="rect">
              <a:avLst/>
            </a:prstGeom>
            <a:solidFill>
              <a:srgbClr val="0058AB">
                <a:alpha val="100000"/>
              </a:srgbClr>
            </a:solidFill>
          </p:spPr>
          <p:txBody>
            <a:bodyPr/>
            <a:lstStyle/>
            <a:p/>
          </p:txBody>
        </p:sp>
        <p:sp>
          <p:nvSpPr>
            <p:cNvPr id="59" name="rc59"/>
            <p:cNvSpPr/>
            <p:nvPr/>
          </p:nvSpPr>
          <p:spPr>
            <a:xfrm>
              <a:off x="3875979" y="3461259"/>
              <a:ext cx="200644" cy="80294"/>
            </a:xfrm>
            <a:prstGeom prst="rect">
              <a:avLst/>
            </a:prstGeom>
            <a:solidFill>
              <a:srgbClr val="1CABE2">
                <a:alpha val="100000"/>
              </a:srgbClr>
            </a:solidFill>
          </p:spPr>
          <p:txBody>
            <a:bodyPr/>
            <a:lstStyle/>
            <a:p/>
          </p:txBody>
        </p:sp>
        <p:sp>
          <p:nvSpPr>
            <p:cNvPr id="60" name="rc60"/>
            <p:cNvSpPr/>
            <p:nvPr/>
          </p:nvSpPr>
          <p:spPr>
            <a:xfrm>
              <a:off x="4098916" y="3567355"/>
              <a:ext cx="200644" cy="1058179"/>
            </a:xfrm>
            <a:prstGeom prst="rect">
              <a:avLst/>
            </a:prstGeom>
            <a:solidFill>
              <a:srgbClr val="80BD41">
                <a:alpha val="100000"/>
              </a:srgbClr>
            </a:solidFill>
          </p:spPr>
          <p:txBody>
            <a:bodyPr/>
            <a:lstStyle/>
            <a:p/>
          </p:txBody>
        </p:sp>
        <p:sp>
          <p:nvSpPr>
            <p:cNvPr id="61" name="rc61"/>
            <p:cNvSpPr/>
            <p:nvPr/>
          </p:nvSpPr>
          <p:spPr>
            <a:xfrm>
              <a:off x="4098916" y="3268895"/>
              <a:ext cx="200644" cy="189929"/>
            </a:xfrm>
            <a:prstGeom prst="rect">
              <a:avLst/>
            </a:prstGeom>
            <a:solidFill>
              <a:srgbClr val="0058AB">
                <a:alpha val="100000"/>
              </a:srgbClr>
            </a:solidFill>
          </p:spPr>
          <p:txBody>
            <a:bodyPr/>
            <a:lstStyle/>
            <a:p/>
          </p:txBody>
        </p:sp>
        <p:sp>
          <p:nvSpPr>
            <p:cNvPr id="62" name="rc62"/>
            <p:cNvSpPr/>
            <p:nvPr/>
          </p:nvSpPr>
          <p:spPr>
            <a:xfrm>
              <a:off x="4098916" y="3458824"/>
              <a:ext cx="200644" cy="108531"/>
            </a:xfrm>
            <a:prstGeom prst="rect">
              <a:avLst/>
            </a:prstGeom>
            <a:solidFill>
              <a:srgbClr val="1CABE2">
                <a:alpha val="100000"/>
              </a:srgbClr>
            </a:solidFill>
          </p:spPr>
          <p:txBody>
            <a:bodyPr/>
            <a:lstStyle/>
            <a:p/>
          </p:txBody>
        </p:sp>
        <p:sp>
          <p:nvSpPr>
            <p:cNvPr id="63" name="rc63"/>
            <p:cNvSpPr/>
            <p:nvPr/>
          </p:nvSpPr>
          <p:spPr>
            <a:xfrm>
              <a:off x="4321854" y="3542354"/>
              <a:ext cx="200644" cy="1083180"/>
            </a:xfrm>
            <a:prstGeom prst="rect">
              <a:avLst/>
            </a:prstGeom>
            <a:solidFill>
              <a:srgbClr val="80BD41">
                <a:alpha val="100000"/>
              </a:srgbClr>
            </a:solidFill>
          </p:spPr>
          <p:txBody>
            <a:bodyPr/>
            <a:lstStyle/>
            <a:p/>
          </p:txBody>
        </p:sp>
        <p:sp>
          <p:nvSpPr>
            <p:cNvPr id="64" name="rc64"/>
            <p:cNvSpPr/>
            <p:nvPr/>
          </p:nvSpPr>
          <p:spPr>
            <a:xfrm>
              <a:off x="4321854" y="3254419"/>
              <a:ext cx="200644" cy="191955"/>
            </a:xfrm>
            <a:prstGeom prst="rect">
              <a:avLst/>
            </a:prstGeom>
            <a:solidFill>
              <a:srgbClr val="0058AB">
                <a:alpha val="100000"/>
              </a:srgbClr>
            </a:solidFill>
          </p:spPr>
          <p:txBody>
            <a:bodyPr/>
            <a:lstStyle/>
            <a:p/>
          </p:txBody>
        </p:sp>
        <p:sp>
          <p:nvSpPr>
            <p:cNvPr id="65" name="rc65"/>
            <p:cNvSpPr/>
            <p:nvPr/>
          </p:nvSpPr>
          <p:spPr>
            <a:xfrm>
              <a:off x="4321854" y="3446374"/>
              <a:ext cx="200644" cy="95980"/>
            </a:xfrm>
            <a:prstGeom prst="rect">
              <a:avLst/>
            </a:prstGeom>
            <a:solidFill>
              <a:srgbClr val="1CABE2">
                <a:alpha val="100000"/>
              </a:srgbClr>
            </a:solidFill>
          </p:spPr>
          <p:txBody>
            <a:bodyPr/>
            <a:lstStyle/>
            <a:p/>
          </p:txBody>
        </p:sp>
        <p:sp>
          <p:nvSpPr>
            <p:cNvPr id="66" name="rc66"/>
            <p:cNvSpPr/>
            <p:nvPr/>
          </p:nvSpPr>
          <p:spPr>
            <a:xfrm>
              <a:off x="4544792" y="3434386"/>
              <a:ext cx="200644" cy="1191148"/>
            </a:xfrm>
            <a:prstGeom prst="rect">
              <a:avLst/>
            </a:prstGeom>
            <a:solidFill>
              <a:srgbClr val="80BD41">
                <a:alpha val="100000"/>
              </a:srgbClr>
            </a:solidFill>
          </p:spPr>
          <p:txBody>
            <a:bodyPr/>
            <a:lstStyle/>
            <a:p/>
          </p:txBody>
        </p:sp>
        <p:sp>
          <p:nvSpPr>
            <p:cNvPr id="67" name="rc67"/>
            <p:cNvSpPr/>
            <p:nvPr/>
          </p:nvSpPr>
          <p:spPr>
            <a:xfrm>
              <a:off x="4544792" y="3240479"/>
              <a:ext cx="200644" cy="55402"/>
            </a:xfrm>
            <a:prstGeom prst="rect">
              <a:avLst/>
            </a:prstGeom>
            <a:solidFill>
              <a:srgbClr val="0058AB">
                <a:alpha val="100000"/>
              </a:srgbClr>
            </a:solidFill>
          </p:spPr>
          <p:txBody>
            <a:bodyPr/>
            <a:lstStyle/>
            <a:p/>
          </p:txBody>
        </p:sp>
        <p:sp>
          <p:nvSpPr>
            <p:cNvPr id="68" name="rc68"/>
            <p:cNvSpPr/>
            <p:nvPr/>
          </p:nvSpPr>
          <p:spPr>
            <a:xfrm>
              <a:off x="4544792" y="3295881"/>
              <a:ext cx="200644" cy="138505"/>
            </a:xfrm>
            <a:prstGeom prst="rect">
              <a:avLst/>
            </a:prstGeom>
            <a:solidFill>
              <a:srgbClr val="1CABE2">
                <a:alpha val="100000"/>
              </a:srgbClr>
            </a:solidFill>
          </p:spPr>
          <p:txBody>
            <a:bodyPr/>
            <a:lstStyle/>
            <a:p/>
          </p:txBody>
        </p:sp>
        <p:sp>
          <p:nvSpPr>
            <p:cNvPr id="69" name="rc69"/>
            <p:cNvSpPr/>
            <p:nvPr/>
          </p:nvSpPr>
          <p:spPr>
            <a:xfrm>
              <a:off x="4767730" y="3364625"/>
              <a:ext cx="200644" cy="1260910"/>
            </a:xfrm>
            <a:prstGeom prst="rect">
              <a:avLst/>
            </a:prstGeom>
            <a:solidFill>
              <a:srgbClr val="80BD41">
                <a:alpha val="100000"/>
              </a:srgbClr>
            </a:solidFill>
          </p:spPr>
          <p:txBody>
            <a:bodyPr/>
            <a:lstStyle/>
            <a:p/>
          </p:txBody>
        </p:sp>
        <p:sp>
          <p:nvSpPr>
            <p:cNvPr id="70" name="rc70"/>
            <p:cNvSpPr/>
            <p:nvPr/>
          </p:nvSpPr>
          <p:spPr>
            <a:xfrm>
              <a:off x="4767730" y="3224524"/>
              <a:ext cx="200644" cy="42030"/>
            </a:xfrm>
            <a:prstGeom prst="rect">
              <a:avLst/>
            </a:prstGeom>
            <a:solidFill>
              <a:srgbClr val="0058AB">
                <a:alpha val="100000"/>
              </a:srgbClr>
            </a:solidFill>
          </p:spPr>
          <p:txBody>
            <a:bodyPr/>
            <a:lstStyle/>
            <a:p/>
          </p:txBody>
        </p:sp>
        <p:sp>
          <p:nvSpPr>
            <p:cNvPr id="71" name="rc71"/>
            <p:cNvSpPr/>
            <p:nvPr/>
          </p:nvSpPr>
          <p:spPr>
            <a:xfrm>
              <a:off x="4767730" y="3266555"/>
              <a:ext cx="200644" cy="98070"/>
            </a:xfrm>
            <a:prstGeom prst="rect">
              <a:avLst/>
            </a:prstGeom>
            <a:solidFill>
              <a:srgbClr val="1CABE2">
                <a:alpha val="100000"/>
              </a:srgbClr>
            </a:solidFill>
          </p:spPr>
          <p:txBody>
            <a:bodyPr/>
            <a:lstStyle/>
            <a:p/>
          </p:txBody>
        </p:sp>
        <p:sp>
          <p:nvSpPr>
            <p:cNvPr id="72" name="rc72"/>
            <p:cNvSpPr/>
            <p:nvPr/>
          </p:nvSpPr>
          <p:spPr>
            <a:xfrm>
              <a:off x="4990668" y="3278464"/>
              <a:ext cx="200644" cy="1347070"/>
            </a:xfrm>
            <a:prstGeom prst="rect">
              <a:avLst/>
            </a:prstGeom>
            <a:solidFill>
              <a:srgbClr val="80BD41">
                <a:alpha val="100000"/>
              </a:srgbClr>
            </a:solidFill>
          </p:spPr>
          <p:txBody>
            <a:bodyPr/>
            <a:lstStyle/>
            <a:p/>
          </p:txBody>
        </p:sp>
        <p:sp>
          <p:nvSpPr>
            <p:cNvPr id="73" name="rc73"/>
            <p:cNvSpPr/>
            <p:nvPr/>
          </p:nvSpPr>
          <p:spPr>
            <a:xfrm>
              <a:off x="4990668" y="3207566"/>
              <a:ext cx="200644" cy="56717"/>
            </a:xfrm>
            <a:prstGeom prst="rect">
              <a:avLst/>
            </a:prstGeom>
            <a:solidFill>
              <a:srgbClr val="0058AB">
                <a:alpha val="100000"/>
              </a:srgbClr>
            </a:solidFill>
          </p:spPr>
          <p:txBody>
            <a:bodyPr/>
            <a:lstStyle/>
            <a:p/>
          </p:txBody>
        </p:sp>
        <p:sp>
          <p:nvSpPr>
            <p:cNvPr id="74" name="rc74"/>
            <p:cNvSpPr/>
            <p:nvPr/>
          </p:nvSpPr>
          <p:spPr>
            <a:xfrm>
              <a:off x="4990668" y="3264284"/>
              <a:ext cx="200644" cy="14180"/>
            </a:xfrm>
            <a:prstGeom prst="rect">
              <a:avLst/>
            </a:prstGeom>
            <a:solidFill>
              <a:srgbClr val="1CABE2">
                <a:alpha val="100000"/>
              </a:srgbClr>
            </a:solidFill>
          </p:spPr>
          <p:txBody>
            <a:bodyPr/>
            <a:lstStyle/>
            <a:p/>
          </p:txBody>
        </p:sp>
        <p:sp>
          <p:nvSpPr>
            <p:cNvPr id="75" name="rc75"/>
            <p:cNvSpPr/>
            <p:nvPr/>
          </p:nvSpPr>
          <p:spPr>
            <a:xfrm>
              <a:off x="5213606" y="3275627"/>
              <a:ext cx="200644" cy="1349908"/>
            </a:xfrm>
            <a:prstGeom prst="rect">
              <a:avLst/>
            </a:prstGeom>
            <a:solidFill>
              <a:srgbClr val="80BD41">
                <a:alpha val="100000"/>
              </a:srgbClr>
            </a:solidFill>
          </p:spPr>
          <p:txBody>
            <a:bodyPr/>
            <a:lstStyle/>
            <a:p/>
          </p:txBody>
        </p:sp>
        <p:sp>
          <p:nvSpPr>
            <p:cNvPr id="76" name="rc76"/>
            <p:cNvSpPr/>
            <p:nvPr/>
          </p:nvSpPr>
          <p:spPr>
            <a:xfrm>
              <a:off x="5213606" y="3189464"/>
              <a:ext cx="200644" cy="71804"/>
            </a:xfrm>
            <a:prstGeom prst="rect">
              <a:avLst/>
            </a:prstGeom>
            <a:solidFill>
              <a:srgbClr val="0058AB">
                <a:alpha val="100000"/>
              </a:srgbClr>
            </a:solidFill>
          </p:spPr>
          <p:txBody>
            <a:bodyPr/>
            <a:lstStyle/>
            <a:p/>
          </p:txBody>
        </p:sp>
        <p:sp>
          <p:nvSpPr>
            <p:cNvPr id="77" name="rc77"/>
            <p:cNvSpPr/>
            <p:nvPr/>
          </p:nvSpPr>
          <p:spPr>
            <a:xfrm>
              <a:off x="5213606" y="3261268"/>
              <a:ext cx="200644" cy="14358"/>
            </a:xfrm>
            <a:prstGeom prst="rect">
              <a:avLst/>
            </a:prstGeom>
            <a:solidFill>
              <a:srgbClr val="1CABE2">
                <a:alpha val="100000"/>
              </a:srgbClr>
            </a:solidFill>
          </p:spPr>
          <p:txBody>
            <a:bodyPr/>
            <a:lstStyle/>
            <a:p/>
          </p:txBody>
        </p:sp>
        <p:sp>
          <p:nvSpPr>
            <p:cNvPr id="78" name="rc78"/>
            <p:cNvSpPr/>
            <p:nvPr/>
          </p:nvSpPr>
          <p:spPr>
            <a:xfrm>
              <a:off x="5436544" y="3310231"/>
              <a:ext cx="200644" cy="1315304"/>
            </a:xfrm>
            <a:prstGeom prst="rect">
              <a:avLst/>
            </a:prstGeom>
            <a:solidFill>
              <a:srgbClr val="80BD41">
                <a:alpha val="100000"/>
              </a:srgbClr>
            </a:solidFill>
          </p:spPr>
          <p:txBody>
            <a:bodyPr/>
            <a:lstStyle/>
            <a:p/>
          </p:txBody>
        </p:sp>
        <p:sp>
          <p:nvSpPr>
            <p:cNvPr id="79" name="rc79"/>
            <p:cNvSpPr/>
            <p:nvPr/>
          </p:nvSpPr>
          <p:spPr>
            <a:xfrm>
              <a:off x="5436544" y="3164087"/>
              <a:ext cx="200644" cy="87687"/>
            </a:xfrm>
            <a:prstGeom prst="rect">
              <a:avLst/>
            </a:prstGeom>
            <a:solidFill>
              <a:srgbClr val="0058AB">
                <a:alpha val="100000"/>
              </a:srgbClr>
            </a:solidFill>
          </p:spPr>
          <p:txBody>
            <a:bodyPr/>
            <a:lstStyle/>
            <a:p/>
          </p:txBody>
        </p:sp>
        <p:sp>
          <p:nvSpPr>
            <p:cNvPr id="80" name="rc80"/>
            <p:cNvSpPr/>
            <p:nvPr/>
          </p:nvSpPr>
          <p:spPr>
            <a:xfrm>
              <a:off x="5436544" y="3251775"/>
              <a:ext cx="200644" cy="58456"/>
            </a:xfrm>
            <a:prstGeom prst="rect">
              <a:avLst/>
            </a:prstGeom>
            <a:solidFill>
              <a:srgbClr val="1CABE2">
                <a:alpha val="100000"/>
              </a:srgbClr>
            </a:solidFill>
          </p:spPr>
          <p:txBody>
            <a:bodyPr/>
            <a:lstStyle/>
            <a:p/>
          </p:txBody>
        </p:sp>
        <p:sp>
          <p:nvSpPr>
            <p:cNvPr id="81" name="rc81"/>
            <p:cNvSpPr/>
            <p:nvPr/>
          </p:nvSpPr>
          <p:spPr>
            <a:xfrm>
              <a:off x="5659482" y="3316951"/>
              <a:ext cx="200644" cy="1308583"/>
            </a:xfrm>
            <a:prstGeom prst="rect">
              <a:avLst/>
            </a:prstGeom>
            <a:solidFill>
              <a:srgbClr val="80BD41">
                <a:alpha val="100000"/>
              </a:srgbClr>
            </a:solidFill>
          </p:spPr>
          <p:txBody>
            <a:bodyPr/>
            <a:lstStyle/>
            <a:p/>
          </p:txBody>
        </p:sp>
        <p:sp>
          <p:nvSpPr>
            <p:cNvPr id="82" name="rc82"/>
            <p:cNvSpPr/>
            <p:nvPr/>
          </p:nvSpPr>
          <p:spPr>
            <a:xfrm>
              <a:off x="5659482" y="3138508"/>
              <a:ext cx="200644" cy="89221"/>
            </a:xfrm>
            <a:prstGeom prst="rect">
              <a:avLst/>
            </a:prstGeom>
            <a:solidFill>
              <a:srgbClr val="0058AB">
                <a:alpha val="100000"/>
              </a:srgbClr>
            </a:solidFill>
          </p:spPr>
          <p:txBody>
            <a:bodyPr/>
            <a:lstStyle/>
            <a:p/>
          </p:txBody>
        </p:sp>
        <p:sp>
          <p:nvSpPr>
            <p:cNvPr id="83" name="rc83"/>
            <p:cNvSpPr/>
            <p:nvPr/>
          </p:nvSpPr>
          <p:spPr>
            <a:xfrm>
              <a:off x="5659482" y="3227730"/>
              <a:ext cx="200644" cy="89221"/>
            </a:xfrm>
            <a:prstGeom prst="rect">
              <a:avLst/>
            </a:prstGeom>
            <a:solidFill>
              <a:srgbClr val="1CABE2">
                <a:alpha val="100000"/>
              </a:srgbClr>
            </a:solidFill>
          </p:spPr>
          <p:txBody>
            <a:bodyPr/>
            <a:lstStyle/>
            <a:p/>
          </p:txBody>
        </p:sp>
        <p:sp>
          <p:nvSpPr>
            <p:cNvPr id="84" name="rc84"/>
            <p:cNvSpPr/>
            <p:nvPr/>
          </p:nvSpPr>
          <p:spPr>
            <a:xfrm>
              <a:off x="5882419" y="3360618"/>
              <a:ext cx="200644" cy="1264917"/>
            </a:xfrm>
            <a:prstGeom prst="rect">
              <a:avLst/>
            </a:prstGeom>
            <a:solidFill>
              <a:srgbClr val="80BD41">
                <a:alpha val="100000"/>
              </a:srgbClr>
            </a:solidFill>
          </p:spPr>
          <p:txBody>
            <a:bodyPr/>
            <a:lstStyle/>
            <a:p/>
          </p:txBody>
        </p:sp>
        <p:sp>
          <p:nvSpPr>
            <p:cNvPr id="85" name="rc85"/>
            <p:cNvSpPr/>
            <p:nvPr/>
          </p:nvSpPr>
          <p:spPr>
            <a:xfrm>
              <a:off x="5882419" y="3119681"/>
              <a:ext cx="200644" cy="180702"/>
            </a:xfrm>
            <a:prstGeom prst="rect">
              <a:avLst/>
            </a:prstGeom>
            <a:solidFill>
              <a:srgbClr val="0058AB">
                <a:alpha val="100000"/>
              </a:srgbClr>
            </a:solidFill>
          </p:spPr>
          <p:txBody>
            <a:bodyPr/>
            <a:lstStyle/>
            <a:p/>
          </p:txBody>
        </p:sp>
        <p:sp>
          <p:nvSpPr>
            <p:cNvPr id="86" name="rc86"/>
            <p:cNvSpPr/>
            <p:nvPr/>
          </p:nvSpPr>
          <p:spPr>
            <a:xfrm>
              <a:off x="5882419" y="3300383"/>
              <a:ext cx="200644" cy="60234"/>
            </a:xfrm>
            <a:prstGeom prst="rect">
              <a:avLst/>
            </a:prstGeom>
            <a:solidFill>
              <a:srgbClr val="1CABE2">
                <a:alpha val="100000"/>
              </a:srgbClr>
            </a:solidFill>
          </p:spPr>
          <p:txBody>
            <a:bodyPr/>
            <a:lstStyle/>
            <a:p/>
          </p:txBody>
        </p:sp>
        <p:sp>
          <p:nvSpPr>
            <p:cNvPr id="87" name="rc87"/>
            <p:cNvSpPr/>
            <p:nvPr/>
          </p:nvSpPr>
          <p:spPr>
            <a:xfrm>
              <a:off x="6105357" y="3234595"/>
              <a:ext cx="200644" cy="1390939"/>
            </a:xfrm>
            <a:prstGeom prst="rect">
              <a:avLst/>
            </a:prstGeom>
            <a:solidFill>
              <a:srgbClr val="80BD41">
                <a:alpha val="100000"/>
              </a:srgbClr>
            </a:solidFill>
          </p:spPr>
          <p:txBody>
            <a:bodyPr/>
            <a:lstStyle/>
            <a:p/>
          </p:txBody>
        </p:sp>
        <p:sp>
          <p:nvSpPr>
            <p:cNvPr id="88" name="rc88"/>
            <p:cNvSpPr/>
            <p:nvPr/>
          </p:nvSpPr>
          <p:spPr>
            <a:xfrm>
              <a:off x="6105357" y="3097030"/>
              <a:ext cx="200644" cy="91711"/>
            </a:xfrm>
            <a:prstGeom prst="rect">
              <a:avLst/>
            </a:prstGeom>
            <a:solidFill>
              <a:srgbClr val="0058AB">
                <a:alpha val="100000"/>
              </a:srgbClr>
            </a:solidFill>
          </p:spPr>
          <p:txBody>
            <a:bodyPr/>
            <a:lstStyle/>
            <a:p/>
          </p:txBody>
        </p:sp>
        <p:sp>
          <p:nvSpPr>
            <p:cNvPr id="89" name="rc89"/>
            <p:cNvSpPr/>
            <p:nvPr/>
          </p:nvSpPr>
          <p:spPr>
            <a:xfrm>
              <a:off x="6105357" y="3188741"/>
              <a:ext cx="200644" cy="45854"/>
            </a:xfrm>
            <a:prstGeom prst="rect">
              <a:avLst/>
            </a:prstGeom>
            <a:solidFill>
              <a:srgbClr val="1CABE2">
                <a:alpha val="100000"/>
              </a:srgbClr>
            </a:solidFill>
          </p:spPr>
          <p:txBody>
            <a:bodyPr/>
            <a:lstStyle/>
            <a:p/>
          </p:txBody>
        </p:sp>
        <p:sp>
          <p:nvSpPr>
            <p:cNvPr id="90" name="rc90"/>
            <p:cNvSpPr/>
            <p:nvPr/>
          </p:nvSpPr>
          <p:spPr>
            <a:xfrm>
              <a:off x="6328295" y="3195352"/>
              <a:ext cx="200644" cy="1430183"/>
            </a:xfrm>
            <a:prstGeom prst="rect">
              <a:avLst/>
            </a:prstGeom>
            <a:solidFill>
              <a:srgbClr val="80BD41">
                <a:alpha val="100000"/>
              </a:srgbClr>
            </a:solidFill>
          </p:spPr>
          <p:txBody>
            <a:bodyPr/>
            <a:lstStyle/>
            <a:p/>
          </p:txBody>
        </p:sp>
        <p:sp>
          <p:nvSpPr>
            <p:cNvPr id="91" name="rc91"/>
            <p:cNvSpPr/>
            <p:nvPr/>
          </p:nvSpPr>
          <p:spPr>
            <a:xfrm>
              <a:off x="6328295" y="3070987"/>
              <a:ext cx="200644" cy="31091"/>
            </a:xfrm>
            <a:prstGeom prst="rect">
              <a:avLst/>
            </a:prstGeom>
            <a:solidFill>
              <a:srgbClr val="0058AB">
                <a:alpha val="100000"/>
              </a:srgbClr>
            </a:solidFill>
          </p:spPr>
          <p:txBody>
            <a:bodyPr/>
            <a:lstStyle/>
            <a:p/>
          </p:txBody>
        </p:sp>
        <p:sp>
          <p:nvSpPr>
            <p:cNvPr id="92" name="rc92"/>
            <p:cNvSpPr/>
            <p:nvPr/>
          </p:nvSpPr>
          <p:spPr>
            <a:xfrm>
              <a:off x="6328295" y="3102078"/>
              <a:ext cx="200644" cy="93273"/>
            </a:xfrm>
            <a:prstGeom prst="rect">
              <a:avLst/>
            </a:prstGeom>
            <a:solidFill>
              <a:srgbClr val="1CABE2">
                <a:alpha val="100000"/>
              </a:srgbClr>
            </a:solidFill>
          </p:spPr>
          <p:txBody>
            <a:bodyPr/>
            <a:lstStyle/>
            <a:p/>
          </p:txBody>
        </p:sp>
        <p:sp>
          <p:nvSpPr>
            <p:cNvPr id="93" name="rc93"/>
            <p:cNvSpPr/>
            <p:nvPr/>
          </p:nvSpPr>
          <p:spPr>
            <a:xfrm>
              <a:off x="6551233" y="3205521"/>
              <a:ext cx="200644" cy="1420014"/>
            </a:xfrm>
            <a:prstGeom prst="rect">
              <a:avLst/>
            </a:prstGeom>
            <a:solidFill>
              <a:srgbClr val="80BD41">
                <a:alpha val="100000"/>
              </a:srgbClr>
            </a:solidFill>
          </p:spPr>
          <p:txBody>
            <a:bodyPr/>
            <a:lstStyle/>
            <a:p/>
          </p:txBody>
        </p:sp>
        <p:sp>
          <p:nvSpPr>
            <p:cNvPr id="94" name="rc94"/>
            <p:cNvSpPr/>
            <p:nvPr/>
          </p:nvSpPr>
          <p:spPr>
            <a:xfrm>
              <a:off x="6551233" y="3047741"/>
              <a:ext cx="200644" cy="94667"/>
            </a:xfrm>
            <a:prstGeom prst="rect">
              <a:avLst/>
            </a:prstGeom>
            <a:solidFill>
              <a:srgbClr val="0058AB">
                <a:alpha val="100000"/>
              </a:srgbClr>
            </a:solidFill>
          </p:spPr>
          <p:txBody>
            <a:bodyPr/>
            <a:lstStyle/>
            <a:p/>
          </p:txBody>
        </p:sp>
        <p:sp>
          <p:nvSpPr>
            <p:cNvPr id="95" name="rc95"/>
            <p:cNvSpPr/>
            <p:nvPr/>
          </p:nvSpPr>
          <p:spPr>
            <a:xfrm>
              <a:off x="6551233" y="3142408"/>
              <a:ext cx="200644" cy="63112"/>
            </a:xfrm>
            <a:prstGeom prst="rect">
              <a:avLst/>
            </a:prstGeom>
            <a:solidFill>
              <a:srgbClr val="1CABE2">
                <a:alpha val="100000"/>
              </a:srgbClr>
            </a:solidFill>
          </p:spPr>
          <p:txBody>
            <a:bodyPr/>
            <a:lstStyle/>
            <a:p/>
          </p:txBody>
        </p:sp>
        <p:sp>
          <p:nvSpPr>
            <p:cNvPr id="96" name="rc96"/>
            <p:cNvSpPr/>
            <p:nvPr/>
          </p:nvSpPr>
          <p:spPr>
            <a:xfrm>
              <a:off x="6774171" y="3163764"/>
              <a:ext cx="200644" cy="1461771"/>
            </a:xfrm>
            <a:prstGeom prst="rect">
              <a:avLst/>
            </a:prstGeom>
            <a:solidFill>
              <a:srgbClr val="80BD41">
                <a:alpha val="100000"/>
              </a:srgbClr>
            </a:solidFill>
          </p:spPr>
          <p:txBody>
            <a:bodyPr/>
            <a:lstStyle/>
            <a:p/>
          </p:txBody>
        </p:sp>
        <p:sp>
          <p:nvSpPr>
            <p:cNvPr id="97" name="rc97"/>
            <p:cNvSpPr/>
            <p:nvPr/>
          </p:nvSpPr>
          <p:spPr>
            <a:xfrm>
              <a:off x="6774171" y="3019192"/>
              <a:ext cx="200644" cy="96379"/>
            </a:xfrm>
            <a:prstGeom prst="rect">
              <a:avLst/>
            </a:prstGeom>
            <a:solidFill>
              <a:srgbClr val="0058AB">
                <a:alpha val="100000"/>
              </a:srgbClr>
            </a:solidFill>
          </p:spPr>
          <p:txBody>
            <a:bodyPr/>
            <a:lstStyle/>
            <a:p/>
          </p:txBody>
        </p:sp>
        <p:sp>
          <p:nvSpPr>
            <p:cNvPr id="98" name="rc98"/>
            <p:cNvSpPr/>
            <p:nvPr/>
          </p:nvSpPr>
          <p:spPr>
            <a:xfrm>
              <a:off x="6774171" y="3115572"/>
              <a:ext cx="200644" cy="48192"/>
            </a:xfrm>
            <a:prstGeom prst="rect">
              <a:avLst/>
            </a:prstGeom>
            <a:solidFill>
              <a:srgbClr val="1CABE2">
                <a:alpha val="100000"/>
              </a:srgbClr>
            </a:solidFill>
          </p:spPr>
          <p:txBody>
            <a:bodyPr/>
            <a:lstStyle/>
            <a:p/>
          </p:txBody>
        </p:sp>
        <p:sp>
          <p:nvSpPr>
            <p:cNvPr id="99" name="rc99"/>
            <p:cNvSpPr/>
            <p:nvPr/>
          </p:nvSpPr>
          <p:spPr>
            <a:xfrm>
              <a:off x="6997109" y="2991932"/>
              <a:ext cx="200644" cy="84767"/>
            </a:xfrm>
            <a:prstGeom prst="rect">
              <a:avLst/>
            </a:prstGeom>
            <a:solidFill>
              <a:srgbClr val="F26A21">
                <a:alpha val="100000"/>
              </a:srgbClr>
            </a:solidFill>
          </p:spPr>
          <p:txBody>
            <a:bodyPr/>
            <a:lstStyle/>
            <a:p/>
          </p:txBody>
        </p:sp>
        <p:sp>
          <p:nvSpPr>
            <p:cNvPr id="100" name="rc100"/>
            <p:cNvSpPr/>
            <p:nvPr/>
          </p:nvSpPr>
          <p:spPr>
            <a:xfrm>
              <a:off x="6997109" y="3076699"/>
              <a:ext cx="200644" cy="1548836"/>
            </a:xfrm>
            <a:prstGeom prst="rect">
              <a:avLst/>
            </a:prstGeom>
            <a:solidFill>
              <a:srgbClr val="FFC20E">
                <a:alpha val="100000"/>
              </a:srgbClr>
            </a:solidFill>
          </p:spPr>
          <p:txBody>
            <a:bodyPr/>
            <a:lstStyle/>
            <a:p/>
          </p:txBody>
        </p:sp>
        <p:sp>
          <p:nvSpPr>
            <p:cNvPr id="101" name="rc101"/>
            <p:cNvSpPr/>
            <p:nvPr/>
          </p:nvSpPr>
          <p:spPr>
            <a:xfrm>
              <a:off x="7220047" y="2962979"/>
              <a:ext cx="200644" cy="74553"/>
            </a:xfrm>
            <a:prstGeom prst="rect">
              <a:avLst/>
            </a:prstGeom>
            <a:solidFill>
              <a:srgbClr val="F26A21">
                <a:alpha val="100000"/>
              </a:srgbClr>
            </a:solidFill>
          </p:spPr>
          <p:txBody>
            <a:bodyPr/>
            <a:lstStyle/>
            <a:p/>
          </p:txBody>
        </p:sp>
        <p:sp>
          <p:nvSpPr>
            <p:cNvPr id="102" name="rc102"/>
            <p:cNvSpPr/>
            <p:nvPr/>
          </p:nvSpPr>
          <p:spPr>
            <a:xfrm>
              <a:off x="7220047" y="3037532"/>
              <a:ext cx="200644" cy="1588002"/>
            </a:xfrm>
            <a:prstGeom prst="rect">
              <a:avLst/>
            </a:prstGeom>
            <a:solidFill>
              <a:srgbClr val="FFC20E">
                <a:alpha val="100000"/>
              </a:srgbClr>
            </a:solidFill>
          </p:spPr>
          <p:txBody>
            <a:bodyPr/>
            <a:lstStyle/>
            <a:p/>
          </p:txBody>
        </p:sp>
        <p:sp>
          <p:nvSpPr>
            <p:cNvPr id="103" name="rc103"/>
            <p:cNvSpPr/>
            <p:nvPr/>
          </p:nvSpPr>
          <p:spPr>
            <a:xfrm>
              <a:off x="7442985" y="2936013"/>
              <a:ext cx="200644" cy="65571"/>
            </a:xfrm>
            <a:prstGeom prst="rect">
              <a:avLst/>
            </a:prstGeom>
            <a:solidFill>
              <a:srgbClr val="F26A21">
                <a:alpha val="100000"/>
              </a:srgbClr>
            </a:solidFill>
          </p:spPr>
          <p:txBody>
            <a:bodyPr/>
            <a:lstStyle/>
            <a:p/>
          </p:txBody>
        </p:sp>
        <p:sp>
          <p:nvSpPr>
            <p:cNvPr id="104" name="rc104"/>
            <p:cNvSpPr/>
            <p:nvPr/>
          </p:nvSpPr>
          <p:spPr>
            <a:xfrm>
              <a:off x="7442985" y="3001584"/>
              <a:ext cx="200644" cy="1623950"/>
            </a:xfrm>
            <a:prstGeom prst="rect">
              <a:avLst/>
            </a:prstGeom>
            <a:solidFill>
              <a:srgbClr val="FFC20E">
                <a:alpha val="100000"/>
              </a:srgbClr>
            </a:solidFill>
          </p:spPr>
          <p:txBody>
            <a:bodyPr/>
            <a:lstStyle/>
            <a:p/>
          </p:txBody>
        </p:sp>
        <p:sp>
          <p:nvSpPr>
            <p:cNvPr id="105" name="rc105"/>
            <p:cNvSpPr/>
            <p:nvPr/>
          </p:nvSpPr>
          <p:spPr>
            <a:xfrm>
              <a:off x="7665922" y="2917305"/>
              <a:ext cx="200644" cy="57670"/>
            </a:xfrm>
            <a:prstGeom prst="rect">
              <a:avLst/>
            </a:prstGeom>
            <a:solidFill>
              <a:srgbClr val="F26A21">
                <a:alpha val="100000"/>
              </a:srgbClr>
            </a:solidFill>
          </p:spPr>
          <p:txBody>
            <a:bodyPr/>
            <a:lstStyle/>
            <a:p/>
          </p:txBody>
        </p:sp>
        <p:sp>
          <p:nvSpPr>
            <p:cNvPr id="106" name="rc106"/>
            <p:cNvSpPr/>
            <p:nvPr/>
          </p:nvSpPr>
          <p:spPr>
            <a:xfrm>
              <a:off x="7665922" y="2974975"/>
              <a:ext cx="200644" cy="1650559"/>
            </a:xfrm>
            <a:prstGeom prst="rect">
              <a:avLst/>
            </a:prstGeom>
            <a:solidFill>
              <a:srgbClr val="FFC20E">
                <a:alpha val="100000"/>
              </a:srgbClr>
            </a:solidFill>
          </p:spPr>
          <p:txBody>
            <a:bodyPr/>
            <a:lstStyle/>
            <a:p/>
          </p:txBody>
        </p:sp>
        <p:sp>
          <p:nvSpPr>
            <p:cNvPr id="107" name="rc107"/>
            <p:cNvSpPr/>
            <p:nvPr/>
          </p:nvSpPr>
          <p:spPr>
            <a:xfrm>
              <a:off x="7888860" y="2888665"/>
              <a:ext cx="200644" cy="50722"/>
            </a:xfrm>
            <a:prstGeom prst="rect">
              <a:avLst/>
            </a:prstGeom>
            <a:solidFill>
              <a:srgbClr val="F26A21">
                <a:alpha val="100000"/>
              </a:srgbClr>
            </a:solidFill>
          </p:spPr>
          <p:txBody>
            <a:bodyPr/>
            <a:lstStyle/>
            <a:p/>
          </p:txBody>
        </p:sp>
        <p:sp>
          <p:nvSpPr>
            <p:cNvPr id="108" name="rc108"/>
            <p:cNvSpPr/>
            <p:nvPr/>
          </p:nvSpPr>
          <p:spPr>
            <a:xfrm>
              <a:off x="7888860" y="2939387"/>
              <a:ext cx="200644" cy="1686147"/>
            </a:xfrm>
            <a:prstGeom prst="rect">
              <a:avLst/>
            </a:prstGeom>
            <a:solidFill>
              <a:srgbClr val="FFC20E">
                <a:alpha val="100000"/>
              </a:srgbClr>
            </a:solidFill>
          </p:spPr>
          <p:txBody>
            <a:bodyPr/>
            <a:lstStyle/>
            <a:p/>
          </p:txBody>
        </p:sp>
        <p:sp>
          <p:nvSpPr>
            <p:cNvPr id="109" name="rc109"/>
            <p:cNvSpPr/>
            <p:nvPr/>
          </p:nvSpPr>
          <p:spPr>
            <a:xfrm>
              <a:off x="8111798" y="2864704"/>
              <a:ext cx="200644" cy="44610"/>
            </a:xfrm>
            <a:prstGeom prst="rect">
              <a:avLst/>
            </a:prstGeom>
            <a:solidFill>
              <a:srgbClr val="F26A21">
                <a:alpha val="100000"/>
              </a:srgbClr>
            </a:solidFill>
          </p:spPr>
          <p:txBody>
            <a:bodyPr/>
            <a:lstStyle/>
            <a:p/>
          </p:txBody>
        </p:sp>
        <p:sp>
          <p:nvSpPr>
            <p:cNvPr id="110" name="rc110"/>
            <p:cNvSpPr/>
            <p:nvPr/>
          </p:nvSpPr>
          <p:spPr>
            <a:xfrm>
              <a:off x="8111798" y="2909314"/>
              <a:ext cx="200644" cy="1716220"/>
            </a:xfrm>
            <a:prstGeom prst="rect">
              <a:avLst/>
            </a:prstGeom>
            <a:solidFill>
              <a:srgbClr val="FFC20E">
                <a:alpha val="100000"/>
              </a:srgbClr>
            </a:solidFill>
          </p:spPr>
          <p:txBody>
            <a:bodyPr/>
            <a:lstStyle/>
            <a:p/>
          </p:txBody>
        </p:sp>
        <p:sp>
          <p:nvSpPr>
            <p:cNvPr id="111" name="pl111"/>
            <p:cNvSpPr/>
            <p:nvPr/>
          </p:nvSpPr>
          <p:spPr>
            <a:xfrm>
              <a:off x="1523984" y="1261743"/>
              <a:ext cx="5350508" cy="411892"/>
            </a:xfrm>
            <a:custGeom>
              <a:avLst/>
              <a:pathLst>
                <a:path w="5350508" h="411892">
                  <a:moveTo>
                    <a:pt x="0" y="137297"/>
                  </a:moveTo>
                  <a:lnTo>
                    <a:pt x="222937" y="137297"/>
                  </a:lnTo>
                  <a:lnTo>
                    <a:pt x="445875" y="137297"/>
                  </a:lnTo>
                  <a:lnTo>
                    <a:pt x="668813" y="171622"/>
                  </a:lnTo>
                  <a:lnTo>
                    <a:pt x="891751" y="171622"/>
                  </a:lnTo>
                  <a:lnTo>
                    <a:pt x="1114689" y="205946"/>
                  </a:lnTo>
                  <a:lnTo>
                    <a:pt x="1337627" y="205946"/>
                  </a:lnTo>
                  <a:lnTo>
                    <a:pt x="1560565" y="171622"/>
                  </a:lnTo>
                  <a:lnTo>
                    <a:pt x="1783502" y="102973"/>
                  </a:lnTo>
                  <a:lnTo>
                    <a:pt x="2006440" y="68648"/>
                  </a:lnTo>
                  <a:lnTo>
                    <a:pt x="2229378" y="205946"/>
                  </a:lnTo>
                  <a:lnTo>
                    <a:pt x="2452316" y="377568"/>
                  </a:lnTo>
                  <a:lnTo>
                    <a:pt x="2675254" y="411892"/>
                  </a:lnTo>
                  <a:lnTo>
                    <a:pt x="2898192" y="411892"/>
                  </a:lnTo>
                  <a:lnTo>
                    <a:pt x="3121130" y="68648"/>
                  </a:lnTo>
                  <a:lnTo>
                    <a:pt x="3344068" y="34324"/>
                  </a:lnTo>
                  <a:lnTo>
                    <a:pt x="3567005" y="68648"/>
                  </a:lnTo>
                  <a:lnTo>
                    <a:pt x="3789943" y="102973"/>
                  </a:lnTo>
                  <a:lnTo>
                    <a:pt x="4012881" y="137297"/>
                  </a:lnTo>
                  <a:lnTo>
                    <a:pt x="4235819" y="137297"/>
                  </a:lnTo>
                  <a:lnTo>
                    <a:pt x="4458757" y="343244"/>
                  </a:lnTo>
                  <a:lnTo>
                    <a:pt x="4681695" y="137297"/>
                  </a:lnTo>
                  <a:lnTo>
                    <a:pt x="4904633" y="0"/>
                  </a:lnTo>
                  <a:lnTo>
                    <a:pt x="5127571" y="137297"/>
                  </a:lnTo>
                  <a:lnTo>
                    <a:pt x="5350508" y="137297"/>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364716"/>
              <a:ext cx="5350508" cy="583515"/>
            </a:xfrm>
            <a:custGeom>
              <a:avLst/>
              <a:pathLst>
                <a:path w="5350508" h="583515">
                  <a:moveTo>
                    <a:pt x="0" y="343244"/>
                  </a:moveTo>
                  <a:lnTo>
                    <a:pt x="222937" y="343244"/>
                  </a:lnTo>
                  <a:lnTo>
                    <a:pt x="445875" y="377568"/>
                  </a:lnTo>
                  <a:lnTo>
                    <a:pt x="668813" y="411892"/>
                  </a:lnTo>
                  <a:lnTo>
                    <a:pt x="891751" y="411892"/>
                  </a:lnTo>
                  <a:lnTo>
                    <a:pt x="1114689" y="446217"/>
                  </a:lnTo>
                  <a:lnTo>
                    <a:pt x="1337627" y="480541"/>
                  </a:lnTo>
                  <a:lnTo>
                    <a:pt x="1560565" y="514866"/>
                  </a:lnTo>
                  <a:lnTo>
                    <a:pt x="1783502" y="274595"/>
                  </a:lnTo>
                  <a:lnTo>
                    <a:pt x="2006440" y="34324"/>
                  </a:lnTo>
                  <a:lnTo>
                    <a:pt x="2229378" y="411892"/>
                  </a:lnTo>
                  <a:lnTo>
                    <a:pt x="2452316" y="480541"/>
                  </a:lnTo>
                  <a:lnTo>
                    <a:pt x="2675254" y="583515"/>
                  </a:lnTo>
                  <a:lnTo>
                    <a:pt x="2898192" y="549190"/>
                  </a:lnTo>
                  <a:lnTo>
                    <a:pt x="3121130" y="308919"/>
                  </a:lnTo>
                  <a:lnTo>
                    <a:pt x="3344068" y="171622"/>
                  </a:lnTo>
                  <a:lnTo>
                    <a:pt x="3567005" y="0"/>
                  </a:lnTo>
                  <a:lnTo>
                    <a:pt x="3789943" y="34324"/>
                  </a:lnTo>
                  <a:lnTo>
                    <a:pt x="4012881" y="171622"/>
                  </a:lnTo>
                  <a:lnTo>
                    <a:pt x="4235819" y="240270"/>
                  </a:lnTo>
                  <a:lnTo>
                    <a:pt x="4458757" y="377568"/>
                  </a:lnTo>
                  <a:lnTo>
                    <a:pt x="4681695" y="137297"/>
                  </a:lnTo>
                  <a:lnTo>
                    <a:pt x="4904633" y="102973"/>
                  </a:lnTo>
                  <a:lnTo>
                    <a:pt x="5127571" y="171622"/>
                  </a:lnTo>
                  <a:lnTo>
                    <a:pt x="5350508" y="137297"/>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4" name="tx114"/>
            <p:cNvSpPr/>
            <p:nvPr/>
          </p:nvSpPr>
          <p:spPr>
            <a:xfrm>
              <a:off x="2570345"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3685034"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69147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5914413"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613735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3602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583227"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80616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145565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4" name="tx124"/>
            <p:cNvSpPr/>
            <p:nvPr/>
          </p:nvSpPr>
          <p:spPr>
            <a:xfrm>
              <a:off x="2570345"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5" name="tx125"/>
            <p:cNvSpPr/>
            <p:nvPr/>
          </p:nvSpPr>
          <p:spPr>
            <a:xfrm>
              <a:off x="3685034"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479972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569147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5914413"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9" name="tx129"/>
            <p:cNvSpPr/>
            <p:nvPr/>
          </p:nvSpPr>
          <p:spPr>
            <a:xfrm>
              <a:off x="613735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360289"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583227"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790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900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00096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23110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Zambia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Zambia is projected to have a  large increase (&gt;=50,000) in the number of surviving infants by 2030. Maintaining current coverage requires vaccinating an increasing number of children.
To achieve the IA2030 ZD target, more (~2.16%)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798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578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359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4140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6885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9469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9250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90312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683175"/>
              <a:ext cx="215906" cy="1307584"/>
            </a:xfrm>
            <a:prstGeom prst="rect">
              <a:avLst/>
            </a:prstGeom>
            <a:solidFill>
              <a:srgbClr val="0058AB">
                <a:alpha val="100000"/>
              </a:srgbClr>
            </a:solidFill>
          </p:spPr>
          <p:txBody>
            <a:bodyPr/>
            <a:lstStyle/>
            <a:p/>
          </p:txBody>
        </p:sp>
        <p:sp>
          <p:nvSpPr>
            <p:cNvPr id="41" name="rc41"/>
            <p:cNvSpPr/>
            <p:nvPr/>
          </p:nvSpPr>
          <p:spPr>
            <a:xfrm>
              <a:off x="1530867" y="3659824"/>
              <a:ext cx="215906" cy="1330935"/>
            </a:xfrm>
            <a:prstGeom prst="rect">
              <a:avLst/>
            </a:prstGeom>
            <a:solidFill>
              <a:srgbClr val="0058AB">
                <a:alpha val="100000"/>
              </a:srgbClr>
            </a:solidFill>
          </p:spPr>
          <p:txBody>
            <a:bodyPr/>
            <a:lstStyle/>
            <a:p/>
          </p:txBody>
        </p:sp>
        <p:sp>
          <p:nvSpPr>
            <p:cNvPr id="42" name="rc42"/>
            <p:cNvSpPr/>
            <p:nvPr/>
          </p:nvSpPr>
          <p:spPr>
            <a:xfrm>
              <a:off x="1770763" y="3627481"/>
              <a:ext cx="215906" cy="1363278"/>
            </a:xfrm>
            <a:prstGeom prst="rect">
              <a:avLst/>
            </a:prstGeom>
            <a:solidFill>
              <a:srgbClr val="0058AB">
                <a:alpha val="100000"/>
              </a:srgbClr>
            </a:solidFill>
          </p:spPr>
          <p:txBody>
            <a:bodyPr/>
            <a:lstStyle/>
            <a:p/>
          </p:txBody>
        </p:sp>
        <p:sp>
          <p:nvSpPr>
            <p:cNvPr id="43" name="rc43"/>
            <p:cNvSpPr/>
            <p:nvPr/>
          </p:nvSpPr>
          <p:spPr>
            <a:xfrm>
              <a:off x="2010660" y="3359178"/>
              <a:ext cx="215906" cy="1631581"/>
            </a:xfrm>
            <a:prstGeom prst="rect">
              <a:avLst/>
            </a:prstGeom>
            <a:solidFill>
              <a:srgbClr val="0058AB">
                <a:alpha val="100000"/>
              </a:srgbClr>
            </a:solidFill>
          </p:spPr>
          <p:txBody>
            <a:bodyPr/>
            <a:lstStyle/>
            <a:p/>
          </p:txBody>
        </p:sp>
        <p:sp>
          <p:nvSpPr>
            <p:cNvPr id="44" name="rc44"/>
            <p:cNvSpPr/>
            <p:nvPr/>
          </p:nvSpPr>
          <p:spPr>
            <a:xfrm>
              <a:off x="2250556" y="3303893"/>
              <a:ext cx="215906" cy="1686866"/>
            </a:xfrm>
            <a:prstGeom prst="rect">
              <a:avLst/>
            </a:prstGeom>
            <a:solidFill>
              <a:srgbClr val="0058AB">
                <a:alpha val="100000"/>
              </a:srgbClr>
            </a:solidFill>
          </p:spPr>
          <p:txBody>
            <a:bodyPr/>
            <a:lstStyle/>
            <a:p/>
          </p:txBody>
        </p:sp>
        <p:sp>
          <p:nvSpPr>
            <p:cNvPr id="45" name="rc45"/>
            <p:cNvSpPr/>
            <p:nvPr/>
          </p:nvSpPr>
          <p:spPr>
            <a:xfrm>
              <a:off x="2490453" y="2997576"/>
              <a:ext cx="215906" cy="1993184"/>
            </a:xfrm>
            <a:prstGeom prst="rect">
              <a:avLst/>
            </a:prstGeom>
            <a:solidFill>
              <a:srgbClr val="0058AB">
                <a:alpha val="100000"/>
              </a:srgbClr>
            </a:solidFill>
          </p:spPr>
          <p:txBody>
            <a:bodyPr/>
            <a:lstStyle/>
            <a:p/>
          </p:txBody>
        </p:sp>
        <p:sp>
          <p:nvSpPr>
            <p:cNvPr id="46" name="rc46"/>
            <p:cNvSpPr/>
            <p:nvPr/>
          </p:nvSpPr>
          <p:spPr>
            <a:xfrm>
              <a:off x="2730349" y="2930794"/>
              <a:ext cx="215906" cy="2059965"/>
            </a:xfrm>
            <a:prstGeom prst="rect">
              <a:avLst/>
            </a:prstGeom>
            <a:solidFill>
              <a:srgbClr val="0058AB">
                <a:alpha val="100000"/>
              </a:srgbClr>
            </a:solidFill>
          </p:spPr>
          <p:txBody>
            <a:bodyPr/>
            <a:lstStyle/>
            <a:p/>
          </p:txBody>
        </p:sp>
        <p:sp>
          <p:nvSpPr>
            <p:cNvPr id="47" name="rc47"/>
            <p:cNvSpPr/>
            <p:nvPr/>
          </p:nvSpPr>
          <p:spPr>
            <a:xfrm>
              <a:off x="2970245" y="3141512"/>
              <a:ext cx="215906" cy="1849248"/>
            </a:xfrm>
            <a:prstGeom prst="rect">
              <a:avLst/>
            </a:prstGeom>
            <a:solidFill>
              <a:srgbClr val="0058AB">
                <a:alpha val="100000"/>
              </a:srgbClr>
            </a:solidFill>
          </p:spPr>
          <p:txBody>
            <a:bodyPr/>
            <a:lstStyle/>
            <a:p/>
          </p:txBody>
        </p:sp>
        <p:sp>
          <p:nvSpPr>
            <p:cNvPr id="48" name="rc48"/>
            <p:cNvSpPr/>
            <p:nvPr/>
          </p:nvSpPr>
          <p:spPr>
            <a:xfrm>
              <a:off x="3210142" y="3636831"/>
              <a:ext cx="215906" cy="1353928"/>
            </a:xfrm>
            <a:prstGeom prst="rect">
              <a:avLst/>
            </a:prstGeom>
            <a:solidFill>
              <a:srgbClr val="0058AB">
                <a:alpha val="100000"/>
              </a:srgbClr>
            </a:solidFill>
          </p:spPr>
          <p:txBody>
            <a:bodyPr/>
            <a:lstStyle/>
            <a:p/>
          </p:txBody>
        </p:sp>
        <p:sp>
          <p:nvSpPr>
            <p:cNvPr id="49" name="rc49"/>
            <p:cNvSpPr/>
            <p:nvPr/>
          </p:nvSpPr>
          <p:spPr>
            <a:xfrm>
              <a:off x="3450038" y="3882652"/>
              <a:ext cx="215906" cy="1108107"/>
            </a:xfrm>
            <a:prstGeom prst="rect">
              <a:avLst/>
            </a:prstGeom>
            <a:solidFill>
              <a:srgbClr val="0058AB">
                <a:alpha val="100000"/>
              </a:srgbClr>
            </a:solidFill>
          </p:spPr>
          <p:txBody>
            <a:bodyPr/>
            <a:lstStyle/>
            <a:p/>
          </p:txBody>
        </p:sp>
        <p:sp>
          <p:nvSpPr>
            <p:cNvPr id="50" name="rc50"/>
            <p:cNvSpPr/>
            <p:nvPr/>
          </p:nvSpPr>
          <p:spPr>
            <a:xfrm>
              <a:off x="3689935" y="2728353"/>
              <a:ext cx="215906" cy="2262406"/>
            </a:xfrm>
            <a:prstGeom prst="rect">
              <a:avLst/>
            </a:prstGeom>
            <a:solidFill>
              <a:srgbClr val="0058AB">
                <a:alpha val="100000"/>
              </a:srgbClr>
            </a:solidFill>
          </p:spPr>
          <p:txBody>
            <a:bodyPr/>
            <a:lstStyle/>
            <a:p/>
          </p:txBody>
        </p:sp>
        <p:sp>
          <p:nvSpPr>
            <p:cNvPr id="51" name="rc51"/>
            <p:cNvSpPr/>
            <p:nvPr/>
          </p:nvSpPr>
          <p:spPr>
            <a:xfrm>
              <a:off x="3929831" y="1252818"/>
              <a:ext cx="215906" cy="3737941"/>
            </a:xfrm>
            <a:prstGeom prst="rect">
              <a:avLst/>
            </a:prstGeom>
            <a:solidFill>
              <a:srgbClr val="0058AB">
                <a:alpha val="100000"/>
              </a:srgbClr>
            </a:solidFill>
          </p:spPr>
          <p:txBody>
            <a:bodyPr/>
            <a:lstStyle/>
            <a:p/>
          </p:txBody>
        </p:sp>
        <p:sp>
          <p:nvSpPr>
            <p:cNvPr id="52" name="rc52"/>
            <p:cNvSpPr/>
            <p:nvPr/>
          </p:nvSpPr>
          <p:spPr>
            <a:xfrm>
              <a:off x="4169728" y="909967"/>
              <a:ext cx="215906" cy="4080792"/>
            </a:xfrm>
            <a:prstGeom prst="rect">
              <a:avLst/>
            </a:prstGeom>
            <a:solidFill>
              <a:srgbClr val="0058AB">
                <a:alpha val="100000"/>
              </a:srgbClr>
            </a:solidFill>
          </p:spPr>
          <p:txBody>
            <a:bodyPr/>
            <a:lstStyle/>
            <a:p/>
          </p:txBody>
        </p:sp>
        <p:sp>
          <p:nvSpPr>
            <p:cNvPr id="53" name="rc53"/>
            <p:cNvSpPr/>
            <p:nvPr/>
          </p:nvSpPr>
          <p:spPr>
            <a:xfrm>
              <a:off x="4409624" y="866434"/>
              <a:ext cx="215906" cy="4124325"/>
            </a:xfrm>
            <a:prstGeom prst="rect">
              <a:avLst/>
            </a:prstGeom>
            <a:solidFill>
              <a:srgbClr val="0058AB">
                <a:alpha val="100000"/>
              </a:srgbClr>
            </a:solidFill>
          </p:spPr>
          <p:txBody>
            <a:bodyPr/>
            <a:lstStyle/>
            <a:p/>
          </p:txBody>
        </p:sp>
        <p:sp>
          <p:nvSpPr>
            <p:cNvPr id="54" name="rc54"/>
            <p:cNvSpPr/>
            <p:nvPr/>
          </p:nvSpPr>
          <p:spPr>
            <a:xfrm>
              <a:off x="4649521" y="3800388"/>
              <a:ext cx="215906" cy="1190371"/>
            </a:xfrm>
            <a:prstGeom prst="rect">
              <a:avLst/>
            </a:prstGeom>
            <a:solidFill>
              <a:srgbClr val="0058AB">
                <a:alpha val="100000"/>
              </a:srgbClr>
            </a:solidFill>
          </p:spPr>
          <p:txBody>
            <a:bodyPr/>
            <a:lstStyle/>
            <a:p/>
          </p:txBody>
        </p:sp>
        <p:sp>
          <p:nvSpPr>
            <p:cNvPr id="55" name="rc55"/>
            <p:cNvSpPr/>
            <p:nvPr/>
          </p:nvSpPr>
          <p:spPr>
            <a:xfrm>
              <a:off x="4889417" y="4087698"/>
              <a:ext cx="215906" cy="903061"/>
            </a:xfrm>
            <a:prstGeom prst="rect">
              <a:avLst/>
            </a:prstGeom>
            <a:solidFill>
              <a:srgbClr val="0058AB">
                <a:alpha val="100000"/>
              </a:srgbClr>
            </a:solidFill>
          </p:spPr>
          <p:txBody>
            <a:bodyPr/>
            <a:lstStyle/>
            <a:p/>
          </p:txBody>
        </p:sp>
        <p:sp>
          <p:nvSpPr>
            <p:cNvPr id="56" name="rc56"/>
            <p:cNvSpPr/>
            <p:nvPr/>
          </p:nvSpPr>
          <p:spPr>
            <a:xfrm>
              <a:off x="5129313" y="3772132"/>
              <a:ext cx="215906" cy="1218627"/>
            </a:xfrm>
            <a:prstGeom prst="rect">
              <a:avLst/>
            </a:prstGeom>
            <a:solidFill>
              <a:srgbClr val="0058AB">
                <a:alpha val="100000"/>
              </a:srgbClr>
            </a:solidFill>
          </p:spPr>
          <p:txBody>
            <a:bodyPr/>
            <a:lstStyle/>
            <a:p/>
          </p:txBody>
        </p:sp>
        <p:sp>
          <p:nvSpPr>
            <p:cNvPr id="57" name="rc57"/>
            <p:cNvSpPr/>
            <p:nvPr/>
          </p:nvSpPr>
          <p:spPr>
            <a:xfrm>
              <a:off x="5369210" y="3447982"/>
              <a:ext cx="215906" cy="1542777"/>
            </a:xfrm>
            <a:prstGeom prst="rect">
              <a:avLst/>
            </a:prstGeom>
            <a:solidFill>
              <a:srgbClr val="0058AB">
                <a:alpha val="100000"/>
              </a:srgbClr>
            </a:solidFill>
          </p:spPr>
          <p:txBody>
            <a:bodyPr/>
            <a:lstStyle/>
            <a:p/>
          </p:txBody>
        </p:sp>
        <p:sp>
          <p:nvSpPr>
            <p:cNvPr id="58" name="rc58"/>
            <p:cNvSpPr/>
            <p:nvPr/>
          </p:nvSpPr>
          <p:spPr>
            <a:xfrm>
              <a:off x="5609106" y="3106716"/>
              <a:ext cx="215906" cy="1884044"/>
            </a:xfrm>
            <a:prstGeom prst="rect">
              <a:avLst/>
            </a:prstGeom>
            <a:solidFill>
              <a:srgbClr val="0058AB">
                <a:alpha val="100000"/>
              </a:srgbClr>
            </a:solidFill>
          </p:spPr>
          <p:txBody>
            <a:bodyPr/>
            <a:lstStyle/>
            <a:p/>
          </p:txBody>
        </p:sp>
        <p:sp>
          <p:nvSpPr>
            <p:cNvPr id="59" name="rc59"/>
            <p:cNvSpPr/>
            <p:nvPr/>
          </p:nvSpPr>
          <p:spPr>
            <a:xfrm>
              <a:off x="5849003" y="3073759"/>
              <a:ext cx="215906" cy="1917000"/>
            </a:xfrm>
            <a:prstGeom prst="rect">
              <a:avLst/>
            </a:prstGeom>
            <a:solidFill>
              <a:srgbClr val="0058AB">
                <a:alpha val="100000"/>
              </a:srgbClr>
            </a:solidFill>
          </p:spPr>
          <p:txBody>
            <a:bodyPr/>
            <a:lstStyle/>
            <a:p/>
          </p:txBody>
        </p:sp>
        <p:sp>
          <p:nvSpPr>
            <p:cNvPr id="60" name="rc60"/>
            <p:cNvSpPr/>
            <p:nvPr/>
          </p:nvSpPr>
          <p:spPr>
            <a:xfrm>
              <a:off x="6088899" y="1108218"/>
              <a:ext cx="215906" cy="3882542"/>
            </a:xfrm>
            <a:prstGeom prst="rect">
              <a:avLst/>
            </a:prstGeom>
            <a:solidFill>
              <a:srgbClr val="0058AB">
                <a:alpha val="100000"/>
              </a:srgbClr>
            </a:solidFill>
          </p:spPr>
          <p:txBody>
            <a:bodyPr/>
            <a:lstStyle/>
            <a:p/>
          </p:txBody>
        </p:sp>
        <p:sp>
          <p:nvSpPr>
            <p:cNvPr id="61" name="rc61"/>
            <p:cNvSpPr/>
            <p:nvPr/>
          </p:nvSpPr>
          <p:spPr>
            <a:xfrm>
              <a:off x="6328796" y="3020262"/>
              <a:ext cx="215906" cy="1970497"/>
            </a:xfrm>
            <a:prstGeom prst="rect">
              <a:avLst/>
            </a:prstGeom>
            <a:solidFill>
              <a:srgbClr val="0058AB">
                <a:alpha val="100000"/>
              </a:srgbClr>
            </a:solidFill>
          </p:spPr>
          <p:txBody>
            <a:bodyPr/>
            <a:lstStyle/>
            <a:p/>
          </p:txBody>
        </p:sp>
        <p:sp>
          <p:nvSpPr>
            <p:cNvPr id="62" name="rc62"/>
            <p:cNvSpPr/>
            <p:nvPr/>
          </p:nvSpPr>
          <p:spPr>
            <a:xfrm>
              <a:off x="6568692" y="4322737"/>
              <a:ext cx="215906" cy="668022"/>
            </a:xfrm>
            <a:prstGeom prst="rect">
              <a:avLst/>
            </a:prstGeom>
            <a:solidFill>
              <a:srgbClr val="0058AB">
                <a:alpha val="100000"/>
              </a:srgbClr>
            </a:solidFill>
          </p:spPr>
          <p:txBody>
            <a:bodyPr/>
            <a:lstStyle/>
            <a:p/>
          </p:txBody>
        </p:sp>
        <p:sp>
          <p:nvSpPr>
            <p:cNvPr id="63" name="rc63"/>
            <p:cNvSpPr/>
            <p:nvPr/>
          </p:nvSpPr>
          <p:spPr>
            <a:xfrm>
              <a:off x="6808589" y="2956750"/>
              <a:ext cx="215906" cy="2034009"/>
            </a:xfrm>
            <a:prstGeom prst="rect">
              <a:avLst/>
            </a:prstGeom>
            <a:solidFill>
              <a:srgbClr val="0058AB">
                <a:alpha val="100000"/>
              </a:srgbClr>
            </a:solidFill>
          </p:spPr>
          <p:txBody>
            <a:bodyPr/>
            <a:lstStyle/>
            <a:p/>
          </p:txBody>
        </p:sp>
        <p:sp>
          <p:nvSpPr>
            <p:cNvPr id="64" name="rc64"/>
            <p:cNvSpPr/>
            <p:nvPr/>
          </p:nvSpPr>
          <p:spPr>
            <a:xfrm>
              <a:off x="7048485" y="2919962"/>
              <a:ext cx="215906" cy="2070798"/>
            </a:xfrm>
            <a:prstGeom prst="rect">
              <a:avLst/>
            </a:prstGeom>
            <a:solidFill>
              <a:srgbClr val="0058AB">
                <a:alpha val="100000"/>
              </a:srgbClr>
            </a:solidFill>
          </p:spPr>
          <p:txBody>
            <a:bodyPr/>
            <a:lstStyle/>
            <a:p/>
          </p:txBody>
        </p:sp>
        <p:sp>
          <p:nvSpPr>
            <p:cNvPr id="65" name="rc65"/>
            <p:cNvSpPr/>
            <p:nvPr/>
          </p:nvSpPr>
          <p:spPr>
            <a:xfrm>
              <a:off x="8487864" y="4032259"/>
              <a:ext cx="215906" cy="958500"/>
            </a:xfrm>
            <a:prstGeom prst="rect">
              <a:avLst/>
            </a:prstGeom>
            <a:solidFill>
              <a:srgbClr val="69DBFF">
                <a:alpha val="100000"/>
              </a:srgbClr>
            </a:solidFill>
          </p:spPr>
          <p:txBody>
            <a:bodyPr/>
            <a:lstStyle/>
            <a:p/>
          </p:txBody>
        </p:sp>
        <p:sp>
          <p:nvSpPr>
            <p:cNvPr id="66" name="pl66"/>
            <p:cNvSpPr/>
            <p:nvPr/>
          </p:nvSpPr>
          <p:spPr>
            <a:xfrm>
              <a:off x="6196853" y="3073759"/>
              <a:ext cx="2398964" cy="958500"/>
            </a:xfrm>
            <a:custGeom>
              <a:avLst/>
              <a:pathLst>
                <a:path w="2398964" h="958500">
                  <a:moveTo>
                    <a:pt x="0" y="0"/>
                  </a:moveTo>
                  <a:lnTo>
                    <a:pt x="239896" y="95850"/>
                  </a:lnTo>
                  <a:lnTo>
                    <a:pt x="479792" y="191700"/>
                  </a:lnTo>
                  <a:lnTo>
                    <a:pt x="719689" y="287550"/>
                  </a:lnTo>
                  <a:lnTo>
                    <a:pt x="959585" y="383400"/>
                  </a:lnTo>
                  <a:lnTo>
                    <a:pt x="1199482" y="479250"/>
                  </a:lnTo>
                  <a:lnTo>
                    <a:pt x="1439378" y="575100"/>
                  </a:lnTo>
                  <a:lnTo>
                    <a:pt x="1679275" y="670950"/>
                  </a:lnTo>
                  <a:lnTo>
                    <a:pt x="1919171" y="766800"/>
                  </a:lnTo>
                  <a:lnTo>
                    <a:pt x="2159067" y="862650"/>
                  </a:lnTo>
                  <a:lnTo>
                    <a:pt x="2398964" y="958500"/>
                  </a:lnTo>
                </a:path>
              </a:pathLst>
            </a:custGeom>
            <a:ln w="13550" cap="flat">
              <a:solidFill>
                <a:srgbClr val="000000">
                  <a:alpha val="100000"/>
                </a:srgbClr>
              </a:solidFill>
              <a:prstDash val="solid"/>
              <a:round/>
            </a:ln>
          </p:spPr>
          <p:txBody>
            <a:bodyPr/>
            <a:lstStyle/>
            <a:p/>
          </p:txBody>
        </p:sp>
        <p:sp>
          <p:nvSpPr>
            <p:cNvPr id="67" name="pt67"/>
            <p:cNvSpPr/>
            <p:nvPr/>
          </p:nvSpPr>
          <p:spPr>
            <a:xfrm>
              <a:off x="6172027" y="30489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144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240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3364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4323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528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6240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7198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8157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911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007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14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8895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8676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a:off x="508103" y="8456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15335" y="398022"/>
              <a:ext cx="59640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Zambia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35%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69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54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739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0250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312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5973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8824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16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071687"/>
              <a:ext cx="248247" cy="1031009"/>
            </a:xfrm>
            <a:prstGeom prst="rect">
              <a:avLst/>
            </a:prstGeom>
            <a:solidFill>
              <a:srgbClr val="80BD41">
                <a:alpha val="100000"/>
              </a:srgbClr>
            </a:solidFill>
          </p:spPr>
          <p:txBody>
            <a:bodyPr/>
            <a:lstStyle/>
            <a:p/>
          </p:txBody>
        </p:sp>
        <p:sp>
          <p:nvSpPr>
            <p:cNvPr id="25" name="rc25"/>
            <p:cNvSpPr/>
            <p:nvPr/>
          </p:nvSpPr>
          <p:spPr>
            <a:xfrm>
              <a:off x="1333322" y="3005880"/>
              <a:ext cx="248247" cy="65807"/>
            </a:xfrm>
            <a:prstGeom prst="rect">
              <a:avLst/>
            </a:prstGeom>
            <a:solidFill>
              <a:srgbClr val="1CABE2">
                <a:alpha val="100000"/>
              </a:srgbClr>
            </a:solidFill>
          </p:spPr>
          <p:txBody>
            <a:bodyPr/>
            <a:lstStyle/>
            <a:p/>
          </p:txBody>
        </p:sp>
        <p:sp>
          <p:nvSpPr>
            <p:cNvPr id="26" name="rc26"/>
            <p:cNvSpPr/>
            <p:nvPr/>
          </p:nvSpPr>
          <p:spPr>
            <a:xfrm>
              <a:off x="1609153" y="3053274"/>
              <a:ext cx="248247" cy="1049422"/>
            </a:xfrm>
            <a:prstGeom prst="rect">
              <a:avLst/>
            </a:prstGeom>
            <a:solidFill>
              <a:srgbClr val="80BD41">
                <a:alpha val="100000"/>
              </a:srgbClr>
            </a:solidFill>
          </p:spPr>
          <p:txBody>
            <a:bodyPr/>
            <a:lstStyle/>
            <a:p/>
          </p:txBody>
        </p:sp>
        <p:sp>
          <p:nvSpPr>
            <p:cNvPr id="27" name="rc27"/>
            <p:cNvSpPr/>
            <p:nvPr/>
          </p:nvSpPr>
          <p:spPr>
            <a:xfrm>
              <a:off x="1609153" y="2986284"/>
              <a:ext cx="248247" cy="66990"/>
            </a:xfrm>
            <a:prstGeom prst="rect">
              <a:avLst/>
            </a:prstGeom>
            <a:solidFill>
              <a:srgbClr val="1CABE2">
                <a:alpha val="100000"/>
              </a:srgbClr>
            </a:solidFill>
          </p:spPr>
          <p:txBody>
            <a:bodyPr/>
            <a:lstStyle/>
            <a:p/>
          </p:txBody>
        </p:sp>
        <p:sp>
          <p:nvSpPr>
            <p:cNvPr id="28" name="rc28"/>
            <p:cNvSpPr/>
            <p:nvPr/>
          </p:nvSpPr>
          <p:spPr>
            <a:xfrm>
              <a:off x="1884983" y="3027764"/>
              <a:ext cx="248247" cy="1074932"/>
            </a:xfrm>
            <a:prstGeom prst="rect">
              <a:avLst/>
            </a:prstGeom>
            <a:solidFill>
              <a:srgbClr val="80BD41">
                <a:alpha val="100000"/>
              </a:srgbClr>
            </a:solidFill>
          </p:spPr>
          <p:txBody>
            <a:bodyPr/>
            <a:lstStyle/>
            <a:p/>
          </p:txBody>
        </p:sp>
        <p:sp>
          <p:nvSpPr>
            <p:cNvPr id="29" name="rc29"/>
            <p:cNvSpPr/>
            <p:nvPr/>
          </p:nvSpPr>
          <p:spPr>
            <a:xfrm>
              <a:off x="1884983" y="2959154"/>
              <a:ext cx="248247" cy="68610"/>
            </a:xfrm>
            <a:prstGeom prst="rect">
              <a:avLst/>
            </a:prstGeom>
            <a:solidFill>
              <a:srgbClr val="1CABE2">
                <a:alpha val="100000"/>
              </a:srgbClr>
            </a:solidFill>
          </p:spPr>
          <p:txBody>
            <a:bodyPr/>
            <a:lstStyle/>
            <a:p/>
          </p:txBody>
        </p:sp>
        <p:sp>
          <p:nvSpPr>
            <p:cNvPr id="30" name="rc30"/>
            <p:cNvSpPr/>
            <p:nvPr/>
          </p:nvSpPr>
          <p:spPr>
            <a:xfrm>
              <a:off x="2160814" y="3011717"/>
              <a:ext cx="248247" cy="1090979"/>
            </a:xfrm>
            <a:prstGeom prst="rect">
              <a:avLst/>
            </a:prstGeom>
            <a:solidFill>
              <a:srgbClr val="80BD41">
                <a:alpha val="100000"/>
              </a:srgbClr>
            </a:solidFill>
          </p:spPr>
          <p:txBody>
            <a:bodyPr/>
            <a:lstStyle/>
            <a:p/>
          </p:txBody>
        </p:sp>
        <p:sp>
          <p:nvSpPr>
            <p:cNvPr id="31" name="rc31"/>
            <p:cNvSpPr/>
            <p:nvPr/>
          </p:nvSpPr>
          <p:spPr>
            <a:xfrm>
              <a:off x="2160814" y="2929606"/>
              <a:ext cx="248247" cy="82111"/>
            </a:xfrm>
            <a:prstGeom prst="rect">
              <a:avLst/>
            </a:prstGeom>
            <a:solidFill>
              <a:srgbClr val="1CABE2">
                <a:alpha val="100000"/>
              </a:srgbClr>
            </a:solidFill>
          </p:spPr>
          <p:txBody>
            <a:bodyPr/>
            <a:lstStyle/>
            <a:p/>
          </p:txBody>
        </p:sp>
        <p:sp>
          <p:nvSpPr>
            <p:cNvPr id="32" name="rc32"/>
            <p:cNvSpPr/>
            <p:nvPr/>
          </p:nvSpPr>
          <p:spPr>
            <a:xfrm>
              <a:off x="2436645" y="2974737"/>
              <a:ext cx="248247" cy="1127959"/>
            </a:xfrm>
            <a:prstGeom prst="rect">
              <a:avLst/>
            </a:prstGeom>
            <a:solidFill>
              <a:srgbClr val="80BD41">
                <a:alpha val="100000"/>
              </a:srgbClr>
            </a:solidFill>
          </p:spPr>
          <p:txBody>
            <a:bodyPr/>
            <a:lstStyle/>
            <a:p/>
          </p:txBody>
        </p:sp>
        <p:sp>
          <p:nvSpPr>
            <p:cNvPr id="33" name="rc33"/>
            <p:cNvSpPr/>
            <p:nvPr/>
          </p:nvSpPr>
          <p:spPr>
            <a:xfrm>
              <a:off x="2436645" y="2889849"/>
              <a:ext cx="248247" cy="84888"/>
            </a:xfrm>
            <a:prstGeom prst="rect">
              <a:avLst/>
            </a:prstGeom>
            <a:solidFill>
              <a:srgbClr val="1CABE2">
                <a:alpha val="100000"/>
              </a:srgbClr>
            </a:solidFill>
          </p:spPr>
          <p:txBody>
            <a:bodyPr/>
            <a:lstStyle/>
            <a:p/>
          </p:txBody>
        </p:sp>
        <p:sp>
          <p:nvSpPr>
            <p:cNvPr id="34" name="rc34"/>
            <p:cNvSpPr/>
            <p:nvPr/>
          </p:nvSpPr>
          <p:spPr>
            <a:xfrm>
              <a:off x="2712475" y="2949047"/>
              <a:ext cx="248247" cy="1153649"/>
            </a:xfrm>
            <a:prstGeom prst="rect">
              <a:avLst/>
            </a:prstGeom>
            <a:solidFill>
              <a:srgbClr val="80BD41">
                <a:alpha val="100000"/>
              </a:srgbClr>
            </a:solidFill>
          </p:spPr>
          <p:txBody>
            <a:bodyPr/>
            <a:lstStyle/>
            <a:p/>
          </p:txBody>
        </p:sp>
        <p:sp>
          <p:nvSpPr>
            <p:cNvPr id="35" name="rc35"/>
            <p:cNvSpPr/>
            <p:nvPr/>
          </p:nvSpPr>
          <p:spPr>
            <a:xfrm>
              <a:off x="2712475" y="2848729"/>
              <a:ext cx="248247" cy="100318"/>
            </a:xfrm>
            <a:prstGeom prst="rect">
              <a:avLst/>
            </a:prstGeom>
            <a:solidFill>
              <a:srgbClr val="1CABE2">
                <a:alpha val="100000"/>
              </a:srgbClr>
            </a:solidFill>
          </p:spPr>
          <p:txBody>
            <a:bodyPr/>
            <a:lstStyle/>
            <a:p/>
          </p:txBody>
        </p:sp>
        <p:sp>
          <p:nvSpPr>
            <p:cNvPr id="36" name="rc36"/>
            <p:cNvSpPr/>
            <p:nvPr/>
          </p:nvSpPr>
          <p:spPr>
            <a:xfrm>
              <a:off x="2988306" y="2910422"/>
              <a:ext cx="248247" cy="1192275"/>
            </a:xfrm>
            <a:prstGeom prst="rect">
              <a:avLst/>
            </a:prstGeom>
            <a:solidFill>
              <a:srgbClr val="80BD41">
                <a:alpha val="100000"/>
              </a:srgbClr>
            </a:solidFill>
          </p:spPr>
          <p:txBody>
            <a:bodyPr/>
            <a:lstStyle/>
            <a:p/>
          </p:txBody>
        </p:sp>
        <p:sp>
          <p:nvSpPr>
            <p:cNvPr id="37" name="rc37"/>
            <p:cNvSpPr/>
            <p:nvPr/>
          </p:nvSpPr>
          <p:spPr>
            <a:xfrm>
              <a:off x="2988306" y="2806734"/>
              <a:ext cx="248247" cy="103687"/>
            </a:xfrm>
            <a:prstGeom prst="rect">
              <a:avLst/>
            </a:prstGeom>
            <a:solidFill>
              <a:srgbClr val="1CABE2">
                <a:alpha val="100000"/>
              </a:srgbClr>
            </a:solidFill>
          </p:spPr>
          <p:txBody>
            <a:bodyPr/>
            <a:lstStyle/>
            <a:p/>
          </p:txBody>
        </p:sp>
        <p:sp>
          <p:nvSpPr>
            <p:cNvPr id="38" name="rc38"/>
            <p:cNvSpPr/>
            <p:nvPr/>
          </p:nvSpPr>
          <p:spPr>
            <a:xfrm>
              <a:off x="3264137" y="2866190"/>
              <a:ext cx="248247" cy="1236506"/>
            </a:xfrm>
            <a:prstGeom prst="rect">
              <a:avLst/>
            </a:prstGeom>
            <a:solidFill>
              <a:srgbClr val="80BD41">
                <a:alpha val="100000"/>
              </a:srgbClr>
            </a:solidFill>
          </p:spPr>
          <p:txBody>
            <a:bodyPr/>
            <a:lstStyle/>
            <a:p/>
          </p:txBody>
        </p:sp>
        <p:sp>
          <p:nvSpPr>
            <p:cNvPr id="39" name="rc39"/>
            <p:cNvSpPr/>
            <p:nvPr/>
          </p:nvSpPr>
          <p:spPr>
            <a:xfrm>
              <a:off x="3264137" y="2773123"/>
              <a:ext cx="248247" cy="93066"/>
            </a:xfrm>
            <a:prstGeom prst="rect">
              <a:avLst/>
            </a:prstGeom>
            <a:solidFill>
              <a:srgbClr val="1CABE2">
                <a:alpha val="100000"/>
              </a:srgbClr>
            </a:solidFill>
          </p:spPr>
          <p:txBody>
            <a:bodyPr/>
            <a:lstStyle/>
            <a:p/>
          </p:txBody>
        </p:sp>
        <p:sp>
          <p:nvSpPr>
            <p:cNvPr id="40" name="rc40"/>
            <p:cNvSpPr/>
            <p:nvPr/>
          </p:nvSpPr>
          <p:spPr>
            <a:xfrm>
              <a:off x="3539967" y="2808020"/>
              <a:ext cx="248247" cy="1294676"/>
            </a:xfrm>
            <a:prstGeom prst="rect">
              <a:avLst/>
            </a:prstGeom>
            <a:solidFill>
              <a:srgbClr val="80BD41">
                <a:alpha val="100000"/>
              </a:srgbClr>
            </a:solidFill>
          </p:spPr>
          <p:txBody>
            <a:bodyPr/>
            <a:lstStyle/>
            <a:p/>
          </p:txBody>
        </p:sp>
        <p:sp>
          <p:nvSpPr>
            <p:cNvPr id="41" name="rc41"/>
            <p:cNvSpPr/>
            <p:nvPr/>
          </p:nvSpPr>
          <p:spPr>
            <a:xfrm>
              <a:off x="3539967" y="2739872"/>
              <a:ext cx="248247" cy="68147"/>
            </a:xfrm>
            <a:prstGeom prst="rect">
              <a:avLst/>
            </a:prstGeom>
            <a:solidFill>
              <a:srgbClr val="1CABE2">
                <a:alpha val="100000"/>
              </a:srgbClr>
            </a:solidFill>
          </p:spPr>
          <p:txBody>
            <a:bodyPr/>
            <a:lstStyle/>
            <a:p/>
          </p:txBody>
        </p:sp>
        <p:sp>
          <p:nvSpPr>
            <p:cNvPr id="42" name="rc42"/>
            <p:cNvSpPr/>
            <p:nvPr/>
          </p:nvSpPr>
          <p:spPr>
            <a:xfrm>
              <a:off x="3815798" y="2764174"/>
              <a:ext cx="248247" cy="1338522"/>
            </a:xfrm>
            <a:prstGeom prst="rect">
              <a:avLst/>
            </a:prstGeom>
            <a:solidFill>
              <a:srgbClr val="80BD41">
                <a:alpha val="100000"/>
              </a:srgbClr>
            </a:solidFill>
          </p:spPr>
          <p:txBody>
            <a:bodyPr/>
            <a:lstStyle/>
            <a:p/>
          </p:txBody>
        </p:sp>
        <p:sp>
          <p:nvSpPr>
            <p:cNvPr id="43" name="rc43"/>
            <p:cNvSpPr/>
            <p:nvPr/>
          </p:nvSpPr>
          <p:spPr>
            <a:xfrm>
              <a:off x="3815798" y="2708396"/>
              <a:ext cx="248247" cy="55778"/>
            </a:xfrm>
            <a:prstGeom prst="rect">
              <a:avLst/>
            </a:prstGeom>
            <a:solidFill>
              <a:srgbClr val="1CABE2">
                <a:alpha val="100000"/>
              </a:srgbClr>
            </a:solidFill>
          </p:spPr>
          <p:txBody>
            <a:bodyPr/>
            <a:lstStyle/>
            <a:p/>
          </p:txBody>
        </p:sp>
        <p:sp>
          <p:nvSpPr>
            <p:cNvPr id="44" name="rc44"/>
            <p:cNvSpPr/>
            <p:nvPr/>
          </p:nvSpPr>
          <p:spPr>
            <a:xfrm>
              <a:off x="4091628" y="2793233"/>
              <a:ext cx="248247" cy="1309463"/>
            </a:xfrm>
            <a:prstGeom prst="rect">
              <a:avLst/>
            </a:prstGeom>
            <a:solidFill>
              <a:srgbClr val="80BD41">
                <a:alpha val="100000"/>
              </a:srgbClr>
            </a:solidFill>
          </p:spPr>
          <p:txBody>
            <a:bodyPr/>
            <a:lstStyle/>
            <a:p/>
          </p:txBody>
        </p:sp>
        <p:sp>
          <p:nvSpPr>
            <p:cNvPr id="45" name="rc45"/>
            <p:cNvSpPr/>
            <p:nvPr/>
          </p:nvSpPr>
          <p:spPr>
            <a:xfrm>
              <a:off x="4091628" y="2679362"/>
              <a:ext cx="248247" cy="113870"/>
            </a:xfrm>
            <a:prstGeom prst="rect">
              <a:avLst/>
            </a:prstGeom>
            <a:solidFill>
              <a:srgbClr val="1CABE2">
                <a:alpha val="100000"/>
              </a:srgbClr>
            </a:solidFill>
          </p:spPr>
          <p:txBody>
            <a:bodyPr/>
            <a:lstStyle/>
            <a:p/>
          </p:txBody>
        </p:sp>
        <p:sp>
          <p:nvSpPr>
            <p:cNvPr id="46" name="rc46"/>
            <p:cNvSpPr/>
            <p:nvPr/>
          </p:nvSpPr>
          <p:spPr>
            <a:xfrm>
              <a:off x="4367459" y="2843688"/>
              <a:ext cx="248247" cy="1259008"/>
            </a:xfrm>
            <a:prstGeom prst="rect">
              <a:avLst/>
            </a:prstGeom>
            <a:solidFill>
              <a:srgbClr val="80BD41">
                <a:alpha val="100000"/>
              </a:srgbClr>
            </a:solidFill>
          </p:spPr>
          <p:txBody>
            <a:bodyPr/>
            <a:lstStyle/>
            <a:p/>
          </p:txBody>
        </p:sp>
        <p:sp>
          <p:nvSpPr>
            <p:cNvPr id="47" name="rc47"/>
            <p:cNvSpPr/>
            <p:nvPr/>
          </p:nvSpPr>
          <p:spPr>
            <a:xfrm>
              <a:off x="4367459" y="2655549"/>
              <a:ext cx="248247" cy="188138"/>
            </a:xfrm>
            <a:prstGeom prst="rect">
              <a:avLst/>
            </a:prstGeom>
            <a:solidFill>
              <a:srgbClr val="1CABE2">
                <a:alpha val="100000"/>
              </a:srgbClr>
            </a:solidFill>
          </p:spPr>
          <p:txBody>
            <a:bodyPr/>
            <a:lstStyle/>
            <a:p/>
          </p:txBody>
        </p:sp>
        <p:sp>
          <p:nvSpPr>
            <p:cNvPr id="48" name="rc48"/>
            <p:cNvSpPr/>
            <p:nvPr/>
          </p:nvSpPr>
          <p:spPr>
            <a:xfrm>
              <a:off x="4643290" y="2841039"/>
              <a:ext cx="248247" cy="1261657"/>
            </a:xfrm>
            <a:prstGeom prst="rect">
              <a:avLst/>
            </a:prstGeom>
            <a:solidFill>
              <a:srgbClr val="80BD41">
                <a:alpha val="100000"/>
              </a:srgbClr>
            </a:solidFill>
          </p:spPr>
          <p:txBody>
            <a:bodyPr/>
            <a:lstStyle/>
            <a:p/>
          </p:txBody>
        </p:sp>
        <p:sp>
          <p:nvSpPr>
            <p:cNvPr id="49" name="rc49"/>
            <p:cNvSpPr/>
            <p:nvPr/>
          </p:nvSpPr>
          <p:spPr>
            <a:xfrm>
              <a:off x="4643290" y="2635645"/>
              <a:ext cx="248247" cy="205394"/>
            </a:xfrm>
            <a:prstGeom prst="rect">
              <a:avLst/>
            </a:prstGeom>
            <a:solidFill>
              <a:srgbClr val="1CABE2">
                <a:alpha val="100000"/>
              </a:srgbClr>
            </a:solidFill>
          </p:spPr>
          <p:txBody>
            <a:bodyPr/>
            <a:lstStyle/>
            <a:p/>
          </p:txBody>
        </p:sp>
        <p:sp>
          <p:nvSpPr>
            <p:cNvPr id="50" name="rc50"/>
            <p:cNvSpPr/>
            <p:nvPr/>
          </p:nvSpPr>
          <p:spPr>
            <a:xfrm>
              <a:off x="4919120" y="2827590"/>
              <a:ext cx="248247" cy="1275106"/>
            </a:xfrm>
            <a:prstGeom prst="rect">
              <a:avLst/>
            </a:prstGeom>
            <a:solidFill>
              <a:srgbClr val="80BD41">
                <a:alpha val="100000"/>
              </a:srgbClr>
            </a:solidFill>
          </p:spPr>
          <p:txBody>
            <a:bodyPr/>
            <a:lstStyle/>
            <a:p/>
          </p:txBody>
        </p:sp>
        <p:sp>
          <p:nvSpPr>
            <p:cNvPr id="51" name="rc51"/>
            <p:cNvSpPr/>
            <p:nvPr/>
          </p:nvSpPr>
          <p:spPr>
            <a:xfrm>
              <a:off x="4919120" y="2620010"/>
              <a:ext cx="248247" cy="207580"/>
            </a:xfrm>
            <a:prstGeom prst="rect">
              <a:avLst/>
            </a:prstGeom>
            <a:solidFill>
              <a:srgbClr val="1CABE2">
                <a:alpha val="100000"/>
              </a:srgbClr>
            </a:solidFill>
          </p:spPr>
          <p:txBody>
            <a:bodyPr/>
            <a:lstStyle/>
            <a:p/>
          </p:txBody>
        </p:sp>
        <p:sp>
          <p:nvSpPr>
            <p:cNvPr id="52" name="rc52"/>
            <p:cNvSpPr/>
            <p:nvPr/>
          </p:nvSpPr>
          <p:spPr>
            <a:xfrm>
              <a:off x="5194951" y="2664859"/>
              <a:ext cx="248247" cy="1437838"/>
            </a:xfrm>
            <a:prstGeom prst="rect">
              <a:avLst/>
            </a:prstGeom>
            <a:solidFill>
              <a:srgbClr val="80BD41">
                <a:alpha val="100000"/>
              </a:srgbClr>
            </a:solidFill>
          </p:spPr>
          <p:txBody>
            <a:bodyPr/>
            <a:lstStyle/>
            <a:p/>
          </p:txBody>
        </p:sp>
        <p:sp>
          <p:nvSpPr>
            <p:cNvPr id="53" name="rc53"/>
            <p:cNvSpPr/>
            <p:nvPr/>
          </p:nvSpPr>
          <p:spPr>
            <a:xfrm>
              <a:off x="5194951" y="2604940"/>
              <a:ext cx="248247" cy="59918"/>
            </a:xfrm>
            <a:prstGeom prst="rect">
              <a:avLst/>
            </a:prstGeom>
            <a:solidFill>
              <a:srgbClr val="1CABE2">
                <a:alpha val="100000"/>
              </a:srgbClr>
            </a:solidFill>
          </p:spPr>
          <p:txBody>
            <a:bodyPr/>
            <a:lstStyle/>
            <a:p/>
          </p:txBody>
        </p:sp>
        <p:sp>
          <p:nvSpPr>
            <p:cNvPr id="54" name="rc54"/>
            <p:cNvSpPr/>
            <p:nvPr/>
          </p:nvSpPr>
          <p:spPr>
            <a:xfrm>
              <a:off x="5470781" y="2633125"/>
              <a:ext cx="248247" cy="1469571"/>
            </a:xfrm>
            <a:prstGeom prst="rect">
              <a:avLst/>
            </a:prstGeom>
            <a:solidFill>
              <a:srgbClr val="80BD41">
                <a:alpha val="100000"/>
              </a:srgbClr>
            </a:solidFill>
          </p:spPr>
          <p:txBody>
            <a:bodyPr/>
            <a:lstStyle/>
            <a:p/>
          </p:txBody>
        </p:sp>
        <p:sp>
          <p:nvSpPr>
            <p:cNvPr id="55" name="rc55"/>
            <p:cNvSpPr/>
            <p:nvPr/>
          </p:nvSpPr>
          <p:spPr>
            <a:xfrm>
              <a:off x="5470781" y="2587685"/>
              <a:ext cx="248247" cy="45440"/>
            </a:xfrm>
            <a:prstGeom prst="rect">
              <a:avLst/>
            </a:prstGeom>
            <a:solidFill>
              <a:srgbClr val="1CABE2">
                <a:alpha val="100000"/>
              </a:srgbClr>
            </a:solidFill>
          </p:spPr>
          <p:txBody>
            <a:bodyPr/>
            <a:lstStyle/>
            <a:p/>
          </p:txBody>
        </p:sp>
        <p:sp>
          <p:nvSpPr>
            <p:cNvPr id="56" name="rc56"/>
            <p:cNvSpPr/>
            <p:nvPr/>
          </p:nvSpPr>
          <p:spPr>
            <a:xfrm>
              <a:off x="5746612" y="2630682"/>
              <a:ext cx="248247" cy="1472014"/>
            </a:xfrm>
            <a:prstGeom prst="rect">
              <a:avLst/>
            </a:prstGeom>
            <a:solidFill>
              <a:srgbClr val="80BD41">
                <a:alpha val="100000"/>
              </a:srgbClr>
            </a:solidFill>
          </p:spPr>
          <p:txBody>
            <a:bodyPr/>
            <a:lstStyle/>
            <a:p/>
          </p:txBody>
        </p:sp>
        <p:sp>
          <p:nvSpPr>
            <p:cNvPr id="57" name="rc57"/>
            <p:cNvSpPr/>
            <p:nvPr/>
          </p:nvSpPr>
          <p:spPr>
            <a:xfrm>
              <a:off x="5746612" y="2569349"/>
              <a:ext cx="248247" cy="61332"/>
            </a:xfrm>
            <a:prstGeom prst="rect">
              <a:avLst/>
            </a:prstGeom>
            <a:solidFill>
              <a:srgbClr val="1CABE2">
                <a:alpha val="100000"/>
              </a:srgbClr>
            </a:solidFill>
          </p:spPr>
          <p:txBody>
            <a:bodyPr/>
            <a:lstStyle/>
            <a:p/>
          </p:txBody>
        </p:sp>
        <p:sp>
          <p:nvSpPr>
            <p:cNvPr id="58" name="rc58"/>
            <p:cNvSpPr/>
            <p:nvPr/>
          </p:nvSpPr>
          <p:spPr>
            <a:xfrm>
              <a:off x="6022443" y="2627416"/>
              <a:ext cx="248247" cy="1475280"/>
            </a:xfrm>
            <a:prstGeom prst="rect">
              <a:avLst/>
            </a:prstGeom>
            <a:solidFill>
              <a:srgbClr val="80BD41">
                <a:alpha val="100000"/>
              </a:srgbClr>
            </a:solidFill>
          </p:spPr>
          <p:txBody>
            <a:bodyPr/>
            <a:lstStyle/>
            <a:p/>
          </p:txBody>
        </p:sp>
        <p:sp>
          <p:nvSpPr>
            <p:cNvPr id="59" name="rc59"/>
            <p:cNvSpPr/>
            <p:nvPr/>
          </p:nvSpPr>
          <p:spPr>
            <a:xfrm>
              <a:off x="6022443" y="2549779"/>
              <a:ext cx="248247" cy="77636"/>
            </a:xfrm>
            <a:prstGeom prst="rect">
              <a:avLst/>
            </a:prstGeom>
            <a:solidFill>
              <a:srgbClr val="1CABE2">
                <a:alpha val="100000"/>
              </a:srgbClr>
            </a:solidFill>
          </p:spPr>
          <p:txBody>
            <a:bodyPr/>
            <a:lstStyle/>
            <a:p/>
          </p:txBody>
        </p:sp>
        <p:sp>
          <p:nvSpPr>
            <p:cNvPr id="60" name="rc60"/>
            <p:cNvSpPr/>
            <p:nvPr/>
          </p:nvSpPr>
          <p:spPr>
            <a:xfrm>
              <a:off x="6298273" y="2617155"/>
              <a:ext cx="248247" cy="1485541"/>
            </a:xfrm>
            <a:prstGeom prst="rect">
              <a:avLst/>
            </a:prstGeom>
            <a:solidFill>
              <a:srgbClr val="80BD41">
                <a:alpha val="100000"/>
              </a:srgbClr>
            </a:solidFill>
          </p:spPr>
          <p:txBody>
            <a:bodyPr/>
            <a:lstStyle/>
            <a:p/>
          </p:txBody>
        </p:sp>
        <p:sp>
          <p:nvSpPr>
            <p:cNvPr id="61" name="rc61"/>
            <p:cNvSpPr/>
            <p:nvPr/>
          </p:nvSpPr>
          <p:spPr>
            <a:xfrm>
              <a:off x="6298273" y="2522340"/>
              <a:ext cx="248247" cy="94815"/>
            </a:xfrm>
            <a:prstGeom prst="rect">
              <a:avLst/>
            </a:prstGeom>
            <a:solidFill>
              <a:srgbClr val="1CABE2">
                <a:alpha val="100000"/>
              </a:srgbClr>
            </a:solidFill>
          </p:spPr>
          <p:txBody>
            <a:bodyPr/>
            <a:lstStyle/>
            <a:p/>
          </p:txBody>
        </p:sp>
        <p:sp>
          <p:nvSpPr>
            <p:cNvPr id="62" name="rc62"/>
            <p:cNvSpPr/>
            <p:nvPr/>
          </p:nvSpPr>
          <p:spPr>
            <a:xfrm>
              <a:off x="6574104" y="2591156"/>
              <a:ext cx="248247" cy="1511540"/>
            </a:xfrm>
            <a:prstGeom prst="rect">
              <a:avLst/>
            </a:prstGeom>
            <a:solidFill>
              <a:srgbClr val="80BD41">
                <a:alpha val="100000"/>
              </a:srgbClr>
            </a:solidFill>
          </p:spPr>
          <p:txBody>
            <a:bodyPr/>
            <a:lstStyle/>
            <a:p/>
          </p:txBody>
        </p:sp>
        <p:sp>
          <p:nvSpPr>
            <p:cNvPr id="63" name="rc63"/>
            <p:cNvSpPr/>
            <p:nvPr/>
          </p:nvSpPr>
          <p:spPr>
            <a:xfrm>
              <a:off x="6574104" y="2494669"/>
              <a:ext cx="248247" cy="96486"/>
            </a:xfrm>
            <a:prstGeom prst="rect">
              <a:avLst/>
            </a:prstGeom>
            <a:solidFill>
              <a:srgbClr val="1CABE2">
                <a:alpha val="100000"/>
              </a:srgbClr>
            </a:solidFill>
          </p:spPr>
          <p:txBody>
            <a:bodyPr/>
            <a:lstStyle/>
            <a:p/>
          </p:txBody>
        </p:sp>
        <p:sp>
          <p:nvSpPr>
            <p:cNvPr id="64" name="rc64"/>
            <p:cNvSpPr/>
            <p:nvPr/>
          </p:nvSpPr>
          <p:spPr>
            <a:xfrm>
              <a:off x="6849934" y="2669719"/>
              <a:ext cx="248247" cy="1432977"/>
            </a:xfrm>
            <a:prstGeom prst="rect">
              <a:avLst/>
            </a:prstGeom>
            <a:solidFill>
              <a:srgbClr val="80BD41">
                <a:alpha val="100000"/>
              </a:srgbClr>
            </a:solidFill>
          </p:spPr>
          <p:txBody>
            <a:bodyPr/>
            <a:lstStyle/>
            <a:p/>
          </p:txBody>
        </p:sp>
        <p:sp>
          <p:nvSpPr>
            <p:cNvPr id="65" name="rc65"/>
            <p:cNvSpPr/>
            <p:nvPr/>
          </p:nvSpPr>
          <p:spPr>
            <a:xfrm>
              <a:off x="6849934" y="2474302"/>
              <a:ext cx="248247" cy="195416"/>
            </a:xfrm>
            <a:prstGeom prst="rect">
              <a:avLst/>
            </a:prstGeom>
            <a:solidFill>
              <a:srgbClr val="1CABE2">
                <a:alpha val="100000"/>
              </a:srgbClr>
            </a:solidFill>
          </p:spPr>
          <p:txBody>
            <a:bodyPr/>
            <a:lstStyle/>
            <a:p/>
          </p:txBody>
        </p:sp>
        <p:sp>
          <p:nvSpPr>
            <p:cNvPr id="66" name="rc66"/>
            <p:cNvSpPr/>
            <p:nvPr/>
          </p:nvSpPr>
          <p:spPr>
            <a:xfrm>
              <a:off x="7125765" y="2548982"/>
              <a:ext cx="248247" cy="1553714"/>
            </a:xfrm>
            <a:prstGeom prst="rect">
              <a:avLst/>
            </a:prstGeom>
            <a:solidFill>
              <a:srgbClr val="80BD41">
                <a:alpha val="100000"/>
              </a:srgbClr>
            </a:solidFill>
          </p:spPr>
          <p:txBody>
            <a:bodyPr/>
            <a:lstStyle/>
            <a:p/>
          </p:txBody>
        </p:sp>
        <p:sp>
          <p:nvSpPr>
            <p:cNvPr id="67" name="rc67"/>
            <p:cNvSpPr/>
            <p:nvPr/>
          </p:nvSpPr>
          <p:spPr>
            <a:xfrm>
              <a:off x="7125765" y="2449821"/>
              <a:ext cx="248247" cy="99161"/>
            </a:xfrm>
            <a:prstGeom prst="rect">
              <a:avLst/>
            </a:prstGeom>
            <a:solidFill>
              <a:srgbClr val="1CABE2">
                <a:alpha val="100000"/>
              </a:srgbClr>
            </a:solidFill>
          </p:spPr>
          <p:txBody>
            <a:bodyPr/>
            <a:lstStyle/>
            <a:p/>
          </p:txBody>
        </p:sp>
        <p:sp>
          <p:nvSpPr>
            <p:cNvPr id="68" name="rc68"/>
            <p:cNvSpPr/>
            <p:nvPr/>
          </p:nvSpPr>
          <p:spPr>
            <a:xfrm>
              <a:off x="7401596" y="2455272"/>
              <a:ext cx="248247" cy="1647424"/>
            </a:xfrm>
            <a:prstGeom prst="rect">
              <a:avLst/>
            </a:prstGeom>
            <a:solidFill>
              <a:srgbClr val="80BD41">
                <a:alpha val="100000"/>
              </a:srgbClr>
            </a:solidFill>
          </p:spPr>
          <p:txBody>
            <a:bodyPr/>
            <a:lstStyle/>
            <a:p/>
          </p:txBody>
        </p:sp>
        <p:sp>
          <p:nvSpPr>
            <p:cNvPr id="69" name="rc69"/>
            <p:cNvSpPr/>
            <p:nvPr/>
          </p:nvSpPr>
          <p:spPr>
            <a:xfrm>
              <a:off x="7401596" y="2421661"/>
              <a:ext cx="248247" cy="33610"/>
            </a:xfrm>
            <a:prstGeom prst="rect">
              <a:avLst/>
            </a:prstGeom>
            <a:solidFill>
              <a:srgbClr val="1CABE2">
                <a:alpha val="100000"/>
              </a:srgbClr>
            </a:solidFill>
          </p:spPr>
          <p:txBody>
            <a:bodyPr/>
            <a:lstStyle/>
            <a:p/>
          </p:txBody>
        </p:sp>
        <p:sp>
          <p:nvSpPr>
            <p:cNvPr id="70" name="rc70"/>
            <p:cNvSpPr/>
            <p:nvPr/>
          </p:nvSpPr>
          <p:spPr>
            <a:xfrm>
              <a:off x="7677426" y="2498887"/>
              <a:ext cx="248247" cy="1603809"/>
            </a:xfrm>
            <a:prstGeom prst="rect">
              <a:avLst/>
            </a:prstGeom>
            <a:solidFill>
              <a:srgbClr val="80BD41">
                <a:alpha val="100000"/>
              </a:srgbClr>
            </a:solidFill>
          </p:spPr>
          <p:txBody>
            <a:bodyPr/>
            <a:lstStyle/>
            <a:p/>
          </p:txBody>
        </p:sp>
        <p:sp>
          <p:nvSpPr>
            <p:cNvPr id="71" name="rc71"/>
            <p:cNvSpPr/>
            <p:nvPr/>
          </p:nvSpPr>
          <p:spPr>
            <a:xfrm>
              <a:off x="7677426" y="2396511"/>
              <a:ext cx="248247" cy="102375"/>
            </a:xfrm>
            <a:prstGeom prst="rect">
              <a:avLst/>
            </a:prstGeom>
            <a:solidFill>
              <a:srgbClr val="1CABE2">
                <a:alpha val="100000"/>
              </a:srgbClr>
            </a:solidFill>
          </p:spPr>
          <p:txBody>
            <a:bodyPr/>
            <a:lstStyle/>
            <a:p/>
          </p:txBody>
        </p:sp>
        <p:sp>
          <p:nvSpPr>
            <p:cNvPr id="72" name="rc72"/>
            <p:cNvSpPr/>
            <p:nvPr/>
          </p:nvSpPr>
          <p:spPr>
            <a:xfrm>
              <a:off x="7953257" y="2469853"/>
              <a:ext cx="248247" cy="1632843"/>
            </a:xfrm>
            <a:prstGeom prst="rect">
              <a:avLst/>
            </a:prstGeom>
            <a:solidFill>
              <a:srgbClr val="80BD41">
                <a:alpha val="100000"/>
              </a:srgbClr>
            </a:solidFill>
          </p:spPr>
          <p:txBody>
            <a:bodyPr/>
            <a:lstStyle/>
            <a:p/>
          </p:txBody>
        </p:sp>
        <p:sp>
          <p:nvSpPr>
            <p:cNvPr id="73" name="rc73"/>
            <p:cNvSpPr/>
            <p:nvPr/>
          </p:nvSpPr>
          <p:spPr>
            <a:xfrm>
              <a:off x="7953257" y="2365626"/>
              <a:ext cx="248247" cy="104227"/>
            </a:xfrm>
            <a:prstGeom prst="rect">
              <a:avLst/>
            </a:prstGeom>
            <a:solidFill>
              <a:srgbClr val="1CABE2">
                <a:alpha val="100000"/>
              </a:srgbClr>
            </a:solidFill>
          </p:spPr>
          <p:txBody>
            <a:bodyPr/>
            <a:lstStyle/>
            <a:p/>
          </p:txBody>
        </p:sp>
        <p:sp>
          <p:nvSpPr>
            <p:cNvPr id="74" name="pl74"/>
            <p:cNvSpPr/>
            <p:nvPr/>
          </p:nvSpPr>
          <p:spPr>
            <a:xfrm>
              <a:off x="1457446" y="1265506"/>
              <a:ext cx="6619934" cy="347411"/>
            </a:xfrm>
            <a:custGeom>
              <a:avLst/>
              <a:pathLst>
                <a:path w="6619934" h="347411">
                  <a:moveTo>
                    <a:pt x="0" y="115803"/>
                  </a:moveTo>
                  <a:lnTo>
                    <a:pt x="275830" y="115803"/>
                  </a:lnTo>
                  <a:lnTo>
                    <a:pt x="551661" y="115803"/>
                  </a:lnTo>
                  <a:lnTo>
                    <a:pt x="827491" y="144754"/>
                  </a:lnTo>
                  <a:lnTo>
                    <a:pt x="1103322" y="144754"/>
                  </a:lnTo>
                  <a:lnTo>
                    <a:pt x="1379153" y="173705"/>
                  </a:lnTo>
                  <a:lnTo>
                    <a:pt x="1654983" y="173705"/>
                  </a:lnTo>
                  <a:lnTo>
                    <a:pt x="1930814" y="144754"/>
                  </a:lnTo>
                  <a:lnTo>
                    <a:pt x="2206644" y="86852"/>
                  </a:lnTo>
                  <a:lnTo>
                    <a:pt x="2482475" y="57901"/>
                  </a:lnTo>
                  <a:lnTo>
                    <a:pt x="2758306" y="173705"/>
                  </a:lnTo>
                  <a:lnTo>
                    <a:pt x="3034136" y="318460"/>
                  </a:lnTo>
                  <a:lnTo>
                    <a:pt x="3309967" y="347411"/>
                  </a:lnTo>
                  <a:lnTo>
                    <a:pt x="3585797" y="347411"/>
                  </a:lnTo>
                  <a:lnTo>
                    <a:pt x="3861628" y="57901"/>
                  </a:lnTo>
                  <a:lnTo>
                    <a:pt x="4137459" y="28950"/>
                  </a:lnTo>
                  <a:lnTo>
                    <a:pt x="4413289" y="57901"/>
                  </a:lnTo>
                  <a:lnTo>
                    <a:pt x="4689120" y="86852"/>
                  </a:lnTo>
                  <a:lnTo>
                    <a:pt x="4964950" y="115803"/>
                  </a:lnTo>
                  <a:lnTo>
                    <a:pt x="5240781" y="115803"/>
                  </a:lnTo>
                  <a:lnTo>
                    <a:pt x="5516612" y="289509"/>
                  </a:lnTo>
                  <a:lnTo>
                    <a:pt x="5792442" y="115803"/>
                  </a:lnTo>
                  <a:lnTo>
                    <a:pt x="6068273" y="0"/>
                  </a:lnTo>
                  <a:lnTo>
                    <a:pt x="6344103" y="115803"/>
                  </a:lnTo>
                  <a:lnTo>
                    <a:pt x="6619934" y="115803"/>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39893" y="28699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426.5</a:t>
              </a:r>
            </a:p>
          </p:txBody>
        </p:sp>
        <p:sp>
          <p:nvSpPr>
            <p:cNvPr id="86" name="tx86"/>
            <p:cNvSpPr/>
            <p:nvPr/>
          </p:nvSpPr>
          <p:spPr>
            <a:xfrm>
              <a:off x="2719046" y="2712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487.6</a:t>
              </a:r>
            </a:p>
          </p:txBody>
        </p:sp>
        <p:sp>
          <p:nvSpPr>
            <p:cNvPr id="87" name="tx87"/>
            <p:cNvSpPr/>
            <p:nvPr/>
          </p:nvSpPr>
          <p:spPr>
            <a:xfrm>
              <a:off x="4098199" y="25433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553.5</a:t>
              </a:r>
            </a:p>
          </p:txBody>
        </p:sp>
        <p:sp>
          <p:nvSpPr>
            <p:cNvPr id="88" name="tx88"/>
            <p:cNvSpPr/>
            <p:nvPr/>
          </p:nvSpPr>
          <p:spPr>
            <a:xfrm>
              <a:off x="5477352" y="2451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589.1</a:t>
              </a:r>
            </a:p>
          </p:txBody>
        </p:sp>
        <p:sp>
          <p:nvSpPr>
            <p:cNvPr id="89" name="tx89"/>
            <p:cNvSpPr/>
            <p:nvPr/>
          </p:nvSpPr>
          <p:spPr>
            <a:xfrm>
              <a:off x="6580674" y="2358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625.3</a:t>
              </a:r>
            </a:p>
          </p:txBody>
        </p:sp>
        <p:sp>
          <p:nvSpPr>
            <p:cNvPr id="90" name="tx90"/>
            <p:cNvSpPr/>
            <p:nvPr/>
          </p:nvSpPr>
          <p:spPr>
            <a:xfrm>
              <a:off x="6856505" y="2338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633.2</a:t>
              </a:r>
            </a:p>
          </p:txBody>
        </p:sp>
        <p:sp>
          <p:nvSpPr>
            <p:cNvPr id="91" name="tx91"/>
            <p:cNvSpPr/>
            <p:nvPr/>
          </p:nvSpPr>
          <p:spPr>
            <a:xfrm>
              <a:off x="7132335" y="2313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642.7</a:t>
              </a:r>
            </a:p>
          </p:txBody>
        </p:sp>
        <p:sp>
          <p:nvSpPr>
            <p:cNvPr id="92" name="tx92"/>
            <p:cNvSpPr/>
            <p:nvPr/>
          </p:nvSpPr>
          <p:spPr>
            <a:xfrm>
              <a:off x="7408166" y="22856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93" name="tx93"/>
            <p:cNvSpPr/>
            <p:nvPr/>
          </p:nvSpPr>
          <p:spPr>
            <a:xfrm>
              <a:off x="7683997" y="22605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663.5</a:t>
              </a:r>
            </a:p>
          </p:txBody>
        </p:sp>
        <p:sp>
          <p:nvSpPr>
            <p:cNvPr id="94" name="tx94"/>
            <p:cNvSpPr/>
            <p:nvPr/>
          </p:nvSpPr>
          <p:spPr>
            <a:xfrm>
              <a:off x="7959827" y="2229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675.5</a:t>
              </a:r>
            </a:p>
          </p:txBody>
        </p:sp>
        <p:sp>
          <p:nvSpPr>
            <p:cNvPr id="95" name="pl95"/>
            <p:cNvSpPr/>
            <p:nvPr/>
          </p:nvSpPr>
          <p:spPr>
            <a:xfrm>
              <a:off x="145744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52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400.9</a:t>
              </a:r>
            </a:p>
          </p:txBody>
        </p:sp>
        <p:sp>
          <p:nvSpPr>
            <p:cNvPr id="106" name="tx106"/>
            <p:cNvSpPr/>
            <p:nvPr/>
          </p:nvSpPr>
          <p:spPr>
            <a:xfrm>
              <a:off x="1366018" y="3003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07" name="tx107"/>
            <p:cNvSpPr/>
            <p:nvPr/>
          </p:nvSpPr>
          <p:spPr>
            <a:xfrm>
              <a:off x="2719046" y="3490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08" name="tx108"/>
            <p:cNvSpPr/>
            <p:nvPr/>
          </p:nvSpPr>
          <p:spPr>
            <a:xfrm>
              <a:off x="2784348" y="286379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9" name="tx109"/>
            <p:cNvSpPr/>
            <p:nvPr/>
          </p:nvSpPr>
          <p:spPr>
            <a:xfrm>
              <a:off x="4098199" y="34129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509.2</a:t>
              </a:r>
            </a:p>
          </p:txBody>
        </p:sp>
        <p:sp>
          <p:nvSpPr>
            <p:cNvPr id="110" name="tx110"/>
            <p:cNvSpPr/>
            <p:nvPr/>
          </p:nvSpPr>
          <p:spPr>
            <a:xfrm>
              <a:off x="4124324" y="2701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11" name="tx111"/>
            <p:cNvSpPr/>
            <p:nvPr/>
          </p:nvSpPr>
          <p:spPr>
            <a:xfrm>
              <a:off x="5477352" y="3332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571.5</a:t>
              </a:r>
            </a:p>
          </p:txBody>
        </p:sp>
        <p:sp>
          <p:nvSpPr>
            <p:cNvPr id="112" name="tx112"/>
            <p:cNvSpPr/>
            <p:nvPr/>
          </p:nvSpPr>
          <p:spPr>
            <a:xfrm>
              <a:off x="5503477" y="25765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6580674" y="3311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587.8</a:t>
              </a:r>
            </a:p>
          </p:txBody>
        </p:sp>
        <p:sp>
          <p:nvSpPr>
            <p:cNvPr id="114" name="tx114"/>
            <p:cNvSpPr/>
            <p:nvPr/>
          </p:nvSpPr>
          <p:spPr>
            <a:xfrm>
              <a:off x="6606800" y="25078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5" name="tx115"/>
            <p:cNvSpPr/>
            <p:nvPr/>
          </p:nvSpPr>
          <p:spPr>
            <a:xfrm>
              <a:off x="6856505" y="3351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557.2</a:t>
              </a:r>
            </a:p>
          </p:txBody>
        </p:sp>
        <p:sp>
          <p:nvSpPr>
            <p:cNvPr id="116" name="tx116"/>
            <p:cNvSpPr/>
            <p:nvPr/>
          </p:nvSpPr>
          <p:spPr>
            <a:xfrm>
              <a:off x="6921807" y="25369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7" name="tx117"/>
            <p:cNvSpPr/>
            <p:nvPr/>
          </p:nvSpPr>
          <p:spPr>
            <a:xfrm>
              <a:off x="7132335" y="32907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604.2</a:t>
              </a:r>
            </a:p>
          </p:txBody>
        </p:sp>
        <p:sp>
          <p:nvSpPr>
            <p:cNvPr id="118" name="tx118"/>
            <p:cNvSpPr/>
            <p:nvPr/>
          </p:nvSpPr>
          <p:spPr>
            <a:xfrm>
              <a:off x="7158461" y="2464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a:t>
              </a:r>
            </a:p>
          </p:txBody>
        </p:sp>
        <p:sp>
          <p:nvSpPr>
            <p:cNvPr id="119" name="tx119"/>
            <p:cNvSpPr/>
            <p:nvPr/>
          </p:nvSpPr>
          <p:spPr>
            <a:xfrm>
              <a:off x="7408166" y="32439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640.6</a:t>
              </a:r>
            </a:p>
          </p:txBody>
        </p:sp>
        <p:sp>
          <p:nvSpPr>
            <p:cNvPr id="120" name="tx120"/>
            <p:cNvSpPr/>
            <p:nvPr/>
          </p:nvSpPr>
          <p:spPr>
            <a:xfrm>
              <a:off x="7434291" y="2403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1" name="tx121"/>
            <p:cNvSpPr/>
            <p:nvPr/>
          </p:nvSpPr>
          <p:spPr>
            <a:xfrm>
              <a:off x="7683997" y="3265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623.7</a:t>
              </a:r>
            </a:p>
          </p:txBody>
        </p:sp>
        <p:sp>
          <p:nvSpPr>
            <p:cNvPr id="122" name="tx122"/>
            <p:cNvSpPr/>
            <p:nvPr/>
          </p:nvSpPr>
          <p:spPr>
            <a:xfrm>
              <a:off x="7710122" y="2412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23" name="tx123"/>
            <p:cNvSpPr/>
            <p:nvPr/>
          </p:nvSpPr>
          <p:spPr>
            <a:xfrm>
              <a:off x="7999004" y="32511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635</a:t>
              </a:r>
            </a:p>
          </p:txBody>
        </p:sp>
        <p:sp>
          <p:nvSpPr>
            <p:cNvPr id="124" name="tx124"/>
            <p:cNvSpPr/>
            <p:nvPr/>
          </p:nvSpPr>
          <p:spPr>
            <a:xfrm>
              <a:off x="7985953" y="2382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7903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694200" y="25076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694200" y="1736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9" name="tx129"/>
            <p:cNvSpPr/>
            <p:nvPr/>
          </p:nvSpPr>
          <p:spPr>
            <a:xfrm>
              <a:off x="577692" y="9465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61760"/>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2000-2024</a:t>
              </a:r>
            </a:p>
          </p:txBody>
        </p:sp>
        <p:sp>
          <p:nvSpPr>
            <p:cNvPr id="155" name="pl155"/>
            <p:cNvSpPr/>
            <p:nvPr/>
          </p:nvSpPr>
          <p:spPr>
            <a:xfrm>
              <a:off x="23017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384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175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1119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700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068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436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5691952" cy="167191"/>
            </a:xfrm>
            <a:prstGeom prst="rect">
              <a:avLst/>
            </a:prstGeom>
            <a:solidFill>
              <a:srgbClr val="80BD41">
                <a:alpha val="100000"/>
              </a:srgbClr>
            </a:solidFill>
          </p:spPr>
          <p:txBody>
            <a:bodyPr/>
            <a:lstStyle/>
            <a:p/>
          </p:txBody>
        </p:sp>
        <p:sp>
          <p:nvSpPr>
            <p:cNvPr id="167" name="rc167"/>
            <p:cNvSpPr/>
            <p:nvPr/>
          </p:nvSpPr>
          <p:spPr>
            <a:xfrm>
              <a:off x="7025274" y="5889059"/>
              <a:ext cx="363336" cy="167191"/>
            </a:xfrm>
            <a:prstGeom prst="rect">
              <a:avLst/>
            </a:prstGeom>
            <a:solidFill>
              <a:srgbClr val="1CABE2">
                <a:alpha val="100000"/>
              </a:srgbClr>
            </a:solidFill>
          </p:spPr>
          <p:txBody>
            <a:bodyPr/>
            <a:lstStyle/>
            <a:p/>
          </p:txBody>
        </p:sp>
        <p:sp>
          <p:nvSpPr>
            <p:cNvPr id="168" name="rc168"/>
            <p:cNvSpPr/>
            <p:nvPr/>
          </p:nvSpPr>
          <p:spPr>
            <a:xfrm>
              <a:off x="1333322" y="5680069"/>
              <a:ext cx="6039407" cy="167191"/>
            </a:xfrm>
            <a:prstGeom prst="rect">
              <a:avLst/>
            </a:prstGeom>
            <a:solidFill>
              <a:srgbClr val="80BD41">
                <a:alpha val="100000"/>
              </a:srgbClr>
            </a:solidFill>
          </p:spPr>
          <p:txBody>
            <a:bodyPr/>
            <a:lstStyle/>
            <a:p/>
          </p:txBody>
        </p:sp>
        <p:sp>
          <p:nvSpPr>
            <p:cNvPr id="169" name="rc169"/>
            <p:cNvSpPr/>
            <p:nvPr/>
          </p:nvSpPr>
          <p:spPr>
            <a:xfrm>
              <a:off x="7372730" y="5680069"/>
              <a:ext cx="385512" cy="167191"/>
            </a:xfrm>
            <a:prstGeom prst="rect">
              <a:avLst/>
            </a:prstGeom>
            <a:solidFill>
              <a:srgbClr val="1CABE2">
                <a:alpha val="100000"/>
              </a:srgbClr>
            </a:solidFill>
          </p:spPr>
          <p:txBody>
            <a:bodyPr/>
            <a:lstStyle/>
            <a:p/>
          </p:txBody>
        </p:sp>
        <p:sp>
          <p:nvSpPr>
            <p:cNvPr id="170" name="rc170"/>
            <p:cNvSpPr/>
            <p:nvPr/>
          </p:nvSpPr>
          <p:spPr>
            <a:xfrm>
              <a:off x="1333322" y="5471080"/>
              <a:ext cx="6148737" cy="167191"/>
            </a:xfrm>
            <a:prstGeom prst="rect">
              <a:avLst/>
            </a:prstGeom>
            <a:solidFill>
              <a:srgbClr val="80BD41">
                <a:alpha val="100000"/>
              </a:srgbClr>
            </a:solidFill>
          </p:spPr>
          <p:txBody>
            <a:bodyPr/>
            <a:lstStyle/>
            <a:p/>
          </p:txBody>
        </p:sp>
        <p:sp>
          <p:nvSpPr>
            <p:cNvPr id="171" name="rc171"/>
            <p:cNvSpPr/>
            <p:nvPr/>
          </p:nvSpPr>
          <p:spPr>
            <a:xfrm>
              <a:off x="7482060" y="5471080"/>
              <a:ext cx="392484" cy="167191"/>
            </a:xfrm>
            <a:prstGeom prst="rect">
              <a:avLst/>
            </a:prstGeom>
            <a:solidFill>
              <a:srgbClr val="1CABE2">
                <a:alpha val="100000"/>
              </a:srgbClr>
            </a:solidFill>
          </p:spPr>
          <p:txBody>
            <a:bodyPr/>
            <a:lstStyle/>
            <a:p/>
          </p:txBody>
        </p:sp>
        <p:sp>
          <p:nvSpPr>
            <p:cNvPr id="172" name="tx172"/>
            <p:cNvSpPr/>
            <p:nvPr/>
          </p:nvSpPr>
          <p:spPr>
            <a:xfrm>
              <a:off x="7546694"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625.3</a:t>
              </a:r>
            </a:p>
          </p:txBody>
        </p:sp>
        <p:sp>
          <p:nvSpPr>
            <p:cNvPr id="173" name="tx173"/>
            <p:cNvSpPr/>
            <p:nvPr/>
          </p:nvSpPr>
          <p:spPr>
            <a:xfrm>
              <a:off x="7934807"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663.5</a:t>
              </a:r>
            </a:p>
          </p:txBody>
        </p:sp>
        <p:sp>
          <p:nvSpPr>
            <p:cNvPr id="174" name="tx174"/>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675.5</a:t>
              </a:r>
            </a:p>
          </p:txBody>
        </p:sp>
        <p:sp>
          <p:nvSpPr>
            <p:cNvPr id="175" name="tx175"/>
            <p:cNvSpPr/>
            <p:nvPr/>
          </p:nvSpPr>
          <p:spPr>
            <a:xfrm>
              <a:off x="404366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587.8</a:t>
              </a:r>
            </a:p>
          </p:txBody>
        </p:sp>
        <p:sp>
          <p:nvSpPr>
            <p:cNvPr id="176" name="tx176"/>
            <p:cNvSpPr/>
            <p:nvPr/>
          </p:nvSpPr>
          <p:spPr>
            <a:xfrm>
              <a:off x="710144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77" name="tx177"/>
            <p:cNvSpPr/>
            <p:nvPr/>
          </p:nvSpPr>
          <p:spPr>
            <a:xfrm>
              <a:off x="421738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623.7</a:t>
              </a:r>
            </a:p>
          </p:txBody>
        </p:sp>
        <p:sp>
          <p:nvSpPr>
            <p:cNvPr id="178" name="tx178"/>
            <p:cNvSpPr/>
            <p:nvPr/>
          </p:nvSpPr>
          <p:spPr>
            <a:xfrm>
              <a:off x="745999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79" name="tx179"/>
            <p:cNvSpPr/>
            <p:nvPr/>
          </p:nvSpPr>
          <p:spPr>
            <a:xfrm>
              <a:off x="4317257"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635</a:t>
              </a:r>
            </a:p>
          </p:txBody>
        </p:sp>
        <p:sp>
          <p:nvSpPr>
            <p:cNvPr id="180" name="tx180"/>
            <p:cNvSpPr/>
            <p:nvPr/>
          </p:nvSpPr>
          <p:spPr>
            <a:xfrm>
              <a:off x="757280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40.5</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535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509030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702706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8" name="tx188"/>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(94%) was the same as in 2019 (94%).
The number of children vaccinated with DTP1 increased 8% compared to in 2019.
The number of surviving infants increased approximately 8% compared to in 2019.
In 2024,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Zambia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485694"/>
            </a:xfrm>
            <a:custGeom>
              <a:avLst/>
              <a:pathLst>
                <a:path w="3397293" h="485694">
                  <a:moveTo>
                    <a:pt x="0" y="285702"/>
                  </a:moveTo>
                  <a:lnTo>
                    <a:pt x="141553" y="285702"/>
                  </a:lnTo>
                  <a:lnTo>
                    <a:pt x="283107" y="314272"/>
                  </a:lnTo>
                  <a:lnTo>
                    <a:pt x="424661" y="342843"/>
                  </a:lnTo>
                  <a:lnTo>
                    <a:pt x="566215" y="342843"/>
                  </a:lnTo>
                  <a:lnTo>
                    <a:pt x="707769" y="371413"/>
                  </a:lnTo>
                  <a:lnTo>
                    <a:pt x="849323" y="399983"/>
                  </a:lnTo>
                  <a:lnTo>
                    <a:pt x="990877" y="428553"/>
                  </a:lnTo>
                  <a:lnTo>
                    <a:pt x="1132431" y="228562"/>
                  </a:lnTo>
                  <a:lnTo>
                    <a:pt x="1273984" y="28570"/>
                  </a:lnTo>
                  <a:lnTo>
                    <a:pt x="1415538" y="342843"/>
                  </a:lnTo>
                  <a:lnTo>
                    <a:pt x="1557092" y="399983"/>
                  </a:lnTo>
                  <a:lnTo>
                    <a:pt x="1698646" y="485694"/>
                  </a:lnTo>
                  <a:lnTo>
                    <a:pt x="1840200" y="457124"/>
                  </a:lnTo>
                  <a:lnTo>
                    <a:pt x="1981754" y="257132"/>
                  </a:lnTo>
                  <a:lnTo>
                    <a:pt x="2123308" y="142851"/>
                  </a:lnTo>
                  <a:lnTo>
                    <a:pt x="2264862" y="0"/>
                  </a:lnTo>
                  <a:lnTo>
                    <a:pt x="2406416" y="28570"/>
                  </a:lnTo>
                  <a:lnTo>
                    <a:pt x="2547969" y="142851"/>
                  </a:lnTo>
                  <a:lnTo>
                    <a:pt x="2689523" y="199991"/>
                  </a:lnTo>
                  <a:lnTo>
                    <a:pt x="2831077" y="314272"/>
                  </a:lnTo>
                  <a:lnTo>
                    <a:pt x="2972631" y="114281"/>
                  </a:lnTo>
                  <a:lnTo>
                    <a:pt x="3114185" y="85710"/>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485694"/>
            </a:xfrm>
            <a:custGeom>
              <a:avLst/>
              <a:pathLst>
                <a:path w="3397293" h="485694">
                  <a:moveTo>
                    <a:pt x="0" y="285702"/>
                  </a:moveTo>
                  <a:lnTo>
                    <a:pt x="141553" y="285702"/>
                  </a:lnTo>
                  <a:lnTo>
                    <a:pt x="283107" y="314272"/>
                  </a:lnTo>
                  <a:lnTo>
                    <a:pt x="424661" y="342843"/>
                  </a:lnTo>
                  <a:lnTo>
                    <a:pt x="566215" y="342843"/>
                  </a:lnTo>
                  <a:lnTo>
                    <a:pt x="707769" y="371413"/>
                  </a:lnTo>
                  <a:lnTo>
                    <a:pt x="849323" y="399983"/>
                  </a:lnTo>
                  <a:lnTo>
                    <a:pt x="990877" y="428553"/>
                  </a:lnTo>
                  <a:lnTo>
                    <a:pt x="1132431" y="228562"/>
                  </a:lnTo>
                  <a:lnTo>
                    <a:pt x="1273984" y="28570"/>
                  </a:lnTo>
                  <a:lnTo>
                    <a:pt x="1415538" y="342843"/>
                  </a:lnTo>
                  <a:lnTo>
                    <a:pt x="1557092" y="399983"/>
                  </a:lnTo>
                  <a:lnTo>
                    <a:pt x="1698646" y="485694"/>
                  </a:lnTo>
                  <a:lnTo>
                    <a:pt x="1840200" y="457124"/>
                  </a:lnTo>
                  <a:lnTo>
                    <a:pt x="1981754" y="257132"/>
                  </a:lnTo>
                  <a:lnTo>
                    <a:pt x="2123308" y="142851"/>
                  </a:lnTo>
                  <a:lnTo>
                    <a:pt x="2264862" y="0"/>
                  </a:lnTo>
                  <a:lnTo>
                    <a:pt x="2406416" y="28570"/>
                  </a:lnTo>
                  <a:lnTo>
                    <a:pt x="2547969" y="142851"/>
                  </a:lnTo>
                  <a:lnTo>
                    <a:pt x="2689523" y="199991"/>
                  </a:lnTo>
                  <a:lnTo>
                    <a:pt x="2831077" y="314272"/>
                  </a:lnTo>
                  <a:lnTo>
                    <a:pt x="2972631" y="114281"/>
                  </a:lnTo>
                  <a:lnTo>
                    <a:pt x="3114185" y="85710"/>
                  </a:lnTo>
                  <a:lnTo>
                    <a:pt x="3255739" y="14285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485694"/>
            </a:xfrm>
            <a:custGeom>
              <a:avLst/>
              <a:pathLst>
                <a:path w="3397293" h="485694">
                  <a:moveTo>
                    <a:pt x="0" y="285702"/>
                  </a:moveTo>
                  <a:lnTo>
                    <a:pt x="141553" y="285702"/>
                  </a:lnTo>
                  <a:lnTo>
                    <a:pt x="283107" y="314272"/>
                  </a:lnTo>
                  <a:lnTo>
                    <a:pt x="424661" y="342843"/>
                  </a:lnTo>
                  <a:lnTo>
                    <a:pt x="566215" y="342843"/>
                  </a:lnTo>
                  <a:lnTo>
                    <a:pt x="707769" y="371413"/>
                  </a:lnTo>
                  <a:lnTo>
                    <a:pt x="849323" y="399983"/>
                  </a:lnTo>
                  <a:lnTo>
                    <a:pt x="990877" y="428553"/>
                  </a:lnTo>
                  <a:lnTo>
                    <a:pt x="1132431" y="228562"/>
                  </a:lnTo>
                  <a:lnTo>
                    <a:pt x="1273984" y="28570"/>
                  </a:lnTo>
                  <a:lnTo>
                    <a:pt x="1415538" y="342843"/>
                  </a:lnTo>
                  <a:lnTo>
                    <a:pt x="1557092" y="399983"/>
                  </a:lnTo>
                  <a:lnTo>
                    <a:pt x="1698646" y="485694"/>
                  </a:lnTo>
                  <a:lnTo>
                    <a:pt x="1840200" y="457124"/>
                  </a:lnTo>
                  <a:lnTo>
                    <a:pt x="1981754" y="257132"/>
                  </a:lnTo>
                  <a:lnTo>
                    <a:pt x="2123308" y="142851"/>
                  </a:lnTo>
                  <a:lnTo>
                    <a:pt x="2264862" y="0"/>
                  </a:lnTo>
                  <a:lnTo>
                    <a:pt x="2406416" y="28570"/>
                  </a:lnTo>
                  <a:lnTo>
                    <a:pt x="2547969" y="142851"/>
                  </a:lnTo>
                  <a:lnTo>
                    <a:pt x="2689523" y="199991"/>
                  </a:lnTo>
                  <a:lnTo>
                    <a:pt x="2831077" y="314272"/>
                  </a:lnTo>
                  <a:lnTo>
                    <a:pt x="2972631" y="114281"/>
                  </a:lnTo>
                  <a:lnTo>
                    <a:pt x="3114185" y="85710"/>
                  </a:lnTo>
                  <a:lnTo>
                    <a:pt x="3255739" y="14285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2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2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1778"/>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0" name="tx60"/>
            <p:cNvSpPr/>
            <p:nvPr/>
          </p:nvSpPr>
          <p:spPr>
            <a:xfrm>
              <a:off x="28049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37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87017" y="472419"/>
              <a:ext cx="24651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Zambia, 2000-2024</a:t>
              </a:r>
            </a:p>
          </p:txBody>
        </p:sp>
        <p:sp>
          <p:nvSpPr>
            <p:cNvPr id="63" name="pl63"/>
            <p:cNvSpPr/>
            <p:nvPr/>
          </p:nvSpPr>
          <p:spPr>
            <a:xfrm>
              <a:off x="5267799" y="34601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93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38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278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547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440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433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378321"/>
            </a:xfrm>
            <a:custGeom>
              <a:avLst/>
              <a:pathLst>
                <a:path w="3397293" h="1378321">
                  <a:moveTo>
                    <a:pt x="0" y="810777"/>
                  </a:moveTo>
                  <a:lnTo>
                    <a:pt x="141553" y="810777"/>
                  </a:lnTo>
                  <a:lnTo>
                    <a:pt x="283107" y="891855"/>
                  </a:lnTo>
                  <a:lnTo>
                    <a:pt x="424661" y="972932"/>
                  </a:lnTo>
                  <a:lnTo>
                    <a:pt x="566215" y="972932"/>
                  </a:lnTo>
                  <a:lnTo>
                    <a:pt x="707769" y="1054010"/>
                  </a:lnTo>
                  <a:lnTo>
                    <a:pt x="849323" y="1135088"/>
                  </a:lnTo>
                  <a:lnTo>
                    <a:pt x="990877" y="1216166"/>
                  </a:lnTo>
                  <a:lnTo>
                    <a:pt x="1132431" y="648621"/>
                  </a:lnTo>
                  <a:lnTo>
                    <a:pt x="1273984" y="81077"/>
                  </a:lnTo>
                  <a:lnTo>
                    <a:pt x="1415538" y="972932"/>
                  </a:lnTo>
                  <a:lnTo>
                    <a:pt x="1557092" y="1135088"/>
                  </a:lnTo>
                  <a:lnTo>
                    <a:pt x="1698646" y="1378321"/>
                  </a:lnTo>
                  <a:lnTo>
                    <a:pt x="1840200" y="1297243"/>
                  </a:lnTo>
                  <a:lnTo>
                    <a:pt x="1981754" y="729699"/>
                  </a:lnTo>
                  <a:lnTo>
                    <a:pt x="2123308" y="405388"/>
                  </a:lnTo>
                  <a:lnTo>
                    <a:pt x="2264862" y="0"/>
                  </a:lnTo>
                  <a:lnTo>
                    <a:pt x="2406416" y="81077"/>
                  </a:lnTo>
                  <a:lnTo>
                    <a:pt x="2547969" y="405388"/>
                  </a:lnTo>
                  <a:lnTo>
                    <a:pt x="2689523" y="567544"/>
                  </a:lnTo>
                  <a:lnTo>
                    <a:pt x="2831077" y="891855"/>
                  </a:lnTo>
                  <a:lnTo>
                    <a:pt x="2972631" y="324310"/>
                  </a:lnTo>
                  <a:lnTo>
                    <a:pt x="3114185" y="243233"/>
                  </a:lnTo>
                  <a:lnTo>
                    <a:pt x="3255739" y="405388"/>
                  </a:lnTo>
                  <a:lnTo>
                    <a:pt x="3397293" y="32431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244005"/>
              <a:ext cx="3397293" cy="1135088"/>
            </a:xfrm>
            <a:custGeom>
              <a:avLst/>
              <a:pathLst>
                <a:path w="3397293" h="1135088">
                  <a:moveTo>
                    <a:pt x="0" y="1135088"/>
                  </a:moveTo>
                  <a:lnTo>
                    <a:pt x="141553" y="1135088"/>
                  </a:lnTo>
                  <a:lnTo>
                    <a:pt x="283107" y="1135088"/>
                  </a:lnTo>
                  <a:lnTo>
                    <a:pt x="424661" y="972932"/>
                  </a:lnTo>
                  <a:lnTo>
                    <a:pt x="566215" y="810777"/>
                  </a:lnTo>
                  <a:lnTo>
                    <a:pt x="707769" y="729699"/>
                  </a:lnTo>
                  <a:lnTo>
                    <a:pt x="849323" y="648621"/>
                  </a:lnTo>
                  <a:lnTo>
                    <a:pt x="990877" y="648621"/>
                  </a:lnTo>
                  <a:lnTo>
                    <a:pt x="1132431" y="405388"/>
                  </a:lnTo>
                  <a:lnTo>
                    <a:pt x="1273984" y="243233"/>
                  </a:lnTo>
                  <a:lnTo>
                    <a:pt x="1415538" y="243233"/>
                  </a:lnTo>
                  <a:lnTo>
                    <a:pt x="1557092" y="162155"/>
                  </a:lnTo>
                  <a:lnTo>
                    <a:pt x="1698646" y="162155"/>
                  </a:lnTo>
                  <a:lnTo>
                    <a:pt x="1840200" y="243233"/>
                  </a:lnTo>
                  <a:lnTo>
                    <a:pt x="1981754" y="162155"/>
                  </a:lnTo>
                  <a:lnTo>
                    <a:pt x="2123308" y="81077"/>
                  </a:lnTo>
                  <a:lnTo>
                    <a:pt x="2264862" y="0"/>
                  </a:lnTo>
                  <a:lnTo>
                    <a:pt x="2406416" y="0"/>
                  </a:lnTo>
                  <a:lnTo>
                    <a:pt x="2547969" y="0"/>
                  </a:lnTo>
                  <a:lnTo>
                    <a:pt x="2689523" y="0"/>
                  </a:lnTo>
                  <a:lnTo>
                    <a:pt x="2831077" y="243233"/>
                  </a:lnTo>
                  <a:lnTo>
                    <a:pt x="2972631" y="324310"/>
                  </a:lnTo>
                  <a:lnTo>
                    <a:pt x="3114185" y="81077"/>
                  </a:lnTo>
                  <a:lnTo>
                    <a:pt x="3255739" y="162155"/>
                  </a:lnTo>
                  <a:lnTo>
                    <a:pt x="3397293" y="8107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244005"/>
              <a:ext cx="3397293" cy="1621554"/>
            </a:xfrm>
            <a:custGeom>
              <a:avLst/>
              <a:pathLst>
                <a:path w="3397293" h="1621554">
                  <a:moveTo>
                    <a:pt x="0" y="1621554"/>
                  </a:moveTo>
                  <a:lnTo>
                    <a:pt x="141553" y="1378321"/>
                  </a:lnTo>
                  <a:lnTo>
                    <a:pt x="283107" y="1297243"/>
                  </a:lnTo>
                  <a:lnTo>
                    <a:pt x="424661" y="1135088"/>
                  </a:lnTo>
                  <a:lnTo>
                    <a:pt x="566215" y="1054010"/>
                  </a:lnTo>
                  <a:lnTo>
                    <a:pt x="707769" y="891855"/>
                  </a:lnTo>
                  <a:lnTo>
                    <a:pt x="849323" y="729699"/>
                  </a:lnTo>
                  <a:lnTo>
                    <a:pt x="990877" y="648621"/>
                  </a:lnTo>
                  <a:lnTo>
                    <a:pt x="1132431" y="567544"/>
                  </a:lnTo>
                  <a:lnTo>
                    <a:pt x="1273984" y="405388"/>
                  </a:lnTo>
                  <a:lnTo>
                    <a:pt x="1415538" y="243233"/>
                  </a:lnTo>
                  <a:lnTo>
                    <a:pt x="1557092" y="162155"/>
                  </a:lnTo>
                  <a:lnTo>
                    <a:pt x="1698646" y="243233"/>
                  </a:lnTo>
                  <a:lnTo>
                    <a:pt x="1840200" y="243233"/>
                  </a:lnTo>
                  <a:lnTo>
                    <a:pt x="1981754" y="81077"/>
                  </a:lnTo>
                  <a:lnTo>
                    <a:pt x="2123308" y="81077"/>
                  </a:lnTo>
                  <a:lnTo>
                    <a:pt x="2264862" y="81077"/>
                  </a:lnTo>
                  <a:lnTo>
                    <a:pt x="2406416" y="81077"/>
                  </a:lnTo>
                  <a:lnTo>
                    <a:pt x="2547969" y="0"/>
                  </a:lnTo>
                  <a:lnTo>
                    <a:pt x="2689523" y="0"/>
                  </a:lnTo>
                  <a:lnTo>
                    <a:pt x="2831077" y="162155"/>
                  </a:lnTo>
                  <a:lnTo>
                    <a:pt x="2972631" y="243233"/>
                  </a:lnTo>
                  <a:lnTo>
                    <a:pt x="3114185" y="243233"/>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24400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378321"/>
            </a:xfrm>
            <a:custGeom>
              <a:avLst/>
              <a:pathLst>
                <a:path w="3397293" h="1378321">
                  <a:moveTo>
                    <a:pt x="0" y="810777"/>
                  </a:moveTo>
                  <a:lnTo>
                    <a:pt x="141553" y="810777"/>
                  </a:lnTo>
                  <a:lnTo>
                    <a:pt x="283107" y="891855"/>
                  </a:lnTo>
                  <a:lnTo>
                    <a:pt x="424661" y="972932"/>
                  </a:lnTo>
                  <a:lnTo>
                    <a:pt x="566215" y="972932"/>
                  </a:lnTo>
                  <a:lnTo>
                    <a:pt x="707769" y="1054010"/>
                  </a:lnTo>
                  <a:lnTo>
                    <a:pt x="849323" y="1135088"/>
                  </a:lnTo>
                  <a:lnTo>
                    <a:pt x="990877" y="1216166"/>
                  </a:lnTo>
                  <a:lnTo>
                    <a:pt x="1132431" y="648621"/>
                  </a:lnTo>
                  <a:lnTo>
                    <a:pt x="1273984" y="81077"/>
                  </a:lnTo>
                  <a:lnTo>
                    <a:pt x="1415538" y="972932"/>
                  </a:lnTo>
                  <a:lnTo>
                    <a:pt x="1557092" y="1135088"/>
                  </a:lnTo>
                  <a:lnTo>
                    <a:pt x="1698646" y="1378321"/>
                  </a:lnTo>
                  <a:lnTo>
                    <a:pt x="1840200" y="1297243"/>
                  </a:lnTo>
                  <a:lnTo>
                    <a:pt x="1981754" y="729699"/>
                  </a:lnTo>
                  <a:lnTo>
                    <a:pt x="2123308" y="405388"/>
                  </a:lnTo>
                  <a:lnTo>
                    <a:pt x="2264862" y="0"/>
                  </a:lnTo>
                  <a:lnTo>
                    <a:pt x="2406416" y="81077"/>
                  </a:lnTo>
                  <a:lnTo>
                    <a:pt x="2547969" y="405388"/>
                  </a:lnTo>
                  <a:lnTo>
                    <a:pt x="2689523" y="567544"/>
                  </a:lnTo>
                  <a:lnTo>
                    <a:pt x="2831077" y="891855"/>
                  </a:lnTo>
                  <a:lnTo>
                    <a:pt x="2972631" y="324310"/>
                  </a:lnTo>
                  <a:lnTo>
                    <a:pt x="3114185" y="243233"/>
                  </a:lnTo>
                  <a:lnTo>
                    <a:pt x="3255739" y="405388"/>
                  </a:lnTo>
                  <a:lnTo>
                    <a:pt x="3397293" y="32431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89970"/>
              <a:ext cx="0" cy="697268"/>
            </a:xfrm>
            <a:custGeom>
              <a:avLst/>
              <a:pathLst>
                <a:path w="0" h="697268">
                  <a:moveTo>
                    <a:pt x="0" y="69726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789970"/>
              <a:ext cx="0" cy="940501"/>
            </a:xfrm>
            <a:custGeom>
              <a:avLst/>
              <a:pathLst>
                <a:path w="0" h="940501">
                  <a:moveTo>
                    <a:pt x="0" y="9405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789970"/>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789970"/>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789970"/>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789970"/>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89970"/>
              <a:ext cx="0" cy="210802"/>
            </a:xfrm>
            <a:custGeom>
              <a:avLst/>
              <a:pathLst>
                <a:path w="0" h="210802">
                  <a:moveTo>
                    <a:pt x="0" y="2108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378321"/>
            </a:xfrm>
            <a:custGeom>
              <a:avLst/>
              <a:pathLst>
                <a:path w="3397293" h="1378321">
                  <a:moveTo>
                    <a:pt x="0" y="810777"/>
                  </a:moveTo>
                  <a:lnTo>
                    <a:pt x="141553" y="810777"/>
                  </a:lnTo>
                  <a:lnTo>
                    <a:pt x="283107" y="891855"/>
                  </a:lnTo>
                  <a:lnTo>
                    <a:pt x="424661" y="972932"/>
                  </a:lnTo>
                  <a:lnTo>
                    <a:pt x="566215" y="972932"/>
                  </a:lnTo>
                  <a:lnTo>
                    <a:pt x="707769" y="1054010"/>
                  </a:lnTo>
                  <a:lnTo>
                    <a:pt x="849323" y="1135088"/>
                  </a:lnTo>
                  <a:lnTo>
                    <a:pt x="990877" y="1216166"/>
                  </a:lnTo>
                  <a:lnTo>
                    <a:pt x="1132431" y="648621"/>
                  </a:lnTo>
                  <a:lnTo>
                    <a:pt x="1273984" y="81077"/>
                  </a:lnTo>
                  <a:lnTo>
                    <a:pt x="1415538" y="972932"/>
                  </a:lnTo>
                  <a:lnTo>
                    <a:pt x="1557092" y="1135088"/>
                  </a:lnTo>
                  <a:lnTo>
                    <a:pt x="1698646" y="1378321"/>
                  </a:lnTo>
                  <a:lnTo>
                    <a:pt x="1840200" y="1297243"/>
                  </a:lnTo>
                  <a:lnTo>
                    <a:pt x="1981754" y="729699"/>
                  </a:lnTo>
                  <a:lnTo>
                    <a:pt x="2123308" y="405388"/>
                  </a:lnTo>
                  <a:lnTo>
                    <a:pt x="2264862" y="0"/>
                  </a:lnTo>
                  <a:lnTo>
                    <a:pt x="2406416" y="81077"/>
                  </a:lnTo>
                  <a:lnTo>
                    <a:pt x="2547969" y="405388"/>
                  </a:lnTo>
                  <a:lnTo>
                    <a:pt x="2689523" y="567544"/>
                  </a:lnTo>
                  <a:lnTo>
                    <a:pt x="2831077" y="891855"/>
                  </a:lnTo>
                  <a:lnTo>
                    <a:pt x="2972631" y="324310"/>
                  </a:lnTo>
                  <a:lnTo>
                    <a:pt x="3114185" y="243233"/>
                  </a:lnTo>
                  <a:lnTo>
                    <a:pt x="3255739" y="405388"/>
                  </a:lnTo>
                  <a:lnTo>
                    <a:pt x="3397293" y="32431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7170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97238" y="17170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05008" y="17184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530827" y="1718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7170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718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804812" y="171704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2859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2035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026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918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3811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5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69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97164" y="4831778"/>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17" name="tx117"/>
            <p:cNvSpPr/>
            <p:nvPr/>
          </p:nvSpPr>
          <p:spPr>
            <a:xfrm>
              <a:off x="71216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07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929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443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1958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473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686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201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1716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6473744" cy="149993"/>
            </a:xfrm>
            <a:prstGeom prst="rect">
              <a:avLst/>
            </a:prstGeom>
            <a:solidFill>
              <a:srgbClr val="1CABE2">
                <a:alpha val="80000"/>
              </a:srgbClr>
            </a:solidFill>
          </p:spPr>
          <p:txBody>
            <a:bodyPr/>
            <a:lstStyle/>
            <a:p/>
          </p:txBody>
        </p:sp>
        <p:sp>
          <p:nvSpPr>
            <p:cNvPr id="133" name="rc133"/>
            <p:cNvSpPr/>
            <p:nvPr/>
          </p:nvSpPr>
          <p:spPr>
            <a:xfrm>
              <a:off x="1317178" y="5450161"/>
              <a:ext cx="5931817" cy="149993"/>
            </a:xfrm>
            <a:prstGeom prst="rect">
              <a:avLst/>
            </a:prstGeom>
            <a:solidFill>
              <a:srgbClr val="1CABE2">
                <a:alpha val="80000"/>
              </a:srgbClr>
            </a:solidFill>
          </p:spPr>
          <p:txBody>
            <a:bodyPr/>
            <a:lstStyle/>
            <a:p/>
          </p:txBody>
        </p:sp>
        <p:sp>
          <p:nvSpPr>
            <p:cNvPr id="134" name="tx134"/>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35" name="tx135"/>
            <p:cNvSpPr/>
            <p:nvPr/>
          </p:nvSpPr>
          <p:spPr>
            <a:xfrm>
              <a:off x="735988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6" name="tx136"/>
            <p:cNvSpPr/>
            <p:nvPr/>
          </p:nvSpPr>
          <p:spPr>
            <a:xfrm>
              <a:off x="6817959"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413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47928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674433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Zambia (91%) was 6 percentage points higher than the global average (85%) and 12 percentage points higher than the average across all ESAR countries (79%).
National DTP3 coverage was 3 percentage points higher than in 2019 (88%).
This equates to 61,000 un- and undervaccinated children in 2024 compared to 75,000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Zambia ranked number 14 out of 21 countries for lowest DTP3 coverage (based on tied ranks).
Zambia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254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842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359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877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584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101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6185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1358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02443"/>
              <a:ext cx="248247" cy="904241"/>
            </a:xfrm>
            <a:prstGeom prst="rect">
              <a:avLst/>
            </a:prstGeom>
            <a:solidFill>
              <a:srgbClr val="80BD41">
                <a:alpha val="100000"/>
              </a:srgbClr>
            </a:solidFill>
          </p:spPr>
          <p:txBody>
            <a:bodyPr/>
            <a:lstStyle/>
            <a:p/>
          </p:txBody>
        </p:sp>
        <p:sp>
          <p:nvSpPr>
            <p:cNvPr id="25" name="rc25"/>
            <p:cNvSpPr/>
            <p:nvPr/>
          </p:nvSpPr>
          <p:spPr>
            <a:xfrm>
              <a:off x="1333322" y="2942860"/>
              <a:ext cx="248247" cy="159582"/>
            </a:xfrm>
            <a:prstGeom prst="rect">
              <a:avLst/>
            </a:prstGeom>
            <a:solidFill>
              <a:srgbClr val="1CABE2">
                <a:alpha val="100000"/>
              </a:srgbClr>
            </a:solidFill>
          </p:spPr>
          <p:txBody>
            <a:bodyPr/>
            <a:lstStyle/>
            <a:p/>
          </p:txBody>
        </p:sp>
        <p:sp>
          <p:nvSpPr>
            <p:cNvPr id="26" name="rc26"/>
            <p:cNvSpPr/>
            <p:nvPr/>
          </p:nvSpPr>
          <p:spPr>
            <a:xfrm>
              <a:off x="1609153" y="3086280"/>
              <a:ext cx="248247" cy="920404"/>
            </a:xfrm>
            <a:prstGeom prst="rect">
              <a:avLst/>
            </a:prstGeom>
            <a:solidFill>
              <a:srgbClr val="80BD41">
                <a:alpha val="100000"/>
              </a:srgbClr>
            </a:solidFill>
          </p:spPr>
          <p:txBody>
            <a:bodyPr/>
            <a:lstStyle/>
            <a:p/>
          </p:txBody>
        </p:sp>
        <p:sp>
          <p:nvSpPr>
            <p:cNvPr id="27" name="rc27"/>
            <p:cNvSpPr/>
            <p:nvPr/>
          </p:nvSpPr>
          <p:spPr>
            <a:xfrm>
              <a:off x="1609153" y="2923854"/>
              <a:ext cx="248247" cy="162425"/>
            </a:xfrm>
            <a:prstGeom prst="rect">
              <a:avLst/>
            </a:prstGeom>
            <a:solidFill>
              <a:srgbClr val="1CABE2">
                <a:alpha val="100000"/>
              </a:srgbClr>
            </a:solidFill>
          </p:spPr>
          <p:txBody>
            <a:bodyPr/>
            <a:lstStyle/>
            <a:p/>
          </p:txBody>
        </p:sp>
        <p:sp>
          <p:nvSpPr>
            <p:cNvPr id="28" name="rc28"/>
            <p:cNvSpPr/>
            <p:nvPr/>
          </p:nvSpPr>
          <p:spPr>
            <a:xfrm>
              <a:off x="1884983" y="3075006"/>
              <a:ext cx="248247" cy="931678"/>
            </a:xfrm>
            <a:prstGeom prst="rect">
              <a:avLst/>
            </a:prstGeom>
            <a:solidFill>
              <a:srgbClr val="80BD41">
                <a:alpha val="100000"/>
              </a:srgbClr>
            </a:solidFill>
          </p:spPr>
          <p:txBody>
            <a:bodyPr/>
            <a:lstStyle/>
            <a:p/>
          </p:txBody>
        </p:sp>
        <p:sp>
          <p:nvSpPr>
            <p:cNvPr id="29" name="rc29"/>
            <p:cNvSpPr/>
            <p:nvPr/>
          </p:nvSpPr>
          <p:spPr>
            <a:xfrm>
              <a:off x="1884983" y="2897540"/>
              <a:ext cx="248247" cy="177466"/>
            </a:xfrm>
            <a:prstGeom prst="rect">
              <a:avLst/>
            </a:prstGeom>
            <a:solidFill>
              <a:srgbClr val="1CABE2">
                <a:alpha val="100000"/>
              </a:srgbClr>
            </a:solidFill>
          </p:spPr>
          <p:txBody>
            <a:bodyPr/>
            <a:lstStyle/>
            <a:p/>
          </p:txBody>
        </p:sp>
        <p:sp>
          <p:nvSpPr>
            <p:cNvPr id="30" name="rc30"/>
            <p:cNvSpPr/>
            <p:nvPr/>
          </p:nvSpPr>
          <p:spPr>
            <a:xfrm>
              <a:off x="2160814" y="3062310"/>
              <a:ext cx="248247" cy="944374"/>
            </a:xfrm>
            <a:prstGeom prst="rect">
              <a:avLst/>
            </a:prstGeom>
            <a:solidFill>
              <a:srgbClr val="80BD41">
                <a:alpha val="100000"/>
              </a:srgbClr>
            </a:solidFill>
          </p:spPr>
          <p:txBody>
            <a:bodyPr/>
            <a:lstStyle/>
            <a:p/>
          </p:txBody>
        </p:sp>
        <p:sp>
          <p:nvSpPr>
            <p:cNvPr id="31" name="rc31"/>
            <p:cNvSpPr/>
            <p:nvPr/>
          </p:nvSpPr>
          <p:spPr>
            <a:xfrm>
              <a:off x="2160814" y="2868881"/>
              <a:ext cx="248247" cy="193429"/>
            </a:xfrm>
            <a:prstGeom prst="rect">
              <a:avLst/>
            </a:prstGeom>
            <a:solidFill>
              <a:srgbClr val="1CABE2">
                <a:alpha val="100000"/>
              </a:srgbClr>
            </a:solidFill>
          </p:spPr>
          <p:txBody>
            <a:bodyPr/>
            <a:lstStyle/>
            <a:p/>
          </p:txBody>
        </p:sp>
        <p:sp>
          <p:nvSpPr>
            <p:cNvPr id="32" name="rc32"/>
            <p:cNvSpPr/>
            <p:nvPr/>
          </p:nvSpPr>
          <p:spPr>
            <a:xfrm>
              <a:off x="2436645" y="3030284"/>
              <a:ext cx="248247" cy="976400"/>
            </a:xfrm>
            <a:prstGeom prst="rect">
              <a:avLst/>
            </a:prstGeom>
            <a:solidFill>
              <a:srgbClr val="80BD41">
                <a:alpha val="100000"/>
              </a:srgbClr>
            </a:solidFill>
          </p:spPr>
          <p:txBody>
            <a:bodyPr/>
            <a:lstStyle/>
            <a:p/>
          </p:txBody>
        </p:sp>
        <p:sp>
          <p:nvSpPr>
            <p:cNvPr id="33" name="rc33"/>
            <p:cNvSpPr/>
            <p:nvPr/>
          </p:nvSpPr>
          <p:spPr>
            <a:xfrm>
              <a:off x="2436645" y="2830295"/>
              <a:ext cx="248247" cy="199989"/>
            </a:xfrm>
            <a:prstGeom prst="rect">
              <a:avLst/>
            </a:prstGeom>
            <a:solidFill>
              <a:srgbClr val="1CABE2">
                <a:alpha val="100000"/>
              </a:srgbClr>
            </a:solidFill>
          </p:spPr>
          <p:txBody>
            <a:bodyPr/>
            <a:lstStyle/>
            <a:p/>
          </p:txBody>
        </p:sp>
        <p:sp>
          <p:nvSpPr>
            <p:cNvPr id="34" name="rc34"/>
            <p:cNvSpPr/>
            <p:nvPr/>
          </p:nvSpPr>
          <p:spPr>
            <a:xfrm>
              <a:off x="2712475" y="3009382"/>
              <a:ext cx="248247" cy="997302"/>
            </a:xfrm>
            <a:prstGeom prst="rect">
              <a:avLst/>
            </a:prstGeom>
            <a:solidFill>
              <a:srgbClr val="80BD41">
                <a:alpha val="100000"/>
              </a:srgbClr>
            </a:solidFill>
          </p:spPr>
          <p:txBody>
            <a:bodyPr/>
            <a:lstStyle/>
            <a:p/>
          </p:txBody>
        </p:sp>
        <p:sp>
          <p:nvSpPr>
            <p:cNvPr id="35" name="rc35"/>
            <p:cNvSpPr/>
            <p:nvPr/>
          </p:nvSpPr>
          <p:spPr>
            <a:xfrm>
              <a:off x="2712475" y="2790461"/>
              <a:ext cx="248247" cy="218920"/>
            </a:xfrm>
            <a:prstGeom prst="rect">
              <a:avLst/>
            </a:prstGeom>
            <a:solidFill>
              <a:srgbClr val="1CABE2">
                <a:alpha val="100000"/>
              </a:srgbClr>
            </a:solidFill>
          </p:spPr>
          <p:txBody>
            <a:bodyPr/>
            <a:lstStyle/>
            <a:p/>
          </p:txBody>
        </p:sp>
        <p:sp>
          <p:nvSpPr>
            <p:cNvPr id="36" name="rc36"/>
            <p:cNvSpPr/>
            <p:nvPr/>
          </p:nvSpPr>
          <p:spPr>
            <a:xfrm>
              <a:off x="2988306" y="2988530"/>
              <a:ext cx="248247" cy="1018154"/>
            </a:xfrm>
            <a:prstGeom prst="rect">
              <a:avLst/>
            </a:prstGeom>
            <a:solidFill>
              <a:srgbClr val="80BD41">
                <a:alpha val="100000"/>
              </a:srgbClr>
            </a:solidFill>
          </p:spPr>
          <p:txBody>
            <a:bodyPr/>
            <a:lstStyle/>
            <a:p/>
          </p:txBody>
        </p:sp>
        <p:sp>
          <p:nvSpPr>
            <p:cNvPr id="37" name="rc37"/>
            <p:cNvSpPr/>
            <p:nvPr/>
          </p:nvSpPr>
          <p:spPr>
            <a:xfrm>
              <a:off x="2988306" y="2749705"/>
              <a:ext cx="248247" cy="238824"/>
            </a:xfrm>
            <a:prstGeom prst="rect">
              <a:avLst/>
            </a:prstGeom>
            <a:solidFill>
              <a:srgbClr val="1CABE2">
                <a:alpha val="100000"/>
              </a:srgbClr>
            </a:solidFill>
          </p:spPr>
          <p:txBody>
            <a:bodyPr/>
            <a:lstStyle/>
            <a:p/>
          </p:txBody>
        </p:sp>
        <p:sp>
          <p:nvSpPr>
            <p:cNvPr id="38" name="rc38"/>
            <p:cNvSpPr/>
            <p:nvPr/>
          </p:nvSpPr>
          <p:spPr>
            <a:xfrm>
              <a:off x="3264137" y="2975011"/>
              <a:ext cx="248247" cy="1031673"/>
            </a:xfrm>
            <a:prstGeom prst="rect">
              <a:avLst/>
            </a:prstGeom>
            <a:solidFill>
              <a:srgbClr val="80BD41">
                <a:alpha val="100000"/>
              </a:srgbClr>
            </a:solidFill>
          </p:spPr>
          <p:txBody>
            <a:bodyPr/>
            <a:lstStyle/>
            <a:p/>
          </p:txBody>
        </p:sp>
        <p:sp>
          <p:nvSpPr>
            <p:cNvPr id="39" name="rc39"/>
            <p:cNvSpPr/>
            <p:nvPr/>
          </p:nvSpPr>
          <p:spPr>
            <a:xfrm>
              <a:off x="3264137" y="2717105"/>
              <a:ext cx="248247" cy="257905"/>
            </a:xfrm>
            <a:prstGeom prst="rect">
              <a:avLst/>
            </a:prstGeom>
            <a:solidFill>
              <a:srgbClr val="1CABE2">
                <a:alpha val="100000"/>
              </a:srgbClr>
            </a:solidFill>
          </p:spPr>
          <p:txBody>
            <a:bodyPr/>
            <a:lstStyle/>
            <a:p/>
          </p:txBody>
        </p:sp>
        <p:sp>
          <p:nvSpPr>
            <p:cNvPr id="40" name="rc40"/>
            <p:cNvSpPr/>
            <p:nvPr/>
          </p:nvSpPr>
          <p:spPr>
            <a:xfrm>
              <a:off x="3539967" y="2856684"/>
              <a:ext cx="248247" cy="1150000"/>
            </a:xfrm>
            <a:prstGeom prst="rect">
              <a:avLst/>
            </a:prstGeom>
            <a:solidFill>
              <a:srgbClr val="80BD41">
                <a:alpha val="100000"/>
              </a:srgbClr>
            </a:solidFill>
          </p:spPr>
          <p:txBody>
            <a:bodyPr/>
            <a:lstStyle/>
            <a:p/>
          </p:txBody>
        </p:sp>
        <p:sp>
          <p:nvSpPr>
            <p:cNvPr id="41" name="rc41"/>
            <p:cNvSpPr/>
            <p:nvPr/>
          </p:nvSpPr>
          <p:spPr>
            <a:xfrm>
              <a:off x="3539967" y="2684855"/>
              <a:ext cx="248247" cy="171829"/>
            </a:xfrm>
            <a:prstGeom prst="rect">
              <a:avLst/>
            </a:prstGeom>
            <a:solidFill>
              <a:srgbClr val="1CABE2">
                <a:alpha val="100000"/>
              </a:srgbClr>
            </a:solidFill>
          </p:spPr>
          <p:txBody>
            <a:bodyPr/>
            <a:lstStyle/>
            <a:p/>
          </p:txBody>
        </p:sp>
        <p:sp>
          <p:nvSpPr>
            <p:cNvPr id="42" name="rc42"/>
            <p:cNvSpPr/>
            <p:nvPr/>
          </p:nvSpPr>
          <p:spPr>
            <a:xfrm>
              <a:off x="3815798" y="2735488"/>
              <a:ext cx="248247" cy="1271196"/>
            </a:xfrm>
            <a:prstGeom prst="rect">
              <a:avLst/>
            </a:prstGeom>
            <a:solidFill>
              <a:srgbClr val="80BD41">
                <a:alpha val="100000"/>
              </a:srgbClr>
            </a:solidFill>
          </p:spPr>
          <p:txBody>
            <a:bodyPr/>
            <a:lstStyle/>
            <a:p/>
          </p:txBody>
        </p:sp>
        <p:sp>
          <p:nvSpPr>
            <p:cNvPr id="43" name="rc43"/>
            <p:cNvSpPr/>
            <p:nvPr/>
          </p:nvSpPr>
          <p:spPr>
            <a:xfrm>
              <a:off x="3815798" y="2654350"/>
              <a:ext cx="248247" cy="81138"/>
            </a:xfrm>
            <a:prstGeom prst="rect">
              <a:avLst/>
            </a:prstGeom>
            <a:solidFill>
              <a:srgbClr val="1CABE2">
                <a:alpha val="100000"/>
              </a:srgbClr>
            </a:solidFill>
          </p:spPr>
          <p:txBody>
            <a:bodyPr/>
            <a:lstStyle/>
            <a:p/>
          </p:txBody>
        </p:sp>
        <p:sp>
          <p:nvSpPr>
            <p:cNvPr id="44" name="rc44"/>
            <p:cNvSpPr/>
            <p:nvPr/>
          </p:nvSpPr>
          <p:spPr>
            <a:xfrm>
              <a:off x="4091628" y="2860849"/>
              <a:ext cx="248247" cy="1145835"/>
            </a:xfrm>
            <a:prstGeom prst="rect">
              <a:avLst/>
            </a:prstGeom>
            <a:solidFill>
              <a:srgbClr val="80BD41">
                <a:alpha val="100000"/>
              </a:srgbClr>
            </a:solidFill>
          </p:spPr>
          <p:txBody>
            <a:bodyPr/>
            <a:lstStyle/>
            <a:p/>
          </p:txBody>
        </p:sp>
        <p:sp>
          <p:nvSpPr>
            <p:cNvPr id="45" name="rc45"/>
            <p:cNvSpPr/>
            <p:nvPr/>
          </p:nvSpPr>
          <p:spPr>
            <a:xfrm>
              <a:off x="4091628" y="2626165"/>
              <a:ext cx="248247" cy="234684"/>
            </a:xfrm>
            <a:prstGeom prst="rect">
              <a:avLst/>
            </a:prstGeom>
            <a:solidFill>
              <a:srgbClr val="1CABE2">
                <a:alpha val="100000"/>
              </a:srgbClr>
            </a:solidFill>
          </p:spPr>
          <p:txBody>
            <a:bodyPr/>
            <a:lstStyle/>
            <a:p/>
          </p:txBody>
        </p:sp>
        <p:sp>
          <p:nvSpPr>
            <p:cNvPr id="46" name="rc46"/>
            <p:cNvSpPr/>
            <p:nvPr/>
          </p:nvSpPr>
          <p:spPr>
            <a:xfrm>
              <a:off x="4367459" y="2869754"/>
              <a:ext cx="248247" cy="1136930"/>
            </a:xfrm>
            <a:prstGeom prst="rect">
              <a:avLst/>
            </a:prstGeom>
            <a:solidFill>
              <a:srgbClr val="80BD41">
                <a:alpha val="100000"/>
              </a:srgbClr>
            </a:solidFill>
          </p:spPr>
          <p:txBody>
            <a:bodyPr/>
            <a:lstStyle/>
            <a:p/>
          </p:txBody>
        </p:sp>
        <p:sp>
          <p:nvSpPr>
            <p:cNvPr id="47" name="rc47"/>
            <p:cNvSpPr/>
            <p:nvPr/>
          </p:nvSpPr>
          <p:spPr>
            <a:xfrm>
              <a:off x="4367459" y="2603068"/>
              <a:ext cx="248247" cy="266685"/>
            </a:xfrm>
            <a:prstGeom prst="rect">
              <a:avLst/>
            </a:prstGeom>
            <a:solidFill>
              <a:srgbClr val="1CABE2">
                <a:alpha val="100000"/>
              </a:srgbClr>
            </a:solidFill>
          </p:spPr>
          <p:txBody>
            <a:bodyPr/>
            <a:lstStyle/>
            <a:p/>
          </p:txBody>
        </p:sp>
        <p:sp>
          <p:nvSpPr>
            <p:cNvPr id="48" name="rc48"/>
            <p:cNvSpPr/>
            <p:nvPr/>
          </p:nvSpPr>
          <p:spPr>
            <a:xfrm>
              <a:off x="4643290" y="2896816"/>
              <a:ext cx="248247" cy="1109868"/>
            </a:xfrm>
            <a:prstGeom prst="rect">
              <a:avLst/>
            </a:prstGeom>
            <a:solidFill>
              <a:srgbClr val="80BD41">
                <a:alpha val="100000"/>
              </a:srgbClr>
            </a:solidFill>
          </p:spPr>
          <p:txBody>
            <a:bodyPr/>
            <a:lstStyle/>
            <a:p/>
          </p:txBody>
        </p:sp>
        <p:sp>
          <p:nvSpPr>
            <p:cNvPr id="49" name="rc49"/>
            <p:cNvSpPr/>
            <p:nvPr/>
          </p:nvSpPr>
          <p:spPr>
            <a:xfrm>
              <a:off x="4643290" y="2583788"/>
              <a:ext cx="248247" cy="313028"/>
            </a:xfrm>
            <a:prstGeom prst="rect">
              <a:avLst/>
            </a:prstGeom>
            <a:solidFill>
              <a:srgbClr val="1CABE2">
                <a:alpha val="100000"/>
              </a:srgbClr>
            </a:solidFill>
          </p:spPr>
          <p:txBody>
            <a:bodyPr/>
            <a:lstStyle/>
            <a:p/>
          </p:txBody>
        </p:sp>
        <p:sp>
          <p:nvSpPr>
            <p:cNvPr id="50" name="rc50"/>
            <p:cNvSpPr/>
            <p:nvPr/>
          </p:nvSpPr>
          <p:spPr>
            <a:xfrm>
              <a:off x="4919120" y="2870602"/>
              <a:ext cx="248247" cy="1136082"/>
            </a:xfrm>
            <a:prstGeom prst="rect">
              <a:avLst/>
            </a:prstGeom>
            <a:solidFill>
              <a:srgbClr val="80BD41">
                <a:alpha val="100000"/>
              </a:srgbClr>
            </a:solidFill>
          </p:spPr>
          <p:txBody>
            <a:bodyPr/>
            <a:lstStyle/>
            <a:p/>
          </p:txBody>
        </p:sp>
        <p:sp>
          <p:nvSpPr>
            <p:cNvPr id="51" name="rc51"/>
            <p:cNvSpPr/>
            <p:nvPr/>
          </p:nvSpPr>
          <p:spPr>
            <a:xfrm>
              <a:off x="4919120" y="2568598"/>
              <a:ext cx="248247" cy="302004"/>
            </a:xfrm>
            <a:prstGeom prst="rect">
              <a:avLst/>
            </a:prstGeom>
            <a:solidFill>
              <a:srgbClr val="1CABE2">
                <a:alpha val="100000"/>
              </a:srgbClr>
            </a:solidFill>
          </p:spPr>
          <p:txBody>
            <a:bodyPr/>
            <a:lstStyle/>
            <a:p/>
          </p:txBody>
        </p:sp>
        <p:sp>
          <p:nvSpPr>
            <p:cNvPr id="52" name="rc52"/>
            <p:cNvSpPr/>
            <p:nvPr/>
          </p:nvSpPr>
          <p:spPr>
            <a:xfrm>
              <a:off x="5194951" y="2757363"/>
              <a:ext cx="248247" cy="1249322"/>
            </a:xfrm>
            <a:prstGeom prst="rect">
              <a:avLst/>
            </a:prstGeom>
            <a:solidFill>
              <a:srgbClr val="80BD41">
                <a:alpha val="100000"/>
              </a:srgbClr>
            </a:solidFill>
          </p:spPr>
          <p:txBody>
            <a:bodyPr/>
            <a:lstStyle/>
            <a:p/>
          </p:txBody>
        </p:sp>
        <p:sp>
          <p:nvSpPr>
            <p:cNvPr id="53" name="rc53"/>
            <p:cNvSpPr/>
            <p:nvPr/>
          </p:nvSpPr>
          <p:spPr>
            <a:xfrm>
              <a:off x="5194951" y="2553981"/>
              <a:ext cx="248247" cy="203381"/>
            </a:xfrm>
            <a:prstGeom prst="rect">
              <a:avLst/>
            </a:prstGeom>
            <a:solidFill>
              <a:srgbClr val="1CABE2">
                <a:alpha val="100000"/>
              </a:srgbClr>
            </a:solidFill>
          </p:spPr>
          <p:txBody>
            <a:bodyPr/>
            <a:lstStyle/>
            <a:p/>
          </p:txBody>
        </p:sp>
        <p:sp>
          <p:nvSpPr>
            <p:cNvPr id="54" name="rc54"/>
            <p:cNvSpPr/>
            <p:nvPr/>
          </p:nvSpPr>
          <p:spPr>
            <a:xfrm>
              <a:off x="5470781" y="2684181"/>
              <a:ext cx="248247" cy="1322503"/>
            </a:xfrm>
            <a:prstGeom prst="rect">
              <a:avLst/>
            </a:prstGeom>
            <a:solidFill>
              <a:srgbClr val="80BD41">
                <a:alpha val="100000"/>
              </a:srgbClr>
            </a:solidFill>
          </p:spPr>
          <p:txBody>
            <a:bodyPr/>
            <a:lstStyle/>
            <a:p/>
          </p:txBody>
        </p:sp>
        <p:sp>
          <p:nvSpPr>
            <p:cNvPr id="55" name="rc55"/>
            <p:cNvSpPr/>
            <p:nvPr/>
          </p:nvSpPr>
          <p:spPr>
            <a:xfrm>
              <a:off x="5470781" y="2537245"/>
              <a:ext cx="248247" cy="146936"/>
            </a:xfrm>
            <a:prstGeom prst="rect">
              <a:avLst/>
            </a:prstGeom>
            <a:solidFill>
              <a:srgbClr val="1CABE2">
                <a:alpha val="100000"/>
              </a:srgbClr>
            </a:solidFill>
          </p:spPr>
          <p:txBody>
            <a:bodyPr/>
            <a:lstStyle/>
            <a:p/>
          </p:txBody>
        </p:sp>
        <p:sp>
          <p:nvSpPr>
            <p:cNvPr id="56" name="rc56"/>
            <p:cNvSpPr/>
            <p:nvPr/>
          </p:nvSpPr>
          <p:spPr>
            <a:xfrm>
              <a:off x="5746612" y="2593814"/>
              <a:ext cx="248247" cy="1412870"/>
            </a:xfrm>
            <a:prstGeom prst="rect">
              <a:avLst/>
            </a:prstGeom>
            <a:solidFill>
              <a:srgbClr val="80BD41">
                <a:alpha val="100000"/>
              </a:srgbClr>
            </a:solidFill>
          </p:spPr>
          <p:txBody>
            <a:bodyPr/>
            <a:lstStyle/>
            <a:p/>
          </p:txBody>
        </p:sp>
        <p:sp>
          <p:nvSpPr>
            <p:cNvPr id="57" name="rc57"/>
            <p:cNvSpPr/>
            <p:nvPr/>
          </p:nvSpPr>
          <p:spPr>
            <a:xfrm>
              <a:off x="5746612" y="2519461"/>
              <a:ext cx="248247" cy="74353"/>
            </a:xfrm>
            <a:prstGeom prst="rect">
              <a:avLst/>
            </a:prstGeom>
            <a:solidFill>
              <a:srgbClr val="1CABE2">
                <a:alpha val="100000"/>
              </a:srgbClr>
            </a:solidFill>
          </p:spPr>
          <p:txBody>
            <a:bodyPr/>
            <a:lstStyle/>
            <a:p/>
          </p:txBody>
        </p:sp>
        <p:sp>
          <p:nvSpPr>
            <p:cNvPr id="58" name="rc58"/>
            <p:cNvSpPr/>
            <p:nvPr/>
          </p:nvSpPr>
          <p:spPr>
            <a:xfrm>
              <a:off x="6022443" y="2590846"/>
              <a:ext cx="248247" cy="1415838"/>
            </a:xfrm>
            <a:prstGeom prst="rect">
              <a:avLst/>
            </a:prstGeom>
            <a:solidFill>
              <a:srgbClr val="80BD41">
                <a:alpha val="100000"/>
              </a:srgbClr>
            </a:solidFill>
          </p:spPr>
          <p:txBody>
            <a:bodyPr/>
            <a:lstStyle/>
            <a:p/>
          </p:txBody>
        </p:sp>
        <p:sp>
          <p:nvSpPr>
            <p:cNvPr id="59" name="rc59"/>
            <p:cNvSpPr/>
            <p:nvPr/>
          </p:nvSpPr>
          <p:spPr>
            <a:xfrm>
              <a:off x="6022443" y="2500479"/>
              <a:ext cx="248247" cy="90366"/>
            </a:xfrm>
            <a:prstGeom prst="rect">
              <a:avLst/>
            </a:prstGeom>
            <a:solidFill>
              <a:srgbClr val="1CABE2">
                <a:alpha val="100000"/>
              </a:srgbClr>
            </a:solidFill>
          </p:spPr>
          <p:txBody>
            <a:bodyPr/>
            <a:lstStyle/>
            <a:p/>
          </p:txBody>
        </p:sp>
        <p:sp>
          <p:nvSpPr>
            <p:cNvPr id="60" name="rc60"/>
            <p:cNvSpPr/>
            <p:nvPr/>
          </p:nvSpPr>
          <p:spPr>
            <a:xfrm>
              <a:off x="6298273" y="2627138"/>
              <a:ext cx="248247" cy="1379547"/>
            </a:xfrm>
            <a:prstGeom prst="rect">
              <a:avLst/>
            </a:prstGeom>
            <a:solidFill>
              <a:srgbClr val="80BD41">
                <a:alpha val="100000"/>
              </a:srgbClr>
            </a:solidFill>
          </p:spPr>
          <p:txBody>
            <a:bodyPr/>
            <a:lstStyle/>
            <a:p/>
          </p:txBody>
        </p:sp>
        <p:sp>
          <p:nvSpPr>
            <p:cNvPr id="61" name="rc61"/>
            <p:cNvSpPr/>
            <p:nvPr/>
          </p:nvSpPr>
          <p:spPr>
            <a:xfrm>
              <a:off x="6298273" y="2473866"/>
              <a:ext cx="248247" cy="153271"/>
            </a:xfrm>
            <a:prstGeom prst="rect">
              <a:avLst/>
            </a:prstGeom>
            <a:solidFill>
              <a:srgbClr val="1CABE2">
                <a:alpha val="100000"/>
              </a:srgbClr>
            </a:solidFill>
          </p:spPr>
          <p:txBody>
            <a:bodyPr/>
            <a:lstStyle/>
            <a:p/>
          </p:txBody>
        </p:sp>
        <p:sp>
          <p:nvSpPr>
            <p:cNvPr id="62" name="rc62"/>
            <p:cNvSpPr/>
            <p:nvPr/>
          </p:nvSpPr>
          <p:spPr>
            <a:xfrm>
              <a:off x="6574104" y="2634196"/>
              <a:ext cx="248247" cy="1372488"/>
            </a:xfrm>
            <a:prstGeom prst="rect">
              <a:avLst/>
            </a:prstGeom>
            <a:solidFill>
              <a:srgbClr val="80BD41">
                <a:alpha val="100000"/>
              </a:srgbClr>
            </a:solidFill>
          </p:spPr>
          <p:txBody>
            <a:bodyPr/>
            <a:lstStyle/>
            <a:p/>
          </p:txBody>
        </p:sp>
        <p:sp>
          <p:nvSpPr>
            <p:cNvPr id="63" name="rc63"/>
            <p:cNvSpPr/>
            <p:nvPr/>
          </p:nvSpPr>
          <p:spPr>
            <a:xfrm>
              <a:off x="6574104" y="2447028"/>
              <a:ext cx="248247" cy="187168"/>
            </a:xfrm>
            <a:prstGeom prst="rect">
              <a:avLst/>
            </a:prstGeom>
            <a:solidFill>
              <a:srgbClr val="1CABE2">
                <a:alpha val="100000"/>
              </a:srgbClr>
            </a:solidFill>
          </p:spPr>
          <p:txBody>
            <a:bodyPr/>
            <a:lstStyle/>
            <a:p/>
          </p:txBody>
        </p:sp>
        <p:sp>
          <p:nvSpPr>
            <p:cNvPr id="64" name="rc64"/>
            <p:cNvSpPr/>
            <p:nvPr/>
          </p:nvSpPr>
          <p:spPr>
            <a:xfrm>
              <a:off x="6849934" y="2679991"/>
              <a:ext cx="248247" cy="1326693"/>
            </a:xfrm>
            <a:prstGeom prst="rect">
              <a:avLst/>
            </a:prstGeom>
            <a:solidFill>
              <a:srgbClr val="80BD41">
                <a:alpha val="100000"/>
              </a:srgbClr>
            </a:solidFill>
          </p:spPr>
          <p:txBody>
            <a:bodyPr/>
            <a:lstStyle/>
            <a:p/>
          </p:txBody>
        </p:sp>
        <p:sp>
          <p:nvSpPr>
            <p:cNvPr id="65" name="rc65"/>
            <p:cNvSpPr/>
            <p:nvPr/>
          </p:nvSpPr>
          <p:spPr>
            <a:xfrm>
              <a:off x="6849934" y="2427273"/>
              <a:ext cx="248247" cy="252717"/>
            </a:xfrm>
            <a:prstGeom prst="rect">
              <a:avLst/>
            </a:prstGeom>
            <a:solidFill>
              <a:srgbClr val="1CABE2">
                <a:alpha val="100000"/>
              </a:srgbClr>
            </a:solidFill>
          </p:spPr>
          <p:txBody>
            <a:bodyPr/>
            <a:lstStyle/>
            <a:p/>
          </p:txBody>
        </p:sp>
        <p:sp>
          <p:nvSpPr>
            <p:cNvPr id="66" name="rc66"/>
            <p:cNvSpPr/>
            <p:nvPr/>
          </p:nvSpPr>
          <p:spPr>
            <a:xfrm>
              <a:off x="7125765" y="2547795"/>
              <a:ext cx="248247" cy="1458889"/>
            </a:xfrm>
            <a:prstGeom prst="rect">
              <a:avLst/>
            </a:prstGeom>
            <a:solidFill>
              <a:srgbClr val="80BD41">
                <a:alpha val="100000"/>
              </a:srgbClr>
            </a:solidFill>
          </p:spPr>
          <p:txBody>
            <a:bodyPr/>
            <a:lstStyle/>
            <a:p/>
          </p:txBody>
        </p:sp>
        <p:sp>
          <p:nvSpPr>
            <p:cNvPr id="67" name="rc67"/>
            <p:cNvSpPr/>
            <p:nvPr/>
          </p:nvSpPr>
          <p:spPr>
            <a:xfrm>
              <a:off x="7125765" y="2403503"/>
              <a:ext cx="248247" cy="144292"/>
            </a:xfrm>
            <a:prstGeom prst="rect">
              <a:avLst/>
            </a:prstGeom>
            <a:solidFill>
              <a:srgbClr val="1CABE2">
                <a:alpha val="100000"/>
              </a:srgbClr>
            </a:solidFill>
          </p:spPr>
          <p:txBody>
            <a:bodyPr/>
            <a:lstStyle/>
            <a:p/>
          </p:txBody>
        </p:sp>
        <p:sp>
          <p:nvSpPr>
            <p:cNvPr id="68" name="rc68"/>
            <p:cNvSpPr/>
            <p:nvPr/>
          </p:nvSpPr>
          <p:spPr>
            <a:xfrm>
              <a:off x="7401596" y="2506640"/>
              <a:ext cx="248247" cy="1500044"/>
            </a:xfrm>
            <a:prstGeom prst="rect">
              <a:avLst/>
            </a:prstGeom>
            <a:solidFill>
              <a:srgbClr val="80BD41">
                <a:alpha val="100000"/>
              </a:srgbClr>
            </a:solidFill>
          </p:spPr>
          <p:txBody>
            <a:bodyPr/>
            <a:lstStyle/>
            <a:p/>
          </p:txBody>
        </p:sp>
        <p:sp>
          <p:nvSpPr>
            <p:cNvPr id="69" name="rc69"/>
            <p:cNvSpPr/>
            <p:nvPr/>
          </p:nvSpPr>
          <p:spPr>
            <a:xfrm>
              <a:off x="7401596" y="2376191"/>
              <a:ext cx="248247" cy="130449"/>
            </a:xfrm>
            <a:prstGeom prst="rect">
              <a:avLst/>
            </a:prstGeom>
            <a:solidFill>
              <a:srgbClr val="1CABE2">
                <a:alpha val="100000"/>
              </a:srgbClr>
            </a:solidFill>
          </p:spPr>
          <p:txBody>
            <a:bodyPr/>
            <a:lstStyle/>
            <a:p/>
          </p:txBody>
        </p:sp>
        <p:sp>
          <p:nvSpPr>
            <p:cNvPr id="70" name="rc70"/>
            <p:cNvSpPr/>
            <p:nvPr/>
          </p:nvSpPr>
          <p:spPr>
            <a:xfrm>
              <a:off x="7677426" y="2517316"/>
              <a:ext cx="248247" cy="1489369"/>
            </a:xfrm>
            <a:prstGeom prst="rect">
              <a:avLst/>
            </a:prstGeom>
            <a:solidFill>
              <a:srgbClr val="80BD41">
                <a:alpha val="100000"/>
              </a:srgbClr>
            </a:solidFill>
          </p:spPr>
          <p:txBody>
            <a:bodyPr/>
            <a:lstStyle/>
            <a:p/>
          </p:txBody>
        </p:sp>
        <p:sp>
          <p:nvSpPr>
            <p:cNvPr id="71" name="rc71"/>
            <p:cNvSpPr/>
            <p:nvPr/>
          </p:nvSpPr>
          <p:spPr>
            <a:xfrm>
              <a:off x="7677426" y="2351822"/>
              <a:ext cx="248247" cy="165493"/>
            </a:xfrm>
            <a:prstGeom prst="rect">
              <a:avLst/>
            </a:prstGeom>
            <a:solidFill>
              <a:srgbClr val="1CABE2">
                <a:alpha val="100000"/>
              </a:srgbClr>
            </a:solidFill>
          </p:spPr>
          <p:txBody>
            <a:bodyPr/>
            <a:lstStyle/>
            <a:p/>
          </p:txBody>
        </p:sp>
        <p:sp>
          <p:nvSpPr>
            <p:cNvPr id="72" name="rc72"/>
            <p:cNvSpPr/>
            <p:nvPr/>
          </p:nvSpPr>
          <p:spPr>
            <a:xfrm>
              <a:off x="7953257" y="2473517"/>
              <a:ext cx="248247" cy="1533168"/>
            </a:xfrm>
            <a:prstGeom prst="rect">
              <a:avLst/>
            </a:prstGeom>
            <a:solidFill>
              <a:srgbClr val="80BD41">
                <a:alpha val="100000"/>
              </a:srgbClr>
            </a:solidFill>
          </p:spPr>
          <p:txBody>
            <a:bodyPr/>
            <a:lstStyle/>
            <a:p/>
          </p:txBody>
        </p:sp>
        <p:sp>
          <p:nvSpPr>
            <p:cNvPr id="73" name="rc73"/>
            <p:cNvSpPr/>
            <p:nvPr/>
          </p:nvSpPr>
          <p:spPr>
            <a:xfrm>
              <a:off x="7953257" y="2321891"/>
              <a:ext cx="248247" cy="151625"/>
            </a:xfrm>
            <a:prstGeom prst="rect">
              <a:avLst/>
            </a:prstGeom>
            <a:solidFill>
              <a:srgbClr val="1CABE2">
                <a:alpha val="100000"/>
              </a:srgbClr>
            </a:solidFill>
          </p:spPr>
          <p:txBody>
            <a:bodyPr/>
            <a:lstStyle/>
            <a:p/>
          </p:txBody>
        </p:sp>
        <p:sp>
          <p:nvSpPr>
            <p:cNvPr id="74" name="pl74"/>
            <p:cNvSpPr/>
            <p:nvPr/>
          </p:nvSpPr>
          <p:spPr>
            <a:xfrm>
              <a:off x="1457446" y="1339079"/>
              <a:ext cx="6619934" cy="477361"/>
            </a:xfrm>
            <a:custGeom>
              <a:avLst/>
              <a:pathLst>
                <a:path w="6619934" h="477361">
                  <a:moveTo>
                    <a:pt x="0" y="280800"/>
                  </a:moveTo>
                  <a:lnTo>
                    <a:pt x="275830" y="280800"/>
                  </a:lnTo>
                  <a:lnTo>
                    <a:pt x="551661" y="308880"/>
                  </a:lnTo>
                  <a:lnTo>
                    <a:pt x="827491" y="336960"/>
                  </a:lnTo>
                  <a:lnTo>
                    <a:pt x="1103322" y="336960"/>
                  </a:lnTo>
                  <a:lnTo>
                    <a:pt x="1379153" y="365040"/>
                  </a:lnTo>
                  <a:lnTo>
                    <a:pt x="1654983" y="393120"/>
                  </a:lnTo>
                  <a:lnTo>
                    <a:pt x="1930814" y="421200"/>
                  </a:lnTo>
                  <a:lnTo>
                    <a:pt x="2206644" y="224640"/>
                  </a:lnTo>
                  <a:lnTo>
                    <a:pt x="2482475" y="28080"/>
                  </a:lnTo>
                  <a:lnTo>
                    <a:pt x="2758306" y="336960"/>
                  </a:lnTo>
                  <a:lnTo>
                    <a:pt x="3034136" y="393120"/>
                  </a:lnTo>
                  <a:lnTo>
                    <a:pt x="3309967" y="477361"/>
                  </a:lnTo>
                  <a:lnTo>
                    <a:pt x="3585797" y="449281"/>
                  </a:lnTo>
                  <a:lnTo>
                    <a:pt x="3861628" y="252720"/>
                  </a:lnTo>
                  <a:lnTo>
                    <a:pt x="4137459" y="140400"/>
                  </a:lnTo>
                  <a:lnTo>
                    <a:pt x="4413289" y="0"/>
                  </a:lnTo>
                  <a:lnTo>
                    <a:pt x="4689120" y="28080"/>
                  </a:lnTo>
                  <a:lnTo>
                    <a:pt x="4964950" y="140400"/>
                  </a:lnTo>
                  <a:lnTo>
                    <a:pt x="5240781" y="196560"/>
                  </a:lnTo>
                  <a:lnTo>
                    <a:pt x="5516612" y="308880"/>
                  </a:lnTo>
                  <a:lnTo>
                    <a:pt x="5792442" y="112320"/>
                  </a:lnTo>
                  <a:lnTo>
                    <a:pt x="6068273" y="84240"/>
                  </a:lnTo>
                  <a:lnTo>
                    <a:pt x="6344103" y="140400"/>
                  </a:lnTo>
                  <a:lnTo>
                    <a:pt x="6619934" y="11232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415546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1339893" y="2806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426.5</a:t>
              </a:r>
            </a:p>
          </p:txBody>
        </p:sp>
        <p:sp>
          <p:nvSpPr>
            <p:cNvPr id="86" name="tx86"/>
            <p:cNvSpPr/>
            <p:nvPr/>
          </p:nvSpPr>
          <p:spPr>
            <a:xfrm>
              <a:off x="2719046" y="2654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487.6</a:t>
              </a:r>
            </a:p>
          </p:txBody>
        </p:sp>
        <p:sp>
          <p:nvSpPr>
            <p:cNvPr id="87" name="tx87"/>
            <p:cNvSpPr/>
            <p:nvPr/>
          </p:nvSpPr>
          <p:spPr>
            <a:xfrm>
              <a:off x="4098199" y="2490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553.5</a:t>
              </a:r>
            </a:p>
          </p:txBody>
        </p:sp>
        <p:sp>
          <p:nvSpPr>
            <p:cNvPr id="88" name="tx88"/>
            <p:cNvSpPr/>
            <p:nvPr/>
          </p:nvSpPr>
          <p:spPr>
            <a:xfrm>
              <a:off x="5477352" y="2401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589.1</a:t>
              </a:r>
            </a:p>
          </p:txBody>
        </p:sp>
        <p:sp>
          <p:nvSpPr>
            <p:cNvPr id="89" name="tx89"/>
            <p:cNvSpPr/>
            <p:nvPr/>
          </p:nvSpPr>
          <p:spPr>
            <a:xfrm>
              <a:off x="6580674" y="23110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625.3</a:t>
              </a:r>
            </a:p>
          </p:txBody>
        </p:sp>
        <p:sp>
          <p:nvSpPr>
            <p:cNvPr id="90" name="tx90"/>
            <p:cNvSpPr/>
            <p:nvPr/>
          </p:nvSpPr>
          <p:spPr>
            <a:xfrm>
              <a:off x="6856505" y="2291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633.2</a:t>
              </a:r>
            </a:p>
          </p:txBody>
        </p:sp>
        <p:sp>
          <p:nvSpPr>
            <p:cNvPr id="91" name="tx91"/>
            <p:cNvSpPr/>
            <p:nvPr/>
          </p:nvSpPr>
          <p:spPr>
            <a:xfrm>
              <a:off x="7132335" y="22676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642.7</a:t>
              </a:r>
            </a:p>
          </p:txBody>
        </p:sp>
        <p:sp>
          <p:nvSpPr>
            <p:cNvPr id="92" name="tx92"/>
            <p:cNvSpPr/>
            <p:nvPr/>
          </p:nvSpPr>
          <p:spPr>
            <a:xfrm>
              <a:off x="7408166" y="22402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93" name="tx93"/>
            <p:cNvSpPr/>
            <p:nvPr/>
          </p:nvSpPr>
          <p:spPr>
            <a:xfrm>
              <a:off x="7683997" y="2215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663.5</a:t>
              </a:r>
            </a:p>
          </p:txBody>
        </p:sp>
        <p:sp>
          <p:nvSpPr>
            <p:cNvPr id="94" name="tx94"/>
            <p:cNvSpPr/>
            <p:nvPr/>
          </p:nvSpPr>
          <p:spPr>
            <a:xfrm>
              <a:off x="7959827" y="21859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675.5</a:t>
              </a:r>
            </a:p>
          </p:txBody>
        </p:sp>
        <p:sp>
          <p:nvSpPr>
            <p:cNvPr id="95" name="pl95"/>
            <p:cNvSpPr/>
            <p:nvPr/>
          </p:nvSpPr>
          <p:spPr>
            <a:xfrm>
              <a:off x="145744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194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362.5</a:t>
              </a:r>
            </a:p>
          </p:txBody>
        </p:sp>
        <p:sp>
          <p:nvSpPr>
            <p:cNvPr id="106" name="tx106"/>
            <p:cNvSpPr/>
            <p:nvPr/>
          </p:nvSpPr>
          <p:spPr>
            <a:xfrm>
              <a:off x="1405195" y="29876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07" name="tx107"/>
            <p:cNvSpPr/>
            <p:nvPr/>
          </p:nvSpPr>
          <p:spPr>
            <a:xfrm>
              <a:off x="2719046" y="34729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399.8</a:t>
              </a:r>
            </a:p>
          </p:txBody>
        </p:sp>
        <p:sp>
          <p:nvSpPr>
            <p:cNvPr id="108" name="tx108"/>
            <p:cNvSpPr/>
            <p:nvPr/>
          </p:nvSpPr>
          <p:spPr>
            <a:xfrm>
              <a:off x="2745171" y="2864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87.8</a:t>
              </a:r>
            </a:p>
          </p:txBody>
        </p:sp>
        <p:sp>
          <p:nvSpPr>
            <p:cNvPr id="109" name="tx109"/>
            <p:cNvSpPr/>
            <p:nvPr/>
          </p:nvSpPr>
          <p:spPr>
            <a:xfrm>
              <a:off x="4098199" y="3398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459.4</a:t>
              </a:r>
            </a:p>
          </p:txBody>
        </p:sp>
        <p:sp>
          <p:nvSpPr>
            <p:cNvPr id="110" name="tx110"/>
            <p:cNvSpPr/>
            <p:nvPr/>
          </p:nvSpPr>
          <p:spPr>
            <a:xfrm>
              <a:off x="4124324" y="27084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1" name="tx111"/>
            <p:cNvSpPr/>
            <p:nvPr/>
          </p:nvSpPr>
          <p:spPr>
            <a:xfrm>
              <a:off x="5477352" y="33103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12" name="tx112"/>
            <p:cNvSpPr/>
            <p:nvPr/>
          </p:nvSpPr>
          <p:spPr>
            <a:xfrm>
              <a:off x="5503477" y="2575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a:t>
              </a:r>
            </a:p>
          </p:txBody>
        </p:sp>
        <p:sp>
          <p:nvSpPr>
            <p:cNvPr id="113" name="tx113"/>
            <p:cNvSpPr/>
            <p:nvPr/>
          </p:nvSpPr>
          <p:spPr>
            <a:xfrm>
              <a:off x="6580674" y="3285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550.3</a:t>
              </a:r>
            </a:p>
          </p:txBody>
        </p:sp>
        <p:sp>
          <p:nvSpPr>
            <p:cNvPr id="114" name="tx114"/>
            <p:cNvSpPr/>
            <p:nvPr/>
          </p:nvSpPr>
          <p:spPr>
            <a:xfrm>
              <a:off x="6645976" y="250671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5" name="tx115"/>
            <p:cNvSpPr/>
            <p:nvPr/>
          </p:nvSpPr>
          <p:spPr>
            <a:xfrm>
              <a:off x="6856505" y="33082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531.9</a:t>
              </a:r>
            </a:p>
          </p:txBody>
        </p:sp>
        <p:sp>
          <p:nvSpPr>
            <p:cNvPr id="116" name="tx116"/>
            <p:cNvSpPr/>
            <p:nvPr/>
          </p:nvSpPr>
          <p:spPr>
            <a:xfrm>
              <a:off x="6856505" y="25185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101.3</a:t>
              </a:r>
            </a:p>
          </p:txBody>
        </p:sp>
        <p:sp>
          <p:nvSpPr>
            <p:cNvPr id="117" name="tx117"/>
            <p:cNvSpPr/>
            <p:nvPr/>
          </p:nvSpPr>
          <p:spPr>
            <a:xfrm>
              <a:off x="7132335" y="3242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584.9</a:t>
              </a:r>
            </a:p>
          </p:txBody>
        </p:sp>
        <p:sp>
          <p:nvSpPr>
            <p:cNvPr id="118" name="tx118"/>
            <p:cNvSpPr/>
            <p:nvPr/>
          </p:nvSpPr>
          <p:spPr>
            <a:xfrm>
              <a:off x="7158461" y="2440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19" name="tx119"/>
            <p:cNvSpPr/>
            <p:nvPr/>
          </p:nvSpPr>
          <p:spPr>
            <a:xfrm>
              <a:off x="7408166" y="32216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601.4</a:t>
              </a:r>
            </a:p>
          </p:txBody>
        </p:sp>
        <p:sp>
          <p:nvSpPr>
            <p:cNvPr id="120" name="tx120"/>
            <p:cNvSpPr/>
            <p:nvPr/>
          </p:nvSpPr>
          <p:spPr>
            <a:xfrm>
              <a:off x="7434291" y="2406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1" name="tx121"/>
            <p:cNvSpPr/>
            <p:nvPr/>
          </p:nvSpPr>
          <p:spPr>
            <a:xfrm>
              <a:off x="7683997" y="3226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597.1</a:t>
              </a:r>
            </a:p>
          </p:txBody>
        </p:sp>
        <p:sp>
          <p:nvSpPr>
            <p:cNvPr id="122" name="tx122"/>
            <p:cNvSpPr/>
            <p:nvPr/>
          </p:nvSpPr>
          <p:spPr>
            <a:xfrm>
              <a:off x="7710122" y="23994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23" name="tx123"/>
            <p:cNvSpPr/>
            <p:nvPr/>
          </p:nvSpPr>
          <p:spPr>
            <a:xfrm>
              <a:off x="7959827" y="3205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614.7</a:t>
              </a:r>
            </a:p>
          </p:txBody>
        </p:sp>
        <p:sp>
          <p:nvSpPr>
            <p:cNvPr id="124" name="tx124"/>
            <p:cNvSpPr/>
            <p:nvPr/>
          </p:nvSpPr>
          <p:spPr>
            <a:xfrm>
              <a:off x="7985953" y="236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0622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694200" y="24580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694200" y="17097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9" name="tx129"/>
            <p:cNvSpPr/>
            <p:nvPr/>
          </p:nvSpPr>
          <p:spPr>
            <a:xfrm>
              <a:off x="577692" y="94338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61760"/>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2000-2024</a:t>
              </a:r>
            </a:p>
          </p:txBody>
        </p:sp>
        <p:sp>
          <p:nvSpPr>
            <p:cNvPr id="155" name="pl155"/>
            <p:cNvSpPr/>
            <p:nvPr/>
          </p:nvSpPr>
          <p:spPr>
            <a:xfrm>
              <a:off x="23017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384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1752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1119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700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068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436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774644"/>
              <a:ext cx="5328615" cy="162162"/>
            </a:xfrm>
            <a:prstGeom prst="rect">
              <a:avLst/>
            </a:prstGeom>
            <a:solidFill>
              <a:srgbClr val="80BD41">
                <a:alpha val="100000"/>
              </a:srgbClr>
            </a:solidFill>
          </p:spPr>
          <p:txBody>
            <a:bodyPr/>
            <a:lstStyle/>
            <a:p/>
          </p:txBody>
        </p:sp>
        <p:sp>
          <p:nvSpPr>
            <p:cNvPr id="167" name="rc167"/>
            <p:cNvSpPr/>
            <p:nvPr/>
          </p:nvSpPr>
          <p:spPr>
            <a:xfrm>
              <a:off x="6661938" y="5774644"/>
              <a:ext cx="726673" cy="162162"/>
            </a:xfrm>
            <a:prstGeom prst="rect">
              <a:avLst/>
            </a:prstGeom>
            <a:solidFill>
              <a:srgbClr val="1CABE2">
                <a:alpha val="100000"/>
              </a:srgbClr>
            </a:solidFill>
          </p:spPr>
          <p:txBody>
            <a:bodyPr/>
            <a:lstStyle/>
            <a:p/>
          </p:txBody>
        </p:sp>
        <p:sp>
          <p:nvSpPr>
            <p:cNvPr id="168" name="rc168"/>
            <p:cNvSpPr/>
            <p:nvPr/>
          </p:nvSpPr>
          <p:spPr>
            <a:xfrm>
              <a:off x="1333322" y="5571941"/>
              <a:ext cx="5782398" cy="162162"/>
            </a:xfrm>
            <a:prstGeom prst="rect">
              <a:avLst/>
            </a:prstGeom>
            <a:solidFill>
              <a:srgbClr val="80BD41">
                <a:alpha val="100000"/>
              </a:srgbClr>
            </a:solidFill>
          </p:spPr>
          <p:txBody>
            <a:bodyPr/>
            <a:lstStyle/>
            <a:p/>
          </p:txBody>
        </p:sp>
        <p:sp>
          <p:nvSpPr>
            <p:cNvPr id="169" name="rc169"/>
            <p:cNvSpPr/>
            <p:nvPr/>
          </p:nvSpPr>
          <p:spPr>
            <a:xfrm>
              <a:off x="7115721" y="5571941"/>
              <a:ext cx="642521" cy="162162"/>
            </a:xfrm>
            <a:prstGeom prst="rect">
              <a:avLst/>
            </a:prstGeom>
            <a:solidFill>
              <a:srgbClr val="1CABE2">
                <a:alpha val="100000"/>
              </a:srgbClr>
            </a:solidFill>
          </p:spPr>
          <p:txBody>
            <a:bodyPr/>
            <a:lstStyle/>
            <a:p/>
          </p:txBody>
        </p:sp>
        <p:sp>
          <p:nvSpPr>
            <p:cNvPr id="170" name="rc170"/>
            <p:cNvSpPr/>
            <p:nvPr/>
          </p:nvSpPr>
          <p:spPr>
            <a:xfrm>
              <a:off x="1333322" y="5369238"/>
              <a:ext cx="5952446" cy="162162"/>
            </a:xfrm>
            <a:prstGeom prst="rect">
              <a:avLst/>
            </a:prstGeom>
            <a:solidFill>
              <a:srgbClr val="80BD41">
                <a:alpha val="100000"/>
              </a:srgbClr>
            </a:solidFill>
          </p:spPr>
          <p:txBody>
            <a:bodyPr/>
            <a:lstStyle/>
            <a:p/>
          </p:txBody>
        </p:sp>
        <p:sp>
          <p:nvSpPr>
            <p:cNvPr id="171" name="rc171"/>
            <p:cNvSpPr/>
            <p:nvPr/>
          </p:nvSpPr>
          <p:spPr>
            <a:xfrm>
              <a:off x="7285769" y="5369238"/>
              <a:ext cx="588679" cy="162162"/>
            </a:xfrm>
            <a:prstGeom prst="rect">
              <a:avLst/>
            </a:prstGeom>
            <a:solidFill>
              <a:srgbClr val="1CABE2">
                <a:alpha val="100000"/>
              </a:srgbClr>
            </a:solidFill>
          </p:spPr>
          <p:txBody>
            <a:bodyPr/>
            <a:lstStyle/>
            <a:p/>
          </p:txBody>
        </p:sp>
        <p:sp>
          <p:nvSpPr>
            <p:cNvPr id="172" name="tx172"/>
            <p:cNvSpPr/>
            <p:nvPr/>
          </p:nvSpPr>
          <p:spPr>
            <a:xfrm>
              <a:off x="7546694"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625.3</a:t>
              </a:r>
            </a:p>
          </p:txBody>
        </p:sp>
        <p:sp>
          <p:nvSpPr>
            <p:cNvPr id="173" name="tx173"/>
            <p:cNvSpPr/>
            <p:nvPr/>
          </p:nvSpPr>
          <p:spPr>
            <a:xfrm>
              <a:off x="7934807"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663.5</a:t>
              </a:r>
            </a:p>
          </p:txBody>
        </p:sp>
        <p:sp>
          <p:nvSpPr>
            <p:cNvPr id="174" name="tx174"/>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675.5</a:t>
              </a:r>
            </a:p>
          </p:txBody>
        </p:sp>
        <p:sp>
          <p:nvSpPr>
            <p:cNvPr id="175" name="tx175"/>
            <p:cNvSpPr/>
            <p:nvPr/>
          </p:nvSpPr>
          <p:spPr>
            <a:xfrm>
              <a:off x="3861991"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550.3</a:t>
              </a:r>
            </a:p>
          </p:txBody>
        </p:sp>
        <p:sp>
          <p:nvSpPr>
            <p:cNvPr id="176" name="tx176"/>
            <p:cNvSpPr/>
            <p:nvPr/>
          </p:nvSpPr>
          <p:spPr>
            <a:xfrm>
              <a:off x="6964985" y="58166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77" name="tx177"/>
            <p:cNvSpPr/>
            <p:nvPr/>
          </p:nvSpPr>
          <p:spPr>
            <a:xfrm>
              <a:off x="4088883"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597.1</a:t>
              </a:r>
            </a:p>
          </p:txBody>
        </p:sp>
        <p:sp>
          <p:nvSpPr>
            <p:cNvPr id="178" name="tx178"/>
            <p:cNvSpPr/>
            <p:nvPr/>
          </p:nvSpPr>
          <p:spPr>
            <a:xfrm>
              <a:off x="7331488"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a:t>
              </a:r>
            </a:p>
          </p:txBody>
        </p:sp>
        <p:sp>
          <p:nvSpPr>
            <p:cNvPr id="179" name="tx179"/>
            <p:cNvSpPr/>
            <p:nvPr/>
          </p:nvSpPr>
          <p:spPr>
            <a:xfrm>
              <a:off x="417390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614.7</a:t>
              </a:r>
            </a:p>
          </p:txBody>
        </p:sp>
        <p:sp>
          <p:nvSpPr>
            <p:cNvPr id="180" name="tx180"/>
            <p:cNvSpPr/>
            <p:nvPr/>
          </p:nvSpPr>
          <p:spPr>
            <a:xfrm>
              <a:off x="747461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60.8</a:t>
              </a:r>
            </a:p>
          </p:txBody>
        </p:sp>
        <p:sp>
          <p:nvSpPr>
            <p:cNvPr id="181" name="tx181"/>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535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509030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702706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8" name="tx188"/>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higher than in 2019 (88%).
The number of children vaccinated with DTP3 increased 12% compared to in 2019.
The number of surviving infants increased approximately 8%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525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441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358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983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90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2816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16128"/>
              <a:ext cx="249014" cy="290556"/>
            </a:xfrm>
            <a:prstGeom prst="rect">
              <a:avLst/>
            </a:prstGeom>
            <a:solidFill>
              <a:srgbClr val="E2231A">
                <a:alpha val="100000"/>
              </a:srgbClr>
            </a:solidFill>
          </p:spPr>
          <p:txBody>
            <a:bodyPr/>
            <a:lstStyle/>
            <a:p/>
          </p:txBody>
        </p:sp>
        <p:sp>
          <p:nvSpPr>
            <p:cNvPr id="23" name="rc23"/>
            <p:cNvSpPr/>
            <p:nvPr/>
          </p:nvSpPr>
          <p:spPr>
            <a:xfrm>
              <a:off x="1587736" y="3691221"/>
              <a:ext cx="249014" cy="315463"/>
            </a:xfrm>
            <a:prstGeom prst="rect">
              <a:avLst/>
            </a:prstGeom>
            <a:solidFill>
              <a:srgbClr val="E2231A">
                <a:alpha val="100000"/>
              </a:srgbClr>
            </a:solidFill>
          </p:spPr>
          <p:txBody>
            <a:bodyPr/>
            <a:lstStyle/>
            <a:p/>
          </p:txBody>
        </p:sp>
        <p:sp>
          <p:nvSpPr>
            <p:cNvPr id="24" name="rc24"/>
            <p:cNvSpPr/>
            <p:nvPr/>
          </p:nvSpPr>
          <p:spPr>
            <a:xfrm>
              <a:off x="1864419" y="3683551"/>
              <a:ext cx="249014" cy="323134"/>
            </a:xfrm>
            <a:prstGeom prst="rect">
              <a:avLst/>
            </a:prstGeom>
            <a:solidFill>
              <a:srgbClr val="E2231A">
                <a:alpha val="100000"/>
              </a:srgbClr>
            </a:solidFill>
          </p:spPr>
          <p:txBody>
            <a:bodyPr/>
            <a:lstStyle/>
            <a:p/>
          </p:txBody>
        </p:sp>
        <p:sp>
          <p:nvSpPr>
            <p:cNvPr id="25" name="rc25"/>
            <p:cNvSpPr/>
            <p:nvPr/>
          </p:nvSpPr>
          <p:spPr>
            <a:xfrm>
              <a:off x="2141101" y="3675203"/>
              <a:ext cx="249014" cy="331481"/>
            </a:xfrm>
            <a:prstGeom prst="rect">
              <a:avLst/>
            </a:prstGeom>
            <a:solidFill>
              <a:srgbClr val="E2231A">
                <a:alpha val="100000"/>
              </a:srgbClr>
            </a:solidFill>
          </p:spPr>
          <p:txBody>
            <a:bodyPr/>
            <a:lstStyle/>
            <a:p/>
          </p:txBody>
        </p:sp>
        <p:sp>
          <p:nvSpPr>
            <p:cNvPr id="26" name="rc26"/>
            <p:cNvSpPr/>
            <p:nvPr/>
          </p:nvSpPr>
          <p:spPr>
            <a:xfrm>
              <a:off x="2417783" y="3685385"/>
              <a:ext cx="249014" cy="321299"/>
            </a:xfrm>
            <a:prstGeom prst="rect">
              <a:avLst/>
            </a:prstGeom>
            <a:solidFill>
              <a:srgbClr val="E2231A">
                <a:alpha val="100000"/>
              </a:srgbClr>
            </a:solidFill>
          </p:spPr>
          <p:txBody>
            <a:bodyPr/>
            <a:lstStyle/>
            <a:p/>
          </p:txBody>
        </p:sp>
        <p:sp>
          <p:nvSpPr>
            <p:cNvPr id="27" name="rc27"/>
            <p:cNvSpPr/>
            <p:nvPr/>
          </p:nvSpPr>
          <p:spPr>
            <a:xfrm>
              <a:off x="2694466" y="3674499"/>
              <a:ext cx="249014" cy="332185"/>
            </a:xfrm>
            <a:prstGeom prst="rect">
              <a:avLst/>
            </a:prstGeom>
            <a:solidFill>
              <a:srgbClr val="E2231A">
                <a:alpha val="100000"/>
              </a:srgbClr>
            </a:solidFill>
          </p:spPr>
          <p:txBody>
            <a:bodyPr/>
            <a:lstStyle/>
            <a:p/>
          </p:txBody>
        </p:sp>
        <p:sp>
          <p:nvSpPr>
            <p:cNvPr id="28" name="rc28"/>
            <p:cNvSpPr/>
            <p:nvPr/>
          </p:nvSpPr>
          <p:spPr>
            <a:xfrm>
              <a:off x="2971148" y="3663372"/>
              <a:ext cx="249014" cy="343312"/>
            </a:xfrm>
            <a:prstGeom prst="rect">
              <a:avLst/>
            </a:prstGeom>
            <a:solidFill>
              <a:srgbClr val="E2231A">
                <a:alpha val="100000"/>
              </a:srgbClr>
            </a:solidFill>
          </p:spPr>
          <p:txBody>
            <a:bodyPr/>
            <a:lstStyle/>
            <a:p/>
          </p:txBody>
        </p:sp>
        <p:sp>
          <p:nvSpPr>
            <p:cNvPr id="29" name="rc29"/>
            <p:cNvSpPr/>
            <p:nvPr/>
          </p:nvSpPr>
          <p:spPr>
            <a:xfrm>
              <a:off x="3247830" y="3842313"/>
              <a:ext cx="249014" cy="164371"/>
            </a:xfrm>
            <a:prstGeom prst="rect">
              <a:avLst/>
            </a:prstGeom>
            <a:solidFill>
              <a:srgbClr val="E2231A">
                <a:alpha val="100000"/>
              </a:srgbClr>
            </a:solidFill>
          </p:spPr>
          <p:txBody>
            <a:bodyPr/>
            <a:lstStyle/>
            <a:p/>
          </p:txBody>
        </p:sp>
        <p:sp>
          <p:nvSpPr>
            <p:cNvPr id="30" name="rc30"/>
            <p:cNvSpPr/>
            <p:nvPr/>
          </p:nvSpPr>
          <p:spPr>
            <a:xfrm>
              <a:off x="3524513" y="3693792"/>
              <a:ext cx="249014" cy="312892"/>
            </a:xfrm>
            <a:prstGeom prst="rect">
              <a:avLst/>
            </a:prstGeom>
            <a:solidFill>
              <a:srgbClr val="E2231A">
                <a:alpha val="100000"/>
              </a:srgbClr>
            </a:solidFill>
          </p:spPr>
          <p:txBody>
            <a:bodyPr/>
            <a:lstStyle/>
            <a:p/>
          </p:txBody>
        </p:sp>
        <p:sp>
          <p:nvSpPr>
            <p:cNvPr id="31" name="rc31"/>
            <p:cNvSpPr/>
            <p:nvPr/>
          </p:nvSpPr>
          <p:spPr>
            <a:xfrm>
              <a:off x="3801195" y="3760445"/>
              <a:ext cx="249014" cy="246239"/>
            </a:xfrm>
            <a:prstGeom prst="rect">
              <a:avLst/>
            </a:prstGeom>
            <a:solidFill>
              <a:srgbClr val="E2231A">
                <a:alpha val="100000"/>
              </a:srgbClr>
            </a:solidFill>
          </p:spPr>
          <p:txBody>
            <a:bodyPr/>
            <a:lstStyle/>
            <a:p/>
          </p:txBody>
        </p:sp>
        <p:sp>
          <p:nvSpPr>
            <p:cNvPr id="32" name="rc32"/>
            <p:cNvSpPr/>
            <p:nvPr/>
          </p:nvSpPr>
          <p:spPr>
            <a:xfrm>
              <a:off x="4077877" y="3906137"/>
              <a:ext cx="249014" cy="100547"/>
            </a:xfrm>
            <a:prstGeom prst="rect">
              <a:avLst/>
            </a:prstGeom>
            <a:solidFill>
              <a:srgbClr val="E2231A">
                <a:alpha val="100000"/>
              </a:srgbClr>
            </a:solidFill>
          </p:spPr>
          <p:txBody>
            <a:bodyPr/>
            <a:lstStyle/>
            <a:p/>
          </p:txBody>
        </p:sp>
        <p:sp>
          <p:nvSpPr>
            <p:cNvPr id="33" name="rc33"/>
            <p:cNvSpPr/>
            <p:nvPr/>
          </p:nvSpPr>
          <p:spPr>
            <a:xfrm>
              <a:off x="4354560" y="3572203"/>
              <a:ext cx="249014" cy="434481"/>
            </a:xfrm>
            <a:prstGeom prst="rect">
              <a:avLst/>
            </a:prstGeom>
            <a:solidFill>
              <a:srgbClr val="E2231A">
                <a:alpha val="100000"/>
              </a:srgbClr>
            </a:solidFill>
          </p:spPr>
          <p:txBody>
            <a:bodyPr/>
            <a:lstStyle/>
            <a:p/>
          </p:txBody>
        </p:sp>
        <p:sp>
          <p:nvSpPr>
            <p:cNvPr id="34" name="rc34"/>
            <p:cNvSpPr/>
            <p:nvPr/>
          </p:nvSpPr>
          <p:spPr>
            <a:xfrm>
              <a:off x="4631242" y="3540325"/>
              <a:ext cx="249014" cy="466359"/>
            </a:xfrm>
            <a:prstGeom prst="rect">
              <a:avLst/>
            </a:prstGeom>
            <a:solidFill>
              <a:srgbClr val="E2231A">
                <a:alpha val="100000"/>
              </a:srgbClr>
            </a:solidFill>
          </p:spPr>
          <p:txBody>
            <a:bodyPr/>
            <a:lstStyle/>
            <a:p/>
          </p:txBody>
        </p:sp>
        <p:sp>
          <p:nvSpPr>
            <p:cNvPr id="35" name="rc35"/>
            <p:cNvSpPr/>
            <p:nvPr/>
          </p:nvSpPr>
          <p:spPr>
            <a:xfrm>
              <a:off x="4907924" y="3482978"/>
              <a:ext cx="249014" cy="523707"/>
            </a:xfrm>
            <a:prstGeom prst="rect">
              <a:avLst/>
            </a:prstGeom>
            <a:solidFill>
              <a:srgbClr val="E2231A">
                <a:alpha val="100000"/>
              </a:srgbClr>
            </a:solidFill>
          </p:spPr>
          <p:txBody>
            <a:bodyPr/>
            <a:lstStyle/>
            <a:p/>
          </p:txBody>
        </p:sp>
        <p:sp>
          <p:nvSpPr>
            <p:cNvPr id="36" name="rc36"/>
            <p:cNvSpPr/>
            <p:nvPr/>
          </p:nvSpPr>
          <p:spPr>
            <a:xfrm>
              <a:off x="5184607" y="3609912"/>
              <a:ext cx="249014" cy="396772"/>
            </a:xfrm>
            <a:prstGeom prst="rect">
              <a:avLst/>
            </a:prstGeom>
            <a:solidFill>
              <a:srgbClr val="E2231A">
                <a:alpha val="100000"/>
              </a:srgbClr>
            </a:solidFill>
          </p:spPr>
          <p:txBody>
            <a:bodyPr/>
            <a:lstStyle/>
            <a:p/>
          </p:txBody>
        </p:sp>
        <p:sp>
          <p:nvSpPr>
            <p:cNvPr id="37" name="rc37"/>
            <p:cNvSpPr/>
            <p:nvPr/>
          </p:nvSpPr>
          <p:spPr>
            <a:xfrm>
              <a:off x="5461289" y="3739122"/>
              <a:ext cx="249014" cy="267562"/>
            </a:xfrm>
            <a:prstGeom prst="rect">
              <a:avLst/>
            </a:prstGeom>
            <a:solidFill>
              <a:srgbClr val="E2231A">
                <a:alpha val="100000"/>
              </a:srgbClr>
            </a:solidFill>
          </p:spPr>
          <p:txBody>
            <a:bodyPr/>
            <a:lstStyle/>
            <a:p/>
          </p:txBody>
        </p:sp>
        <p:sp>
          <p:nvSpPr>
            <p:cNvPr id="38" name="rc38"/>
            <p:cNvSpPr/>
            <p:nvPr/>
          </p:nvSpPr>
          <p:spPr>
            <a:xfrm>
              <a:off x="5737971" y="3925444"/>
              <a:ext cx="249014" cy="81241"/>
            </a:xfrm>
            <a:prstGeom prst="rect">
              <a:avLst/>
            </a:prstGeom>
            <a:solidFill>
              <a:srgbClr val="E2231A">
                <a:alpha val="100000"/>
              </a:srgbClr>
            </a:solidFill>
          </p:spPr>
          <p:txBody>
            <a:bodyPr/>
            <a:lstStyle/>
            <a:p/>
          </p:txBody>
        </p:sp>
        <p:sp>
          <p:nvSpPr>
            <p:cNvPr id="39" name="rc39"/>
            <p:cNvSpPr/>
            <p:nvPr/>
          </p:nvSpPr>
          <p:spPr>
            <a:xfrm>
              <a:off x="6014654" y="3896981"/>
              <a:ext cx="249014" cy="109703"/>
            </a:xfrm>
            <a:prstGeom prst="rect">
              <a:avLst/>
            </a:prstGeom>
            <a:solidFill>
              <a:srgbClr val="E2231A">
                <a:alpha val="100000"/>
              </a:srgbClr>
            </a:solidFill>
          </p:spPr>
          <p:txBody>
            <a:bodyPr/>
            <a:lstStyle/>
            <a:p/>
          </p:txBody>
        </p:sp>
        <p:sp>
          <p:nvSpPr>
            <p:cNvPr id="40" name="rc40"/>
            <p:cNvSpPr/>
            <p:nvPr/>
          </p:nvSpPr>
          <p:spPr>
            <a:xfrm>
              <a:off x="6291336" y="3839220"/>
              <a:ext cx="249014" cy="167464"/>
            </a:xfrm>
            <a:prstGeom prst="rect">
              <a:avLst/>
            </a:prstGeom>
            <a:solidFill>
              <a:srgbClr val="E2231A">
                <a:alpha val="100000"/>
              </a:srgbClr>
            </a:solidFill>
          </p:spPr>
          <p:txBody>
            <a:bodyPr/>
            <a:lstStyle/>
            <a:p/>
          </p:txBody>
        </p:sp>
        <p:sp>
          <p:nvSpPr>
            <p:cNvPr id="41" name="rc41"/>
            <p:cNvSpPr/>
            <p:nvPr/>
          </p:nvSpPr>
          <p:spPr>
            <a:xfrm>
              <a:off x="6568018" y="3807892"/>
              <a:ext cx="249014" cy="198792"/>
            </a:xfrm>
            <a:prstGeom prst="rect">
              <a:avLst/>
            </a:prstGeom>
            <a:solidFill>
              <a:srgbClr val="E2231A">
                <a:alpha val="100000"/>
              </a:srgbClr>
            </a:solidFill>
          </p:spPr>
          <p:txBody>
            <a:bodyPr/>
            <a:lstStyle/>
            <a:p/>
          </p:txBody>
        </p:sp>
        <p:sp>
          <p:nvSpPr>
            <p:cNvPr id="42" name="rc42"/>
            <p:cNvSpPr/>
            <p:nvPr/>
          </p:nvSpPr>
          <p:spPr>
            <a:xfrm>
              <a:off x="6844701" y="3891649"/>
              <a:ext cx="249014" cy="115035"/>
            </a:xfrm>
            <a:prstGeom prst="rect">
              <a:avLst/>
            </a:prstGeom>
            <a:solidFill>
              <a:srgbClr val="E2231A">
                <a:alpha val="100000"/>
              </a:srgbClr>
            </a:solidFill>
          </p:spPr>
          <p:txBody>
            <a:bodyPr/>
            <a:lstStyle/>
            <a:p/>
          </p:txBody>
        </p:sp>
        <p:sp>
          <p:nvSpPr>
            <p:cNvPr id="43" name="rc43"/>
            <p:cNvSpPr/>
            <p:nvPr/>
          </p:nvSpPr>
          <p:spPr>
            <a:xfrm>
              <a:off x="7121383" y="3714775"/>
              <a:ext cx="249014" cy="291910"/>
            </a:xfrm>
            <a:prstGeom prst="rect">
              <a:avLst/>
            </a:prstGeom>
            <a:solidFill>
              <a:srgbClr val="E2231A">
                <a:alpha val="100000"/>
              </a:srgbClr>
            </a:solidFill>
          </p:spPr>
          <p:txBody>
            <a:bodyPr/>
            <a:lstStyle/>
            <a:p/>
          </p:txBody>
        </p:sp>
        <p:sp>
          <p:nvSpPr>
            <p:cNvPr id="44" name="rc44"/>
            <p:cNvSpPr/>
            <p:nvPr/>
          </p:nvSpPr>
          <p:spPr>
            <a:xfrm>
              <a:off x="7398065" y="3650424"/>
              <a:ext cx="249014" cy="356260"/>
            </a:xfrm>
            <a:prstGeom prst="rect">
              <a:avLst/>
            </a:prstGeom>
            <a:solidFill>
              <a:srgbClr val="E2231A">
                <a:alpha val="100000"/>
              </a:srgbClr>
            </a:solidFill>
          </p:spPr>
          <p:txBody>
            <a:bodyPr/>
            <a:lstStyle/>
            <a:p/>
          </p:txBody>
        </p:sp>
        <p:sp>
          <p:nvSpPr>
            <p:cNvPr id="45" name="rc45"/>
            <p:cNvSpPr/>
            <p:nvPr/>
          </p:nvSpPr>
          <p:spPr>
            <a:xfrm>
              <a:off x="7674748" y="3494432"/>
              <a:ext cx="249014" cy="512253"/>
            </a:xfrm>
            <a:prstGeom prst="rect">
              <a:avLst/>
            </a:prstGeom>
            <a:solidFill>
              <a:srgbClr val="E2231A">
                <a:alpha val="100000"/>
              </a:srgbClr>
            </a:solidFill>
          </p:spPr>
          <p:txBody>
            <a:bodyPr/>
            <a:lstStyle/>
            <a:p/>
          </p:txBody>
        </p:sp>
        <p:sp>
          <p:nvSpPr>
            <p:cNvPr id="46" name="rc46"/>
            <p:cNvSpPr/>
            <p:nvPr/>
          </p:nvSpPr>
          <p:spPr>
            <a:xfrm>
              <a:off x="7951430" y="3638552"/>
              <a:ext cx="249014" cy="368132"/>
            </a:xfrm>
            <a:prstGeom prst="rect">
              <a:avLst/>
            </a:prstGeom>
            <a:solidFill>
              <a:srgbClr val="E2231A">
                <a:alpha val="100000"/>
              </a:srgbClr>
            </a:solidFill>
          </p:spPr>
          <p:txBody>
            <a:bodyPr/>
            <a:lstStyle/>
            <a:p/>
          </p:txBody>
        </p:sp>
        <p:sp>
          <p:nvSpPr>
            <p:cNvPr id="47" name="rc47"/>
            <p:cNvSpPr/>
            <p:nvPr/>
          </p:nvSpPr>
          <p:spPr>
            <a:xfrm>
              <a:off x="5184607" y="2321881"/>
              <a:ext cx="249014" cy="1288031"/>
            </a:xfrm>
            <a:prstGeom prst="rect">
              <a:avLst/>
            </a:prstGeom>
            <a:solidFill>
              <a:srgbClr val="B3B3B3">
                <a:alpha val="100000"/>
              </a:srgbClr>
            </a:solidFill>
          </p:spPr>
          <p:txBody>
            <a:bodyPr/>
            <a:lstStyle/>
            <a:p/>
          </p:txBody>
        </p:sp>
        <p:sp>
          <p:nvSpPr>
            <p:cNvPr id="48" name="rc48"/>
            <p:cNvSpPr/>
            <p:nvPr/>
          </p:nvSpPr>
          <p:spPr>
            <a:xfrm>
              <a:off x="5461289" y="2656083"/>
              <a:ext cx="249014" cy="1083039"/>
            </a:xfrm>
            <a:prstGeom prst="rect">
              <a:avLst/>
            </a:prstGeom>
            <a:solidFill>
              <a:srgbClr val="B3B3B3">
                <a:alpha val="100000"/>
              </a:srgbClr>
            </a:solidFill>
          </p:spPr>
          <p:txBody>
            <a:bodyPr/>
            <a:lstStyle/>
            <a:p/>
          </p:txBody>
        </p:sp>
        <p:sp>
          <p:nvSpPr>
            <p:cNvPr id="49" name="rc49"/>
            <p:cNvSpPr/>
            <p:nvPr/>
          </p:nvSpPr>
          <p:spPr>
            <a:xfrm>
              <a:off x="5737971" y="2924122"/>
              <a:ext cx="249014" cy="1001321"/>
            </a:xfrm>
            <a:prstGeom prst="rect">
              <a:avLst/>
            </a:prstGeom>
            <a:solidFill>
              <a:srgbClr val="B3B3B3">
                <a:alpha val="100000"/>
              </a:srgbClr>
            </a:solidFill>
          </p:spPr>
          <p:txBody>
            <a:bodyPr/>
            <a:lstStyle/>
            <a:p/>
          </p:txBody>
        </p:sp>
        <p:sp>
          <p:nvSpPr>
            <p:cNvPr id="50" name="rc50"/>
            <p:cNvSpPr/>
            <p:nvPr/>
          </p:nvSpPr>
          <p:spPr>
            <a:xfrm>
              <a:off x="6014654" y="3067807"/>
              <a:ext cx="249014" cy="829174"/>
            </a:xfrm>
            <a:prstGeom prst="rect">
              <a:avLst/>
            </a:prstGeom>
            <a:solidFill>
              <a:srgbClr val="B3B3B3">
                <a:alpha val="100000"/>
              </a:srgbClr>
            </a:solidFill>
          </p:spPr>
          <p:txBody>
            <a:bodyPr/>
            <a:lstStyle/>
            <a:p/>
          </p:txBody>
        </p:sp>
        <p:sp>
          <p:nvSpPr>
            <p:cNvPr id="51" name="rc51"/>
            <p:cNvSpPr/>
            <p:nvPr/>
          </p:nvSpPr>
          <p:spPr>
            <a:xfrm>
              <a:off x="6291336" y="3108695"/>
              <a:ext cx="249014" cy="730525"/>
            </a:xfrm>
            <a:prstGeom prst="rect">
              <a:avLst/>
            </a:prstGeom>
            <a:solidFill>
              <a:srgbClr val="B3B3B3">
                <a:alpha val="100000"/>
              </a:srgbClr>
            </a:solidFill>
          </p:spPr>
          <p:txBody>
            <a:bodyPr/>
            <a:lstStyle/>
            <a:p/>
          </p:txBody>
        </p:sp>
        <p:sp>
          <p:nvSpPr>
            <p:cNvPr id="52" name="rc52"/>
            <p:cNvSpPr/>
            <p:nvPr/>
          </p:nvSpPr>
          <p:spPr>
            <a:xfrm>
              <a:off x="6568018" y="3203911"/>
              <a:ext cx="249014" cy="603980"/>
            </a:xfrm>
            <a:prstGeom prst="rect">
              <a:avLst/>
            </a:prstGeom>
            <a:solidFill>
              <a:srgbClr val="B3B3B3">
                <a:alpha val="100000"/>
              </a:srgbClr>
            </a:solidFill>
          </p:spPr>
          <p:txBody>
            <a:bodyPr/>
            <a:lstStyle/>
            <a:p/>
          </p:txBody>
        </p:sp>
        <p:sp>
          <p:nvSpPr>
            <p:cNvPr id="53" name="rc53"/>
            <p:cNvSpPr/>
            <p:nvPr/>
          </p:nvSpPr>
          <p:spPr>
            <a:xfrm>
              <a:off x="6844701" y="3164031"/>
              <a:ext cx="249014" cy="727618"/>
            </a:xfrm>
            <a:prstGeom prst="rect">
              <a:avLst/>
            </a:prstGeom>
            <a:solidFill>
              <a:srgbClr val="B3B3B3">
                <a:alpha val="100000"/>
              </a:srgbClr>
            </a:solidFill>
          </p:spPr>
          <p:txBody>
            <a:bodyPr/>
            <a:lstStyle/>
            <a:p/>
          </p:txBody>
        </p:sp>
        <p:sp>
          <p:nvSpPr>
            <p:cNvPr id="54" name="rc54"/>
            <p:cNvSpPr/>
            <p:nvPr/>
          </p:nvSpPr>
          <p:spPr>
            <a:xfrm>
              <a:off x="7121383" y="3148748"/>
              <a:ext cx="249014" cy="566026"/>
            </a:xfrm>
            <a:prstGeom prst="rect">
              <a:avLst/>
            </a:prstGeom>
            <a:solidFill>
              <a:srgbClr val="B3B3B3">
                <a:alpha val="100000"/>
              </a:srgbClr>
            </a:solidFill>
          </p:spPr>
          <p:txBody>
            <a:bodyPr/>
            <a:lstStyle/>
            <a:p/>
          </p:txBody>
        </p:sp>
        <p:sp>
          <p:nvSpPr>
            <p:cNvPr id="55" name="rc55"/>
            <p:cNvSpPr/>
            <p:nvPr/>
          </p:nvSpPr>
          <p:spPr>
            <a:xfrm>
              <a:off x="7398065" y="3163386"/>
              <a:ext cx="249014" cy="487037"/>
            </a:xfrm>
            <a:prstGeom prst="rect">
              <a:avLst/>
            </a:prstGeom>
            <a:solidFill>
              <a:srgbClr val="B3B3B3">
                <a:alpha val="100000"/>
              </a:srgbClr>
            </a:solidFill>
          </p:spPr>
          <p:txBody>
            <a:bodyPr/>
            <a:lstStyle/>
            <a:p/>
          </p:txBody>
        </p:sp>
        <p:sp>
          <p:nvSpPr>
            <p:cNvPr id="56" name="rc56"/>
            <p:cNvSpPr/>
            <p:nvPr/>
          </p:nvSpPr>
          <p:spPr>
            <a:xfrm>
              <a:off x="7674748" y="3150837"/>
              <a:ext cx="249014" cy="343594"/>
            </a:xfrm>
            <a:prstGeom prst="rect">
              <a:avLst/>
            </a:prstGeom>
            <a:solidFill>
              <a:srgbClr val="B3B3B3">
                <a:alpha val="100000"/>
              </a:srgbClr>
            </a:solidFill>
          </p:spPr>
          <p:txBody>
            <a:bodyPr/>
            <a:lstStyle/>
            <a:p/>
          </p:txBody>
        </p:sp>
        <p:sp>
          <p:nvSpPr>
            <p:cNvPr id="57" name="rc57"/>
            <p:cNvSpPr/>
            <p:nvPr/>
          </p:nvSpPr>
          <p:spPr>
            <a:xfrm>
              <a:off x="7951430" y="3339252"/>
              <a:ext cx="249014" cy="299299"/>
            </a:xfrm>
            <a:prstGeom prst="rect">
              <a:avLst/>
            </a:prstGeom>
            <a:solidFill>
              <a:srgbClr val="B3B3B3">
                <a:alpha val="100000"/>
              </a:srgbClr>
            </a:solidFill>
          </p:spPr>
          <p:txBody>
            <a:bodyPr/>
            <a:lstStyle/>
            <a:p/>
          </p:txBody>
        </p:sp>
        <p:sp>
          <p:nvSpPr>
            <p:cNvPr id="58" name="pl58"/>
            <p:cNvSpPr/>
            <p:nvPr/>
          </p:nvSpPr>
          <p:spPr>
            <a:xfrm>
              <a:off x="1435561" y="1282919"/>
              <a:ext cx="6640376" cy="477361"/>
            </a:xfrm>
            <a:custGeom>
              <a:avLst/>
              <a:pathLst>
                <a:path w="6640376" h="477361">
                  <a:moveTo>
                    <a:pt x="0" y="336960"/>
                  </a:moveTo>
                  <a:lnTo>
                    <a:pt x="276682" y="365040"/>
                  </a:lnTo>
                  <a:lnTo>
                    <a:pt x="553364" y="365040"/>
                  </a:lnTo>
                  <a:lnTo>
                    <a:pt x="830047" y="365040"/>
                  </a:lnTo>
                  <a:lnTo>
                    <a:pt x="1106729" y="336960"/>
                  </a:lnTo>
                  <a:lnTo>
                    <a:pt x="1383411" y="336960"/>
                  </a:lnTo>
                  <a:lnTo>
                    <a:pt x="1660094" y="336960"/>
                  </a:lnTo>
                  <a:lnTo>
                    <a:pt x="1936776" y="112320"/>
                  </a:lnTo>
                  <a:lnTo>
                    <a:pt x="2213458" y="280800"/>
                  </a:lnTo>
                  <a:lnTo>
                    <a:pt x="2490141" y="196560"/>
                  </a:lnTo>
                  <a:lnTo>
                    <a:pt x="2766823" y="28080"/>
                  </a:lnTo>
                  <a:lnTo>
                    <a:pt x="3043505" y="393120"/>
                  </a:lnTo>
                  <a:lnTo>
                    <a:pt x="3320188" y="421200"/>
                  </a:lnTo>
                  <a:lnTo>
                    <a:pt x="3596870" y="477361"/>
                  </a:lnTo>
                  <a:lnTo>
                    <a:pt x="3873552" y="336960"/>
                  </a:lnTo>
                  <a:lnTo>
                    <a:pt x="4150235" y="196560"/>
                  </a:lnTo>
                  <a:lnTo>
                    <a:pt x="4426917" y="0"/>
                  </a:lnTo>
                  <a:lnTo>
                    <a:pt x="4703599" y="28080"/>
                  </a:lnTo>
                  <a:lnTo>
                    <a:pt x="4980282" y="84240"/>
                  </a:lnTo>
                  <a:lnTo>
                    <a:pt x="5256964" y="112320"/>
                  </a:lnTo>
                  <a:lnTo>
                    <a:pt x="5533646" y="28080"/>
                  </a:lnTo>
                  <a:lnTo>
                    <a:pt x="5810329" y="196560"/>
                  </a:lnTo>
                  <a:lnTo>
                    <a:pt x="6087011" y="252720"/>
                  </a:lnTo>
                  <a:lnTo>
                    <a:pt x="6363693" y="393120"/>
                  </a:lnTo>
                  <a:lnTo>
                    <a:pt x="6640376" y="252720"/>
                  </a:lnTo>
                </a:path>
              </a:pathLst>
            </a:custGeom>
            <a:ln w="27101" cap="flat">
              <a:solidFill>
                <a:srgbClr val="0058AB">
                  <a:alpha val="100000"/>
                </a:srgbClr>
              </a:solidFill>
              <a:prstDash val="solid"/>
              <a:round/>
            </a:ln>
          </p:spPr>
          <p:txBody>
            <a:bodyPr/>
            <a:lstStyle/>
            <a:p/>
          </p:txBody>
        </p:sp>
        <p:sp>
          <p:nvSpPr>
            <p:cNvPr id="59" name="pl59"/>
            <p:cNvSpPr/>
            <p:nvPr/>
          </p:nvSpPr>
          <p:spPr>
            <a:xfrm>
              <a:off x="5309114" y="1844520"/>
              <a:ext cx="2766823" cy="1235522"/>
            </a:xfrm>
            <a:custGeom>
              <a:avLst/>
              <a:pathLst>
                <a:path w="2766823" h="1235522">
                  <a:moveTo>
                    <a:pt x="0" y="1235522"/>
                  </a:moveTo>
                  <a:lnTo>
                    <a:pt x="276682" y="842401"/>
                  </a:lnTo>
                  <a:lnTo>
                    <a:pt x="553364" y="533521"/>
                  </a:lnTo>
                  <a:lnTo>
                    <a:pt x="830047" y="365040"/>
                  </a:lnTo>
                  <a:lnTo>
                    <a:pt x="1106729" y="308880"/>
                  </a:lnTo>
                  <a:lnTo>
                    <a:pt x="1383411" y="196560"/>
                  </a:lnTo>
                  <a:lnTo>
                    <a:pt x="1660094" y="224640"/>
                  </a:lnTo>
                  <a:lnTo>
                    <a:pt x="1936776" y="224640"/>
                  </a:lnTo>
                  <a:lnTo>
                    <a:pt x="2213458" y="196560"/>
                  </a:lnTo>
                  <a:lnTo>
                    <a:pt x="2490141" y="196560"/>
                  </a:lnTo>
                  <a:lnTo>
                    <a:pt x="2766823" y="0"/>
                  </a:lnTo>
                </a:path>
              </a:pathLst>
            </a:custGeom>
            <a:ln w="27101" cap="flat">
              <a:solidFill>
                <a:srgbClr val="333333">
                  <a:alpha val="100000"/>
                </a:srgbClr>
              </a:solidFill>
              <a:prstDash val="solid"/>
              <a:round/>
            </a:ln>
          </p:spPr>
          <p:txBody>
            <a:bodyPr/>
            <a:lstStyle/>
            <a:p/>
          </p:txBody>
        </p:sp>
        <p:sp>
          <p:nvSpPr>
            <p:cNvPr id="60" name="tx60"/>
            <p:cNvSpPr/>
            <p:nvPr/>
          </p:nvSpPr>
          <p:spPr>
            <a:xfrm>
              <a:off x="662218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1" name="tx61"/>
            <p:cNvSpPr/>
            <p:nvPr/>
          </p:nvSpPr>
          <p:spPr>
            <a:xfrm>
              <a:off x="689887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2" name="tx62"/>
            <p:cNvSpPr/>
            <p:nvPr/>
          </p:nvSpPr>
          <p:spPr>
            <a:xfrm>
              <a:off x="717555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3" name="tx63"/>
            <p:cNvSpPr/>
            <p:nvPr/>
          </p:nvSpPr>
          <p:spPr>
            <a:xfrm>
              <a:off x="7452234"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7728917"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5" name="tx65"/>
            <p:cNvSpPr/>
            <p:nvPr/>
          </p:nvSpPr>
          <p:spPr>
            <a:xfrm>
              <a:off x="8005599"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6" name="tx66"/>
            <p:cNvSpPr/>
            <p:nvPr/>
          </p:nvSpPr>
          <p:spPr>
            <a:xfrm>
              <a:off x="6622187"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67" name="tx67"/>
            <p:cNvSpPr/>
            <p:nvPr/>
          </p:nvSpPr>
          <p:spPr>
            <a:xfrm>
              <a:off x="6898870"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68" name="tx68"/>
            <p:cNvSpPr/>
            <p:nvPr/>
          </p:nvSpPr>
          <p:spPr>
            <a:xfrm>
              <a:off x="7175552"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69" name="tx69"/>
            <p:cNvSpPr/>
            <p:nvPr/>
          </p:nvSpPr>
          <p:spPr>
            <a:xfrm>
              <a:off x="7452234"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0" name="tx70"/>
            <p:cNvSpPr/>
            <p:nvPr/>
          </p:nvSpPr>
          <p:spPr>
            <a:xfrm>
              <a:off x="7728917"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1" name="tx71"/>
            <p:cNvSpPr/>
            <p:nvPr/>
          </p:nvSpPr>
          <p:spPr>
            <a:xfrm>
              <a:off x="8005599"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2" name="tx72"/>
            <p:cNvSpPr/>
            <p:nvPr/>
          </p:nvSpPr>
          <p:spPr>
            <a:xfrm>
              <a:off x="1375271" y="3820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3" name="tx73"/>
            <p:cNvSpPr/>
            <p:nvPr/>
          </p:nvSpPr>
          <p:spPr>
            <a:xfrm>
              <a:off x="2758683" y="3800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74" name="tx74"/>
            <p:cNvSpPr/>
            <p:nvPr/>
          </p:nvSpPr>
          <p:spPr>
            <a:xfrm>
              <a:off x="4142095" y="39172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75" name="tx75"/>
            <p:cNvSpPr/>
            <p:nvPr/>
          </p:nvSpPr>
          <p:spPr>
            <a:xfrm>
              <a:off x="5525506" y="3832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6" name="tx76"/>
            <p:cNvSpPr/>
            <p:nvPr/>
          </p:nvSpPr>
          <p:spPr>
            <a:xfrm>
              <a:off x="6632236" y="38684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7" name="tx77"/>
            <p:cNvSpPr/>
            <p:nvPr/>
          </p:nvSpPr>
          <p:spPr>
            <a:xfrm>
              <a:off x="6908918" y="39087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78" name="tx78"/>
            <p:cNvSpPr/>
            <p:nvPr/>
          </p:nvSpPr>
          <p:spPr>
            <a:xfrm>
              <a:off x="7185600" y="3820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9" name="tx79"/>
            <p:cNvSpPr/>
            <p:nvPr/>
          </p:nvSpPr>
          <p:spPr>
            <a:xfrm>
              <a:off x="7462283" y="3788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0" name="tx80"/>
            <p:cNvSpPr/>
            <p:nvPr/>
          </p:nvSpPr>
          <p:spPr>
            <a:xfrm>
              <a:off x="7708820" y="371006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1" name="tx81"/>
            <p:cNvSpPr/>
            <p:nvPr/>
          </p:nvSpPr>
          <p:spPr>
            <a:xfrm>
              <a:off x="8015647" y="378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2" name="tx82"/>
            <p:cNvSpPr/>
            <p:nvPr/>
          </p:nvSpPr>
          <p:spPr>
            <a:xfrm>
              <a:off x="5495361" y="31571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83" name="tx83"/>
            <p:cNvSpPr/>
            <p:nvPr/>
          </p:nvSpPr>
          <p:spPr>
            <a:xfrm>
              <a:off x="6602091" y="346540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84" name="tx84"/>
            <p:cNvSpPr/>
            <p:nvPr/>
          </p:nvSpPr>
          <p:spPr>
            <a:xfrm>
              <a:off x="6878773" y="34874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a:t>
              </a:r>
            </a:p>
          </p:txBody>
        </p:sp>
        <p:sp>
          <p:nvSpPr>
            <p:cNvPr id="85" name="tx85"/>
            <p:cNvSpPr/>
            <p:nvPr/>
          </p:nvSpPr>
          <p:spPr>
            <a:xfrm>
              <a:off x="7155455" y="33913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86" name="tx86"/>
            <p:cNvSpPr/>
            <p:nvPr/>
          </p:nvSpPr>
          <p:spPr>
            <a:xfrm>
              <a:off x="7432138" y="33664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87" name="tx87"/>
            <p:cNvSpPr/>
            <p:nvPr/>
          </p:nvSpPr>
          <p:spPr>
            <a:xfrm>
              <a:off x="7738965" y="32821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88" name="tx88"/>
            <p:cNvSpPr/>
            <p:nvPr/>
          </p:nvSpPr>
          <p:spPr>
            <a:xfrm>
              <a:off x="8015647" y="3448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9" name="tx89"/>
            <p:cNvSpPr/>
            <p:nvPr/>
          </p:nvSpPr>
          <p:spPr>
            <a:xfrm>
              <a:off x="5504405" y="25498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297</a:t>
              </a:r>
            </a:p>
          </p:txBody>
        </p:sp>
        <p:sp>
          <p:nvSpPr>
            <p:cNvPr id="90" name="tx90"/>
            <p:cNvSpPr/>
            <p:nvPr/>
          </p:nvSpPr>
          <p:spPr>
            <a:xfrm>
              <a:off x="6611134" y="309886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91" name="tx91"/>
            <p:cNvSpPr/>
            <p:nvPr/>
          </p:nvSpPr>
          <p:spPr>
            <a:xfrm>
              <a:off x="6887816" y="305779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92" name="tx92"/>
            <p:cNvSpPr/>
            <p:nvPr/>
          </p:nvSpPr>
          <p:spPr>
            <a:xfrm>
              <a:off x="7164499" y="30425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189</a:t>
              </a:r>
            </a:p>
          </p:txBody>
        </p:sp>
        <p:sp>
          <p:nvSpPr>
            <p:cNvPr id="93" name="tx93"/>
            <p:cNvSpPr/>
            <p:nvPr/>
          </p:nvSpPr>
          <p:spPr>
            <a:xfrm>
              <a:off x="7441181" y="30571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94" name="tx94"/>
            <p:cNvSpPr/>
            <p:nvPr/>
          </p:nvSpPr>
          <p:spPr>
            <a:xfrm>
              <a:off x="7717863" y="304460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188</a:t>
              </a:r>
            </a:p>
          </p:txBody>
        </p:sp>
        <p:sp>
          <p:nvSpPr>
            <p:cNvPr id="95" name="tx95"/>
            <p:cNvSpPr/>
            <p:nvPr/>
          </p:nvSpPr>
          <p:spPr>
            <a:xfrm>
              <a:off x="7994546" y="323420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147</a:t>
              </a:r>
            </a:p>
          </p:txBody>
        </p:sp>
        <p:sp>
          <p:nvSpPr>
            <p:cNvPr id="96" name="tx9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577692" y="30462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8" name="tx98"/>
            <p:cNvSpPr/>
            <p:nvPr/>
          </p:nvSpPr>
          <p:spPr>
            <a:xfrm>
              <a:off x="577692" y="21379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9" name="tx99"/>
            <p:cNvSpPr/>
            <p:nvPr/>
          </p:nvSpPr>
          <p:spPr>
            <a:xfrm>
              <a:off x="577692" y="122957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66584" y="661760"/>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2000-2024</a:t>
              </a:r>
            </a:p>
          </p:txBody>
        </p:sp>
        <p:sp>
          <p:nvSpPr>
            <p:cNvPr id="127" name="pl127"/>
            <p:cNvSpPr/>
            <p:nvPr/>
          </p:nvSpPr>
          <p:spPr>
            <a:xfrm>
              <a:off x="22250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0530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8809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7089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1390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9669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7949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1054" y="5774644"/>
              <a:ext cx="1600239" cy="162162"/>
            </a:xfrm>
            <a:prstGeom prst="rect">
              <a:avLst/>
            </a:prstGeom>
            <a:solidFill>
              <a:srgbClr val="E2231A">
                <a:alpha val="100000"/>
              </a:srgbClr>
            </a:solidFill>
          </p:spPr>
          <p:txBody>
            <a:bodyPr/>
            <a:lstStyle/>
            <a:p/>
          </p:txBody>
        </p:sp>
        <p:sp>
          <p:nvSpPr>
            <p:cNvPr id="139" name="rc139"/>
            <p:cNvSpPr/>
            <p:nvPr/>
          </p:nvSpPr>
          <p:spPr>
            <a:xfrm>
              <a:off x="1311054" y="5571941"/>
              <a:ext cx="4123529" cy="162162"/>
            </a:xfrm>
            <a:prstGeom prst="rect">
              <a:avLst/>
            </a:prstGeom>
            <a:solidFill>
              <a:srgbClr val="E2231A">
                <a:alpha val="100000"/>
              </a:srgbClr>
            </a:solidFill>
          </p:spPr>
          <p:txBody>
            <a:bodyPr/>
            <a:lstStyle/>
            <a:p/>
          </p:txBody>
        </p:sp>
        <p:sp>
          <p:nvSpPr>
            <p:cNvPr id="140" name="rc140"/>
            <p:cNvSpPr/>
            <p:nvPr/>
          </p:nvSpPr>
          <p:spPr>
            <a:xfrm>
              <a:off x="1311054" y="5369238"/>
              <a:ext cx="2963391" cy="162162"/>
            </a:xfrm>
            <a:prstGeom prst="rect">
              <a:avLst/>
            </a:prstGeom>
            <a:solidFill>
              <a:srgbClr val="E2231A">
                <a:alpha val="100000"/>
              </a:srgbClr>
            </a:solidFill>
          </p:spPr>
          <p:txBody>
            <a:bodyPr/>
            <a:lstStyle/>
            <a:p/>
          </p:txBody>
        </p:sp>
        <p:sp>
          <p:nvSpPr>
            <p:cNvPr id="141" name="rc141"/>
            <p:cNvSpPr/>
            <p:nvPr/>
          </p:nvSpPr>
          <p:spPr>
            <a:xfrm>
              <a:off x="2911293" y="5774644"/>
              <a:ext cx="4861918" cy="162162"/>
            </a:xfrm>
            <a:prstGeom prst="rect">
              <a:avLst/>
            </a:prstGeom>
            <a:solidFill>
              <a:srgbClr val="B3B3B3">
                <a:alpha val="100000"/>
              </a:srgbClr>
            </a:solidFill>
          </p:spPr>
          <p:txBody>
            <a:bodyPr/>
            <a:lstStyle/>
            <a:p/>
          </p:txBody>
        </p:sp>
        <p:sp>
          <p:nvSpPr>
            <p:cNvPr id="142" name="rc142"/>
            <p:cNvSpPr/>
            <p:nvPr/>
          </p:nvSpPr>
          <p:spPr>
            <a:xfrm>
              <a:off x="5434583" y="5571941"/>
              <a:ext cx="2765861" cy="162162"/>
            </a:xfrm>
            <a:prstGeom prst="rect">
              <a:avLst/>
            </a:prstGeom>
            <a:solidFill>
              <a:srgbClr val="B3B3B3">
                <a:alpha val="100000"/>
              </a:srgbClr>
            </a:solidFill>
          </p:spPr>
          <p:txBody>
            <a:bodyPr/>
            <a:lstStyle/>
            <a:p/>
          </p:txBody>
        </p:sp>
        <p:sp>
          <p:nvSpPr>
            <p:cNvPr id="143" name="rc143"/>
            <p:cNvSpPr/>
            <p:nvPr/>
          </p:nvSpPr>
          <p:spPr>
            <a:xfrm>
              <a:off x="4274445" y="5369238"/>
              <a:ext cx="2409297" cy="162162"/>
            </a:xfrm>
            <a:prstGeom prst="rect">
              <a:avLst/>
            </a:prstGeom>
            <a:solidFill>
              <a:srgbClr val="B3B3B3">
                <a:alpha val="100000"/>
              </a:srgbClr>
            </a:solidFill>
          </p:spPr>
          <p:txBody>
            <a:bodyPr/>
            <a:lstStyle/>
            <a:p/>
          </p:txBody>
        </p:sp>
        <p:sp>
          <p:nvSpPr>
            <p:cNvPr id="144" name="tx144"/>
            <p:cNvSpPr/>
            <p:nvPr/>
          </p:nvSpPr>
          <p:spPr>
            <a:xfrm>
              <a:off x="791789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176.8</a:t>
              </a:r>
            </a:p>
          </p:txBody>
        </p:sp>
        <p:sp>
          <p:nvSpPr>
            <p:cNvPr id="145" name="tx145"/>
            <p:cNvSpPr/>
            <p:nvPr/>
          </p:nvSpPr>
          <p:spPr>
            <a:xfrm>
              <a:off x="834512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188.4</a:t>
              </a:r>
            </a:p>
          </p:txBody>
        </p:sp>
        <p:sp>
          <p:nvSpPr>
            <p:cNvPr id="146" name="tx146"/>
            <p:cNvSpPr/>
            <p:nvPr/>
          </p:nvSpPr>
          <p:spPr>
            <a:xfrm>
              <a:off x="6780206" y="5408595"/>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147</a:t>
              </a:r>
            </a:p>
          </p:txBody>
        </p:sp>
        <p:sp>
          <p:nvSpPr>
            <p:cNvPr id="147" name="tx147"/>
            <p:cNvSpPr/>
            <p:nvPr/>
          </p:nvSpPr>
          <p:spPr>
            <a:xfrm>
              <a:off x="199864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a:t>
              </a:r>
            </a:p>
          </p:txBody>
        </p:sp>
        <p:sp>
          <p:nvSpPr>
            <p:cNvPr id="148" name="tx148"/>
            <p:cNvSpPr/>
            <p:nvPr/>
          </p:nvSpPr>
          <p:spPr>
            <a:xfrm>
              <a:off x="3228137"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112.8</a:t>
              </a:r>
            </a:p>
          </p:txBody>
        </p:sp>
        <p:sp>
          <p:nvSpPr>
            <p:cNvPr id="149" name="tx149"/>
            <p:cNvSpPr/>
            <p:nvPr/>
          </p:nvSpPr>
          <p:spPr>
            <a:xfrm>
              <a:off x="268022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81.1</a:t>
              </a:r>
            </a:p>
          </p:txBody>
        </p:sp>
        <p:sp>
          <p:nvSpPr>
            <p:cNvPr id="150" name="tx150"/>
            <p:cNvSpPr/>
            <p:nvPr/>
          </p:nvSpPr>
          <p:spPr>
            <a:xfrm>
              <a:off x="5245789" y="581253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a:t>
              </a:r>
            </a:p>
          </p:txBody>
        </p:sp>
        <p:sp>
          <p:nvSpPr>
            <p:cNvPr id="151" name="tx151"/>
            <p:cNvSpPr/>
            <p:nvPr/>
          </p:nvSpPr>
          <p:spPr>
            <a:xfrm>
              <a:off x="6704987"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75.7</a:t>
              </a:r>
            </a:p>
          </p:txBody>
        </p:sp>
        <p:sp>
          <p:nvSpPr>
            <p:cNvPr id="152" name="tx152"/>
            <p:cNvSpPr/>
            <p:nvPr/>
          </p:nvSpPr>
          <p:spPr>
            <a:xfrm>
              <a:off x="536656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65.9</a:t>
              </a:r>
            </a:p>
          </p:txBody>
        </p:sp>
        <p:sp>
          <p:nvSpPr>
            <p:cNvPr id="153" name="tx153"/>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7" name="tx157"/>
            <p:cNvSpPr/>
            <p:nvPr/>
          </p:nvSpPr>
          <p:spPr>
            <a:xfrm>
              <a:off x="301473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8" name="tx158"/>
            <p:cNvSpPr/>
            <p:nvPr/>
          </p:nvSpPr>
          <p:spPr>
            <a:xfrm>
              <a:off x="480385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9" name="tx159"/>
            <p:cNvSpPr/>
            <p:nvPr/>
          </p:nvSpPr>
          <p:spPr>
            <a:xfrm>
              <a:off x="663182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0" name="tx16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1" name="tx16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88%. This is lower than in 2019, where coverage was 93%.
81,000 children missed their routine first dose of measles vaccine.
MCV2 is typically administered to children between 18 months and five years old. MCV2 coverage increased to 77%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485694"/>
            </a:xfrm>
            <a:custGeom>
              <a:avLst/>
              <a:pathLst>
                <a:path w="3397293" h="485694">
                  <a:moveTo>
                    <a:pt x="0" y="342843"/>
                  </a:moveTo>
                  <a:lnTo>
                    <a:pt x="141553" y="371413"/>
                  </a:lnTo>
                  <a:lnTo>
                    <a:pt x="283107" y="371413"/>
                  </a:lnTo>
                  <a:lnTo>
                    <a:pt x="424661" y="371413"/>
                  </a:lnTo>
                  <a:lnTo>
                    <a:pt x="566215" y="342843"/>
                  </a:lnTo>
                  <a:lnTo>
                    <a:pt x="707769" y="342843"/>
                  </a:lnTo>
                  <a:lnTo>
                    <a:pt x="849323" y="342843"/>
                  </a:lnTo>
                  <a:lnTo>
                    <a:pt x="990877" y="114281"/>
                  </a:lnTo>
                  <a:lnTo>
                    <a:pt x="1132431" y="285702"/>
                  </a:lnTo>
                  <a:lnTo>
                    <a:pt x="1273984" y="199991"/>
                  </a:lnTo>
                  <a:lnTo>
                    <a:pt x="1415538" y="28570"/>
                  </a:lnTo>
                  <a:lnTo>
                    <a:pt x="1557092" y="399983"/>
                  </a:lnTo>
                  <a:lnTo>
                    <a:pt x="1698646" y="428553"/>
                  </a:lnTo>
                  <a:lnTo>
                    <a:pt x="1840200" y="485694"/>
                  </a:lnTo>
                  <a:lnTo>
                    <a:pt x="1981754" y="342843"/>
                  </a:lnTo>
                  <a:lnTo>
                    <a:pt x="2123308" y="199991"/>
                  </a:lnTo>
                  <a:lnTo>
                    <a:pt x="2264862" y="0"/>
                  </a:lnTo>
                  <a:lnTo>
                    <a:pt x="2406416" y="28570"/>
                  </a:lnTo>
                  <a:lnTo>
                    <a:pt x="2547969" y="85710"/>
                  </a:lnTo>
                  <a:lnTo>
                    <a:pt x="2689523" y="114281"/>
                  </a:lnTo>
                  <a:lnTo>
                    <a:pt x="2831077" y="28570"/>
                  </a:lnTo>
                  <a:lnTo>
                    <a:pt x="2972631" y="199991"/>
                  </a:lnTo>
                  <a:lnTo>
                    <a:pt x="3114185" y="257132"/>
                  </a:lnTo>
                  <a:lnTo>
                    <a:pt x="3255739" y="399983"/>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485694"/>
            </a:xfrm>
            <a:custGeom>
              <a:avLst/>
              <a:pathLst>
                <a:path w="3397293" h="485694">
                  <a:moveTo>
                    <a:pt x="0" y="342843"/>
                  </a:moveTo>
                  <a:lnTo>
                    <a:pt x="141553" y="371413"/>
                  </a:lnTo>
                  <a:lnTo>
                    <a:pt x="283107" y="371413"/>
                  </a:lnTo>
                  <a:lnTo>
                    <a:pt x="424661" y="371413"/>
                  </a:lnTo>
                  <a:lnTo>
                    <a:pt x="566215" y="342843"/>
                  </a:lnTo>
                  <a:lnTo>
                    <a:pt x="707769" y="342843"/>
                  </a:lnTo>
                  <a:lnTo>
                    <a:pt x="849323" y="342843"/>
                  </a:lnTo>
                  <a:lnTo>
                    <a:pt x="990877" y="114281"/>
                  </a:lnTo>
                  <a:lnTo>
                    <a:pt x="1132431" y="285702"/>
                  </a:lnTo>
                  <a:lnTo>
                    <a:pt x="1273984" y="199991"/>
                  </a:lnTo>
                  <a:lnTo>
                    <a:pt x="1415538" y="28570"/>
                  </a:lnTo>
                  <a:lnTo>
                    <a:pt x="1557092" y="399983"/>
                  </a:lnTo>
                  <a:lnTo>
                    <a:pt x="1698646" y="428553"/>
                  </a:lnTo>
                  <a:lnTo>
                    <a:pt x="1840200" y="485694"/>
                  </a:lnTo>
                  <a:lnTo>
                    <a:pt x="1981754" y="342843"/>
                  </a:lnTo>
                  <a:lnTo>
                    <a:pt x="2123308" y="199991"/>
                  </a:lnTo>
                  <a:lnTo>
                    <a:pt x="2264862" y="0"/>
                  </a:lnTo>
                  <a:lnTo>
                    <a:pt x="2406416" y="28570"/>
                  </a:lnTo>
                  <a:lnTo>
                    <a:pt x="2547969" y="85710"/>
                  </a:lnTo>
                  <a:lnTo>
                    <a:pt x="2689523" y="114281"/>
                  </a:lnTo>
                  <a:lnTo>
                    <a:pt x="2831077" y="28570"/>
                  </a:lnTo>
                  <a:lnTo>
                    <a:pt x="2972631" y="199991"/>
                  </a:lnTo>
                  <a:lnTo>
                    <a:pt x="3114185" y="257132"/>
                  </a:lnTo>
                  <a:lnTo>
                    <a:pt x="3255739" y="399983"/>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485694"/>
            </a:xfrm>
            <a:custGeom>
              <a:avLst/>
              <a:pathLst>
                <a:path w="3397293" h="485694">
                  <a:moveTo>
                    <a:pt x="0" y="342843"/>
                  </a:moveTo>
                  <a:lnTo>
                    <a:pt x="141553" y="371413"/>
                  </a:lnTo>
                  <a:lnTo>
                    <a:pt x="283107" y="371413"/>
                  </a:lnTo>
                  <a:lnTo>
                    <a:pt x="424661" y="371413"/>
                  </a:lnTo>
                  <a:lnTo>
                    <a:pt x="566215" y="342843"/>
                  </a:lnTo>
                  <a:lnTo>
                    <a:pt x="707769" y="342843"/>
                  </a:lnTo>
                  <a:lnTo>
                    <a:pt x="849323" y="342843"/>
                  </a:lnTo>
                  <a:lnTo>
                    <a:pt x="990877" y="114281"/>
                  </a:lnTo>
                  <a:lnTo>
                    <a:pt x="1132431" y="285702"/>
                  </a:lnTo>
                  <a:lnTo>
                    <a:pt x="1273984" y="199991"/>
                  </a:lnTo>
                  <a:lnTo>
                    <a:pt x="1415538" y="28570"/>
                  </a:lnTo>
                  <a:lnTo>
                    <a:pt x="1557092" y="399983"/>
                  </a:lnTo>
                  <a:lnTo>
                    <a:pt x="1698646" y="428553"/>
                  </a:lnTo>
                  <a:lnTo>
                    <a:pt x="1840200" y="485694"/>
                  </a:lnTo>
                  <a:lnTo>
                    <a:pt x="1981754" y="342843"/>
                  </a:lnTo>
                  <a:lnTo>
                    <a:pt x="2123308" y="199991"/>
                  </a:lnTo>
                  <a:lnTo>
                    <a:pt x="2264862" y="0"/>
                  </a:lnTo>
                  <a:lnTo>
                    <a:pt x="2406416" y="28570"/>
                  </a:lnTo>
                  <a:lnTo>
                    <a:pt x="2547969" y="85710"/>
                  </a:lnTo>
                  <a:lnTo>
                    <a:pt x="2689523" y="114281"/>
                  </a:lnTo>
                  <a:lnTo>
                    <a:pt x="2831077" y="28570"/>
                  </a:lnTo>
                  <a:lnTo>
                    <a:pt x="2972631" y="199991"/>
                  </a:lnTo>
                  <a:lnTo>
                    <a:pt x="3114185" y="257132"/>
                  </a:lnTo>
                  <a:lnTo>
                    <a:pt x="3255739" y="399983"/>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2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2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1778"/>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0" name="tx60"/>
            <p:cNvSpPr/>
            <p:nvPr/>
          </p:nvSpPr>
          <p:spPr>
            <a:xfrm>
              <a:off x="28049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37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0088" y="471005"/>
              <a:ext cx="24990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Zambia, 2000-2024</a:t>
              </a:r>
            </a:p>
          </p:txBody>
        </p:sp>
        <p:sp>
          <p:nvSpPr>
            <p:cNvPr id="63" name="pl63"/>
            <p:cNvSpPr/>
            <p:nvPr/>
          </p:nvSpPr>
          <p:spPr>
            <a:xfrm>
              <a:off x="5267799" y="35843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68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093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71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1781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40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1593684"/>
            </a:xfrm>
            <a:custGeom>
              <a:avLst/>
              <a:pathLst>
                <a:path w="3397293" h="1593684">
                  <a:moveTo>
                    <a:pt x="0" y="1124953"/>
                  </a:moveTo>
                  <a:lnTo>
                    <a:pt x="141553" y="1218699"/>
                  </a:lnTo>
                  <a:lnTo>
                    <a:pt x="283107" y="1218699"/>
                  </a:lnTo>
                  <a:lnTo>
                    <a:pt x="424661" y="1218699"/>
                  </a:lnTo>
                  <a:lnTo>
                    <a:pt x="566215" y="1124953"/>
                  </a:lnTo>
                  <a:lnTo>
                    <a:pt x="707769" y="1124953"/>
                  </a:lnTo>
                  <a:lnTo>
                    <a:pt x="849323" y="1124953"/>
                  </a:lnTo>
                  <a:lnTo>
                    <a:pt x="990877" y="374984"/>
                  </a:lnTo>
                  <a:lnTo>
                    <a:pt x="1132431" y="937461"/>
                  </a:lnTo>
                  <a:lnTo>
                    <a:pt x="1273984" y="656222"/>
                  </a:lnTo>
                  <a:lnTo>
                    <a:pt x="1415538" y="93746"/>
                  </a:lnTo>
                  <a:lnTo>
                    <a:pt x="1557092" y="1312445"/>
                  </a:lnTo>
                  <a:lnTo>
                    <a:pt x="1698646" y="1406192"/>
                  </a:lnTo>
                  <a:lnTo>
                    <a:pt x="1840200" y="1593684"/>
                  </a:lnTo>
                  <a:lnTo>
                    <a:pt x="1981754" y="1124953"/>
                  </a:lnTo>
                  <a:lnTo>
                    <a:pt x="2123308" y="656222"/>
                  </a:lnTo>
                  <a:lnTo>
                    <a:pt x="2264862" y="0"/>
                  </a:lnTo>
                  <a:lnTo>
                    <a:pt x="2406416" y="93746"/>
                  </a:lnTo>
                  <a:lnTo>
                    <a:pt x="2547969" y="281238"/>
                  </a:lnTo>
                  <a:lnTo>
                    <a:pt x="2689523" y="374984"/>
                  </a:lnTo>
                  <a:lnTo>
                    <a:pt x="2831077" y="93746"/>
                  </a:lnTo>
                  <a:lnTo>
                    <a:pt x="2972631" y="656222"/>
                  </a:lnTo>
                  <a:lnTo>
                    <a:pt x="3114185" y="843715"/>
                  </a:lnTo>
                  <a:lnTo>
                    <a:pt x="3255739" y="1312445"/>
                  </a:lnTo>
                  <a:lnTo>
                    <a:pt x="3397293" y="84371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178130"/>
              <a:ext cx="3397293" cy="1406192"/>
            </a:xfrm>
            <a:custGeom>
              <a:avLst/>
              <a:pathLst>
                <a:path w="3397293" h="1406192">
                  <a:moveTo>
                    <a:pt x="0" y="1406192"/>
                  </a:moveTo>
                  <a:lnTo>
                    <a:pt x="141553" y="1312445"/>
                  </a:lnTo>
                  <a:lnTo>
                    <a:pt x="283107" y="1312445"/>
                  </a:lnTo>
                  <a:lnTo>
                    <a:pt x="424661" y="1218699"/>
                  </a:lnTo>
                  <a:lnTo>
                    <a:pt x="566215" y="1031207"/>
                  </a:lnTo>
                  <a:lnTo>
                    <a:pt x="707769" y="843715"/>
                  </a:lnTo>
                  <a:lnTo>
                    <a:pt x="849323" y="656222"/>
                  </a:lnTo>
                  <a:lnTo>
                    <a:pt x="990877" y="656222"/>
                  </a:lnTo>
                  <a:lnTo>
                    <a:pt x="1132431" y="468730"/>
                  </a:lnTo>
                  <a:lnTo>
                    <a:pt x="1273984" y="281238"/>
                  </a:lnTo>
                  <a:lnTo>
                    <a:pt x="1415538" y="187492"/>
                  </a:lnTo>
                  <a:lnTo>
                    <a:pt x="1557092" y="187492"/>
                  </a:lnTo>
                  <a:lnTo>
                    <a:pt x="1698646" y="187492"/>
                  </a:lnTo>
                  <a:lnTo>
                    <a:pt x="1840200" y="187492"/>
                  </a:lnTo>
                  <a:lnTo>
                    <a:pt x="1981754" y="187492"/>
                  </a:lnTo>
                  <a:lnTo>
                    <a:pt x="2123308" y="187492"/>
                  </a:lnTo>
                  <a:lnTo>
                    <a:pt x="2264862" y="93746"/>
                  </a:lnTo>
                  <a:lnTo>
                    <a:pt x="2406416" y="93746"/>
                  </a:lnTo>
                  <a:lnTo>
                    <a:pt x="2547969" y="0"/>
                  </a:lnTo>
                  <a:lnTo>
                    <a:pt x="2689523" y="0"/>
                  </a:lnTo>
                  <a:lnTo>
                    <a:pt x="2831077" y="281238"/>
                  </a:lnTo>
                  <a:lnTo>
                    <a:pt x="2972631" y="468730"/>
                  </a:lnTo>
                  <a:lnTo>
                    <a:pt x="3114185" y="281238"/>
                  </a:lnTo>
                  <a:lnTo>
                    <a:pt x="3255739" y="281238"/>
                  </a:lnTo>
                  <a:lnTo>
                    <a:pt x="3397293" y="187492"/>
                  </a:lnTo>
                </a:path>
              </a:pathLst>
            </a:custGeom>
            <a:ln w="27101" cap="flat">
              <a:solidFill>
                <a:srgbClr val="80BD41">
                  <a:alpha val="100000"/>
                </a:srgbClr>
              </a:solidFill>
              <a:prstDash val="solid"/>
              <a:round/>
            </a:ln>
          </p:spPr>
          <p:txBody>
            <a:bodyPr/>
            <a:lstStyle/>
            <a:p/>
          </p:txBody>
        </p:sp>
        <p:sp>
          <p:nvSpPr>
            <p:cNvPr id="79" name="pl79"/>
            <p:cNvSpPr/>
            <p:nvPr/>
          </p:nvSpPr>
          <p:spPr>
            <a:xfrm>
              <a:off x="5437664" y="2084384"/>
              <a:ext cx="3397293" cy="1781176"/>
            </a:xfrm>
            <a:custGeom>
              <a:avLst/>
              <a:pathLst>
                <a:path w="3397293" h="1781176">
                  <a:moveTo>
                    <a:pt x="0" y="1781176"/>
                  </a:moveTo>
                  <a:lnTo>
                    <a:pt x="141553" y="1499938"/>
                  </a:lnTo>
                  <a:lnTo>
                    <a:pt x="283107" y="1312445"/>
                  </a:lnTo>
                  <a:lnTo>
                    <a:pt x="424661" y="1218699"/>
                  </a:lnTo>
                  <a:lnTo>
                    <a:pt x="566215" y="1124953"/>
                  </a:lnTo>
                  <a:lnTo>
                    <a:pt x="707769" y="1124953"/>
                  </a:lnTo>
                  <a:lnTo>
                    <a:pt x="849323" y="843715"/>
                  </a:lnTo>
                  <a:lnTo>
                    <a:pt x="990877" y="656222"/>
                  </a:lnTo>
                  <a:lnTo>
                    <a:pt x="1132431" y="468730"/>
                  </a:lnTo>
                  <a:lnTo>
                    <a:pt x="1273984" y="187492"/>
                  </a:lnTo>
                  <a:lnTo>
                    <a:pt x="1415538" y="93746"/>
                  </a:lnTo>
                  <a:lnTo>
                    <a:pt x="1557092" y="0"/>
                  </a:lnTo>
                  <a:lnTo>
                    <a:pt x="1698646" y="0"/>
                  </a:lnTo>
                  <a:lnTo>
                    <a:pt x="1840200" y="93746"/>
                  </a:lnTo>
                  <a:lnTo>
                    <a:pt x="1981754" y="93746"/>
                  </a:lnTo>
                  <a:lnTo>
                    <a:pt x="2123308" y="93746"/>
                  </a:lnTo>
                  <a:lnTo>
                    <a:pt x="2264862" y="281238"/>
                  </a:lnTo>
                  <a:lnTo>
                    <a:pt x="2406416" y="281238"/>
                  </a:lnTo>
                  <a:lnTo>
                    <a:pt x="2547969" y="187492"/>
                  </a:lnTo>
                  <a:lnTo>
                    <a:pt x="2689523" y="93746"/>
                  </a:lnTo>
                  <a:lnTo>
                    <a:pt x="2831077" y="281238"/>
                  </a:lnTo>
                  <a:lnTo>
                    <a:pt x="2972631" y="374984"/>
                  </a:lnTo>
                  <a:lnTo>
                    <a:pt x="3114185" y="281238"/>
                  </a:lnTo>
                  <a:lnTo>
                    <a:pt x="3255739" y="93746"/>
                  </a:lnTo>
                  <a:lnTo>
                    <a:pt x="3397293" y="9374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1781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1593684"/>
            </a:xfrm>
            <a:custGeom>
              <a:avLst/>
              <a:pathLst>
                <a:path w="3397293" h="1593684">
                  <a:moveTo>
                    <a:pt x="0" y="1124953"/>
                  </a:moveTo>
                  <a:lnTo>
                    <a:pt x="141553" y="1218699"/>
                  </a:lnTo>
                  <a:lnTo>
                    <a:pt x="283107" y="1218699"/>
                  </a:lnTo>
                  <a:lnTo>
                    <a:pt x="424661" y="1218699"/>
                  </a:lnTo>
                  <a:lnTo>
                    <a:pt x="566215" y="1124953"/>
                  </a:lnTo>
                  <a:lnTo>
                    <a:pt x="707769" y="1124953"/>
                  </a:lnTo>
                  <a:lnTo>
                    <a:pt x="849323" y="1124953"/>
                  </a:lnTo>
                  <a:lnTo>
                    <a:pt x="990877" y="374984"/>
                  </a:lnTo>
                  <a:lnTo>
                    <a:pt x="1132431" y="937461"/>
                  </a:lnTo>
                  <a:lnTo>
                    <a:pt x="1273984" y="656222"/>
                  </a:lnTo>
                  <a:lnTo>
                    <a:pt x="1415538" y="93746"/>
                  </a:lnTo>
                  <a:lnTo>
                    <a:pt x="1557092" y="1312445"/>
                  </a:lnTo>
                  <a:lnTo>
                    <a:pt x="1698646" y="1406192"/>
                  </a:lnTo>
                  <a:lnTo>
                    <a:pt x="1840200" y="1593684"/>
                  </a:lnTo>
                  <a:lnTo>
                    <a:pt x="1981754" y="1124953"/>
                  </a:lnTo>
                  <a:lnTo>
                    <a:pt x="2123308" y="656222"/>
                  </a:lnTo>
                  <a:lnTo>
                    <a:pt x="2264862" y="0"/>
                  </a:lnTo>
                  <a:lnTo>
                    <a:pt x="2406416" y="93746"/>
                  </a:lnTo>
                  <a:lnTo>
                    <a:pt x="2547969" y="281238"/>
                  </a:lnTo>
                  <a:lnTo>
                    <a:pt x="2689523" y="374984"/>
                  </a:lnTo>
                  <a:lnTo>
                    <a:pt x="2831077" y="93746"/>
                  </a:lnTo>
                  <a:lnTo>
                    <a:pt x="2972631" y="656222"/>
                  </a:lnTo>
                  <a:lnTo>
                    <a:pt x="3114185" y="843715"/>
                  </a:lnTo>
                  <a:lnTo>
                    <a:pt x="3255739" y="1312445"/>
                  </a:lnTo>
                  <a:lnTo>
                    <a:pt x="3397293" y="843715"/>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53151"/>
              <a:ext cx="0" cy="1274947"/>
            </a:xfrm>
            <a:custGeom>
              <a:avLst/>
              <a:pathLst>
                <a:path w="0" h="1274947">
                  <a:moveTo>
                    <a:pt x="0" y="127494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53151"/>
              <a:ext cx="0" cy="1274947"/>
            </a:xfrm>
            <a:custGeom>
              <a:avLst/>
              <a:pathLst>
                <a:path w="0" h="1274947">
                  <a:moveTo>
                    <a:pt x="0" y="127494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53151"/>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53151"/>
              <a:ext cx="0" cy="806216"/>
            </a:xfrm>
            <a:custGeom>
              <a:avLst/>
              <a:pathLst>
                <a:path w="0" h="806216">
                  <a:moveTo>
                    <a:pt x="0" y="80621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53151"/>
              <a:ext cx="0" cy="524978"/>
            </a:xfrm>
            <a:custGeom>
              <a:avLst/>
              <a:pathLst>
                <a:path w="0" h="524978">
                  <a:moveTo>
                    <a:pt x="0" y="5249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53151"/>
              <a:ext cx="0" cy="1462439"/>
            </a:xfrm>
            <a:custGeom>
              <a:avLst/>
              <a:pathLst>
                <a:path w="0" h="1462439">
                  <a:moveTo>
                    <a:pt x="0" y="14624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53151"/>
              <a:ext cx="0" cy="993709"/>
            </a:xfrm>
            <a:custGeom>
              <a:avLst/>
              <a:pathLst>
                <a:path w="0" h="993709">
                  <a:moveTo>
                    <a:pt x="0" y="9937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1593684"/>
            </a:xfrm>
            <a:custGeom>
              <a:avLst/>
              <a:pathLst>
                <a:path w="3397293" h="1593684">
                  <a:moveTo>
                    <a:pt x="0" y="1124953"/>
                  </a:moveTo>
                  <a:lnTo>
                    <a:pt x="141553" y="1218699"/>
                  </a:lnTo>
                  <a:lnTo>
                    <a:pt x="283107" y="1218699"/>
                  </a:lnTo>
                  <a:lnTo>
                    <a:pt x="424661" y="1218699"/>
                  </a:lnTo>
                  <a:lnTo>
                    <a:pt x="566215" y="1124953"/>
                  </a:lnTo>
                  <a:lnTo>
                    <a:pt x="707769" y="1124953"/>
                  </a:lnTo>
                  <a:lnTo>
                    <a:pt x="849323" y="1124953"/>
                  </a:lnTo>
                  <a:lnTo>
                    <a:pt x="990877" y="374984"/>
                  </a:lnTo>
                  <a:lnTo>
                    <a:pt x="1132431" y="937461"/>
                  </a:lnTo>
                  <a:lnTo>
                    <a:pt x="1273984" y="656222"/>
                  </a:lnTo>
                  <a:lnTo>
                    <a:pt x="1415538" y="93746"/>
                  </a:lnTo>
                  <a:lnTo>
                    <a:pt x="1557092" y="1312445"/>
                  </a:lnTo>
                  <a:lnTo>
                    <a:pt x="1698646" y="1406192"/>
                  </a:lnTo>
                  <a:lnTo>
                    <a:pt x="1840200" y="1593684"/>
                  </a:lnTo>
                  <a:lnTo>
                    <a:pt x="1981754" y="1124953"/>
                  </a:lnTo>
                  <a:lnTo>
                    <a:pt x="2123308" y="656222"/>
                  </a:lnTo>
                  <a:lnTo>
                    <a:pt x="2264862" y="0"/>
                  </a:lnTo>
                  <a:lnTo>
                    <a:pt x="2406416" y="93746"/>
                  </a:lnTo>
                  <a:lnTo>
                    <a:pt x="2547969" y="281238"/>
                  </a:lnTo>
                  <a:lnTo>
                    <a:pt x="2689523" y="374984"/>
                  </a:lnTo>
                  <a:lnTo>
                    <a:pt x="2831077" y="93746"/>
                  </a:lnTo>
                  <a:lnTo>
                    <a:pt x="2972631" y="656222"/>
                  </a:lnTo>
                  <a:lnTo>
                    <a:pt x="3114185" y="843715"/>
                  </a:lnTo>
                  <a:lnTo>
                    <a:pt x="3255739" y="1312445"/>
                  </a:lnTo>
                  <a:lnTo>
                    <a:pt x="3397293" y="843715"/>
                  </a:lnTo>
                </a:path>
              </a:pathLst>
            </a:custGeom>
            <a:ln w="27101" cap="flat">
              <a:solidFill>
                <a:srgbClr val="0058AB">
                  <a:alpha val="100000"/>
                </a:srgbClr>
              </a:solidFill>
              <a:prstDash val="solid"/>
              <a:round/>
            </a:ln>
          </p:spPr>
          <p:txBody>
            <a:bodyPr/>
            <a:lstStyle/>
            <a:p/>
          </p:txBody>
        </p:sp>
        <p:sp>
          <p:nvSpPr>
            <p:cNvPr id="90" name="tx90"/>
            <p:cNvSpPr/>
            <p:nvPr/>
          </p:nvSpPr>
          <p:spPr>
            <a:xfrm>
              <a:off x="5389469" y="157521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97238" y="157521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823058" y="15751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12777" y="15751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5752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86762" y="157658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1260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188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45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169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7164" y="4831778"/>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15" name="tx115"/>
            <p:cNvSpPr/>
            <p:nvPr/>
          </p:nvSpPr>
          <p:spPr>
            <a:xfrm>
              <a:off x="71216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4078"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908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382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1856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330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645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119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1593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2841317"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5261672" cy="149993"/>
            </a:xfrm>
            <a:prstGeom prst="rect">
              <a:avLst/>
            </a:prstGeom>
            <a:solidFill>
              <a:srgbClr val="E2231A">
                <a:alpha val="80000"/>
              </a:srgbClr>
            </a:solidFill>
          </p:spPr>
          <p:txBody>
            <a:bodyPr/>
            <a:lstStyle/>
            <a:p/>
          </p:txBody>
        </p:sp>
        <p:sp>
          <p:nvSpPr>
            <p:cNvPr id="132" name="tx132"/>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113,000</a:t>
              </a:r>
            </a:p>
          </p:txBody>
        </p:sp>
        <p:sp>
          <p:nvSpPr>
            <p:cNvPr id="133" name="tx133"/>
            <p:cNvSpPr/>
            <p:nvPr/>
          </p:nvSpPr>
          <p:spPr>
            <a:xfrm>
              <a:off x="6147814"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3729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47846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67320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Zambia (88%) was 4 percentage points higher than the global average (84%) and 12 percentage points higher than the average across all ESAR countries (76%).
National MCV1 coverage was 5 percentage points lower than in 2019 (93%).
This equates to 81,000 unvaccinated children in 2024 compared to 44,000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Zambia ranked number 13 out of 21 countries for lowest MCV1 coverage (based on tied ranks).
Zambia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69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54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739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0250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312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5973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8824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16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70411"/>
              <a:ext cx="248247" cy="932285"/>
            </a:xfrm>
            <a:prstGeom prst="rect">
              <a:avLst/>
            </a:prstGeom>
            <a:solidFill>
              <a:srgbClr val="80BD41">
                <a:alpha val="100000"/>
              </a:srgbClr>
            </a:solidFill>
          </p:spPr>
          <p:txBody>
            <a:bodyPr/>
            <a:lstStyle/>
            <a:p/>
          </p:txBody>
        </p:sp>
        <p:sp>
          <p:nvSpPr>
            <p:cNvPr id="25" name="rc25"/>
            <p:cNvSpPr/>
            <p:nvPr/>
          </p:nvSpPr>
          <p:spPr>
            <a:xfrm>
              <a:off x="1333322" y="3005880"/>
              <a:ext cx="248247" cy="164531"/>
            </a:xfrm>
            <a:prstGeom prst="rect">
              <a:avLst/>
            </a:prstGeom>
            <a:solidFill>
              <a:srgbClr val="E2231A">
                <a:alpha val="100000"/>
              </a:srgbClr>
            </a:solidFill>
          </p:spPr>
          <p:txBody>
            <a:bodyPr/>
            <a:lstStyle/>
            <a:p/>
          </p:txBody>
        </p:sp>
        <p:sp>
          <p:nvSpPr>
            <p:cNvPr id="26" name="rc26"/>
            <p:cNvSpPr/>
            <p:nvPr/>
          </p:nvSpPr>
          <p:spPr>
            <a:xfrm>
              <a:off x="1609153" y="3164908"/>
              <a:ext cx="248247" cy="937788"/>
            </a:xfrm>
            <a:prstGeom prst="rect">
              <a:avLst/>
            </a:prstGeom>
            <a:solidFill>
              <a:srgbClr val="80BD41">
                <a:alpha val="100000"/>
              </a:srgbClr>
            </a:solidFill>
          </p:spPr>
          <p:txBody>
            <a:bodyPr/>
            <a:lstStyle/>
            <a:p/>
          </p:txBody>
        </p:sp>
        <p:sp>
          <p:nvSpPr>
            <p:cNvPr id="27" name="rc27"/>
            <p:cNvSpPr/>
            <p:nvPr/>
          </p:nvSpPr>
          <p:spPr>
            <a:xfrm>
              <a:off x="1609153" y="2986284"/>
              <a:ext cx="248247" cy="178623"/>
            </a:xfrm>
            <a:prstGeom prst="rect">
              <a:avLst/>
            </a:prstGeom>
            <a:solidFill>
              <a:srgbClr val="E2231A">
                <a:alpha val="100000"/>
              </a:srgbClr>
            </a:solidFill>
          </p:spPr>
          <p:txBody>
            <a:bodyPr/>
            <a:lstStyle/>
            <a:p/>
          </p:txBody>
        </p:sp>
        <p:sp>
          <p:nvSpPr>
            <p:cNvPr id="28" name="rc28"/>
            <p:cNvSpPr/>
            <p:nvPr/>
          </p:nvSpPr>
          <p:spPr>
            <a:xfrm>
              <a:off x="1884983" y="3142124"/>
              <a:ext cx="248247" cy="960573"/>
            </a:xfrm>
            <a:prstGeom prst="rect">
              <a:avLst/>
            </a:prstGeom>
            <a:solidFill>
              <a:srgbClr val="80BD41">
                <a:alpha val="100000"/>
              </a:srgbClr>
            </a:solidFill>
          </p:spPr>
          <p:txBody>
            <a:bodyPr/>
            <a:lstStyle/>
            <a:p/>
          </p:txBody>
        </p:sp>
        <p:sp>
          <p:nvSpPr>
            <p:cNvPr id="29" name="rc29"/>
            <p:cNvSpPr/>
            <p:nvPr/>
          </p:nvSpPr>
          <p:spPr>
            <a:xfrm>
              <a:off x="1884983" y="2959154"/>
              <a:ext cx="248247" cy="182970"/>
            </a:xfrm>
            <a:prstGeom prst="rect">
              <a:avLst/>
            </a:prstGeom>
            <a:solidFill>
              <a:srgbClr val="E2231A">
                <a:alpha val="100000"/>
              </a:srgbClr>
            </a:solidFill>
          </p:spPr>
          <p:txBody>
            <a:bodyPr/>
            <a:lstStyle/>
            <a:p/>
          </p:txBody>
        </p:sp>
        <p:sp>
          <p:nvSpPr>
            <p:cNvPr id="30" name="rc30"/>
            <p:cNvSpPr/>
            <p:nvPr/>
          </p:nvSpPr>
          <p:spPr>
            <a:xfrm>
              <a:off x="2160814" y="3117307"/>
              <a:ext cx="248247" cy="985389"/>
            </a:xfrm>
            <a:prstGeom prst="rect">
              <a:avLst/>
            </a:prstGeom>
            <a:solidFill>
              <a:srgbClr val="80BD41">
                <a:alpha val="100000"/>
              </a:srgbClr>
            </a:solidFill>
          </p:spPr>
          <p:txBody>
            <a:bodyPr/>
            <a:lstStyle/>
            <a:p/>
          </p:txBody>
        </p:sp>
        <p:sp>
          <p:nvSpPr>
            <p:cNvPr id="31" name="rc31"/>
            <p:cNvSpPr/>
            <p:nvPr/>
          </p:nvSpPr>
          <p:spPr>
            <a:xfrm>
              <a:off x="2160814" y="2929606"/>
              <a:ext cx="248247" cy="187701"/>
            </a:xfrm>
            <a:prstGeom prst="rect">
              <a:avLst/>
            </a:prstGeom>
            <a:solidFill>
              <a:srgbClr val="E2231A">
                <a:alpha val="100000"/>
              </a:srgbClr>
            </a:solidFill>
          </p:spPr>
          <p:txBody>
            <a:bodyPr/>
            <a:lstStyle/>
            <a:p/>
          </p:txBody>
        </p:sp>
        <p:sp>
          <p:nvSpPr>
            <p:cNvPr id="32" name="rc32"/>
            <p:cNvSpPr/>
            <p:nvPr/>
          </p:nvSpPr>
          <p:spPr>
            <a:xfrm>
              <a:off x="2436645" y="3071764"/>
              <a:ext cx="248247" cy="1030932"/>
            </a:xfrm>
            <a:prstGeom prst="rect">
              <a:avLst/>
            </a:prstGeom>
            <a:solidFill>
              <a:srgbClr val="80BD41">
                <a:alpha val="100000"/>
              </a:srgbClr>
            </a:solidFill>
          </p:spPr>
          <p:txBody>
            <a:bodyPr/>
            <a:lstStyle/>
            <a:p/>
          </p:txBody>
        </p:sp>
        <p:sp>
          <p:nvSpPr>
            <p:cNvPr id="33" name="rc33"/>
            <p:cNvSpPr/>
            <p:nvPr/>
          </p:nvSpPr>
          <p:spPr>
            <a:xfrm>
              <a:off x="2436645" y="2889823"/>
              <a:ext cx="248247" cy="181941"/>
            </a:xfrm>
            <a:prstGeom prst="rect">
              <a:avLst/>
            </a:prstGeom>
            <a:solidFill>
              <a:srgbClr val="E2231A">
                <a:alpha val="100000"/>
              </a:srgbClr>
            </a:solidFill>
          </p:spPr>
          <p:txBody>
            <a:bodyPr/>
            <a:lstStyle/>
            <a:p/>
          </p:txBody>
        </p:sp>
        <p:sp>
          <p:nvSpPr>
            <p:cNvPr id="34" name="rc34"/>
            <p:cNvSpPr/>
            <p:nvPr/>
          </p:nvSpPr>
          <p:spPr>
            <a:xfrm>
              <a:off x="2712475" y="3036842"/>
              <a:ext cx="248247" cy="1065854"/>
            </a:xfrm>
            <a:prstGeom prst="rect">
              <a:avLst/>
            </a:prstGeom>
            <a:solidFill>
              <a:srgbClr val="80BD41">
                <a:alpha val="100000"/>
              </a:srgbClr>
            </a:solidFill>
          </p:spPr>
          <p:txBody>
            <a:bodyPr/>
            <a:lstStyle/>
            <a:p/>
          </p:txBody>
        </p:sp>
        <p:sp>
          <p:nvSpPr>
            <p:cNvPr id="35" name="rc35"/>
            <p:cNvSpPr/>
            <p:nvPr/>
          </p:nvSpPr>
          <p:spPr>
            <a:xfrm>
              <a:off x="2712475" y="2848754"/>
              <a:ext cx="248247" cy="188087"/>
            </a:xfrm>
            <a:prstGeom prst="rect">
              <a:avLst/>
            </a:prstGeom>
            <a:solidFill>
              <a:srgbClr val="E2231A">
                <a:alpha val="100000"/>
              </a:srgbClr>
            </a:solidFill>
          </p:spPr>
          <p:txBody>
            <a:bodyPr/>
            <a:lstStyle/>
            <a:p/>
          </p:txBody>
        </p:sp>
        <p:sp>
          <p:nvSpPr>
            <p:cNvPr id="36" name="rc36"/>
            <p:cNvSpPr/>
            <p:nvPr/>
          </p:nvSpPr>
          <p:spPr>
            <a:xfrm>
              <a:off x="2988306" y="3001148"/>
              <a:ext cx="248247" cy="1101548"/>
            </a:xfrm>
            <a:prstGeom prst="rect">
              <a:avLst/>
            </a:prstGeom>
            <a:solidFill>
              <a:srgbClr val="80BD41">
                <a:alpha val="100000"/>
              </a:srgbClr>
            </a:solidFill>
          </p:spPr>
          <p:txBody>
            <a:bodyPr/>
            <a:lstStyle/>
            <a:p/>
          </p:txBody>
        </p:sp>
        <p:sp>
          <p:nvSpPr>
            <p:cNvPr id="37" name="rc37"/>
            <p:cNvSpPr/>
            <p:nvPr/>
          </p:nvSpPr>
          <p:spPr>
            <a:xfrm>
              <a:off x="2988306" y="2806760"/>
              <a:ext cx="248247" cy="194387"/>
            </a:xfrm>
            <a:prstGeom prst="rect">
              <a:avLst/>
            </a:prstGeom>
            <a:solidFill>
              <a:srgbClr val="E2231A">
                <a:alpha val="100000"/>
              </a:srgbClr>
            </a:solidFill>
          </p:spPr>
          <p:txBody>
            <a:bodyPr/>
            <a:lstStyle/>
            <a:p/>
          </p:txBody>
        </p:sp>
        <p:sp>
          <p:nvSpPr>
            <p:cNvPr id="38" name="rc38"/>
            <p:cNvSpPr/>
            <p:nvPr/>
          </p:nvSpPr>
          <p:spPr>
            <a:xfrm>
              <a:off x="3264137" y="2866190"/>
              <a:ext cx="248247" cy="1236506"/>
            </a:xfrm>
            <a:prstGeom prst="rect">
              <a:avLst/>
            </a:prstGeom>
            <a:solidFill>
              <a:srgbClr val="80BD41">
                <a:alpha val="100000"/>
              </a:srgbClr>
            </a:solidFill>
          </p:spPr>
          <p:txBody>
            <a:bodyPr/>
            <a:lstStyle/>
            <a:p/>
          </p:txBody>
        </p:sp>
        <p:sp>
          <p:nvSpPr>
            <p:cNvPr id="39" name="rc39"/>
            <p:cNvSpPr/>
            <p:nvPr/>
          </p:nvSpPr>
          <p:spPr>
            <a:xfrm>
              <a:off x="3264137" y="2773123"/>
              <a:ext cx="248247" cy="93066"/>
            </a:xfrm>
            <a:prstGeom prst="rect">
              <a:avLst/>
            </a:prstGeom>
            <a:solidFill>
              <a:srgbClr val="E2231A">
                <a:alpha val="100000"/>
              </a:srgbClr>
            </a:solidFill>
          </p:spPr>
          <p:txBody>
            <a:bodyPr/>
            <a:lstStyle/>
            <a:p/>
          </p:txBody>
        </p:sp>
        <p:sp>
          <p:nvSpPr>
            <p:cNvPr id="40" name="rc40"/>
            <p:cNvSpPr/>
            <p:nvPr/>
          </p:nvSpPr>
          <p:spPr>
            <a:xfrm>
              <a:off x="3539967" y="2917031"/>
              <a:ext cx="248247" cy="1185666"/>
            </a:xfrm>
            <a:prstGeom prst="rect">
              <a:avLst/>
            </a:prstGeom>
            <a:solidFill>
              <a:srgbClr val="80BD41">
                <a:alpha val="100000"/>
              </a:srgbClr>
            </a:solidFill>
          </p:spPr>
          <p:txBody>
            <a:bodyPr/>
            <a:lstStyle/>
            <a:p/>
          </p:txBody>
        </p:sp>
        <p:sp>
          <p:nvSpPr>
            <p:cNvPr id="41" name="rc41"/>
            <p:cNvSpPr/>
            <p:nvPr/>
          </p:nvSpPr>
          <p:spPr>
            <a:xfrm>
              <a:off x="3539967" y="2739872"/>
              <a:ext cx="248247" cy="177158"/>
            </a:xfrm>
            <a:prstGeom prst="rect">
              <a:avLst/>
            </a:prstGeom>
            <a:solidFill>
              <a:srgbClr val="E2231A">
                <a:alpha val="100000"/>
              </a:srgbClr>
            </a:solidFill>
          </p:spPr>
          <p:txBody>
            <a:bodyPr/>
            <a:lstStyle/>
            <a:p/>
          </p:txBody>
        </p:sp>
        <p:sp>
          <p:nvSpPr>
            <p:cNvPr id="42" name="rc42"/>
            <p:cNvSpPr/>
            <p:nvPr/>
          </p:nvSpPr>
          <p:spPr>
            <a:xfrm>
              <a:off x="3815798" y="2847829"/>
              <a:ext cx="248247" cy="1254868"/>
            </a:xfrm>
            <a:prstGeom prst="rect">
              <a:avLst/>
            </a:prstGeom>
            <a:solidFill>
              <a:srgbClr val="80BD41">
                <a:alpha val="100000"/>
              </a:srgbClr>
            </a:solidFill>
          </p:spPr>
          <p:txBody>
            <a:bodyPr/>
            <a:lstStyle/>
            <a:p/>
          </p:txBody>
        </p:sp>
        <p:sp>
          <p:nvSpPr>
            <p:cNvPr id="43" name="rc43"/>
            <p:cNvSpPr/>
            <p:nvPr/>
          </p:nvSpPr>
          <p:spPr>
            <a:xfrm>
              <a:off x="3815798" y="2708396"/>
              <a:ext cx="248247" cy="139432"/>
            </a:xfrm>
            <a:prstGeom prst="rect">
              <a:avLst/>
            </a:prstGeom>
            <a:solidFill>
              <a:srgbClr val="E2231A">
                <a:alpha val="100000"/>
              </a:srgbClr>
            </a:solidFill>
          </p:spPr>
          <p:txBody>
            <a:bodyPr/>
            <a:lstStyle/>
            <a:p/>
          </p:txBody>
        </p:sp>
        <p:sp>
          <p:nvSpPr>
            <p:cNvPr id="44" name="rc44"/>
            <p:cNvSpPr/>
            <p:nvPr/>
          </p:nvSpPr>
          <p:spPr>
            <a:xfrm>
              <a:off x="4091628" y="2736298"/>
              <a:ext cx="248247" cy="1366398"/>
            </a:xfrm>
            <a:prstGeom prst="rect">
              <a:avLst/>
            </a:prstGeom>
            <a:solidFill>
              <a:srgbClr val="80BD41">
                <a:alpha val="100000"/>
              </a:srgbClr>
            </a:solidFill>
          </p:spPr>
          <p:txBody>
            <a:bodyPr/>
            <a:lstStyle/>
            <a:p/>
          </p:txBody>
        </p:sp>
        <p:sp>
          <p:nvSpPr>
            <p:cNvPr id="45" name="rc45"/>
            <p:cNvSpPr/>
            <p:nvPr/>
          </p:nvSpPr>
          <p:spPr>
            <a:xfrm>
              <a:off x="4091628" y="2679362"/>
              <a:ext cx="248247" cy="56935"/>
            </a:xfrm>
            <a:prstGeom prst="rect">
              <a:avLst/>
            </a:prstGeom>
            <a:solidFill>
              <a:srgbClr val="E2231A">
                <a:alpha val="100000"/>
              </a:srgbClr>
            </a:solidFill>
          </p:spPr>
          <p:txBody>
            <a:bodyPr/>
            <a:lstStyle/>
            <a:p/>
          </p:txBody>
        </p:sp>
        <p:sp>
          <p:nvSpPr>
            <p:cNvPr id="46" name="rc46"/>
            <p:cNvSpPr/>
            <p:nvPr/>
          </p:nvSpPr>
          <p:spPr>
            <a:xfrm>
              <a:off x="4367459" y="2901575"/>
              <a:ext cx="248247" cy="1201121"/>
            </a:xfrm>
            <a:prstGeom prst="rect">
              <a:avLst/>
            </a:prstGeom>
            <a:solidFill>
              <a:srgbClr val="80BD41">
                <a:alpha val="100000"/>
              </a:srgbClr>
            </a:solidFill>
          </p:spPr>
          <p:txBody>
            <a:bodyPr/>
            <a:lstStyle/>
            <a:p/>
          </p:txBody>
        </p:sp>
        <p:sp>
          <p:nvSpPr>
            <p:cNvPr id="47" name="rc47"/>
            <p:cNvSpPr/>
            <p:nvPr/>
          </p:nvSpPr>
          <p:spPr>
            <a:xfrm>
              <a:off x="4367459" y="2655549"/>
              <a:ext cx="248247" cy="246025"/>
            </a:xfrm>
            <a:prstGeom prst="rect">
              <a:avLst/>
            </a:prstGeom>
            <a:solidFill>
              <a:srgbClr val="E2231A">
                <a:alpha val="100000"/>
              </a:srgbClr>
            </a:solidFill>
          </p:spPr>
          <p:txBody>
            <a:bodyPr/>
            <a:lstStyle/>
            <a:p/>
          </p:txBody>
        </p:sp>
        <p:sp>
          <p:nvSpPr>
            <p:cNvPr id="48" name="rc48"/>
            <p:cNvSpPr/>
            <p:nvPr/>
          </p:nvSpPr>
          <p:spPr>
            <a:xfrm>
              <a:off x="4643290" y="2899724"/>
              <a:ext cx="248247" cy="1202973"/>
            </a:xfrm>
            <a:prstGeom prst="rect">
              <a:avLst/>
            </a:prstGeom>
            <a:solidFill>
              <a:srgbClr val="80BD41">
                <a:alpha val="100000"/>
              </a:srgbClr>
            </a:solidFill>
          </p:spPr>
          <p:txBody>
            <a:bodyPr/>
            <a:lstStyle/>
            <a:p/>
          </p:txBody>
        </p:sp>
        <p:sp>
          <p:nvSpPr>
            <p:cNvPr id="49" name="rc49"/>
            <p:cNvSpPr/>
            <p:nvPr/>
          </p:nvSpPr>
          <p:spPr>
            <a:xfrm>
              <a:off x="4643290" y="2635671"/>
              <a:ext cx="248247" cy="264052"/>
            </a:xfrm>
            <a:prstGeom prst="rect">
              <a:avLst/>
            </a:prstGeom>
            <a:solidFill>
              <a:srgbClr val="E2231A">
                <a:alpha val="100000"/>
              </a:srgbClr>
            </a:solidFill>
          </p:spPr>
          <p:txBody>
            <a:bodyPr/>
            <a:lstStyle/>
            <a:p/>
          </p:txBody>
        </p:sp>
        <p:sp>
          <p:nvSpPr>
            <p:cNvPr id="50" name="rc50"/>
            <p:cNvSpPr/>
            <p:nvPr/>
          </p:nvSpPr>
          <p:spPr>
            <a:xfrm>
              <a:off x="4919120" y="2916542"/>
              <a:ext cx="248247" cy="1186154"/>
            </a:xfrm>
            <a:prstGeom prst="rect">
              <a:avLst/>
            </a:prstGeom>
            <a:solidFill>
              <a:srgbClr val="80BD41">
                <a:alpha val="100000"/>
              </a:srgbClr>
            </a:solidFill>
          </p:spPr>
          <p:txBody>
            <a:bodyPr/>
            <a:lstStyle/>
            <a:p/>
          </p:txBody>
        </p:sp>
        <p:sp>
          <p:nvSpPr>
            <p:cNvPr id="51" name="rc51"/>
            <p:cNvSpPr/>
            <p:nvPr/>
          </p:nvSpPr>
          <p:spPr>
            <a:xfrm>
              <a:off x="4919120" y="2620010"/>
              <a:ext cx="248247" cy="296532"/>
            </a:xfrm>
            <a:prstGeom prst="rect">
              <a:avLst/>
            </a:prstGeom>
            <a:solidFill>
              <a:srgbClr val="E2231A">
                <a:alpha val="100000"/>
              </a:srgbClr>
            </a:solidFill>
          </p:spPr>
          <p:txBody>
            <a:bodyPr/>
            <a:lstStyle/>
            <a:p/>
          </p:txBody>
        </p:sp>
        <p:sp>
          <p:nvSpPr>
            <p:cNvPr id="52" name="rc52"/>
            <p:cNvSpPr/>
            <p:nvPr/>
          </p:nvSpPr>
          <p:spPr>
            <a:xfrm>
              <a:off x="5194951" y="2829596"/>
              <a:ext cx="248247" cy="1273100"/>
            </a:xfrm>
            <a:prstGeom prst="rect">
              <a:avLst/>
            </a:prstGeom>
            <a:solidFill>
              <a:srgbClr val="80BD41">
                <a:alpha val="100000"/>
              </a:srgbClr>
            </a:solidFill>
          </p:spPr>
          <p:txBody>
            <a:bodyPr/>
            <a:lstStyle/>
            <a:p/>
          </p:txBody>
        </p:sp>
        <p:sp>
          <p:nvSpPr>
            <p:cNvPr id="53" name="rc53"/>
            <p:cNvSpPr/>
            <p:nvPr/>
          </p:nvSpPr>
          <p:spPr>
            <a:xfrm>
              <a:off x="5194951" y="2604940"/>
              <a:ext cx="248247" cy="224655"/>
            </a:xfrm>
            <a:prstGeom prst="rect">
              <a:avLst/>
            </a:prstGeom>
            <a:solidFill>
              <a:srgbClr val="E2231A">
                <a:alpha val="100000"/>
              </a:srgbClr>
            </a:solidFill>
          </p:spPr>
          <p:txBody>
            <a:bodyPr/>
            <a:lstStyle/>
            <a:p/>
          </p:txBody>
        </p:sp>
        <p:sp>
          <p:nvSpPr>
            <p:cNvPr id="54" name="rc54"/>
            <p:cNvSpPr/>
            <p:nvPr/>
          </p:nvSpPr>
          <p:spPr>
            <a:xfrm>
              <a:off x="5470781" y="2739178"/>
              <a:ext cx="248247" cy="1363518"/>
            </a:xfrm>
            <a:prstGeom prst="rect">
              <a:avLst/>
            </a:prstGeom>
            <a:solidFill>
              <a:srgbClr val="80BD41">
                <a:alpha val="100000"/>
              </a:srgbClr>
            </a:solidFill>
          </p:spPr>
          <p:txBody>
            <a:bodyPr/>
            <a:lstStyle/>
            <a:p/>
          </p:txBody>
        </p:sp>
        <p:sp>
          <p:nvSpPr>
            <p:cNvPr id="55" name="rc55"/>
            <p:cNvSpPr/>
            <p:nvPr/>
          </p:nvSpPr>
          <p:spPr>
            <a:xfrm>
              <a:off x="5470781" y="2587685"/>
              <a:ext cx="248247" cy="151493"/>
            </a:xfrm>
            <a:prstGeom prst="rect">
              <a:avLst/>
            </a:prstGeom>
            <a:solidFill>
              <a:srgbClr val="E2231A">
                <a:alpha val="100000"/>
              </a:srgbClr>
            </a:solidFill>
          </p:spPr>
          <p:txBody>
            <a:bodyPr/>
            <a:lstStyle/>
            <a:p/>
          </p:txBody>
        </p:sp>
        <p:sp>
          <p:nvSpPr>
            <p:cNvPr id="56" name="rc56"/>
            <p:cNvSpPr/>
            <p:nvPr/>
          </p:nvSpPr>
          <p:spPr>
            <a:xfrm>
              <a:off x="5746612" y="2615355"/>
              <a:ext cx="248247" cy="1487341"/>
            </a:xfrm>
            <a:prstGeom prst="rect">
              <a:avLst/>
            </a:prstGeom>
            <a:solidFill>
              <a:srgbClr val="80BD41">
                <a:alpha val="100000"/>
              </a:srgbClr>
            </a:solidFill>
          </p:spPr>
          <p:txBody>
            <a:bodyPr/>
            <a:lstStyle/>
            <a:p/>
          </p:txBody>
        </p:sp>
        <p:sp>
          <p:nvSpPr>
            <p:cNvPr id="57" name="rc57"/>
            <p:cNvSpPr/>
            <p:nvPr/>
          </p:nvSpPr>
          <p:spPr>
            <a:xfrm>
              <a:off x="5746612" y="2569349"/>
              <a:ext cx="248247" cy="46006"/>
            </a:xfrm>
            <a:prstGeom prst="rect">
              <a:avLst/>
            </a:prstGeom>
            <a:solidFill>
              <a:srgbClr val="E2231A">
                <a:alpha val="100000"/>
              </a:srgbClr>
            </a:solidFill>
          </p:spPr>
          <p:txBody>
            <a:bodyPr/>
            <a:lstStyle/>
            <a:p/>
          </p:txBody>
        </p:sp>
        <p:sp>
          <p:nvSpPr>
            <p:cNvPr id="58" name="rc58"/>
            <p:cNvSpPr/>
            <p:nvPr/>
          </p:nvSpPr>
          <p:spPr>
            <a:xfrm>
              <a:off x="6022443" y="2611883"/>
              <a:ext cx="248247" cy="1490813"/>
            </a:xfrm>
            <a:prstGeom prst="rect">
              <a:avLst/>
            </a:prstGeom>
            <a:solidFill>
              <a:srgbClr val="80BD41">
                <a:alpha val="100000"/>
              </a:srgbClr>
            </a:solidFill>
          </p:spPr>
          <p:txBody>
            <a:bodyPr/>
            <a:lstStyle/>
            <a:p/>
          </p:txBody>
        </p:sp>
        <p:sp>
          <p:nvSpPr>
            <p:cNvPr id="59" name="rc59"/>
            <p:cNvSpPr/>
            <p:nvPr/>
          </p:nvSpPr>
          <p:spPr>
            <a:xfrm>
              <a:off x="6022443" y="2549753"/>
              <a:ext cx="248247" cy="62130"/>
            </a:xfrm>
            <a:prstGeom prst="rect">
              <a:avLst/>
            </a:prstGeom>
            <a:solidFill>
              <a:srgbClr val="E2231A">
                <a:alpha val="100000"/>
              </a:srgbClr>
            </a:solidFill>
          </p:spPr>
          <p:txBody>
            <a:bodyPr/>
            <a:lstStyle/>
            <a:p/>
          </p:txBody>
        </p:sp>
        <p:sp>
          <p:nvSpPr>
            <p:cNvPr id="60" name="rc60"/>
            <p:cNvSpPr/>
            <p:nvPr/>
          </p:nvSpPr>
          <p:spPr>
            <a:xfrm>
              <a:off x="6298273" y="2617155"/>
              <a:ext cx="248247" cy="1485541"/>
            </a:xfrm>
            <a:prstGeom prst="rect">
              <a:avLst/>
            </a:prstGeom>
            <a:solidFill>
              <a:srgbClr val="80BD41">
                <a:alpha val="100000"/>
              </a:srgbClr>
            </a:solidFill>
          </p:spPr>
          <p:txBody>
            <a:bodyPr/>
            <a:lstStyle/>
            <a:p/>
          </p:txBody>
        </p:sp>
        <p:sp>
          <p:nvSpPr>
            <p:cNvPr id="61" name="rc61"/>
            <p:cNvSpPr/>
            <p:nvPr/>
          </p:nvSpPr>
          <p:spPr>
            <a:xfrm>
              <a:off x="6298273" y="2522340"/>
              <a:ext cx="248247" cy="94815"/>
            </a:xfrm>
            <a:prstGeom prst="rect">
              <a:avLst/>
            </a:prstGeom>
            <a:solidFill>
              <a:srgbClr val="E2231A">
                <a:alpha val="100000"/>
              </a:srgbClr>
            </a:solidFill>
          </p:spPr>
          <p:txBody>
            <a:bodyPr/>
            <a:lstStyle/>
            <a:p/>
          </p:txBody>
        </p:sp>
        <p:sp>
          <p:nvSpPr>
            <p:cNvPr id="62" name="rc62"/>
            <p:cNvSpPr/>
            <p:nvPr/>
          </p:nvSpPr>
          <p:spPr>
            <a:xfrm>
              <a:off x="6574104" y="2607229"/>
              <a:ext cx="248247" cy="1495468"/>
            </a:xfrm>
            <a:prstGeom prst="rect">
              <a:avLst/>
            </a:prstGeom>
            <a:solidFill>
              <a:srgbClr val="80BD41">
                <a:alpha val="100000"/>
              </a:srgbClr>
            </a:solidFill>
          </p:spPr>
          <p:txBody>
            <a:bodyPr/>
            <a:lstStyle/>
            <a:p/>
          </p:txBody>
        </p:sp>
        <p:sp>
          <p:nvSpPr>
            <p:cNvPr id="63" name="rc63"/>
            <p:cNvSpPr/>
            <p:nvPr/>
          </p:nvSpPr>
          <p:spPr>
            <a:xfrm>
              <a:off x="6574104" y="2494669"/>
              <a:ext cx="248247" cy="112559"/>
            </a:xfrm>
            <a:prstGeom prst="rect">
              <a:avLst/>
            </a:prstGeom>
            <a:solidFill>
              <a:srgbClr val="E2231A">
                <a:alpha val="100000"/>
              </a:srgbClr>
            </a:solidFill>
          </p:spPr>
          <p:txBody>
            <a:bodyPr/>
            <a:lstStyle/>
            <a:p/>
          </p:txBody>
        </p:sp>
        <p:sp>
          <p:nvSpPr>
            <p:cNvPr id="64" name="rc64"/>
            <p:cNvSpPr/>
            <p:nvPr/>
          </p:nvSpPr>
          <p:spPr>
            <a:xfrm>
              <a:off x="6849934" y="2539441"/>
              <a:ext cx="248247" cy="1563255"/>
            </a:xfrm>
            <a:prstGeom prst="rect">
              <a:avLst/>
            </a:prstGeom>
            <a:solidFill>
              <a:srgbClr val="80BD41">
                <a:alpha val="100000"/>
              </a:srgbClr>
            </a:solidFill>
          </p:spPr>
          <p:txBody>
            <a:bodyPr/>
            <a:lstStyle/>
            <a:p/>
          </p:txBody>
        </p:sp>
        <p:sp>
          <p:nvSpPr>
            <p:cNvPr id="65" name="rc65"/>
            <p:cNvSpPr/>
            <p:nvPr/>
          </p:nvSpPr>
          <p:spPr>
            <a:xfrm>
              <a:off x="6849934" y="2474302"/>
              <a:ext cx="248247" cy="65138"/>
            </a:xfrm>
            <a:prstGeom prst="rect">
              <a:avLst/>
            </a:prstGeom>
            <a:solidFill>
              <a:srgbClr val="E2231A">
                <a:alpha val="100000"/>
              </a:srgbClr>
            </a:solidFill>
          </p:spPr>
          <p:txBody>
            <a:bodyPr/>
            <a:lstStyle/>
            <a:p/>
          </p:txBody>
        </p:sp>
        <p:sp>
          <p:nvSpPr>
            <p:cNvPr id="66" name="rc66"/>
            <p:cNvSpPr/>
            <p:nvPr/>
          </p:nvSpPr>
          <p:spPr>
            <a:xfrm>
              <a:off x="7125765" y="2615098"/>
              <a:ext cx="248247" cy="1487598"/>
            </a:xfrm>
            <a:prstGeom prst="rect">
              <a:avLst/>
            </a:prstGeom>
            <a:solidFill>
              <a:srgbClr val="80BD41">
                <a:alpha val="100000"/>
              </a:srgbClr>
            </a:solidFill>
          </p:spPr>
          <p:txBody>
            <a:bodyPr/>
            <a:lstStyle/>
            <a:p/>
          </p:txBody>
        </p:sp>
        <p:sp>
          <p:nvSpPr>
            <p:cNvPr id="67" name="rc67"/>
            <p:cNvSpPr/>
            <p:nvPr/>
          </p:nvSpPr>
          <p:spPr>
            <a:xfrm>
              <a:off x="7125765" y="2449821"/>
              <a:ext cx="248247" cy="165277"/>
            </a:xfrm>
            <a:prstGeom prst="rect">
              <a:avLst/>
            </a:prstGeom>
            <a:solidFill>
              <a:srgbClr val="E2231A">
                <a:alpha val="100000"/>
              </a:srgbClr>
            </a:solidFill>
          </p:spPr>
          <p:txBody>
            <a:bodyPr/>
            <a:lstStyle/>
            <a:p/>
          </p:txBody>
        </p:sp>
        <p:sp>
          <p:nvSpPr>
            <p:cNvPr id="68" name="rc68"/>
            <p:cNvSpPr/>
            <p:nvPr/>
          </p:nvSpPr>
          <p:spPr>
            <a:xfrm>
              <a:off x="7401596" y="2623378"/>
              <a:ext cx="248247" cy="1479318"/>
            </a:xfrm>
            <a:prstGeom prst="rect">
              <a:avLst/>
            </a:prstGeom>
            <a:solidFill>
              <a:srgbClr val="80BD41">
                <a:alpha val="100000"/>
              </a:srgbClr>
            </a:solidFill>
          </p:spPr>
          <p:txBody>
            <a:bodyPr/>
            <a:lstStyle/>
            <a:p/>
          </p:txBody>
        </p:sp>
        <p:sp>
          <p:nvSpPr>
            <p:cNvPr id="69" name="rc69"/>
            <p:cNvSpPr/>
            <p:nvPr/>
          </p:nvSpPr>
          <p:spPr>
            <a:xfrm>
              <a:off x="7401596" y="2421661"/>
              <a:ext cx="248247" cy="201717"/>
            </a:xfrm>
            <a:prstGeom prst="rect">
              <a:avLst/>
            </a:prstGeom>
            <a:solidFill>
              <a:srgbClr val="E2231A">
                <a:alpha val="100000"/>
              </a:srgbClr>
            </a:solidFill>
          </p:spPr>
          <p:txBody>
            <a:bodyPr/>
            <a:lstStyle/>
            <a:p/>
          </p:txBody>
        </p:sp>
        <p:sp>
          <p:nvSpPr>
            <p:cNvPr id="70" name="rc70"/>
            <p:cNvSpPr/>
            <p:nvPr/>
          </p:nvSpPr>
          <p:spPr>
            <a:xfrm>
              <a:off x="7677426" y="2686563"/>
              <a:ext cx="248247" cy="1416133"/>
            </a:xfrm>
            <a:prstGeom prst="rect">
              <a:avLst/>
            </a:prstGeom>
            <a:solidFill>
              <a:srgbClr val="80BD41">
                <a:alpha val="100000"/>
              </a:srgbClr>
            </a:solidFill>
          </p:spPr>
          <p:txBody>
            <a:bodyPr/>
            <a:lstStyle/>
            <a:p/>
          </p:txBody>
        </p:sp>
        <p:sp>
          <p:nvSpPr>
            <p:cNvPr id="71" name="rc71"/>
            <p:cNvSpPr/>
            <p:nvPr/>
          </p:nvSpPr>
          <p:spPr>
            <a:xfrm>
              <a:off x="7677426" y="2396511"/>
              <a:ext cx="248247" cy="290051"/>
            </a:xfrm>
            <a:prstGeom prst="rect">
              <a:avLst/>
            </a:prstGeom>
            <a:solidFill>
              <a:srgbClr val="E2231A">
                <a:alpha val="100000"/>
              </a:srgbClr>
            </a:solidFill>
          </p:spPr>
          <p:txBody>
            <a:bodyPr/>
            <a:lstStyle/>
            <a:p/>
          </p:txBody>
        </p:sp>
        <p:sp>
          <p:nvSpPr>
            <p:cNvPr id="72" name="rc72"/>
            <p:cNvSpPr/>
            <p:nvPr/>
          </p:nvSpPr>
          <p:spPr>
            <a:xfrm>
              <a:off x="7953257" y="2574081"/>
              <a:ext cx="248247" cy="1528616"/>
            </a:xfrm>
            <a:prstGeom prst="rect">
              <a:avLst/>
            </a:prstGeom>
            <a:solidFill>
              <a:srgbClr val="80BD41">
                <a:alpha val="100000"/>
              </a:srgbClr>
            </a:solidFill>
          </p:spPr>
          <p:txBody>
            <a:bodyPr/>
            <a:lstStyle/>
            <a:p/>
          </p:txBody>
        </p:sp>
        <p:sp>
          <p:nvSpPr>
            <p:cNvPr id="73" name="rc73"/>
            <p:cNvSpPr/>
            <p:nvPr/>
          </p:nvSpPr>
          <p:spPr>
            <a:xfrm>
              <a:off x="7953257" y="2365626"/>
              <a:ext cx="248247" cy="208454"/>
            </a:xfrm>
            <a:prstGeom prst="rect">
              <a:avLst/>
            </a:prstGeom>
            <a:solidFill>
              <a:srgbClr val="E2231A">
                <a:alpha val="100000"/>
              </a:srgbClr>
            </a:solidFill>
          </p:spPr>
          <p:txBody>
            <a:bodyPr/>
            <a:lstStyle/>
            <a:p/>
          </p:txBody>
        </p:sp>
        <p:sp>
          <p:nvSpPr>
            <p:cNvPr id="74" name="pl74"/>
            <p:cNvSpPr/>
            <p:nvPr/>
          </p:nvSpPr>
          <p:spPr>
            <a:xfrm>
              <a:off x="1457446" y="1294457"/>
              <a:ext cx="6619934" cy="492165"/>
            </a:xfrm>
            <a:custGeom>
              <a:avLst/>
              <a:pathLst>
                <a:path w="6619934" h="492165">
                  <a:moveTo>
                    <a:pt x="0" y="347411"/>
                  </a:moveTo>
                  <a:lnTo>
                    <a:pt x="275830" y="376361"/>
                  </a:lnTo>
                  <a:lnTo>
                    <a:pt x="551661" y="376361"/>
                  </a:lnTo>
                  <a:lnTo>
                    <a:pt x="827491" y="376361"/>
                  </a:lnTo>
                  <a:lnTo>
                    <a:pt x="1103322" y="347411"/>
                  </a:lnTo>
                  <a:lnTo>
                    <a:pt x="1379153" y="347411"/>
                  </a:lnTo>
                  <a:lnTo>
                    <a:pt x="1654983" y="347411"/>
                  </a:lnTo>
                  <a:lnTo>
                    <a:pt x="1930814" y="115803"/>
                  </a:lnTo>
                  <a:lnTo>
                    <a:pt x="2206644" y="289509"/>
                  </a:lnTo>
                  <a:lnTo>
                    <a:pt x="2482475" y="202656"/>
                  </a:lnTo>
                  <a:lnTo>
                    <a:pt x="2758306" y="28950"/>
                  </a:lnTo>
                  <a:lnTo>
                    <a:pt x="3034136" y="405312"/>
                  </a:lnTo>
                  <a:lnTo>
                    <a:pt x="3309967" y="434263"/>
                  </a:lnTo>
                  <a:lnTo>
                    <a:pt x="3585797" y="492165"/>
                  </a:lnTo>
                  <a:lnTo>
                    <a:pt x="3861628" y="347411"/>
                  </a:lnTo>
                  <a:lnTo>
                    <a:pt x="4137459" y="202656"/>
                  </a:lnTo>
                  <a:lnTo>
                    <a:pt x="4413289" y="0"/>
                  </a:lnTo>
                  <a:lnTo>
                    <a:pt x="4689120" y="28950"/>
                  </a:lnTo>
                  <a:lnTo>
                    <a:pt x="4964950" y="86852"/>
                  </a:lnTo>
                  <a:lnTo>
                    <a:pt x="5240781" y="115803"/>
                  </a:lnTo>
                  <a:lnTo>
                    <a:pt x="5516612" y="28950"/>
                  </a:lnTo>
                  <a:lnTo>
                    <a:pt x="5792442" y="202656"/>
                  </a:lnTo>
                  <a:lnTo>
                    <a:pt x="6068273" y="260558"/>
                  </a:lnTo>
                  <a:lnTo>
                    <a:pt x="6344103" y="405312"/>
                  </a:lnTo>
                  <a:lnTo>
                    <a:pt x="6619934" y="260558"/>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63793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1339893" y="28699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426.5</a:t>
              </a:r>
            </a:p>
          </p:txBody>
        </p:sp>
        <p:sp>
          <p:nvSpPr>
            <p:cNvPr id="86" name="tx86"/>
            <p:cNvSpPr/>
            <p:nvPr/>
          </p:nvSpPr>
          <p:spPr>
            <a:xfrm>
              <a:off x="2719046" y="2712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487.6</a:t>
              </a:r>
            </a:p>
          </p:txBody>
        </p:sp>
        <p:sp>
          <p:nvSpPr>
            <p:cNvPr id="87" name="tx87"/>
            <p:cNvSpPr/>
            <p:nvPr/>
          </p:nvSpPr>
          <p:spPr>
            <a:xfrm>
              <a:off x="4098199" y="25433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553.5</a:t>
              </a:r>
            </a:p>
          </p:txBody>
        </p:sp>
        <p:sp>
          <p:nvSpPr>
            <p:cNvPr id="88" name="tx88"/>
            <p:cNvSpPr/>
            <p:nvPr/>
          </p:nvSpPr>
          <p:spPr>
            <a:xfrm>
              <a:off x="5477352" y="2451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589.1</a:t>
              </a:r>
            </a:p>
          </p:txBody>
        </p:sp>
        <p:sp>
          <p:nvSpPr>
            <p:cNvPr id="89" name="tx89"/>
            <p:cNvSpPr/>
            <p:nvPr/>
          </p:nvSpPr>
          <p:spPr>
            <a:xfrm>
              <a:off x="6580674" y="2358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625.3</a:t>
              </a:r>
            </a:p>
          </p:txBody>
        </p:sp>
        <p:sp>
          <p:nvSpPr>
            <p:cNvPr id="90" name="tx90"/>
            <p:cNvSpPr/>
            <p:nvPr/>
          </p:nvSpPr>
          <p:spPr>
            <a:xfrm>
              <a:off x="6856505" y="2338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633.2</a:t>
              </a:r>
            </a:p>
          </p:txBody>
        </p:sp>
        <p:sp>
          <p:nvSpPr>
            <p:cNvPr id="91" name="tx91"/>
            <p:cNvSpPr/>
            <p:nvPr/>
          </p:nvSpPr>
          <p:spPr>
            <a:xfrm>
              <a:off x="7132335" y="23138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642.7</a:t>
              </a:r>
            </a:p>
          </p:txBody>
        </p:sp>
        <p:sp>
          <p:nvSpPr>
            <p:cNvPr id="92" name="tx92"/>
            <p:cNvSpPr/>
            <p:nvPr/>
          </p:nvSpPr>
          <p:spPr>
            <a:xfrm>
              <a:off x="7408166" y="22856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653.7</a:t>
              </a:r>
            </a:p>
          </p:txBody>
        </p:sp>
        <p:sp>
          <p:nvSpPr>
            <p:cNvPr id="93" name="tx93"/>
            <p:cNvSpPr/>
            <p:nvPr/>
          </p:nvSpPr>
          <p:spPr>
            <a:xfrm>
              <a:off x="7683997" y="22605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663.5</a:t>
              </a:r>
            </a:p>
          </p:txBody>
        </p:sp>
        <p:sp>
          <p:nvSpPr>
            <p:cNvPr id="94" name="tx94"/>
            <p:cNvSpPr/>
            <p:nvPr/>
          </p:nvSpPr>
          <p:spPr>
            <a:xfrm>
              <a:off x="7959827" y="22297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675.5</a:t>
              </a:r>
            </a:p>
          </p:txBody>
        </p:sp>
        <p:sp>
          <p:nvSpPr>
            <p:cNvPr id="95" name="pl95"/>
            <p:cNvSpPr/>
            <p:nvPr/>
          </p:nvSpPr>
          <p:spPr>
            <a:xfrm>
              <a:off x="145744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6014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362.5</a:t>
              </a:r>
            </a:p>
          </p:txBody>
        </p:sp>
        <p:sp>
          <p:nvSpPr>
            <p:cNvPr id="106" name="tx106"/>
            <p:cNvSpPr/>
            <p:nvPr/>
          </p:nvSpPr>
          <p:spPr>
            <a:xfrm>
              <a:off x="1405195" y="30530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07" name="tx107"/>
            <p:cNvSpPr/>
            <p:nvPr/>
          </p:nvSpPr>
          <p:spPr>
            <a:xfrm>
              <a:off x="2719046" y="3534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414.5</a:t>
              </a:r>
            </a:p>
          </p:txBody>
        </p:sp>
        <p:sp>
          <p:nvSpPr>
            <p:cNvPr id="108" name="tx108"/>
            <p:cNvSpPr/>
            <p:nvPr/>
          </p:nvSpPr>
          <p:spPr>
            <a:xfrm>
              <a:off x="2745171" y="29077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73.1</a:t>
              </a:r>
            </a:p>
          </p:txBody>
        </p:sp>
        <p:sp>
          <p:nvSpPr>
            <p:cNvPr id="109" name="tx109"/>
            <p:cNvSpPr/>
            <p:nvPr/>
          </p:nvSpPr>
          <p:spPr>
            <a:xfrm>
              <a:off x="4098199" y="33844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531.3</a:t>
              </a:r>
            </a:p>
          </p:txBody>
        </p:sp>
        <p:sp>
          <p:nvSpPr>
            <p:cNvPr id="110" name="tx110"/>
            <p:cNvSpPr/>
            <p:nvPr/>
          </p:nvSpPr>
          <p:spPr>
            <a:xfrm>
              <a:off x="4124324" y="2673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11" name="tx111"/>
            <p:cNvSpPr/>
            <p:nvPr/>
          </p:nvSpPr>
          <p:spPr>
            <a:xfrm>
              <a:off x="5477352" y="3385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12" name="tx112"/>
            <p:cNvSpPr/>
            <p:nvPr/>
          </p:nvSpPr>
          <p:spPr>
            <a:xfrm>
              <a:off x="5503477" y="2628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58.9</a:t>
              </a:r>
            </a:p>
          </p:txBody>
        </p:sp>
        <p:sp>
          <p:nvSpPr>
            <p:cNvPr id="113" name="tx113"/>
            <p:cNvSpPr/>
            <p:nvPr/>
          </p:nvSpPr>
          <p:spPr>
            <a:xfrm>
              <a:off x="6580674" y="3319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581.5</a:t>
              </a:r>
            </a:p>
          </p:txBody>
        </p:sp>
        <p:sp>
          <p:nvSpPr>
            <p:cNvPr id="114" name="tx114"/>
            <p:cNvSpPr/>
            <p:nvPr/>
          </p:nvSpPr>
          <p:spPr>
            <a:xfrm>
              <a:off x="6606800" y="2515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15" name="tx115"/>
            <p:cNvSpPr/>
            <p:nvPr/>
          </p:nvSpPr>
          <p:spPr>
            <a:xfrm>
              <a:off x="6856505" y="3286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607.9</a:t>
              </a:r>
            </a:p>
          </p:txBody>
        </p:sp>
        <p:sp>
          <p:nvSpPr>
            <p:cNvPr id="116" name="tx116"/>
            <p:cNvSpPr/>
            <p:nvPr/>
          </p:nvSpPr>
          <p:spPr>
            <a:xfrm>
              <a:off x="6882630" y="24717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7" name="tx117"/>
            <p:cNvSpPr/>
            <p:nvPr/>
          </p:nvSpPr>
          <p:spPr>
            <a:xfrm>
              <a:off x="7132335" y="33238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578.5</a:t>
              </a:r>
            </a:p>
          </p:txBody>
        </p:sp>
        <p:sp>
          <p:nvSpPr>
            <p:cNvPr id="118" name="tx118"/>
            <p:cNvSpPr/>
            <p:nvPr/>
          </p:nvSpPr>
          <p:spPr>
            <a:xfrm>
              <a:off x="7158461" y="2497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19" name="tx119"/>
            <p:cNvSpPr/>
            <p:nvPr/>
          </p:nvSpPr>
          <p:spPr>
            <a:xfrm>
              <a:off x="7408166" y="3327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575.2</a:t>
              </a:r>
            </a:p>
          </p:txBody>
        </p:sp>
        <p:sp>
          <p:nvSpPr>
            <p:cNvPr id="120" name="tx120"/>
            <p:cNvSpPr/>
            <p:nvPr/>
          </p:nvSpPr>
          <p:spPr>
            <a:xfrm>
              <a:off x="7434291" y="2487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21" name="tx121"/>
            <p:cNvSpPr/>
            <p:nvPr/>
          </p:nvSpPr>
          <p:spPr>
            <a:xfrm>
              <a:off x="7683997" y="3359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550.7</a:t>
              </a:r>
            </a:p>
          </p:txBody>
        </p:sp>
        <p:sp>
          <p:nvSpPr>
            <p:cNvPr id="122" name="tx122"/>
            <p:cNvSpPr/>
            <p:nvPr/>
          </p:nvSpPr>
          <p:spPr>
            <a:xfrm>
              <a:off x="7683997" y="25064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112.8</a:t>
              </a:r>
            </a:p>
          </p:txBody>
        </p:sp>
        <p:sp>
          <p:nvSpPr>
            <p:cNvPr id="123" name="tx123"/>
            <p:cNvSpPr/>
            <p:nvPr/>
          </p:nvSpPr>
          <p:spPr>
            <a:xfrm>
              <a:off x="7959827" y="3303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594.4</a:t>
              </a:r>
            </a:p>
          </p:txBody>
        </p:sp>
        <p:sp>
          <p:nvSpPr>
            <p:cNvPr id="124" name="tx124"/>
            <p:cNvSpPr/>
            <p:nvPr/>
          </p:nvSpPr>
          <p:spPr>
            <a:xfrm>
              <a:off x="7985953" y="2434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7903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694200" y="25076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694200" y="17361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9" name="tx129"/>
            <p:cNvSpPr/>
            <p:nvPr/>
          </p:nvSpPr>
          <p:spPr>
            <a:xfrm>
              <a:off x="577692" y="9465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61760"/>
              <a:ext cx="145383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Zambia, 2000-2024</a:t>
              </a:r>
            </a:p>
          </p:txBody>
        </p:sp>
        <p:sp>
          <p:nvSpPr>
            <p:cNvPr id="155" name="pl155"/>
            <p:cNvSpPr/>
            <p:nvPr/>
          </p:nvSpPr>
          <p:spPr>
            <a:xfrm>
              <a:off x="23017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384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175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1119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700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068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436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5631428" cy="167191"/>
            </a:xfrm>
            <a:prstGeom prst="rect">
              <a:avLst/>
            </a:prstGeom>
            <a:solidFill>
              <a:srgbClr val="80BD41">
                <a:alpha val="100000"/>
              </a:srgbClr>
            </a:solidFill>
          </p:spPr>
          <p:txBody>
            <a:bodyPr/>
            <a:lstStyle/>
            <a:p/>
          </p:txBody>
        </p:sp>
        <p:sp>
          <p:nvSpPr>
            <p:cNvPr id="167" name="rc167"/>
            <p:cNvSpPr/>
            <p:nvPr/>
          </p:nvSpPr>
          <p:spPr>
            <a:xfrm>
              <a:off x="6964751" y="5889059"/>
              <a:ext cx="423860" cy="167191"/>
            </a:xfrm>
            <a:prstGeom prst="rect">
              <a:avLst/>
            </a:prstGeom>
            <a:solidFill>
              <a:srgbClr val="E2231A">
                <a:alpha val="100000"/>
              </a:srgbClr>
            </a:solidFill>
          </p:spPr>
          <p:txBody>
            <a:bodyPr/>
            <a:lstStyle/>
            <a:p/>
          </p:txBody>
        </p:sp>
        <p:sp>
          <p:nvSpPr>
            <p:cNvPr id="168" name="rc168"/>
            <p:cNvSpPr/>
            <p:nvPr/>
          </p:nvSpPr>
          <p:spPr>
            <a:xfrm>
              <a:off x="1333322" y="5680069"/>
              <a:ext cx="5332682" cy="167191"/>
            </a:xfrm>
            <a:prstGeom prst="rect">
              <a:avLst/>
            </a:prstGeom>
            <a:solidFill>
              <a:srgbClr val="80BD41">
                <a:alpha val="100000"/>
              </a:srgbClr>
            </a:solidFill>
          </p:spPr>
          <p:txBody>
            <a:bodyPr/>
            <a:lstStyle/>
            <a:p/>
          </p:txBody>
        </p:sp>
        <p:sp>
          <p:nvSpPr>
            <p:cNvPr id="169" name="rc169"/>
            <p:cNvSpPr/>
            <p:nvPr/>
          </p:nvSpPr>
          <p:spPr>
            <a:xfrm>
              <a:off x="6666005" y="5680069"/>
              <a:ext cx="1092237" cy="167191"/>
            </a:xfrm>
            <a:prstGeom prst="rect">
              <a:avLst/>
            </a:prstGeom>
            <a:solidFill>
              <a:srgbClr val="E2231A">
                <a:alpha val="100000"/>
              </a:srgbClr>
            </a:solidFill>
          </p:spPr>
          <p:txBody>
            <a:bodyPr/>
            <a:lstStyle/>
            <a:p/>
          </p:txBody>
        </p:sp>
        <p:sp>
          <p:nvSpPr>
            <p:cNvPr id="170" name="rc170"/>
            <p:cNvSpPr/>
            <p:nvPr/>
          </p:nvSpPr>
          <p:spPr>
            <a:xfrm>
              <a:off x="1333322" y="5471080"/>
              <a:ext cx="5756252" cy="167191"/>
            </a:xfrm>
            <a:prstGeom prst="rect">
              <a:avLst/>
            </a:prstGeom>
            <a:solidFill>
              <a:srgbClr val="80BD41">
                <a:alpha val="100000"/>
              </a:srgbClr>
            </a:solidFill>
          </p:spPr>
          <p:txBody>
            <a:bodyPr/>
            <a:lstStyle/>
            <a:p/>
          </p:txBody>
        </p:sp>
        <p:sp>
          <p:nvSpPr>
            <p:cNvPr id="171" name="rc171"/>
            <p:cNvSpPr/>
            <p:nvPr/>
          </p:nvSpPr>
          <p:spPr>
            <a:xfrm>
              <a:off x="7089575" y="5471080"/>
              <a:ext cx="784969" cy="167191"/>
            </a:xfrm>
            <a:prstGeom prst="rect">
              <a:avLst/>
            </a:prstGeom>
            <a:solidFill>
              <a:srgbClr val="E2231A">
                <a:alpha val="100000"/>
              </a:srgbClr>
            </a:solidFill>
          </p:spPr>
          <p:txBody>
            <a:bodyPr/>
            <a:lstStyle/>
            <a:p/>
          </p:txBody>
        </p:sp>
        <p:sp>
          <p:nvSpPr>
            <p:cNvPr id="172" name="tx172"/>
            <p:cNvSpPr/>
            <p:nvPr/>
          </p:nvSpPr>
          <p:spPr>
            <a:xfrm>
              <a:off x="7546694"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625.3</a:t>
              </a:r>
            </a:p>
          </p:txBody>
        </p:sp>
        <p:sp>
          <p:nvSpPr>
            <p:cNvPr id="173" name="tx173"/>
            <p:cNvSpPr/>
            <p:nvPr/>
          </p:nvSpPr>
          <p:spPr>
            <a:xfrm>
              <a:off x="7934807"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663.5</a:t>
              </a:r>
            </a:p>
          </p:txBody>
        </p:sp>
        <p:sp>
          <p:nvSpPr>
            <p:cNvPr id="174" name="tx174"/>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675.5</a:t>
              </a:r>
            </a:p>
          </p:txBody>
        </p:sp>
        <p:sp>
          <p:nvSpPr>
            <p:cNvPr id="175" name="tx175"/>
            <p:cNvSpPr/>
            <p:nvPr/>
          </p:nvSpPr>
          <p:spPr>
            <a:xfrm>
              <a:off x="401339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581.5</a:t>
              </a:r>
            </a:p>
          </p:txBody>
        </p:sp>
        <p:sp>
          <p:nvSpPr>
            <p:cNvPr id="176" name="tx176"/>
            <p:cNvSpPr/>
            <p:nvPr/>
          </p:nvSpPr>
          <p:spPr>
            <a:xfrm>
              <a:off x="707118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43.8</a:t>
              </a:r>
            </a:p>
          </p:txBody>
        </p:sp>
        <p:sp>
          <p:nvSpPr>
            <p:cNvPr id="177" name="tx177"/>
            <p:cNvSpPr/>
            <p:nvPr/>
          </p:nvSpPr>
          <p:spPr>
            <a:xfrm>
              <a:off x="386402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550.7</a:t>
              </a:r>
            </a:p>
          </p:txBody>
        </p:sp>
        <p:sp>
          <p:nvSpPr>
            <p:cNvPr id="178" name="tx178"/>
            <p:cNvSpPr/>
            <p:nvPr/>
          </p:nvSpPr>
          <p:spPr>
            <a:xfrm>
              <a:off x="707648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112.8</a:t>
              </a:r>
            </a:p>
          </p:txBody>
        </p:sp>
        <p:sp>
          <p:nvSpPr>
            <p:cNvPr id="179" name="tx179"/>
            <p:cNvSpPr/>
            <p:nvPr/>
          </p:nvSpPr>
          <p:spPr>
            <a:xfrm>
              <a:off x="407581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594.4</a:t>
              </a:r>
            </a:p>
          </p:txBody>
        </p:sp>
        <p:sp>
          <p:nvSpPr>
            <p:cNvPr id="180" name="tx180"/>
            <p:cNvSpPr/>
            <p:nvPr/>
          </p:nvSpPr>
          <p:spPr>
            <a:xfrm>
              <a:off x="737656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81.1</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535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509030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7" name="tx187"/>
            <p:cNvSpPr/>
            <p:nvPr/>
          </p:nvSpPr>
          <p:spPr>
            <a:xfrm>
              <a:off x="702706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8" name="tx188"/>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lower than in 2019 (93%).
The number of children vaccinated with MCV1 increased 2% compared to in 2019.
The number of surviving infants increased approximately 8% compared to in 2019.
In 2024,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6095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4129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2163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1019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1823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40112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814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56180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6421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72247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69807" y="4288928"/>
              <a:ext cx="487582" cy="1031860"/>
            </a:xfrm>
            <a:prstGeom prst="rect">
              <a:avLst/>
            </a:prstGeom>
            <a:solidFill>
              <a:srgbClr val="1CABE2">
                <a:alpha val="100000"/>
              </a:srgbClr>
            </a:solidFill>
          </p:spPr>
          <p:txBody>
            <a:bodyPr/>
            <a:lstStyle/>
            <a:p/>
          </p:txBody>
        </p:sp>
        <p:sp>
          <p:nvSpPr>
            <p:cNvPr id="29" name="rc29"/>
            <p:cNvSpPr/>
            <p:nvPr/>
          </p:nvSpPr>
          <p:spPr>
            <a:xfrm>
              <a:off x="1511566" y="5295038"/>
              <a:ext cx="487582" cy="25750"/>
            </a:xfrm>
            <a:prstGeom prst="rect">
              <a:avLst/>
            </a:prstGeom>
            <a:solidFill>
              <a:srgbClr val="1CABE2">
                <a:alpha val="100000"/>
              </a:srgbClr>
            </a:solidFill>
          </p:spPr>
          <p:txBody>
            <a:bodyPr/>
            <a:lstStyle/>
            <a:p/>
          </p:txBody>
        </p:sp>
        <p:sp>
          <p:nvSpPr>
            <p:cNvPr id="30" name="rc30"/>
            <p:cNvSpPr/>
            <p:nvPr/>
          </p:nvSpPr>
          <p:spPr>
            <a:xfrm>
              <a:off x="2053324" y="5291359"/>
              <a:ext cx="487582" cy="29429"/>
            </a:xfrm>
            <a:prstGeom prst="rect">
              <a:avLst/>
            </a:prstGeom>
            <a:solidFill>
              <a:srgbClr val="1CABE2">
                <a:alpha val="100000"/>
              </a:srgbClr>
            </a:solidFill>
          </p:spPr>
          <p:txBody>
            <a:bodyPr/>
            <a:lstStyle/>
            <a:p/>
          </p:txBody>
        </p:sp>
        <p:sp>
          <p:nvSpPr>
            <p:cNvPr id="31" name="rc31"/>
            <p:cNvSpPr/>
            <p:nvPr/>
          </p:nvSpPr>
          <p:spPr>
            <a:xfrm>
              <a:off x="2595083" y="5247216"/>
              <a:ext cx="487582" cy="73572"/>
            </a:xfrm>
            <a:prstGeom prst="rect">
              <a:avLst/>
            </a:prstGeom>
            <a:solidFill>
              <a:srgbClr val="1CABE2">
                <a:alpha val="100000"/>
              </a:srgbClr>
            </a:solidFill>
          </p:spPr>
          <p:txBody>
            <a:bodyPr/>
            <a:lstStyle/>
            <a:p/>
          </p:txBody>
        </p:sp>
        <p:sp>
          <p:nvSpPr>
            <p:cNvPr id="32" name="rc32"/>
            <p:cNvSpPr/>
            <p:nvPr/>
          </p:nvSpPr>
          <p:spPr>
            <a:xfrm>
              <a:off x="3136842" y="5311592"/>
              <a:ext cx="487582" cy="9196"/>
            </a:xfrm>
            <a:prstGeom prst="rect">
              <a:avLst/>
            </a:prstGeom>
            <a:solidFill>
              <a:srgbClr val="1CABE2">
                <a:alpha val="100000"/>
              </a:srgbClr>
            </a:solidFill>
          </p:spPr>
          <p:txBody>
            <a:bodyPr/>
            <a:lstStyle/>
            <a:p/>
          </p:txBody>
        </p:sp>
        <p:sp>
          <p:nvSpPr>
            <p:cNvPr id="33" name="rc33"/>
            <p:cNvSpPr/>
            <p:nvPr/>
          </p:nvSpPr>
          <p:spPr>
            <a:xfrm>
              <a:off x="3678600" y="5230662"/>
              <a:ext cx="487582" cy="90126"/>
            </a:xfrm>
            <a:prstGeom prst="rect">
              <a:avLst/>
            </a:prstGeom>
            <a:solidFill>
              <a:srgbClr val="1CABE2">
                <a:alpha val="100000"/>
              </a:srgbClr>
            </a:solidFill>
          </p:spPr>
          <p:txBody>
            <a:bodyPr/>
            <a:lstStyle/>
            <a:p/>
          </p:txBody>
        </p:sp>
        <p:sp>
          <p:nvSpPr>
            <p:cNvPr id="34" name="rc34"/>
            <p:cNvSpPr/>
            <p:nvPr/>
          </p:nvSpPr>
          <p:spPr>
            <a:xfrm>
              <a:off x="4220359" y="5114784"/>
              <a:ext cx="487582" cy="206004"/>
            </a:xfrm>
            <a:prstGeom prst="rect">
              <a:avLst/>
            </a:prstGeom>
            <a:solidFill>
              <a:srgbClr val="1CABE2">
                <a:alpha val="100000"/>
              </a:srgbClr>
            </a:solidFill>
          </p:spPr>
          <p:txBody>
            <a:bodyPr/>
            <a:lstStyle/>
            <a:p/>
          </p:txBody>
        </p:sp>
        <p:sp>
          <p:nvSpPr>
            <p:cNvPr id="35" name="rc35"/>
            <p:cNvSpPr/>
            <p:nvPr/>
          </p:nvSpPr>
          <p:spPr>
            <a:xfrm>
              <a:off x="4762118" y="5092712"/>
              <a:ext cx="487582" cy="228076"/>
            </a:xfrm>
            <a:prstGeom prst="rect">
              <a:avLst/>
            </a:prstGeom>
            <a:solidFill>
              <a:srgbClr val="1CABE2">
                <a:alpha val="100000"/>
              </a:srgbClr>
            </a:solidFill>
          </p:spPr>
          <p:txBody>
            <a:bodyPr/>
            <a:lstStyle/>
            <a:p/>
          </p:txBody>
        </p:sp>
        <p:sp>
          <p:nvSpPr>
            <p:cNvPr id="36" name="rc36"/>
            <p:cNvSpPr/>
            <p:nvPr/>
          </p:nvSpPr>
          <p:spPr>
            <a:xfrm>
              <a:off x="5303876" y="5193875"/>
              <a:ext cx="487582" cy="126913"/>
            </a:xfrm>
            <a:prstGeom prst="rect">
              <a:avLst/>
            </a:prstGeom>
            <a:solidFill>
              <a:srgbClr val="1CABE2">
                <a:alpha val="100000"/>
              </a:srgbClr>
            </a:solidFill>
          </p:spPr>
          <p:txBody>
            <a:bodyPr/>
            <a:lstStyle/>
            <a:p/>
          </p:txBody>
        </p:sp>
        <p:sp>
          <p:nvSpPr>
            <p:cNvPr id="37" name="rc37"/>
            <p:cNvSpPr/>
            <p:nvPr/>
          </p:nvSpPr>
          <p:spPr>
            <a:xfrm>
              <a:off x="5845635" y="5011782"/>
              <a:ext cx="487582" cy="309006"/>
            </a:xfrm>
            <a:prstGeom prst="rect">
              <a:avLst/>
            </a:prstGeom>
            <a:solidFill>
              <a:srgbClr val="1CABE2">
                <a:alpha val="100000"/>
              </a:srgbClr>
            </a:solidFill>
          </p:spPr>
          <p:txBody>
            <a:bodyPr/>
            <a:lstStyle/>
            <a:p/>
          </p:txBody>
        </p:sp>
        <p:sp>
          <p:nvSpPr>
            <p:cNvPr id="38" name="rc38"/>
            <p:cNvSpPr/>
            <p:nvPr/>
          </p:nvSpPr>
          <p:spPr>
            <a:xfrm>
              <a:off x="6387393" y="4024065"/>
              <a:ext cx="487582" cy="1296723"/>
            </a:xfrm>
            <a:prstGeom prst="rect">
              <a:avLst/>
            </a:prstGeom>
            <a:solidFill>
              <a:srgbClr val="1CABE2">
                <a:alpha val="100000"/>
              </a:srgbClr>
            </a:solidFill>
          </p:spPr>
          <p:txBody>
            <a:bodyPr/>
            <a:lstStyle/>
            <a:p/>
          </p:txBody>
        </p:sp>
        <p:sp>
          <p:nvSpPr>
            <p:cNvPr id="39" name="rc39"/>
            <p:cNvSpPr/>
            <p:nvPr/>
          </p:nvSpPr>
          <p:spPr>
            <a:xfrm>
              <a:off x="6929152" y="4040619"/>
              <a:ext cx="487582" cy="1280169"/>
            </a:xfrm>
            <a:prstGeom prst="rect">
              <a:avLst/>
            </a:prstGeom>
            <a:solidFill>
              <a:srgbClr val="1CABE2">
                <a:alpha val="100000"/>
              </a:srgbClr>
            </a:solidFill>
          </p:spPr>
          <p:txBody>
            <a:bodyPr/>
            <a:lstStyle/>
            <a:p/>
          </p:txBody>
        </p:sp>
        <p:sp>
          <p:nvSpPr>
            <p:cNvPr id="40" name="rc40"/>
            <p:cNvSpPr/>
            <p:nvPr/>
          </p:nvSpPr>
          <p:spPr>
            <a:xfrm>
              <a:off x="7470911" y="4732205"/>
              <a:ext cx="487582" cy="588583"/>
            </a:xfrm>
            <a:prstGeom prst="rect">
              <a:avLst/>
            </a:prstGeom>
            <a:solidFill>
              <a:srgbClr val="1CABE2">
                <a:alpha val="100000"/>
              </a:srgbClr>
            </a:solidFill>
          </p:spPr>
          <p:txBody>
            <a:bodyPr/>
            <a:lstStyle/>
            <a:p/>
          </p:txBody>
        </p:sp>
        <p:sp>
          <p:nvSpPr>
            <p:cNvPr id="41" name="pl41"/>
            <p:cNvSpPr/>
            <p:nvPr/>
          </p:nvSpPr>
          <p:spPr>
            <a:xfrm>
              <a:off x="1213598" y="1128050"/>
              <a:ext cx="6501103" cy="734809"/>
            </a:xfrm>
            <a:custGeom>
              <a:avLst/>
              <a:pathLst>
                <a:path w="6501103" h="734809">
                  <a:moveTo>
                    <a:pt x="0" y="648361"/>
                  </a:moveTo>
                  <a:lnTo>
                    <a:pt x="541758" y="734809"/>
                  </a:lnTo>
                  <a:lnTo>
                    <a:pt x="1083517" y="518689"/>
                  </a:lnTo>
                  <a:lnTo>
                    <a:pt x="1625275" y="302568"/>
                  </a:lnTo>
                  <a:lnTo>
                    <a:pt x="2167034" y="0"/>
                  </a:lnTo>
                  <a:lnTo>
                    <a:pt x="2708793" y="43224"/>
                  </a:lnTo>
                  <a:lnTo>
                    <a:pt x="3250551" y="129672"/>
                  </a:lnTo>
                  <a:lnTo>
                    <a:pt x="3792310" y="172896"/>
                  </a:lnTo>
                  <a:lnTo>
                    <a:pt x="4334069" y="43224"/>
                  </a:lnTo>
                  <a:lnTo>
                    <a:pt x="4875827" y="302568"/>
                  </a:lnTo>
                  <a:lnTo>
                    <a:pt x="5417586" y="389016"/>
                  </a:lnTo>
                  <a:lnTo>
                    <a:pt x="5959345" y="605137"/>
                  </a:lnTo>
                  <a:lnTo>
                    <a:pt x="6501103" y="389016"/>
                  </a:lnTo>
                </a:path>
              </a:pathLst>
            </a:custGeom>
            <a:ln w="27101" cap="flat">
              <a:solidFill>
                <a:srgbClr val="00833D">
                  <a:alpha val="100000"/>
                </a:srgbClr>
              </a:solidFill>
              <a:prstDash val="solid"/>
              <a:round/>
            </a:ln>
          </p:spPr>
          <p:txBody>
            <a:bodyPr/>
            <a:lstStyle/>
            <a:p/>
          </p:txBody>
        </p:sp>
        <p:sp>
          <p:nvSpPr>
            <p:cNvPr id="42" name="pl42"/>
            <p:cNvSpPr/>
            <p:nvPr/>
          </p:nvSpPr>
          <p:spPr>
            <a:xfrm>
              <a:off x="2297116" y="1992532"/>
              <a:ext cx="5417586" cy="1901860"/>
            </a:xfrm>
            <a:custGeom>
              <a:avLst/>
              <a:pathLst>
                <a:path w="5417586" h="1901860">
                  <a:moveTo>
                    <a:pt x="0" y="1901860"/>
                  </a:moveTo>
                  <a:lnTo>
                    <a:pt x="541758" y="1296723"/>
                  </a:lnTo>
                  <a:lnTo>
                    <a:pt x="1083517" y="821258"/>
                  </a:lnTo>
                  <a:lnTo>
                    <a:pt x="1625275" y="561913"/>
                  </a:lnTo>
                  <a:lnTo>
                    <a:pt x="2167034" y="475465"/>
                  </a:lnTo>
                  <a:lnTo>
                    <a:pt x="2708793" y="302568"/>
                  </a:lnTo>
                  <a:lnTo>
                    <a:pt x="3250551" y="345792"/>
                  </a:lnTo>
                  <a:lnTo>
                    <a:pt x="3792310" y="345792"/>
                  </a:lnTo>
                  <a:lnTo>
                    <a:pt x="4334069" y="302568"/>
                  </a:lnTo>
                  <a:lnTo>
                    <a:pt x="4875827" y="302568"/>
                  </a:lnTo>
                  <a:lnTo>
                    <a:pt x="5417586" y="0"/>
                  </a:lnTo>
                </a:path>
              </a:pathLst>
            </a:custGeom>
            <a:ln w="27101" cap="flat">
              <a:solidFill>
                <a:srgbClr val="002759">
                  <a:alpha val="100000"/>
                </a:srgbClr>
              </a:solidFill>
              <a:prstDash val="solid"/>
              <a:round/>
            </a:ln>
          </p:spPr>
          <p:txBody>
            <a:bodyPr/>
            <a:lstStyle/>
            <a:p/>
          </p:txBody>
        </p:sp>
        <p:sp>
          <p:nvSpPr>
            <p:cNvPr id="43" name="pt43"/>
            <p:cNvSpPr/>
            <p:nvPr/>
          </p:nvSpPr>
          <p:spPr>
            <a:xfrm>
              <a:off x="1181997" y="17448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23756" y="18312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65514" y="1615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07273"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49032" y="109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90790" y="11396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32549" y="12261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74308" y="12693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16066" y="11396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57825" y="1399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99584"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41342" y="1701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83101"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265514" y="38627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32576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27821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23067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960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14120" y="415908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561</a:t>
              </a:r>
            </a:p>
          </p:txBody>
        </p:sp>
        <p:sp>
          <p:nvSpPr>
            <p:cNvPr id="68" name="tx68"/>
            <p:cNvSpPr/>
            <p:nvPr/>
          </p:nvSpPr>
          <p:spPr>
            <a:xfrm>
              <a:off x="1689038" y="516665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9" name="tx69"/>
            <p:cNvSpPr/>
            <p:nvPr/>
          </p:nvSpPr>
          <p:spPr>
            <a:xfrm>
              <a:off x="2230797" y="516151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0" name="tx70"/>
            <p:cNvSpPr/>
            <p:nvPr/>
          </p:nvSpPr>
          <p:spPr>
            <a:xfrm>
              <a:off x="2772556" y="51173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a:t>
              </a:r>
            </a:p>
          </p:txBody>
        </p:sp>
        <p:sp>
          <p:nvSpPr>
            <p:cNvPr id="71" name="tx71"/>
            <p:cNvSpPr/>
            <p:nvPr/>
          </p:nvSpPr>
          <p:spPr>
            <a:xfrm>
              <a:off x="3347474" y="5183263"/>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2" name="tx72"/>
            <p:cNvSpPr/>
            <p:nvPr/>
          </p:nvSpPr>
          <p:spPr>
            <a:xfrm>
              <a:off x="3856073" y="51008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3" name="tx73"/>
            <p:cNvSpPr/>
            <p:nvPr/>
          </p:nvSpPr>
          <p:spPr>
            <a:xfrm>
              <a:off x="4364672" y="498639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74" name="tx74"/>
            <p:cNvSpPr/>
            <p:nvPr/>
          </p:nvSpPr>
          <p:spPr>
            <a:xfrm>
              <a:off x="4906431" y="496432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75" name="tx75"/>
            <p:cNvSpPr/>
            <p:nvPr/>
          </p:nvSpPr>
          <p:spPr>
            <a:xfrm>
              <a:off x="5481349" y="506403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a:t>
              </a:r>
            </a:p>
          </p:txBody>
        </p:sp>
        <p:sp>
          <p:nvSpPr>
            <p:cNvPr id="76" name="tx76"/>
            <p:cNvSpPr/>
            <p:nvPr/>
          </p:nvSpPr>
          <p:spPr>
            <a:xfrm>
              <a:off x="5989948" y="48819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77" name="tx77"/>
            <p:cNvSpPr/>
            <p:nvPr/>
          </p:nvSpPr>
          <p:spPr>
            <a:xfrm>
              <a:off x="6531707" y="389422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705</a:t>
              </a:r>
            </a:p>
          </p:txBody>
        </p:sp>
        <p:sp>
          <p:nvSpPr>
            <p:cNvPr id="78" name="tx78"/>
            <p:cNvSpPr/>
            <p:nvPr/>
          </p:nvSpPr>
          <p:spPr>
            <a:xfrm>
              <a:off x="7073466" y="39107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696</a:t>
              </a:r>
            </a:p>
          </p:txBody>
        </p:sp>
        <p:sp>
          <p:nvSpPr>
            <p:cNvPr id="79" name="tx79"/>
            <p:cNvSpPr/>
            <p:nvPr/>
          </p:nvSpPr>
          <p:spPr>
            <a:xfrm>
              <a:off x="7615224" y="460230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320</a:t>
              </a:r>
            </a:p>
          </p:txBody>
        </p:sp>
        <p:sp>
          <p:nvSpPr>
            <p:cNvPr id="80" name="pl80"/>
            <p:cNvSpPr/>
            <p:nvPr/>
          </p:nvSpPr>
          <p:spPr>
            <a:xfrm>
              <a:off x="7732790" y="1517517"/>
              <a:ext cx="129513" cy="3222"/>
            </a:xfrm>
            <a:custGeom>
              <a:avLst/>
              <a:pathLst>
                <a:path w="129513" h="3222">
                  <a:moveTo>
                    <a:pt x="129513" y="3222"/>
                  </a:moveTo>
                  <a:lnTo>
                    <a:pt x="0" y="0"/>
                  </a:lnTo>
                </a:path>
              </a:pathLst>
            </a:custGeom>
          </p:spPr>
          <p:txBody>
            <a:bodyPr/>
            <a:lstStyle/>
            <a:p/>
          </p:txBody>
        </p:sp>
        <p:sp>
          <p:nvSpPr>
            <p:cNvPr id="81" name="pl81"/>
            <p:cNvSpPr/>
            <p:nvPr/>
          </p:nvSpPr>
          <p:spPr>
            <a:xfrm>
              <a:off x="7732774" y="1993184"/>
              <a:ext cx="129529" cy="4675"/>
            </a:xfrm>
            <a:custGeom>
              <a:avLst/>
              <a:pathLst>
                <a:path w="129529" h="4675">
                  <a:moveTo>
                    <a:pt x="129529" y="4675"/>
                  </a:moveTo>
                  <a:lnTo>
                    <a:pt x="0" y="0"/>
                  </a:lnTo>
                </a:path>
              </a:pathLst>
            </a:custGeom>
          </p:spPr>
          <p:txBody>
            <a:bodyPr/>
            <a:lstStyle/>
            <a:p/>
          </p:txBody>
        </p:sp>
        <p:sp>
          <p:nvSpPr>
            <p:cNvPr id="82" name="pg82"/>
            <p:cNvSpPr/>
            <p:nvPr/>
          </p:nvSpPr>
          <p:spPr>
            <a:xfrm>
              <a:off x="7793724" y="143234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4734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4" name="pg84"/>
            <p:cNvSpPr/>
            <p:nvPr/>
          </p:nvSpPr>
          <p:spPr>
            <a:xfrm>
              <a:off x="7793724" y="19094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9505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77%</a:t>
              </a:r>
            </a:p>
          </p:txBody>
        </p:sp>
        <p:sp>
          <p:nvSpPr>
            <p:cNvPr id="86" name="rc86"/>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614019" y="435375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9" name="tx89"/>
            <p:cNvSpPr/>
            <p:nvPr/>
          </p:nvSpPr>
          <p:spPr>
            <a:xfrm>
              <a:off x="508103" y="34176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249799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1" name="tx91"/>
            <p:cNvSpPr/>
            <p:nvPr/>
          </p:nvSpPr>
          <p:spPr>
            <a:xfrm>
              <a:off x="508103" y="15783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508103" y="65866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3" name="tx93"/>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350346"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4720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8896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00303" y="5730046"/>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42093"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2051362" y="401416"/>
              <a:ext cx="54215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Zambia,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320 confirmed measles cases in Zambia. In the same year, MCV1 coverage was 88% and MCV2 coverage was 77%.
The number of cases in 2024 was 54% lower than in 2023 (n=696).
The highest number of measles cases was reported in 2022 (n=705). In this year, MCV1 coverage was 88%.
Zambia reported measles vaccine stockouts in 2005 and 2020.
There were measles-containing vaccine supplementary immunization activities/campaigns in 2020, 2023,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473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155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38366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2518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21326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0814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94958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8177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496844"/>
              <a:ext cx="3485499" cy="1471396"/>
            </a:xfrm>
            <a:custGeom>
              <a:avLst/>
              <a:pathLst>
                <a:path w="3485499" h="1471396">
                  <a:moveTo>
                    <a:pt x="0" y="452737"/>
                  </a:moveTo>
                  <a:lnTo>
                    <a:pt x="145229" y="452737"/>
                  </a:lnTo>
                  <a:lnTo>
                    <a:pt x="290458" y="339553"/>
                  </a:lnTo>
                  <a:lnTo>
                    <a:pt x="435687" y="339553"/>
                  </a:lnTo>
                  <a:lnTo>
                    <a:pt x="580916" y="339553"/>
                  </a:lnTo>
                  <a:lnTo>
                    <a:pt x="726145" y="339553"/>
                  </a:lnTo>
                  <a:lnTo>
                    <a:pt x="871374" y="226368"/>
                  </a:lnTo>
                  <a:lnTo>
                    <a:pt x="1016603" y="0"/>
                  </a:lnTo>
                  <a:lnTo>
                    <a:pt x="1161833" y="679106"/>
                  </a:lnTo>
                  <a:lnTo>
                    <a:pt x="1307062" y="1358212"/>
                  </a:lnTo>
                  <a:lnTo>
                    <a:pt x="1452291" y="452737"/>
                  </a:lnTo>
                  <a:lnTo>
                    <a:pt x="1597520" y="792290"/>
                  </a:lnTo>
                  <a:lnTo>
                    <a:pt x="1742749" y="565921"/>
                  </a:lnTo>
                  <a:lnTo>
                    <a:pt x="1887978" y="679106"/>
                  </a:lnTo>
                  <a:lnTo>
                    <a:pt x="2033207" y="452737"/>
                  </a:lnTo>
                  <a:lnTo>
                    <a:pt x="2178437" y="792290"/>
                  </a:lnTo>
                  <a:lnTo>
                    <a:pt x="2323666" y="1471396"/>
                  </a:lnTo>
                  <a:lnTo>
                    <a:pt x="2468895" y="1471396"/>
                  </a:lnTo>
                  <a:lnTo>
                    <a:pt x="2614124" y="1131843"/>
                  </a:lnTo>
                  <a:lnTo>
                    <a:pt x="2759353" y="905474"/>
                  </a:lnTo>
                  <a:lnTo>
                    <a:pt x="2904582" y="1018659"/>
                  </a:lnTo>
                  <a:lnTo>
                    <a:pt x="3049811" y="1245028"/>
                  </a:lnTo>
                  <a:lnTo>
                    <a:pt x="3195040" y="905474"/>
                  </a:lnTo>
                  <a:lnTo>
                    <a:pt x="3340270" y="1131843"/>
                  </a:lnTo>
                  <a:lnTo>
                    <a:pt x="3485499" y="1245028"/>
                  </a:lnTo>
                </a:path>
              </a:pathLst>
            </a:custGeom>
            <a:ln w="27101" cap="flat">
              <a:solidFill>
                <a:srgbClr val="0058AB">
                  <a:alpha val="80000"/>
                </a:srgbClr>
              </a:solidFill>
              <a:prstDash val="solid"/>
              <a:round/>
            </a:ln>
          </p:spPr>
          <p:txBody>
            <a:bodyPr/>
            <a:lstStyle/>
            <a:p/>
          </p:txBody>
        </p:sp>
        <p:sp>
          <p:nvSpPr>
            <p:cNvPr id="21" name="pl21"/>
            <p:cNvSpPr/>
            <p:nvPr/>
          </p:nvSpPr>
          <p:spPr>
            <a:xfrm>
              <a:off x="979796" y="2610028"/>
              <a:ext cx="3485499" cy="905474"/>
            </a:xfrm>
            <a:custGeom>
              <a:avLst/>
              <a:pathLst>
                <a:path w="3485499" h="905474">
                  <a:moveTo>
                    <a:pt x="0" y="0"/>
                  </a:moveTo>
                  <a:lnTo>
                    <a:pt x="145229" y="113184"/>
                  </a:lnTo>
                  <a:lnTo>
                    <a:pt x="290458" y="0"/>
                  </a:lnTo>
                  <a:lnTo>
                    <a:pt x="435687" y="226368"/>
                  </a:lnTo>
                  <a:lnTo>
                    <a:pt x="580916" y="339553"/>
                  </a:lnTo>
                  <a:lnTo>
                    <a:pt x="726145" y="226368"/>
                  </a:lnTo>
                  <a:lnTo>
                    <a:pt x="871374" y="339553"/>
                  </a:lnTo>
                  <a:lnTo>
                    <a:pt x="1016603" y="339553"/>
                  </a:lnTo>
                  <a:lnTo>
                    <a:pt x="1161833" y="565921"/>
                  </a:lnTo>
                  <a:lnTo>
                    <a:pt x="1307062" y="679106"/>
                  </a:lnTo>
                  <a:lnTo>
                    <a:pt x="1452291" y="792290"/>
                  </a:lnTo>
                  <a:lnTo>
                    <a:pt x="1597520" y="792290"/>
                  </a:lnTo>
                  <a:lnTo>
                    <a:pt x="1742749" y="792290"/>
                  </a:lnTo>
                  <a:lnTo>
                    <a:pt x="1887978" y="792290"/>
                  </a:lnTo>
                  <a:lnTo>
                    <a:pt x="2033207" y="905474"/>
                  </a:lnTo>
                  <a:lnTo>
                    <a:pt x="2178437" y="905474"/>
                  </a:lnTo>
                  <a:lnTo>
                    <a:pt x="2323666" y="905474"/>
                  </a:lnTo>
                  <a:lnTo>
                    <a:pt x="2468895" y="905474"/>
                  </a:lnTo>
                  <a:lnTo>
                    <a:pt x="2614124" y="905474"/>
                  </a:lnTo>
                  <a:lnTo>
                    <a:pt x="2759353" y="905474"/>
                  </a:lnTo>
                  <a:lnTo>
                    <a:pt x="2904582" y="905474"/>
                  </a:lnTo>
                  <a:lnTo>
                    <a:pt x="3049811" y="792290"/>
                  </a:lnTo>
                  <a:lnTo>
                    <a:pt x="3195040" y="905474"/>
                  </a:lnTo>
                  <a:lnTo>
                    <a:pt x="3340270" y="905474"/>
                  </a:lnTo>
                  <a:lnTo>
                    <a:pt x="3485499" y="905474"/>
                  </a:lnTo>
                </a:path>
              </a:pathLst>
            </a:custGeom>
            <a:ln w="27101" cap="flat">
              <a:solidFill>
                <a:srgbClr val="1CABE2">
                  <a:alpha val="80000"/>
                </a:srgbClr>
              </a:solidFill>
              <a:prstDash val="solid"/>
              <a:round/>
            </a:ln>
          </p:spPr>
          <p:txBody>
            <a:bodyPr/>
            <a:lstStyle/>
            <a:p/>
          </p:txBody>
        </p:sp>
        <p:sp>
          <p:nvSpPr>
            <p:cNvPr id="22" name="pl22"/>
            <p:cNvSpPr/>
            <p:nvPr/>
          </p:nvSpPr>
          <p:spPr>
            <a:xfrm>
              <a:off x="979796" y="1930922"/>
              <a:ext cx="3485499" cy="1358212"/>
            </a:xfrm>
            <a:custGeom>
              <a:avLst/>
              <a:pathLst>
                <a:path w="3485499" h="1358212">
                  <a:moveTo>
                    <a:pt x="0" y="0"/>
                  </a:moveTo>
                  <a:lnTo>
                    <a:pt x="145229" y="113184"/>
                  </a:lnTo>
                  <a:lnTo>
                    <a:pt x="290458" y="113184"/>
                  </a:lnTo>
                  <a:lnTo>
                    <a:pt x="435687" y="113184"/>
                  </a:lnTo>
                  <a:lnTo>
                    <a:pt x="580916" y="226368"/>
                  </a:lnTo>
                  <a:lnTo>
                    <a:pt x="726145" y="565921"/>
                  </a:lnTo>
                  <a:lnTo>
                    <a:pt x="871374" y="452737"/>
                  </a:lnTo>
                  <a:lnTo>
                    <a:pt x="1016603" y="452737"/>
                  </a:lnTo>
                  <a:lnTo>
                    <a:pt x="1161833" y="679106"/>
                  </a:lnTo>
                  <a:lnTo>
                    <a:pt x="1307062" y="905474"/>
                  </a:lnTo>
                  <a:lnTo>
                    <a:pt x="1452291" y="905474"/>
                  </a:lnTo>
                  <a:lnTo>
                    <a:pt x="1597520" y="1018659"/>
                  </a:lnTo>
                  <a:lnTo>
                    <a:pt x="1742749" y="1018659"/>
                  </a:lnTo>
                  <a:lnTo>
                    <a:pt x="1887978" y="1131843"/>
                  </a:lnTo>
                  <a:lnTo>
                    <a:pt x="2033207" y="1131843"/>
                  </a:lnTo>
                  <a:lnTo>
                    <a:pt x="2178437" y="1131843"/>
                  </a:lnTo>
                  <a:lnTo>
                    <a:pt x="2323666" y="1358212"/>
                  </a:lnTo>
                  <a:lnTo>
                    <a:pt x="2468895" y="1358212"/>
                  </a:lnTo>
                  <a:lnTo>
                    <a:pt x="2614124" y="1358212"/>
                  </a:lnTo>
                  <a:lnTo>
                    <a:pt x="2759353" y="1358212"/>
                  </a:lnTo>
                  <a:lnTo>
                    <a:pt x="2904582" y="1245028"/>
                  </a:lnTo>
                  <a:lnTo>
                    <a:pt x="3049811" y="1131843"/>
                  </a:lnTo>
                  <a:lnTo>
                    <a:pt x="3195040" y="1131843"/>
                  </a:lnTo>
                  <a:lnTo>
                    <a:pt x="3340270" y="1245028"/>
                  </a:lnTo>
                  <a:lnTo>
                    <a:pt x="3485499" y="1358212"/>
                  </a:lnTo>
                </a:path>
              </a:pathLst>
            </a:custGeom>
            <a:ln w="27101" cap="flat">
              <a:solidFill>
                <a:srgbClr val="00833D">
                  <a:alpha val="80000"/>
                </a:srgbClr>
              </a:solidFill>
              <a:prstDash val="solid"/>
              <a:round/>
            </a:ln>
          </p:spPr>
          <p:txBody>
            <a:bodyPr/>
            <a:lstStyle/>
            <a:p/>
          </p:txBody>
        </p:sp>
        <p:sp>
          <p:nvSpPr>
            <p:cNvPr id="23" name="pl23"/>
            <p:cNvSpPr/>
            <p:nvPr/>
          </p:nvSpPr>
          <p:spPr>
            <a:xfrm>
              <a:off x="979796" y="2496844"/>
              <a:ext cx="3485499" cy="1471396"/>
            </a:xfrm>
            <a:custGeom>
              <a:avLst/>
              <a:pathLst>
                <a:path w="3485499" h="1471396">
                  <a:moveTo>
                    <a:pt x="0" y="452737"/>
                  </a:moveTo>
                  <a:lnTo>
                    <a:pt x="145229" y="452737"/>
                  </a:lnTo>
                  <a:lnTo>
                    <a:pt x="290458" y="339553"/>
                  </a:lnTo>
                  <a:lnTo>
                    <a:pt x="435687" y="339553"/>
                  </a:lnTo>
                  <a:lnTo>
                    <a:pt x="580916" y="339553"/>
                  </a:lnTo>
                  <a:lnTo>
                    <a:pt x="726145" y="339553"/>
                  </a:lnTo>
                  <a:lnTo>
                    <a:pt x="871374" y="226368"/>
                  </a:lnTo>
                  <a:lnTo>
                    <a:pt x="1016603" y="0"/>
                  </a:lnTo>
                  <a:lnTo>
                    <a:pt x="1161833" y="679106"/>
                  </a:lnTo>
                  <a:lnTo>
                    <a:pt x="1307062" y="1358212"/>
                  </a:lnTo>
                  <a:lnTo>
                    <a:pt x="1452291" y="452737"/>
                  </a:lnTo>
                  <a:lnTo>
                    <a:pt x="1597520" y="792290"/>
                  </a:lnTo>
                  <a:lnTo>
                    <a:pt x="1742749" y="565921"/>
                  </a:lnTo>
                  <a:lnTo>
                    <a:pt x="1887978" y="679106"/>
                  </a:lnTo>
                  <a:lnTo>
                    <a:pt x="2033207" y="452737"/>
                  </a:lnTo>
                  <a:lnTo>
                    <a:pt x="2178437" y="792290"/>
                  </a:lnTo>
                  <a:lnTo>
                    <a:pt x="2323666" y="1471396"/>
                  </a:lnTo>
                  <a:lnTo>
                    <a:pt x="2468895" y="1471396"/>
                  </a:lnTo>
                  <a:lnTo>
                    <a:pt x="2614124" y="1131843"/>
                  </a:lnTo>
                  <a:lnTo>
                    <a:pt x="2759353" y="905474"/>
                  </a:lnTo>
                  <a:lnTo>
                    <a:pt x="2904582" y="1018659"/>
                  </a:lnTo>
                  <a:lnTo>
                    <a:pt x="3049811" y="1245028"/>
                  </a:lnTo>
                  <a:lnTo>
                    <a:pt x="3195040" y="905474"/>
                  </a:lnTo>
                  <a:lnTo>
                    <a:pt x="3340270" y="1131843"/>
                  </a:lnTo>
                  <a:lnTo>
                    <a:pt x="3485499" y="1245028"/>
                  </a:lnTo>
                </a:path>
              </a:pathLst>
            </a:custGeom>
            <a:ln w="43362" cap="flat">
              <a:solidFill>
                <a:srgbClr val="000000">
                  <a:alpha val="100000"/>
                </a:srgbClr>
              </a:solidFill>
              <a:prstDash val="solid"/>
              <a:round/>
            </a:ln>
          </p:spPr>
          <p:txBody>
            <a:bodyPr/>
            <a:lstStyle/>
            <a:p/>
          </p:txBody>
        </p:sp>
        <p:sp>
          <p:nvSpPr>
            <p:cNvPr id="24" name="pl24"/>
            <p:cNvSpPr/>
            <p:nvPr/>
          </p:nvSpPr>
          <p:spPr>
            <a:xfrm>
              <a:off x="979796" y="2496844"/>
              <a:ext cx="3485499" cy="1471396"/>
            </a:xfrm>
            <a:custGeom>
              <a:avLst/>
              <a:pathLst>
                <a:path w="3485499" h="1471396">
                  <a:moveTo>
                    <a:pt x="0" y="452737"/>
                  </a:moveTo>
                  <a:lnTo>
                    <a:pt x="145229" y="452737"/>
                  </a:lnTo>
                  <a:lnTo>
                    <a:pt x="290458" y="339553"/>
                  </a:lnTo>
                  <a:lnTo>
                    <a:pt x="435687" y="339553"/>
                  </a:lnTo>
                  <a:lnTo>
                    <a:pt x="580916" y="339553"/>
                  </a:lnTo>
                  <a:lnTo>
                    <a:pt x="726145" y="339553"/>
                  </a:lnTo>
                  <a:lnTo>
                    <a:pt x="871374" y="226368"/>
                  </a:lnTo>
                  <a:lnTo>
                    <a:pt x="1016603" y="0"/>
                  </a:lnTo>
                  <a:lnTo>
                    <a:pt x="1161833" y="679106"/>
                  </a:lnTo>
                  <a:lnTo>
                    <a:pt x="1307062" y="1358212"/>
                  </a:lnTo>
                  <a:lnTo>
                    <a:pt x="1452291" y="452737"/>
                  </a:lnTo>
                  <a:lnTo>
                    <a:pt x="1597520" y="792290"/>
                  </a:lnTo>
                  <a:lnTo>
                    <a:pt x="1742749" y="565921"/>
                  </a:lnTo>
                  <a:lnTo>
                    <a:pt x="1887978" y="679106"/>
                  </a:lnTo>
                  <a:lnTo>
                    <a:pt x="2033207" y="452737"/>
                  </a:lnTo>
                  <a:lnTo>
                    <a:pt x="2178437" y="792290"/>
                  </a:lnTo>
                  <a:lnTo>
                    <a:pt x="2323666" y="1471396"/>
                  </a:lnTo>
                  <a:lnTo>
                    <a:pt x="2468895" y="1471396"/>
                  </a:lnTo>
                  <a:lnTo>
                    <a:pt x="2614124" y="1131843"/>
                  </a:lnTo>
                  <a:lnTo>
                    <a:pt x="2759353" y="905474"/>
                  </a:lnTo>
                  <a:lnTo>
                    <a:pt x="2904582" y="1018659"/>
                  </a:lnTo>
                  <a:lnTo>
                    <a:pt x="3049811" y="1245028"/>
                  </a:lnTo>
                  <a:lnTo>
                    <a:pt x="3195040" y="905474"/>
                  </a:lnTo>
                  <a:lnTo>
                    <a:pt x="3340270" y="1131843"/>
                  </a:lnTo>
                  <a:lnTo>
                    <a:pt x="3485499" y="1245028"/>
                  </a:lnTo>
                </a:path>
              </a:pathLst>
            </a:custGeom>
            <a:ln w="27101" cap="flat">
              <a:solidFill>
                <a:srgbClr val="0058AB">
                  <a:alpha val="100000"/>
                </a:srgbClr>
              </a:solidFill>
              <a:prstDash val="solid"/>
              <a:round/>
            </a:ln>
          </p:spPr>
          <p:txBody>
            <a:bodyPr/>
            <a:lstStyle/>
            <a:p/>
          </p:txBody>
        </p:sp>
        <p:sp>
          <p:nvSpPr>
            <p:cNvPr id="25" name="pl25"/>
            <p:cNvSpPr/>
            <p:nvPr/>
          </p:nvSpPr>
          <p:spPr>
            <a:xfrm>
              <a:off x="805521" y="408142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61002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496844"/>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261002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306276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328913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402319"/>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25722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1619318" y="24302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9672" y="24603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2345464"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75817" y="25722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3099745"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291430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680661" y="29962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30250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261578" y="32225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325292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6807"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36452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7" name="tx47"/>
            <p:cNvSpPr/>
            <p:nvPr/>
          </p:nvSpPr>
          <p:spPr>
            <a:xfrm>
              <a:off x="4525585" y="34764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2513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5170630"/>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03878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9069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7750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1630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1630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076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321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83400" y="6102617"/>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66" name="tx66"/>
            <p:cNvSpPr/>
            <p:nvPr/>
          </p:nvSpPr>
          <p:spPr>
            <a:xfrm>
              <a:off x="270786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0314"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6473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5155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38366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2518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21326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08142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94958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8177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723213"/>
              <a:ext cx="3485499" cy="2376871"/>
            </a:xfrm>
            <a:custGeom>
              <a:avLst/>
              <a:pathLst>
                <a:path w="3485499" h="2376871">
                  <a:moveTo>
                    <a:pt x="0" y="226368"/>
                  </a:moveTo>
                  <a:lnTo>
                    <a:pt x="145229" y="113184"/>
                  </a:lnTo>
                  <a:lnTo>
                    <a:pt x="290458" y="113184"/>
                  </a:lnTo>
                  <a:lnTo>
                    <a:pt x="435687" y="226368"/>
                  </a:lnTo>
                  <a:lnTo>
                    <a:pt x="580916" y="339553"/>
                  </a:lnTo>
                  <a:lnTo>
                    <a:pt x="726145" y="452737"/>
                  </a:lnTo>
                  <a:lnTo>
                    <a:pt x="871374" y="452737"/>
                  </a:lnTo>
                  <a:lnTo>
                    <a:pt x="1016603" y="1358212"/>
                  </a:lnTo>
                  <a:lnTo>
                    <a:pt x="1161833" y="452737"/>
                  </a:lnTo>
                  <a:lnTo>
                    <a:pt x="1307062" y="679106"/>
                  </a:lnTo>
                  <a:lnTo>
                    <a:pt x="1452291" y="1810949"/>
                  </a:lnTo>
                  <a:lnTo>
                    <a:pt x="1597520" y="792290"/>
                  </a:lnTo>
                  <a:lnTo>
                    <a:pt x="1742749" y="792290"/>
                  </a:lnTo>
                  <a:lnTo>
                    <a:pt x="1887978" y="565921"/>
                  </a:lnTo>
                  <a:lnTo>
                    <a:pt x="2033207" y="113184"/>
                  </a:lnTo>
                  <a:lnTo>
                    <a:pt x="2178437" y="565921"/>
                  </a:lnTo>
                  <a:lnTo>
                    <a:pt x="2323666" y="1471396"/>
                  </a:lnTo>
                  <a:lnTo>
                    <a:pt x="2468895" y="1471396"/>
                  </a:lnTo>
                  <a:lnTo>
                    <a:pt x="2614124" y="1358212"/>
                  </a:lnTo>
                  <a:lnTo>
                    <a:pt x="2759353" y="1245028"/>
                  </a:lnTo>
                  <a:lnTo>
                    <a:pt x="2904582" y="2376871"/>
                  </a:lnTo>
                  <a:lnTo>
                    <a:pt x="3049811" y="905474"/>
                  </a:lnTo>
                  <a:lnTo>
                    <a:pt x="3195040" y="226368"/>
                  </a:lnTo>
                  <a:lnTo>
                    <a:pt x="3340270" y="0"/>
                  </a:lnTo>
                  <a:lnTo>
                    <a:pt x="3485499" y="679106"/>
                  </a:lnTo>
                </a:path>
              </a:pathLst>
            </a:custGeom>
            <a:ln w="27101" cap="flat">
              <a:solidFill>
                <a:srgbClr val="0058AB">
                  <a:alpha val="80000"/>
                </a:srgbClr>
              </a:solidFill>
              <a:prstDash val="solid"/>
              <a:round/>
            </a:ln>
          </p:spPr>
          <p:txBody>
            <a:bodyPr/>
            <a:lstStyle/>
            <a:p/>
          </p:txBody>
        </p:sp>
        <p:sp>
          <p:nvSpPr>
            <p:cNvPr id="85" name="pl85"/>
            <p:cNvSpPr/>
            <p:nvPr/>
          </p:nvSpPr>
          <p:spPr>
            <a:xfrm>
              <a:off x="5345047" y="2496844"/>
              <a:ext cx="3485499" cy="1018659"/>
            </a:xfrm>
            <a:custGeom>
              <a:avLst/>
              <a:pathLst>
                <a:path w="3485499" h="1018659">
                  <a:moveTo>
                    <a:pt x="0" y="0"/>
                  </a:moveTo>
                  <a:lnTo>
                    <a:pt x="145229" y="113184"/>
                  </a:lnTo>
                  <a:lnTo>
                    <a:pt x="290458" y="113184"/>
                  </a:lnTo>
                  <a:lnTo>
                    <a:pt x="435687" y="226368"/>
                  </a:lnTo>
                  <a:lnTo>
                    <a:pt x="580916" y="339553"/>
                  </a:lnTo>
                  <a:lnTo>
                    <a:pt x="726145" y="339553"/>
                  </a:lnTo>
                  <a:lnTo>
                    <a:pt x="871374" y="452737"/>
                  </a:lnTo>
                  <a:lnTo>
                    <a:pt x="1016603" y="565921"/>
                  </a:lnTo>
                  <a:lnTo>
                    <a:pt x="1161833" y="679106"/>
                  </a:lnTo>
                  <a:lnTo>
                    <a:pt x="1307062" y="792290"/>
                  </a:lnTo>
                  <a:lnTo>
                    <a:pt x="1452291" y="905474"/>
                  </a:lnTo>
                  <a:lnTo>
                    <a:pt x="1597520" y="905474"/>
                  </a:lnTo>
                  <a:lnTo>
                    <a:pt x="1742749" y="905474"/>
                  </a:lnTo>
                  <a:lnTo>
                    <a:pt x="1887978" y="1018659"/>
                  </a:lnTo>
                  <a:lnTo>
                    <a:pt x="2033207" y="905474"/>
                  </a:lnTo>
                  <a:lnTo>
                    <a:pt x="2178437" y="1018659"/>
                  </a:lnTo>
                  <a:lnTo>
                    <a:pt x="2323666" y="905474"/>
                  </a:lnTo>
                  <a:lnTo>
                    <a:pt x="2468895" y="905474"/>
                  </a:lnTo>
                  <a:lnTo>
                    <a:pt x="2614124" y="1018659"/>
                  </a:lnTo>
                  <a:lnTo>
                    <a:pt x="2759353" y="1018659"/>
                  </a:lnTo>
                  <a:lnTo>
                    <a:pt x="2904582" y="1018659"/>
                  </a:lnTo>
                  <a:lnTo>
                    <a:pt x="3049811" y="905474"/>
                  </a:lnTo>
                  <a:lnTo>
                    <a:pt x="3195040" y="792290"/>
                  </a:lnTo>
                  <a:lnTo>
                    <a:pt x="3340270" y="792290"/>
                  </a:lnTo>
                  <a:lnTo>
                    <a:pt x="3485499" y="905474"/>
                  </a:lnTo>
                </a:path>
              </a:pathLst>
            </a:custGeom>
            <a:ln w="27101" cap="flat">
              <a:solidFill>
                <a:srgbClr val="1CABE2">
                  <a:alpha val="80000"/>
                </a:srgbClr>
              </a:solidFill>
              <a:prstDash val="solid"/>
              <a:round/>
            </a:ln>
          </p:spPr>
          <p:txBody>
            <a:bodyPr/>
            <a:lstStyle/>
            <a:p/>
          </p:txBody>
        </p:sp>
        <p:sp>
          <p:nvSpPr>
            <p:cNvPr id="86" name="pl86"/>
            <p:cNvSpPr/>
            <p:nvPr/>
          </p:nvSpPr>
          <p:spPr>
            <a:xfrm>
              <a:off x="5345047" y="1704553"/>
              <a:ext cx="3485499" cy="1471396"/>
            </a:xfrm>
            <a:custGeom>
              <a:avLst/>
              <a:pathLst>
                <a:path w="3485499" h="1471396">
                  <a:moveTo>
                    <a:pt x="0" y="0"/>
                  </a:moveTo>
                  <a:lnTo>
                    <a:pt x="145229" y="226368"/>
                  </a:lnTo>
                  <a:lnTo>
                    <a:pt x="290458" y="339553"/>
                  </a:lnTo>
                  <a:lnTo>
                    <a:pt x="435687" y="226368"/>
                  </a:lnTo>
                  <a:lnTo>
                    <a:pt x="580916" y="339553"/>
                  </a:lnTo>
                  <a:lnTo>
                    <a:pt x="726145" y="226368"/>
                  </a:lnTo>
                  <a:lnTo>
                    <a:pt x="871374" y="452737"/>
                  </a:lnTo>
                  <a:lnTo>
                    <a:pt x="1016603" y="679106"/>
                  </a:lnTo>
                  <a:lnTo>
                    <a:pt x="1161833" y="905474"/>
                  </a:lnTo>
                  <a:lnTo>
                    <a:pt x="1307062" y="1131843"/>
                  </a:lnTo>
                  <a:lnTo>
                    <a:pt x="1452291" y="1245028"/>
                  </a:lnTo>
                  <a:lnTo>
                    <a:pt x="1597520" y="1245028"/>
                  </a:lnTo>
                  <a:lnTo>
                    <a:pt x="1742749" y="1471396"/>
                  </a:lnTo>
                  <a:lnTo>
                    <a:pt x="1887978" y="1471396"/>
                  </a:lnTo>
                  <a:lnTo>
                    <a:pt x="2033207" y="1131843"/>
                  </a:lnTo>
                  <a:lnTo>
                    <a:pt x="2178437" y="1131843"/>
                  </a:lnTo>
                  <a:lnTo>
                    <a:pt x="2323666" y="1018659"/>
                  </a:lnTo>
                  <a:lnTo>
                    <a:pt x="2468895" y="1131843"/>
                  </a:lnTo>
                  <a:lnTo>
                    <a:pt x="2614124" y="1131843"/>
                  </a:lnTo>
                  <a:lnTo>
                    <a:pt x="2759353" y="1131843"/>
                  </a:lnTo>
                  <a:lnTo>
                    <a:pt x="2904582" y="1131843"/>
                  </a:lnTo>
                  <a:lnTo>
                    <a:pt x="3049811" y="905474"/>
                  </a:lnTo>
                  <a:lnTo>
                    <a:pt x="3195040" y="1018659"/>
                  </a:lnTo>
                  <a:lnTo>
                    <a:pt x="3340270" y="1131843"/>
                  </a:lnTo>
                  <a:lnTo>
                    <a:pt x="3485499" y="1245028"/>
                  </a:lnTo>
                </a:path>
              </a:pathLst>
            </a:custGeom>
            <a:ln w="27101" cap="flat">
              <a:solidFill>
                <a:srgbClr val="00833D">
                  <a:alpha val="80000"/>
                </a:srgbClr>
              </a:solidFill>
              <a:prstDash val="solid"/>
              <a:round/>
            </a:ln>
          </p:spPr>
          <p:txBody>
            <a:bodyPr/>
            <a:lstStyle/>
            <a:p/>
          </p:txBody>
        </p:sp>
        <p:sp>
          <p:nvSpPr>
            <p:cNvPr id="87" name="pl87"/>
            <p:cNvSpPr/>
            <p:nvPr/>
          </p:nvSpPr>
          <p:spPr>
            <a:xfrm>
              <a:off x="5345047" y="2723213"/>
              <a:ext cx="3485499" cy="2376871"/>
            </a:xfrm>
            <a:custGeom>
              <a:avLst/>
              <a:pathLst>
                <a:path w="3485499" h="2376871">
                  <a:moveTo>
                    <a:pt x="0" y="226368"/>
                  </a:moveTo>
                  <a:lnTo>
                    <a:pt x="145229" y="113184"/>
                  </a:lnTo>
                  <a:lnTo>
                    <a:pt x="290458" y="113184"/>
                  </a:lnTo>
                  <a:lnTo>
                    <a:pt x="435687" y="226368"/>
                  </a:lnTo>
                  <a:lnTo>
                    <a:pt x="580916" y="339553"/>
                  </a:lnTo>
                  <a:lnTo>
                    <a:pt x="726145" y="452737"/>
                  </a:lnTo>
                  <a:lnTo>
                    <a:pt x="871374" y="452737"/>
                  </a:lnTo>
                  <a:lnTo>
                    <a:pt x="1016603" y="1358212"/>
                  </a:lnTo>
                  <a:lnTo>
                    <a:pt x="1161833" y="452737"/>
                  </a:lnTo>
                  <a:lnTo>
                    <a:pt x="1307062" y="679106"/>
                  </a:lnTo>
                  <a:lnTo>
                    <a:pt x="1452291" y="1810949"/>
                  </a:lnTo>
                  <a:lnTo>
                    <a:pt x="1597520" y="792290"/>
                  </a:lnTo>
                  <a:lnTo>
                    <a:pt x="1742749" y="792290"/>
                  </a:lnTo>
                  <a:lnTo>
                    <a:pt x="1887978" y="565921"/>
                  </a:lnTo>
                  <a:lnTo>
                    <a:pt x="2033207" y="113184"/>
                  </a:lnTo>
                  <a:lnTo>
                    <a:pt x="2178437" y="565921"/>
                  </a:lnTo>
                  <a:lnTo>
                    <a:pt x="2323666" y="1471396"/>
                  </a:lnTo>
                  <a:lnTo>
                    <a:pt x="2468895" y="1471396"/>
                  </a:lnTo>
                  <a:lnTo>
                    <a:pt x="2614124" y="1358212"/>
                  </a:lnTo>
                  <a:lnTo>
                    <a:pt x="2759353" y="1245028"/>
                  </a:lnTo>
                  <a:lnTo>
                    <a:pt x="2904582" y="2376871"/>
                  </a:lnTo>
                  <a:lnTo>
                    <a:pt x="3049811" y="905474"/>
                  </a:lnTo>
                  <a:lnTo>
                    <a:pt x="3195040" y="226368"/>
                  </a:lnTo>
                  <a:lnTo>
                    <a:pt x="3340270" y="0"/>
                  </a:lnTo>
                  <a:lnTo>
                    <a:pt x="3485499" y="679106"/>
                  </a:lnTo>
                </a:path>
              </a:pathLst>
            </a:custGeom>
            <a:ln w="43362" cap="flat">
              <a:solidFill>
                <a:srgbClr val="000000">
                  <a:alpha val="100000"/>
                </a:srgbClr>
              </a:solidFill>
              <a:prstDash val="solid"/>
              <a:round/>
            </a:ln>
          </p:spPr>
          <p:txBody>
            <a:bodyPr/>
            <a:lstStyle/>
            <a:p/>
          </p:txBody>
        </p:sp>
        <p:sp>
          <p:nvSpPr>
            <p:cNvPr id="88" name="pl88"/>
            <p:cNvSpPr/>
            <p:nvPr/>
          </p:nvSpPr>
          <p:spPr>
            <a:xfrm>
              <a:off x="5345047" y="2723213"/>
              <a:ext cx="3485499" cy="2376871"/>
            </a:xfrm>
            <a:custGeom>
              <a:avLst/>
              <a:pathLst>
                <a:path w="3485499" h="2376871">
                  <a:moveTo>
                    <a:pt x="0" y="226368"/>
                  </a:moveTo>
                  <a:lnTo>
                    <a:pt x="145229" y="113184"/>
                  </a:lnTo>
                  <a:lnTo>
                    <a:pt x="290458" y="113184"/>
                  </a:lnTo>
                  <a:lnTo>
                    <a:pt x="435687" y="226368"/>
                  </a:lnTo>
                  <a:lnTo>
                    <a:pt x="580916" y="339553"/>
                  </a:lnTo>
                  <a:lnTo>
                    <a:pt x="726145" y="452737"/>
                  </a:lnTo>
                  <a:lnTo>
                    <a:pt x="871374" y="452737"/>
                  </a:lnTo>
                  <a:lnTo>
                    <a:pt x="1016603" y="1358212"/>
                  </a:lnTo>
                  <a:lnTo>
                    <a:pt x="1161833" y="452737"/>
                  </a:lnTo>
                  <a:lnTo>
                    <a:pt x="1307062" y="679106"/>
                  </a:lnTo>
                  <a:lnTo>
                    <a:pt x="1452291" y="1810949"/>
                  </a:lnTo>
                  <a:lnTo>
                    <a:pt x="1597520" y="792290"/>
                  </a:lnTo>
                  <a:lnTo>
                    <a:pt x="1742749" y="792290"/>
                  </a:lnTo>
                  <a:lnTo>
                    <a:pt x="1887978" y="565921"/>
                  </a:lnTo>
                  <a:lnTo>
                    <a:pt x="2033207" y="113184"/>
                  </a:lnTo>
                  <a:lnTo>
                    <a:pt x="2178437" y="565921"/>
                  </a:lnTo>
                  <a:lnTo>
                    <a:pt x="2323666" y="1471396"/>
                  </a:lnTo>
                  <a:lnTo>
                    <a:pt x="2468895" y="1471396"/>
                  </a:lnTo>
                  <a:lnTo>
                    <a:pt x="2614124" y="1358212"/>
                  </a:lnTo>
                  <a:lnTo>
                    <a:pt x="2759353" y="1245028"/>
                  </a:lnTo>
                  <a:lnTo>
                    <a:pt x="2904582" y="2376871"/>
                  </a:lnTo>
                  <a:lnTo>
                    <a:pt x="3049811" y="905474"/>
                  </a:lnTo>
                  <a:lnTo>
                    <a:pt x="3195040" y="226368"/>
                  </a:lnTo>
                  <a:lnTo>
                    <a:pt x="3340270" y="0"/>
                  </a:lnTo>
                  <a:lnTo>
                    <a:pt x="3485499" y="679106"/>
                  </a:lnTo>
                </a:path>
              </a:pathLst>
            </a:custGeom>
            <a:ln w="27101" cap="flat">
              <a:solidFill>
                <a:srgbClr val="0058AB">
                  <a:alpha val="100000"/>
                </a:srgbClr>
              </a:solidFill>
              <a:prstDash val="solid"/>
              <a:round/>
            </a:ln>
          </p:spPr>
          <p:txBody>
            <a:bodyPr/>
            <a:lstStyle/>
            <a:p/>
          </p:txBody>
        </p:sp>
        <p:sp>
          <p:nvSpPr>
            <p:cNvPr id="89" name="pl89"/>
            <p:cNvSpPr/>
            <p:nvPr/>
          </p:nvSpPr>
          <p:spPr>
            <a:xfrm>
              <a:off x="5170772" y="408142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261002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283639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419461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362868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38366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06276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8423"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8777" y="25722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9" name="pg99"/>
            <p:cNvSpPr/>
            <p:nvPr/>
          </p:nvSpPr>
          <p:spPr>
            <a:xfrm>
              <a:off x="6012704"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27986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6722003" y="41280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52357" y="415839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464996"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291430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5" name="pg105"/>
            <p:cNvSpPr/>
            <p:nvPr/>
          </p:nvSpPr>
          <p:spPr>
            <a:xfrm>
              <a:off x="8045912" y="3562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35921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598694" y="23170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9047" y="234715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9" name="pg109"/>
            <p:cNvSpPr/>
            <p:nvPr/>
          </p:nvSpPr>
          <p:spPr>
            <a:xfrm>
              <a:off x="8772058" y="29962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0250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90836" y="33618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51126" y="29091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3" name="tx113"/>
            <p:cNvSpPr/>
            <p:nvPr/>
          </p:nvSpPr>
          <p:spPr>
            <a:xfrm>
              <a:off x="4942943" y="5170630"/>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03878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9069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7750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8155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815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0601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6846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8651" y="6102617"/>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Zambia</a:t>
              </a:r>
            </a:p>
          </p:txBody>
        </p:sp>
        <p:sp>
          <p:nvSpPr>
            <p:cNvPr id="130" name="tx130"/>
            <p:cNvSpPr/>
            <p:nvPr/>
          </p:nvSpPr>
          <p:spPr>
            <a:xfrm>
              <a:off x="707311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5565"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Zambia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73253"/>
            </a:xfrm>
            <a:custGeom>
              <a:avLst/>
              <a:pathLst>
                <a:path w="2123063" h="173253">
                  <a:moveTo>
                    <a:pt x="0" y="61876"/>
                  </a:moveTo>
                  <a:lnTo>
                    <a:pt x="88460" y="61876"/>
                  </a:lnTo>
                  <a:lnTo>
                    <a:pt x="176921" y="61876"/>
                  </a:lnTo>
                  <a:lnTo>
                    <a:pt x="265382" y="74251"/>
                  </a:lnTo>
                  <a:lnTo>
                    <a:pt x="353843" y="74251"/>
                  </a:lnTo>
                  <a:lnTo>
                    <a:pt x="442304" y="86626"/>
                  </a:lnTo>
                  <a:lnTo>
                    <a:pt x="530765" y="86626"/>
                  </a:lnTo>
                  <a:lnTo>
                    <a:pt x="619226" y="99001"/>
                  </a:lnTo>
                  <a:lnTo>
                    <a:pt x="707687" y="99001"/>
                  </a:lnTo>
                  <a:lnTo>
                    <a:pt x="796148" y="86626"/>
                  </a:lnTo>
                  <a:lnTo>
                    <a:pt x="884609" y="86626"/>
                  </a:lnTo>
                  <a:lnTo>
                    <a:pt x="973070" y="86626"/>
                  </a:lnTo>
                  <a:lnTo>
                    <a:pt x="1061531" y="86626"/>
                  </a:lnTo>
                  <a:lnTo>
                    <a:pt x="1149992" y="49500"/>
                  </a:lnTo>
                  <a:lnTo>
                    <a:pt x="1238453" y="0"/>
                  </a:lnTo>
                  <a:lnTo>
                    <a:pt x="1326914" y="24750"/>
                  </a:lnTo>
                  <a:lnTo>
                    <a:pt x="1415375" y="0"/>
                  </a:lnTo>
                  <a:lnTo>
                    <a:pt x="1503836" y="0"/>
                  </a:lnTo>
                  <a:lnTo>
                    <a:pt x="1592297" y="99001"/>
                  </a:lnTo>
                  <a:lnTo>
                    <a:pt x="1680758" y="49500"/>
                  </a:lnTo>
                  <a:lnTo>
                    <a:pt x="1769219" y="173253"/>
                  </a:lnTo>
                  <a:lnTo>
                    <a:pt x="1857680" y="86626"/>
                  </a:lnTo>
                  <a:lnTo>
                    <a:pt x="1946141" y="49500"/>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 name="tx25"/>
            <p:cNvSpPr/>
            <p:nvPr/>
          </p:nvSpPr>
          <p:spPr>
            <a:xfrm>
              <a:off x="321782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3009627"/>
              <a:ext cx="530765" cy="631136"/>
            </a:xfrm>
            <a:custGeom>
              <a:avLst/>
              <a:pathLst>
                <a:path w="530765" h="631136">
                  <a:moveTo>
                    <a:pt x="0" y="631136"/>
                  </a:moveTo>
                  <a:lnTo>
                    <a:pt x="88460" y="173253"/>
                  </a:lnTo>
                  <a:lnTo>
                    <a:pt x="176921" y="37125"/>
                  </a:lnTo>
                  <a:lnTo>
                    <a:pt x="265382" y="86626"/>
                  </a:lnTo>
                  <a:lnTo>
                    <a:pt x="353843" y="111377"/>
                  </a:lnTo>
                  <a:lnTo>
                    <a:pt x="442304" y="123752"/>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49" name="tx49"/>
            <p:cNvSpPr/>
            <p:nvPr/>
          </p:nvSpPr>
          <p:spPr>
            <a:xfrm>
              <a:off x="3217825"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688703"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3042547"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00659" y="4704855"/>
              <a:ext cx="884609" cy="210378"/>
            </a:xfrm>
            <a:custGeom>
              <a:avLst/>
              <a:pathLst>
                <a:path w="884609" h="210378">
                  <a:moveTo>
                    <a:pt x="0" y="210378"/>
                  </a:moveTo>
                  <a:lnTo>
                    <a:pt x="88460" y="160877"/>
                  </a:lnTo>
                  <a:lnTo>
                    <a:pt x="176921" y="0"/>
                  </a:lnTo>
                  <a:lnTo>
                    <a:pt x="265382" y="0"/>
                  </a:lnTo>
                  <a:lnTo>
                    <a:pt x="353843" y="49500"/>
                  </a:lnTo>
                  <a:lnTo>
                    <a:pt x="442304" y="61876"/>
                  </a:lnTo>
                  <a:lnTo>
                    <a:pt x="530765" y="111377"/>
                  </a:lnTo>
                  <a:lnTo>
                    <a:pt x="619226" y="61876"/>
                  </a:lnTo>
                  <a:lnTo>
                    <a:pt x="707687" y="86626"/>
                  </a:lnTo>
                  <a:lnTo>
                    <a:pt x="796148" y="86626"/>
                  </a:lnTo>
                  <a:lnTo>
                    <a:pt x="884609" y="37125"/>
                  </a:lnTo>
                </a:path>
              </a:pathLst>
            </a:custGeom>
            <a:ln w="27101" cap="flat">
              <a:solidFill>
                <a:srgbClr val="1CABE2">
                  <a:alpha val="100000"/>
                </a:srgbClr>
              </a:solidFill>
              <a:prstDash val="solid"/>
              <a:round/>
            </a:ln>
          </p:spPr>
          <p:txBody>
            <a:bodyPr/>
            <a:lstStyle/>
            <a:p/>
          </p:txBody>
        </p:sp>
        <p:sp>
          <p:nvSpPr>
            <p:cNvPr id="72" name="tx72"/>
            <p:cNvSpPr/>
            <p:nvPr/>
          </p:nvSpPr>
          <p:spPr>
            <a:xfrm>
              <a:off x="2148729"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3" name="tx73"/>
            <p:cNvSpPr/>
            <p:nvPr/>
          </p:nvSpPr>
          <p:spPr>
            <a:xfrm>
              <a:off x="321782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688703"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148502"/>
            </a:xfrm>
            <a:custGeom>
              <a:avLst/>
              <a:pathLst>
                <a:path w="2123063" h="148502">
                  <a:moveTo>
                    <a:pt x="0" y="49500"/>
                  </a:moveTo>
                  <a:lnTo>
                    <a:pt x="88460" y="49500"/>
                  </a:lnTo>
                  <a:lnTo>
                    <a:pt x="176921" y="49500"/>
                  </a:lnTo>
                  <a:lnTo>
                    <a:pt x="265382" y="61876"/>
                  </a:lnTo>
                  <a:lnTo>
                    <a:pt x="353843" y="61876"/>
                  </a:lnTo>
                  <a:lnTo>
                    <a:pt x="442304" y="74251"/>
                  </a:lnTo>
                  <a:lnTo>
                    <a:pt x="530765" y="74251"/>
                  </a:lnTo>
                  <a:lnTo>
                    <a:pt x="619226" y="61876"/>
                  </a:lnTo>
                  <a:lnTo>
                    <a:pt x="707687" y="37125"/>
                  </a:lnTo>
                  <a:lnTo>
                    <a:pt x="796148" y="24750"/>
                  </a:lnTo>
                  <a:lnTo>
                    <a:pt x="884609" y="74251"/>
                  </a:lnTo>
                  <a:lnTo>
                    <a:pt x="973070" y="136127"/>
                  </a:lnTo>
                  <a:lnTo>
                    <a:pt x="1061531" y="148502"/>
                  </a:lnTo>
                  <a:lnTo>
                    <a:pt x="1149992" y="148502"/>
                  </a:lnTo>
                  <a:lnTo>
                    <a:pt x="1238453" y="24750"/>
                  </a:lnTo>
                  <a:lnTo>
                    <a:pt x="1326914" y="12375"/>
                  </a:lnTo>
                  <a:lnTo>
                    <a:pt x="1415375" y="24750"/>
                  </a:lnTo>
                  <a:lnTo>
                    <a:pt x="1503836" y="37125"/>
                  </a:lnTo>
                  <a:lnTo>
                    <a:pt x="1592297" y="49500"/>
                  </a:lnTo>
                  <a:lnTo>
                    <a:pt x="1680758" y="49500"/>
                  </a:lnTo>
                  <a:lnTo>
                    <a:pt x="1769219" y="123752"/>
                  </a:lnTo>
                  <a:lnTo>
                    <a:pt x="1857680" y="49500"/>
                  </a:lnTo>
                  <a:lnTo>
                    <a:pt x="1946141" y="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9" name="tx99"/>
            <p:cNvSpPr/>
            <p:nvPr/>
          </p:nvSpPr>
          <p:spPr>
            <a:xfrm>
              <a:off x="583673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210378"/>
            </a:xfrm>
            <a:custGeom>
              <a:avLst/>
              <a:pathLst>
                <a:path w="2123063" h="210378">
                  <a:moveTo>
                    <a:pt x="0" y="148502"/>
                  </a:moveTo>
                  <a:lnTo>
                    <a:pt x="88460" y="160877"/>
                  </a:lnTo>
                  <a:lnTo>
                    <a:pt x="176921" y="160877"/>
                  </a:lnTo>
                  <a:lnTo>
                    <a:pt x="265382" y="160877"/>
                  </a:lnTo>
                  <a:lnTo>
                    <a:pt x="353843" y="148502"/>
                  </a:lnTo>
                  <a:lnTo>
                    <a:pt x="442304" y="148502"/>
                  </a:lnTo>
                  <a:lnTo>
                    <a:pt x="530765" y="148502"/>
                  </a:lnTo>
                  <a:lnTo>
                    <a:pt x="619226" y="49500"/>
                  </a:lnTo>
                  <a:lnTo>
                    <a:pt x="707687" y="123752"/>
                  </a:lnTo>
                  <a:lnTo>
                    <a:pt x="796148" y="86626"/>
                  </a:lnTo>
                  <a:lnTo>
                    <a:pt x="884609" y="12375"/>
                  </a:lnTo>
                  <a:lnTo>
                    <a:pt x="973070" y="173253"/>
                  </a:lnTo>
                  <a:lnTo>
                    <a:pt x="1061531" y="185628"/>
                  </a:lnTo>
                  <a:lnTo>
                    <a:pt x="1149992" y="210378"/>
                  </a:lnTo>
                  <a:lnTo>
                    <a:pt x="1238453" y="148502"/>
                  </a:lnTo>
                  <a:lnTo>
                    <a:pt x="1326914" y="86626"/>
                  </a:lnTo>
                  <a:lnTo>
                    <a:pt x="1415375" y="0"/>
                  </a:lnTo>
                  <a:lnTo>
                    <a:pt x="1503836" y="12375"/>
                  </a:lnTo>
                  <a:lnTo>
                    <a:pt x="1592297" y="37125"/>
                  </a:lnTo>
                  <a:lnTo>
                    <a:pt x="1680758" y="49500"/>
                  </a:lnTo>
                  <a:lnTo>
                    <a:pt x="1769219" y="12375"/>
                  </a:lnTo>
                  <a:lnTo>
                    <a:pt x="1857680" y="86626"/>
                  </a:lnTo>
                  <a:lnTo>
                    <a:pt x="1946141" y="111377"/>
                  </a:lnTo>
                  <a:lnTo>
                    <a:pt x="2034602" y="173253"/>
                  </a:lnTo>
                  <a:lnTo>
                    <a:pt x="2123063" y="1113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601201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tx122"/>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5836734"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04855"/>
              <a:ext cx="2123063" cy="297005"/>
            </a:xfrm>
            <a:custGeom>
              <a:avLst/>
              <a:pathLst>
                <a:path w="2123063" h="297005">
                  <a:moveTo>
                    <a:pt x="0" y="111377"/>
                  </a:moveTo>
                  <a:lnTo>
                    <a:pt x="88460" y="99001"/>
                  </a:lnTo>
                  <a:lnTo>
                    <a:pt x="176921" y="111377"/>
                  </a:lnTo>
                  <a:lnTo>
                    <a:pt x="265382" y="111377"/>
                  </a:lnTo>
                  <a:lnTo>
                    <a:pt x="353843" y="123752"/>
                  </a:lnTo>
                  <a:lnTo>
                    <a:pt x="442304" y="123752"/>
                  </a:lnTo>
                  <a:lnTo>
                    <a:pt x="530765" y="136127"/>
                  </a:lnTo>
                  <a:lnTo>
                    <a:pt x="619226" y="210378"/>
                  </a:lnTo>
                  <a:lnTo>
                    <a:pt x="707687" y="49500"/>
                  </a:lnTo>
                  <a:lnTo>
                    <a:pt x="796148" y="12375"/>
                  </a:lnTo>
                  <a:lnTo>
                    <a:pt x="884609" y="173253"/>
                  </a:lnTo>
                  <a:lnTo>
                    <a:pt x="973070" y="136127"/>
                  </a:lnTo>
                  <a:lnTo>
                    <a:pt x="1061531" y="297005"/>
                  </a:lnTo>
                  <a:lnTo>
                    <a:pt x="1149992" y="247504"/>
                  </a:lnTo>
                  <a:lnTo>
                    <a:pt x="1238453" y="198003"/>
                  </a:lnTo>
                  <a:lnTo>
                    <a:pt x="1326914" y="49500"/>
                  </a:lnTo>
                  <a:lnTo>
                    <a:pt x="1415375" y="37125"/>
                  </a:lnTo>
                  <a:lnTo>
                    <a:pt x="1503836" y="24750"/>
                  </a:lnTo>
                  <a:lnTo>
                    <a:pt x="1592297" y="49500"/>
                  </a:lnTo>
                  <a:lnTo>
                    <a:pt x="1680758" y="61876"/>
                  </a:lnTo>
                  <a:lnTo>
                    <a:pt x="1769219" y="136127"/>
                  </a:lnTo>
                  <a:lnTo>
                    <a:pt x="1857680" y="86626"/>
                  </a:lnTo>
                  <a:lnTo>
                    <a:pt x="1946141" y="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6012012"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6" name="tx146"/>
            <p:cNvSpPr/>
            <p:nvPr/>
          </p:nvSpPr>
          <p:spPr>
            <a:xfrm>
              <a:off x="5482890"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7" name="tx147"/>
            <p:cNvSpPr/>
            <p:nvPr/>
          </p:nvSpPr>
          <p:spPr>
            <a:xfrm>
              <a:off x="5836734"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28772"/>
              <a:ext cx="2123063" cy="210378"/>
            </a:xfrm>
            <a:custGeom>
              <a:avLst/>
              <a:pathLst>
                <a:path w="2123063" h="210378">
                  <a:moveTo>
                    <a:pt x="0" y="123752"/>
                  </a:moveTo>
                  <a:lnTo>
                    <a:pt x="88460" y="123752"/>
                  </a:lnTo>
                  <a:lnTo>
                    <a:pt x="176921" y="136127"/>
                  </a:lnTo>
                  <a:lnTo>
                    <a:pt x="265382" y="148502"/>
                  </a:lnTo>
                  <a:lnTo>
                    <a:pt x="353843" y="148502"/>
                  </a:lnTo>
                  <a:lnTo>
                    <a:pt x="442304" y="160877"/>
                  </a:lnTo>
                  <a:lnTo>
                    <a:pt x="530765" y="173253"/>
                  </a:lnTo>
                  <a:lnTo>
                    <a:pt x="619226" y="185628"/>
                  </a:lnTo>
                  <a:lnTo>
                    <a:pt x="707687" y="99001"/>
                  </a:lnTo>
                  <a:lnTo>
                    <a:pt x="796148" y="12375"/>
                  </a:lnTo>
                  <a:lnTo>
                    <a:pt x="884609" y="148502"/>
                  </a:lnTo>
                  <a:lnTo>
                    <a:pt x="973070" y="173253"/>
                  </a:lnTo>
                  <a:lnTo>
                    <a:pt x="1061531" y="210378"/>
                  </a:lnTo>
                  <a:lnTo>
                    <a:pt x="1149992" y="198003"/>
                  </a:lnTo>
                  <a:lnTo>
                    <a:pt x="1238453" y="111377"/>
                  </a:lnTo>
                  <a:lnTo>
                    <a:pt x="1326914" y="61876"/>
                  </a:lnTo>
                  <a:lnTo>
                    <a:pt x="1415375" y="0"/>
                  </a:lnTo>
                  <a:lnTo>
                    <a:pt x="1503836" y="12375"/>
                  </a:lnTo>
                  <a:lnTo>
                    <a:pt x="1592297" y="61876"/>
                  </a:lnTo>
                  <a:lnTo>
                    <a:pt x="1680758" y="86626"/>
                  </a:lnTo>
                  <a:lnTo>
                    <a:pt x="1769219" y="136127"/>
                  </a:lnTo>
                  <a:lnTo>
                    <a:pt x="1857680" y="49500"/>
                  </a:lnTo>
                  <a:lnTo>
                    <a:pt x="1946141" y="37125"/>
                  </a:lnTo>
                  <a:lnTo>
                    <a:pt x="2034602" y="61876"/>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880620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89033" y="3133380"/>
              <a:ext cx="884609" cy="544509"/>
            </a:xfrm>
            <a:custGeom>
              <a:avLst/>
              <a:pathLst>
                <a:path w="884609" h="544509">
                  <a:moveTo>
                    <a:pt x="0" y="544509"/>
                  </a:moveTo>
                  <a:lnTo>
                    <a:pt x="88460" y="371256"/>
                  </a:lnTo>
                  <a:lnTo>
                    <a:pt x="176921" y="235129"/>
                  </a:lnTo>
                  <a:lnTo>
                    <a:pt x="265382" y="160877"/>
                  </a:lnTo>
                  <a:lnTo>
                    <a:pt x="353843" y="136127"/>
                  </a:lnTo>
                  <a:lnTo>
                    <a:pt x="442304" y="86626"/>
                  </a:lnTo>
                  <a:lnTo>
                    <a:pt x="530765" y="99001"/>
                  </a:lnTo>
                  <a:lnTo>
                    <a:pt x="619226" y="99001"/>
                  </a:lnTo>
                  <a:lnTo>
                    <a:pt x="707687" y="86626"/>
                  </a:lnTo>
                  <a:lnTo>
                    <a:pt x="796148" y="86626"/>
                  </a:lnTo>
                  <a:lnTo>
                    <a:pt x="884609" y="0"/>
                  </a:lnTo>
                </a:path>
              </a:pathLst>
            </a:custGeom>
            <a:ln w="27101" cap="flat">
              <a:solidFill>
                <a:srgbClr val="1CABE2">
                  <a:alpha val="100000"/>
                </a:srgbClr>
              </a:solidFill>
              <a:prstDash val="solid"/>
              <a:round/>
            </a:ln>
          </p:spPr>
          <p:txBody>
            <a:bodyPr/>
            <a:lstStyle/>
            <a:p/>
          </p:txBody>
        </p:sp>
        <p:sp>
          <p:nvSpPr>
            <p:cNvPr id="192" name="tx192"/>
            <p:cNvSpPr/>
            <p:nvPr/>
          </p:nvSpPr>
          <p:spPr>
            <a:xfrm>
              <a:off x="7737103" y="35855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93" name="tx193"/>
            <p:cNvSpPr/>
            <p:nvPr/>
          </p:nvSpPr>
          <p:spPr>
            <a:xfrm>
              <a:off x="8806200"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4" name="tx194"/>
            <p:cNvSpPr/>
            <p:nvPr/>
          </p:nvSpPr>
          <p:spPr>
            <a:xfrm>
              <a:off x="8277077"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5" name="tx195"/>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80104"/>
              <a:ext cx="884609" cy="569260"/>
            </a:xfrm>
            <a:custGeom>
              <a:avLst/>
              <a:pathLst>
                <a:path w="884609" h="569260">
                  <a:moveTo>
                    <a:pt x="0" y="284630"/>
                  </a:moveTo>
                  <a:lnTo>
                    <a:pt x="88460" y="173253"/>
                  </a:lnTo>
                  <a:lnTo>
                    <a:pt x="176921" y="24750"/>
                  </a:lnTo>
                  <a:lnTo>
                    <a:pt x="265382" y="0"/>
                  </a:lnTo>
                  <a:lnTo>
                    <a:pt x="353843" y="61876"/>
                  </a:lnTo>
                  <a:lnTo>
                    <a:pt x="442304" y="74251"/>
                  </a:lnTo>
                  <a:lnTo>
                    <a:pt x="530765" y="111377"/>
                  </a:lnTo>
                  <a:lnTo>
                    <a:pt x="619226" y="111377"/>
                  </a:lnTo>
                  <a:lnTo>
                    <a:pt x="707687" y="569260"/>
                  </a:lnTo>
                  <a:lnTo>
                    <a:pt x="796148" y="470258"/>
                  </a:lnTo>
                  <a:lnTo>
                    <a:pt x="884609" y="470258"/>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7" name="tx217"/>
            <p:cNvSpPr/>
            <p:nvPr/>
          </p:nvSpPr>
          <p:spPr>
            <a:xfrm>
              <a:off x="8806200" y="5058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8" name="tx218"/>
            <p:cNvSpPr/>
            <p:nvPr/>
          </p:nvSpPr>
          <p:spPr>
            <a:xfrm>
              <a:off x="827707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9" name="tx219"/>
            <p:cNvSpPr/>
            <p:nvPr/>
          </p:nvSpPr>
          <p:spPr>
            <a:xfrm>
              <a:off x="8630921" y="50092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97185" y="398022"/>
              <a:ext cx="50414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Zambia,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(58%), followed by MCV2 (77%).
Compared to 2019, coverage of 3 vaccines decreased (BCG, MCV1 and ROTAC), one vaccine remained constant (DTP1), and 5 vaccines increased (DTP3, IPV1, MCV2, PCV3 and POL3).
Compared to 2023, coverage of 2 vaccines decreased (BCG and POL3), 2 vaccines remained constant (DTP1 and ROTAC), and 5 vaccines increased (DTP3, IPV1, MCV1, MCV2 and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806643"/>
            </a:xfrm>
            <a:custGeom>
              <a:avLst/>
              <a:pathLst>
                <a:path w="6480943" h="806643">
                  <a:moveTo>
                    <a:pt x="0" y="474496"/>
                  </a:moveTo>
                  <a:lnTo>
                    <a:pt x="270039" y="474496"/>
                  </a:lnTo>
                  <a:lnTo>
                    <a:pt x="540078" y="521945"/>
                  </a:lnTo>
                  <a:lnTo>
                    <a:pt x="810117" y="569395"/>
                  </a:lnTo>
                  <a:lnTo>
                    <a:pt x="1080157" y="569395"/>
                  </a:lnTo>
                  <a:lnTo>
                    <a:pt x="1350196" y="616844"/>
                  </a:lnTo>
                  <a:lnTo>
                    <a:pt x="1620235" y="664294"/>
                  </a:lnTo>
                  <a:lnTo>
                    <a:pt x="1890275" y="711744"/>
                  </a:lnTo>
                  <a:lnTo>
                    <a:pt x="2160314" y="379596"/>
                  </a:lnTo>
                  <a:lnTo>
                    <a:pt x="2430353" y="47449"/>
                  </a:lnTo>
                  <a:lnTo>
                    <a:pt x="2700393" y="569395"/>
                  </a:lnTo>
                  <a:lnTo>
                    <a:pt x="2970432" y="664294"/>
                  </a:lnTo>
                  <a:lnTo>
                    <a:pt x="3240471" y="806643"/>
                  </a:lnTo>
                  <a:lnTo>
                    <a:pt x="3510510" y="759193"/>
                  </a:lnTo>
                  <a:lnTo>
                    <a:pt x="3780550" y="427046"/>
                  </a:lnTo>
                  <a:lnTo>
                    <a:pt x="4050589" y="237248"/>
                  </a:lnTo>
                  <a:lnTo>
                    <a:pt x="4320628" y="0"/>
                  </a:lnTo>
                  <a:lnTo>
                    <a:pt x="4590668" y="47449"/>
                  </a:lnTo>
                  <a:lnTo>
                    <a:pt x="4860707" y="237248"/>
                  </a:lnTo>
                  <a:lnTo>
                    <a:pt x="5130746" y="332147"/>
                  </a:lnTo>
                  <a:lnTo>
                    <a:pt x="5400786" y="521945"/>
                  </a:lnTo>
                  <a:lnTo>
                    <a:pt x="5670825" y="189798"/>
                  </a:lnTo>
                  <a:lnTo>
                    <a:pt x="5940864" y="142348"/>
                  </a:lnTo>
                  <a:lnTo>
                    <a:pt x="6210904" y="23724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2485451" y="1120597"/>
              <a:ext cx="5130746" cy="806643"/>
            </a:xfrm>
            <a:custGeom>
              <a:avLst/>
              <a:pathLst>
                <a:path w="5130746" h="806643">
                  <a:moveTo>
                    <a:pt x="0" y="616844"/>
                  </a:moveTo>
                  <a:lnTo>
                    <a:pt x="270039" y="664294"/>
                  </a:lnTo>
                  <a:lnTo>
                    <a:pt x="540078" y="711744"/>
                  </a:lnTo>
                  <a:lnTo>
                    <a:pt x="810117" y="379596"/>
                  </a:lnTo>
                  <a:lnTo>
                    <a:pt x="1080157" y="47449"/>
                  </a:lnTo>
                  <a:lnTo>
                    <a:pt x="1350196" y="569395"/>
                  </a:lnTo>
                  <a:lnTo>
                    <a:pt x="1620235" y="664294"/>
                  </a:lnTo>
                  <a:lnTo>
                    <a:pt x="1890275" y="806643"/>
                  </a:lnTo>
                  <a:lnTo>
                    <a:pt x="2160314" y="759193"/>
                  </a:lnTo>
                  <a:lnTo>
                    <a:pt x="2430353" y="427046"/>
                  </a:lnTo>
                  <a:lnTo>
                    <a:pt x="2700393" y="237248"/>
                  </a:lnTo>
                  <a:lnTo>
                    <a:pt x="2970432" y="0"/>
                  </a:lnTo>
                  <a:lnTo>
                    <a:pt x="3240471" y="47449"/>
                  </a:lnTo>
                  <a:lnTo>
                    <a:pt x="3510510" y="237248"/>
                  </a:lnTo>
                  <a:lnTo>
                    <a:pt x="3780550" y="332147"/>
                  </a:lnTo>
                  <a:lnTo>
                    <a:pt x="4050589" y="521945"/>
                  </a:lnTo>
                  <a:lnTo>
                    <a:pt x="4320628" y="189798"/>
                  </a:lnTo>
                  <a:lnTo>
                    <a:pt x="4590668" y="142348"/>
                  </a:lnTo>
                  <a:lnTo>
                    <a:pt x="4860707" y="237248"/>
                  </a:lnTo>
                  <a:lnTo>
                    <a:pt x="5130746" y="189798"/>
                  </a:lnTo>
                </a:path>
              </a:pathLst>
            </a:custGeom>
            <a:ln w="27101" cap="flat">
              <a:solidFill>
                <a:srgbClr val="80BD41">
                  <a:alpha val="100000"/>
                </a:srgbClr>
              </a:solidFill>
              <a:prstDash val="solid"/>
              <a:round/>
            </a:ln>
          </p:spPr>
          <p:txBody>
            <a:bodyPr/>
            <a:lstStyle/>
            <a:p/>
          </p:txBody>
        </p:sp>
        <p:sp>
          <p:nvSpPr>
            <p:cNvPr id="39" name="pl39"/>
            <p:cNvSpPr/>
            <p:nvPr/>
          </p:nvSpPr>
          <p:spPr>
            <a:xfrm>
              <a:off x="2215412" y="1120597"/>
              <a:ext cx="5400786" cy="806643"/>
            </a:xfrm>
            <a:custGeom>
              <a:avLst/>
              <a:pathLst>
                <a:path w="5400786" h="806643">
                  <a:moveTo>
                    <a:pt x="0" y="569395"/>
                  </a:moveTo>
                  <a:lnTo>
                    <a:pt x="270039" y="616844"/>
                  </a:lnTo>
                  <a:lnTo>
                    <a:pt x="540078" y="664294"/>
                  </a:lnTo>
                  <a:lnTo>
                    <a:pt x="810117" y="711744"/>
                  </a:lnTo>
                  <a:lnTo>
                    <a:pt x="1080157" y="379596"/>
                  </a:lnTo>
                  <a:lnTo>
                    <a:pt x="1350196" y="47449"/>
                  </a:lnTo>
                  <a:lnTo>
                    <a:pt x="1620235" y="569395"/>
                  </a:lnTo>
                  <a:lnTo>
                    <a:pt x="1890275" y="664294"/>
                  </a:lnTo>
                  <a:lnTo>
                    <a:pt x="2160314" y="806643"/>
                  </a:lnTo>
                  <a:lnTo>
                    <a:pt x="2430353" y="759193"/>
                  </a:lnTo>
                  <a:lnTo>
                    <a:pt x="2700393" y="427046"/>
                  </a:lnTo>
                  <a:lnTo>
                    <a:pt x="2970432" y="237248"/>
                  </a:lnTo>
                  <a:lnTo>
                    <a:pt x="3240471" y="0"/>
                  </a:lnTo>
                  <a:lnTo>
                    <a:pt x="3510510" y="47449"/>
                  </a:lnTo>
                  <a:lnTo>
                    <a:pt x="3780550" y="237248"/>
                  </a:lnTo>
                  <a:lnTo>
                    <a:pt x="4050589" y="332147"/>
                  </a:lnTo>
                  <a:lnTo>
                    <a:pt x="4320628" y="521945"/>
                  </a:lnTo>
                  <a:lnTo>
                    <a:pt x="4590668" y="189798"/>
                  </a:lnTo>
                  <a:lnTo>
                    <a:pt x="4860707" y="142348"/>
                  </a:lnTo>
                  <a:lnTo>
                    <a:pt x="5130746" y="237248"/>
                  </a:lnTo>
                  <a:lnTo>
                    <a:pt x="5400786" y="189798"/>
                  </a:lnTo>
                </a:path>
              </a:pathLst>
            </a:custGeom>
            <a:ln w="27101" cap="flat">
              <a:solidFill>
                <a:srgbClr val="EE00EE">
                  <a:alpha val="100000"/>
                </a:srgbClr>
              </a:solidFill>
              <a:prstDash val="solid"/>
              <a:round/>
            </a:ln>
          </p:spPr>
          <p:txBody>
            <a:bodyPr/>
            <a:lstStyle/>
            <a:p/>
          </p:txBody>
        </p:sp>
        <p:sp>
          <p:nvSpPr>
            <p:cNvPr id="40" name="pl40"/>
            <p:cNvSpPr/>
            <p:nvPr/>
          </p:nvSpPr>
          <p:spPr>
            <a:xfrm>
              <a:off x="6536041" y="2401737"/>
              <a:ext cx="1080157" cy="1660736"/>
            </a:xfrm>
            <a:custGeom>
              <a:avLst/>
              <a:pathLst>
                <a:path w="1080157" h="1660736">
                  <a:moveTo>
                    <a:pt x="0" y="0"/>
                  </a:moveTo>
                  <a:lnTo>
                    <a:pt x="270039" y="1660736"/>
                  </a:lnTo>
                  <a:lnTo>
                    <a:pt x="540078" y="1423488"/>
                  </a:lnTo>
                  <a:lnTo>
                    <a:pt x="810117" y="569395"/>
                  </a:lnTo>
                  <a:lnTo>
                    <a:pt x="1080157" y="379596"/>
                  </a:lnTo>
                </a:path>
              </a:pathLst>
            </a:custGeom>
            <a:ln w="27101" cap="flat">
              <a:solidFill>
                <a:srgbClr val="6A3D9A">
                  <a:alpha val="100000"/>
                </a:srgbClr>
              </a:solidFill>
              <a:prstDash val="solid"/>
              <a:round/>
            </a:ln>
          </p:spPr>
          <p:txBody>
            <a:bodyPr/>
            <a:lstStyle/>
            <a:p/>
          </p:txBody>
        </p:sp>
        <p:sp>
          <p:nvSpPr>
            <p:cNvPr id="41" name="pl41"/>
            <p:cNvSpPr/>
            <p:nvPr/>
          </p:nvSpPr>
          <p:spPr>
            <a:xfrm>
              <a:off x="5995962" y="1500194"/>
              <a:ext cx="1620235" cy="2419930"/>
            </a:xfrm>
            <a:custGeom>
              <a:avLst/>
              <a:pathLst>
                <a:path w="1620235" h="2419930">
                  <a:moveTo>
                    <a:pt x="0" y="2419930"/>
                  </a:moveTo>
                  <a:lnTo>
                    <a:pt x="270039" y="664294"/>
                  </a:lnTo>
                  <a:lnTo>
                    <a:pt x="540078" y="142348"/>
                  </a:lnTo>
                  <a:lnTo>
                    <a:pt x="810117" y="332147"/>
                  </a:lnTo>
                  <a:lnTo>
                    <a:pt x="1080157" y="427046"/>
                  </a:lnTo>
                  <a:lnTo>
                    <a:pt x="1350196" y="474496"/>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806643"/>
            </a:xfrm>
            <a:custGeom>
              <a:avLst/>
              <a:pathLst>
                <a:path w="6480943" h="806643">
                  <a:moveTo>
                    <a:pt x="0" y="569395"/>
                  </a:moveTo>
                  <a:lnTo>
                    <a:pt x="270039" y="616844"/>
                  </a:lnTo>
                  <a:lnTo>
                    <a:pt x="540078" y="616844"/>
                  </a:lnTo>
                  <a:lnTo>
                    <a:pt x="810117" y="616844"/>
                  </a:lnTo>
                  <a:lnTo>
                    <a:pt x="1080157" y="569395"/>
                  </a:lnTo>
                  <a:lnTo>
                    <a:pt x="1350196" y="569395"/>
                  </a:lnTo>
                  <a:lnTo>
                    <a:pt x="1620235" y="569395"/>
                  </a:lnTo>
                  <a:lnTo>
                    <a:pt x="1890275" y="189798"/>
                  </a:lnTo>
                  <a:lnTo>
                    <a:pt x="2160314" y="474496"/>
                  </a:lnTo>
                  <a:lnTo>
                    <a:pt x="2430353" y="332147"/>
                  </a:lnTo>
                  <a:lnTo>
                    <a:pt x="2700393" y="47449"/>
                  </a:lnTo>
                  <a:lnTo>
                    <a:pt x="2970432" y="664294"/>
                  </a:lnTo>
                  <a:lnTo>
                    <a:pt x="3240471" y="711744"/>
                  </a:lnTo>
                  <a:lnTo>
                    <a:pt x="3510510" y="806643"/>
                  </a:lnTo>
                  <a:lnTo>
                    <a:pt x="3780550" y="569395"/>
                  </a:lnTo>
                  <a:lnTo>
                    <a:pt x="4050589" y="332147"/>
                  </a:lnTo>
                  <a:lnTo>
                    <a:pt x="4320628" y="0"/>
                  </a:lnTo>
                  <a:lnTo>
                    <a:pt x="4590668" y="47449"/>
                  </a:lnTo>
                  <a:lnTo>
                    <a:pt x="4860707" y="142348"/>
                  </a:lnTo>
                  <a:lnTo>
                    <a:pt x="5130746" y="189798"/>
                  </a:lnTo>
                  <a:lnTo>
                    <a:pt x="5400786" y="47449"/>
                  </a:lnTo>
                  <a:lnTo>
                    <a:pt x="5670825" y="332147"/>
                  </a:lnTo>
                  <a:lnTo>
                    <a:pt x="5940864" y="427046"/>
                  </a:lnTo>
                  <a:lnTo>
                    <a:pt x="6210904" y="664294"/>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4915805" y="1974690"/>
              <a:ext cx="2700393" cy="2087782"/>
            </a:xfrm>
            <a:custGeom>
              <a:avLst/>
              <a:pathLst>
                <a:path w="2700393" h="2087782">
                  <a:moveTo>
                    <a:pt x="0" y="2087782"/>
                  </a:moveTo>
                  <a:lnTo>
                    <a:pt x="270039" y="1423488"/>
                  </a:lnTo>
                  <a:lnTo>
                    <a:pt x="540078" y="901542"/>
                  </a:lnTo>
                  <a:lnTo>
                    <a:pt x="810117" y="616844"/>
                  </a:lnTo>
                  <a:lnTo>
                    <a:pt x="1080157" y="521945"/>
                  </a:lnTo>
                  <a:lnTo>
                    <a:pt x="1350196" y="332147"/>
                  </a:lnTo>
                  <a:lnTo>
                    <a:pt x="1620235" y="379596"/>
                  </a:lnTo>
                  <a:lnTo>
                    <a:pt x="1890275" y="379596"/>
                  </a:lnTo>
                  <a:lnTo>
                    <a:pt x="2160314" y="332147"/>
                  </a:lnTo>
                  <a:lnTo>
                    <a:pt x="2430353" y="332147"/>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168047"/>
              <a:ext cx="2700393" cy="806643"/>
            </a:xfrm>
            <a:custGeom>
              <a:avLst/>
              <a:pathLst>
                <a:path w="2700393" h="806643">
                  <a:moveTo>
                    <a:pt x="0" y="806643"/>
                  </a:moveTo>
                  <a:lnTo>
                    <a:pt x="270039" y="616844"/>
                  </a:lnTo>
                  <a:lnTo>
                    <a:pt x="540078" y="0"/>
                  </a:lnTo>
                  <a:lnTo>
                    <a:pt x="810117" y="0"/>
                  </a:lnTo>
                  <a:lnTo>
                    <a:pt x="1080157" y="189798"/>
                  </a:lnTo>
                  <a:lnTo>
                    <a:pt x="1350196" y="237248"/>
                  </a:lnTo>
                  <a:lnTo>
                    <a:pt x="1620235" y="427046"/>
                  </a:lnTo>
                  <a:lnTo>
                    <a:pt x="1890275" y="237248"/>
                  </a:lnTo>
                  <a:lnTo>
                    <a:pt x="2160314" y="332147"/>
                  </a:lnTo>
                  <a:lnTo>
                    <a:pt x="2430353" y="332147"/>
                  </a:lnTo>
                  <a:lnTo>
                    <a:pt x="2700393"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1138790"/>
            </a:xfrm>
            <a:custGeom>
              <a:avLst/>
              <a:pathLst>
                <a:path w="6480943" h="1138790">
                  <a:moveTo>
                    <a:pt x="0" y="427046"/>
                  </a:moveTo>
                  <a:lnTo>
                    <a:pt x="270039" y="379596"/>
                  </a:lnTo>
                  <a:lnTo>
                    <a:pt x="540078" y="427046"/>
                  </a:lnTo>
                  <a:lnTo>
                    <a:pt x="810117" y="427046"/>
                  </a:lnTo>
                  <a:lnTo>
                    <a:pt x="1080157" y="474496"/>
                  </a:lnTo>
                  <a:lnTo>
                    <a:pt x="1350196" y="474496"/>
                  </a:lnTo>
                  <a:lnTo>
                    <a:pt x="1620235" y="521945"/>
                  </a:lnTo>
                  <a:lnTo>
                    <a:pt x="1890275" y="806643"/>
                  </a:lnTo>
                  <a:lnTo>
                    <a:pt x="2160314" y="189798"/>
                  </a:lnTo>
                  <a:lnTo>
                    <a:pt x="2430353" y="47449"/>
                  </a:lnTo>
                  <a:lnTo>
                    <a:pt x="2700393" y="664294"/>
                  </a:lnTo>
                  <a:lnTo>
                    <a:pt x="2970432" y="521945"/>
                  </a:lnTo>
                  <a:lnTo>
                    <a:pt x="3240471" y="1138790"/>
                  </a:lnTo>
                  <a:lnTo>
                    <a:pt x="3510510" y="948992"/>
                  </a:lnTo>
                  <a:lnTo>
                    <a:pt x="3780550" y="759193"/>
                  </a:lnTo>
                  <a:lnTo>
                    <a:pt x="4050589" y="189798"/>
                  </a:lnTo>
                  <a:lnTo>
                    <a:pt x="4320628" y="142348"/>
                  </a:lnTo>
                  <a:lnTo>
                    <a:pt x="4590668" y="94899"/>
                  </a:lnTo>
                  <a:lnTo>
                    <a:pt x="4860707" y="189798"/>
                  </a:lnTo>
                  <a:lnTo>
                    <a:pt x="5130746" y="237248"/>
                  </a:lnTo>
                  <a:lnTo>
                    <a:pt x="5400786" y="521945"/>
                  </a:lnTo>
                  <a:lnTo>
                    <a:pt x="5670825" y="332147"/>
                  </a:lnTo>
                  <a:lnTo>
                    <a:pt x="5940864" y="0"/>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915805" y="1073148"/>
              <a:ext cx="2700393" cy="2182682"/>
            </a:xfrm>
            <a:custGeom>
              <a:avLst/>
              <a:pathLst>
                <a:path w="2700393" h="2182682">
                  <a:moveTo>
                    <a:pt x="0" y="1091341"/>
                  </a:moveTo>
                  <a:lnTo>
                    <a:pt x="270039" y="664294"/>
                  </a:lnTo>
                  <a:lnTo>
                    <a:pt x="540078" y="94899"/>
                  </a:lnTo>
                  <a:lnTo>
                    <a:pt x="810117" y="0"/>
                  </a:lnTo>
                  <a:lnTo>
                    <a:pt x="1080157" y="237248"/>
                  </a:lnTo>
                  <a:lnTo>
                    <a:pt x="1350196" y="284697"/>
                  </a:lnTo>
                  <a:lnTo>
                    <a:pt x="1620235" y="427046"/>
                  </a:lnTo>
                  <a:lnTo>
                    <a:pt x="1890275" y="427046"/>
                  </a:lnTo>
                  <a:lnTo>
                    <a:pt x="2160314" y="2182682"/>
                  </a:lnTo>
                  <a:lnTo>
                    <a:pt x="2430353" y="1803085"/>
                  </a:lnTo>
                  <a:lnTo>
                    <a:pt x="2700393" y="1803085"/>
                  </a:lnTo>
                </a:path>
              </a:pathLst>
            </a:custGeom>
            <a:ln w="27101" cap="flat">
              <a:solidFill>
                <a:srgbClr val="836FFF">
                  <a:alpha val="100000"/>
                </a:srgbClr>
              </a:solidFill>
              <a:prstDash val="solid"/>
              <a:round/>
            </a:ln>
          </p:spPr>
          <p:txBody>
            <a:bodyPr/>
            <a:lstStyle/>
            <a:p/>
          </p:txBody>
        </p:sp>
        <p:sp>
          <p:nvSpPr>
            <p:cNvPr id="47" name="pl47"/>
            <p:cNvSpPr/>
            <p:nvPr/>
          </p:nvSpPr>
          <p:spPr>
            <a:xfrm>
              <a:off x="5725923" y="1073148"/>
              <a:ext cx="1890275" cy="616844"/>
            </a:xfrm>
            <a:custGeom>
              <a:avLst/>
              <a:pathLst>
                <a:path w="1890275" h="616844">
                  <a:moveTo>
                    <a:pt x="0" y="0"/>
                  </a:moveTo>
                  <a:lnTo>
                    <a:pt x="270039" y="94899"/>
                  </a:lnTo>
                  <a:lnTo>
                    <a:pt x="540078" y="142348"/>
                  </a:lnTo>
                  <a:lnTo>
                    <a:pt x="810117" y="0"/>
                  </a:lnTo>
                  <a:lnTo>
                    <a:pt x="1080157" y="284697"/>
                  </a:lnTo>
                  <a:lnTo>
                    <a:pt x="1350196" y="379596"/>
                  </a:lnTo>
                  <a:lnTo>
                    <a:pt x="1620235" y="616844"/>
                  </a:lnTo>
                  <a:lnTo>
                    <a:pt x="1890275" y="379596"/>
                  </a:lnTo>
                </a:path>
              </a:pathLst>
            </a:custGeom>
            <a:ln w="27101" cap="flat">
              <a:solidFill>
                <a:srgbClr val="FB9A99">
                  <a:alpha val="100000"/>
                </a:srgbClr>
              </a:solidFill>
              <a:prstDash val="solid"/>
              <a:round/>
            </a:ln>
          </p:spPr>
          <p:txBody>
            <a:bodyPr/>
            <a:lstStyle/>
            <a:p/>
          </p:txBody>
        </p:sp>
        <p:sp>
          <p:nvSpPr>
            <p:cNvPr id="48" name="pl48"/>
            <p:cNvSpPr/>
            <p:nvPr/>
          </p:nvSpPr>
          <p:spPr>
            <a:xfrm>
              <a:off x="7628579" y="795144"/>
              <a:ext cx="754365" cy="506930"/>
            </a:xfrm>
            <a:custGeom>
              <a:avLst/>
              <a:pathLst>
                <a:path w="754365" h="506930">
                  <a:moveTo>
                    <a:pt x="754365" y="0"/>
                  </a:moveTo>
                  <a:lnTo>
                    <a:pt x="0" y="506930"/>
                  </a:lnTo>
                </a:path>
              </a:pathLst>
            </a:custGeom>
          </p:spPr>
          <p:txBody>
            <a:bodyPr/>
            <a:lstStyle/>
            <a:p/>
          </p:txBody>
        </p:sp>
        <p:sp>
          <p:nvSpPr>
            <p:cNvPr id="49" name="pl49"/>
            <p:cNvSpPr/>
            <p:nvPr/>
          </p:nvSpPr>
          <p:spPr>
            <a:xfrm>
              <a:off x="7631987" y="1057488"/>
              <a:ext cx="696596" cy="247302"/>
            </a:xfrm>
            <a:custGeom>
              <a:avLst/>
              <a:pathLst>
                <a:path w="696596" h="247302">
                  <a:moveTo>
                    <a:pt x="696596" y="0"/>
                  </a:moveTo>
                  <a:lnTo>
                    <a:pt x="0" y="247302"/>
                  </a:lnTo>
                </a:path>
              </a:pathLst>
            </a:custGeom>
          </p:spPr>
          <p:txBody>
            <a:bodyPr/>
            <a:lstStyle/>
            <a:p/>
          </p:txBody>
        </p:sp>
        <p:sp>
          <p:nvSpPr>
            <p:cNvPr id="50" name="pl50"/>
            <p:cNvSpPr/>
            <p:nvPr/>
          </p:nvSpPr>
          <p:spPr>
            <a:xfrm>
              <a:off x="7632394" y="1315523"/>
              <a:ext cx="804700" cy="254776"/>
            </a:xfrm>
            <a:custGeom>
              <a:avLst/>
              <a:pathLst>
                <a:path w="804700" h="254776">
                  <a:moveTo>
                    <a:pt x="804700" y="254776"/>
                  </a:moveTo>
                  <a:lnTo>
                    <a:pt x="0" y="0"/>
                  </a:lnTo>
                </a:path>
              </a:pathLst>
            </a:custGeom>
          </p:spPr>
          <p:txBody>
            <a:bodyPr/>
            <a:lstStyle/>
            <a:p/>
          </p:txBody>
        </p:sp>
        <p:sp>
          <p:nvSpPr>
            <p:cNvPr id="51" name="pl51"/>
            <p:cNvSpPr/>
            <p:nvPr/>
          </p:nvSpPr>
          <p:spPr>
            <a:xfrm>
              <a:off x="7634338" y="1310440"/>
              <a:ext cx="766603" cy="1865"/>
            </a:xfrm>
            <a:custGeom>
              <a:avLst/>
              <a:pathLst>
                <a:path w="766603" h="1865">
                  <a:moveTo>
                    <a:pt x="766603" y="1865"/>
                  </a:moveTo>
                  <a:lnTo>
                    <a:pt x="0" y="0"/>
                  </a:lnTo>
                </a:path>
              </a:pathLst>
            </a:custGeom>
          </p:spPr>
          <p:txBody>
            <a:bodyPr/>
            <a:lstStyle/>
            <a:p/>
          </p:txBody>
        </p:sp>
        <p:sp>
          <p:nvSpPr>
            <p:cNvPr id="52" name="pl52"/>
            <p:cNvSpPr/>
            <p:nvPr/>
          </p:nvSpPr>
          <p:spPr>
            <a:xfrm>
              <a:off x="7628970" y="1365930"/>
              <a:ext cx="729732" cy="461914"/>
            </a:xfrm>
            <a:custGeom>
              <a:avLst/>
              <a:pathLst>
                <a:path w="729732" h="461914">
                  <a:moveTo>
                    <a:pt x="729732" y="461914"/>
                  </a:moveTo>
                  <a:lnTo>
                    <a:pt x="0" y="0"/>
                  </a:lnTo>
                </a:path>
              </a:pathLst>
            </a:custGeom>
          </p:spPr>
          <p:txBody>
            <a:bodyPr/>
            <a:lstStyle/>
            <a:p/>
          </p:txBody>
        </p:sp>
        <p:sp>
          <p:nvSpPr>
            <p:cNvPr id="53" name="pl53"/>
            <p:cNvSpPr/>
            <p:nvPr/>
          </p:nvSpPr>
          <p:spPr>
            <a:xfrm>
              <a:off x="7626900" y="1461936"/>
              <a:ext cx="731961" cy="628695"/>
            </a:xfrm>
            <a:custGeom>
              <a:avLst/>
              <a:pathLst>
                <a:path w="731961" h="628695">
                  <a:moveTo>
                    <a:pt x="731961" y="628695"/>
                  </a:moveTo>
                  <a:lnTo>
                    <a:pt x="0" y="0"/>
                  </a:lnTo>
                </a:path>
              </a:pathLst>
            </a:custGeom>
          </p:spPr>
          <p:txBody>
            <a:bodyPr/>
            <a:lstStyle/>
            <a:p/>
          </p:txBody>
        </p:sp>
        <p:sp>
          <p:nvSpPr>
            <p:cNvPr id="54" name="pl54"/>
            <p:cNvSpPr/>
            <p:nvPr/>
          </p:nvSpPr>
          <p:spPr>
            <a:xfrm>
              <a:off x="7623932" y="1463042"/>
              <a:ext cx="668499" cy="890081"/>
            </a:xfrm>
            <a:custGeom>
              <a:avLst/>
              <a:pathLst>
                <a:path w="668499" h="890081">
                  <a:moveTo>
                    <a:pt x="668499" y="890081"/>
                  </a:moveTo>
                  <a:lnTo>
                    <a:pt x="0" y="0"/>
                  </a:lnTo>
                </a:path>
              </a:pathLst>
            </a:custGeom>
          </p:spPr>
          <p:txBody>
            <a:bodyPr/>
            <a:lstStyle/>
            <a:p/>
          </p:txBody>
        </p:sp>
        <p:sp>
          <p:nvSpPr>
            <p:cNvPr id="55" name="pl55"/>
            <p:cNvSpPr/>
            <p:nvPr/>
          </p:nvSpPr>
          <p:spPr>
            <a:xfrm>
              <a:off x="7623723" y="1510553"/>
              <a:ext cx="801303" cy="1103100"/>
            </a:xfrm>
            <a:custGeom>
              <a:avLst/>
              <a:pathLst>
                <a:path w="801303" h="1103100">
                  <a:moveTo>
                    <a:pt x="801303" y="1103100"/>
                  </a:moveTo>
                  <a:lnTo>
                    <a:pt x="0" y="0"/>
                  </a:lnTo>
                </a:path>
              </a:pathLst>
            </a:custGeom>
          </p:spPr>
          <p:txBody>
            <a:bodyPr/>
            <a:lstStyle/>
            <a:p/>
          </p:txBody>
        </p:sp>
        <p:sp>
          <p:nvSpPr>
            <p:cNvPr id="56" name="pl56"/>
            <p:cNvSpPr/>
            <p:nvPr/>
          </p:nvSpPr>
          <p:spPr>
            <a:xfrm>
              <a:off x="7624511" y="1984808"/>
              <a:ext cx="734349" cy="893810"/>
            </a:xfrm>
            <a:custGeom>
              <a:avLst/>
              <a:pathLst>
                <a:path w="734349" h="893810">
                  <a:moveTo>
                    <a:pt x="734349" y="893810"/>
                  </a:moveTo>
                  <a:lnTo>
                    <a:pt x="0" y="0"/>
                  </a:lnTo>
                </a:path>
              </a:pathLst>
            </a:custGeom>
          </p:spPr>
          <p:txBody>
            <a:bodyPr/>
            <a:lstStyle/>
            <a:p/>
          </p:txBody>
        </p:sp>
        <p:sp>
          <p:nvSpPr>
            <p:cNvPr id="57" name="pl57"/>
            <p:cNvSpPr/>
            <p:nvPr/>
          </p:nvSpPr>
          <p:spPr>
            <a:xfrm>
              <a:off x="7630718" y="2788157"/>
              <a:ext cx="752226" cy="353512"/>
            </a:xfrm>
            <a:custGeom>
              <a:avLst/>
              <a:pathLst>
                <a:path w="752226" h="353512">
                  <a:moveTo>
                    <a:pt x="752226" y="353512"/>
                  </a:moveTo>
                  <a:lnTo>
                    <a:pt x="0" y="0"/>
                  </a:lnTo>
                </a:path>
              </a:pathLst>
            </a:custGeom>
          </p:spPr>
          <p:txBody>
            <a:bodyPr/>
            <a:lstStyle/>
            <a:p/>
          </p:txBody>
        </p:sp>
        <p:sp>
          <p:nvSpPr>
            <p:cNvPr id="58" name="pl58"/>
            <p:cNvSpPr/>
            <p:nvPr/>
          </p:nvSpPr>
          <p:spPr>
            <a:xfrm>
              <a:off x="7628187" y="2884776"/>
              <a:ext cx="724587" cy="516374"/>
            </a:xfrm>
            <a:custGeom>
              <a:avLst/>
              <a:pathLst>
                <a:path w="724587" h="516374">
                  <a:moveTo>
                    <a:pt x="724587" y="516374"/>
                  </a:moveTo>
                  <a:lnTo>
                    <a:pt x="0" y="0"/>
                  </a:lnTo>
                </a:path>
              </a:pathLst>
            </a:custGeom>
          </p:spPr>
          <p:txBody>
            <a:bodyPr/>
            <a:lstStyle/>
            <a:p/>
          </p:txBody>
        </p:sp>
        <p:sp>
          <p:nvSpPr>
            <p:cNvPr id="59" name="pg59"/>
            <p:cNvSpPr/>
            <p:nvPr/>
          </p:nvSpPr>
          <p:spPr>
            <a:xfrm>
              <a:off x="8314365" y="7035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450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1" name="pg61"/>
            <p:cNvSpPr/>
            <p:nvPr/>
          </p:nvSpPr>
          <p:spPr>
            <a:xfrm>
              <a:off x="8260004" y="9669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98980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3" name="pg63"/>
            <p:cNvSpPr/>
            <p:nvPr/>
          </p:nvSpPr>
          <p:spPr>
            <a:xfrm>
              <a:off x="8368515" y="149065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53219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5" name="pg65"/>
            <p:cNvSpPr/>
            <p:nvPr/>
          </p:nvSpPr>
          <p:spPr>
            <a:xfrm>
              <a:off x="8332362" y="122778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26932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7" name="pg67"/>
            <p:cNvSpPr/>
            <p:nvPr/>
          </p:nvSpPr>
          <p:spPr>
            <a:xfrm>
              <a:off x="8290122" y="175062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9216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90%</a:t>
              </a:r>
            </a:p>
          </p:txBody>
        </p:sp>
        <p:sp>
          <p:nvSpPr>
            <p:cNvPr id="69" name="pg69"/>
            <p:cNvSpPr/>
            <p:nvPr/>
          </p:nvSpPr>
          <p:spPr>
            <a:xfrm>
              <a:off x="8290281" y="201321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0547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71" name="pg71"/>
            <p:cNvSpPr/>
            <p:nvPr/>
          </p:nvSpPr>
          <p:spPr>
            <a:xfrm>
              <a:off x="8223851" y="227500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31654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3" name="pg73"/>
            <p:cNvSpPr/>
            <p:nvPr/>
          </p:nvSpPr>
          <p:spPr>
            <a:xfrm>
              <a:off x="8356446" y="253439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759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75" name="pg75"/>
            <p:cNvSpPr/>
            <p:nvPr/>
          </p:nvSpPr>
          <p:spPr>
            <a:xfrm>
              <a:off x="8290281" y="280025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4179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77%</a:t>
              </a:r>
            </a:p>
          </p:txBody>
        </p:sp>
        <p:sp>
          <p:nvSpPr>
            <p:cNvPr id="77" name="pg77"/>
            <p:cNvSpPr/>
            <p:nvPr/>
          </p:nvSpPr>
          <p:spPr>
            <a:xfrm>
              <a:off x="8314365" y="30637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1052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79" name="pg79"/>
            <p:cNvSpPr/>
            <p:nvPr/>
          </p:nvSpPr>
          <p:spPr>
            <a:xfrm>
              <a:off x="8284194" y="332399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36553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67224" y="401416"/>
              <a:ext cx="28971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Zambia,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(58%), followed by MCV2 (77%).
Coverage of 7 vaccines increased (DTP3, HepB3, Hib3, IPV1, MCV2, PcV3 and Polio3) and 3 vaccines decreased (MCV1, RotaC and Rubella) compared to respective coverage in 2019.
Coverage of 9 vaccines increased (DTP3, HPVc, HepB3, Hib3, IPV1, MCV1, MCV2, PcV3 and Rubella), 1 vaccine decreased (Polio3), and 1 vaccine was the same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0082" y="887626"/>
              <a:ext cx="722164" cy="0"/>
            </a:xfrm>
            <a:custGeom>
              <a:avLst/>
              <a:pathLst>
                <a:path w="722164" h="0">
                  <a:moveTo>
                    <a:pt x="0" y="0"/>
                  </a:moveTo>
                  <a:lnTo>
                    <a:pt x="361082" y="0"/>
                  </a:lnTo>
                  <a:lnTo>
                    <a:pt x="433298"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1266641"/>
              <a:ext cx="722164" cy="0"/>
            </a:xfrm>
            <a:custGeom>
              <a:avLst/>
              <a:pathLst>
                <a:path w="722164" h="0">
                  <a:moveTo>
                    <a:pt x="0" y="0"/>
                  </a:moveTo>
                  <a:lnTo>
                    <a:pt x="433298" y="0"/>
                  </a:lnTo>
                  <a:lnTo>
                    <a:pt x="433298" y="0"/>
                  </a:lnTo>
                  <a:lnTo>
                    <a:pt x="433298" y="0"/>
                  </a:lnTo>
                  <a:lnTo>
                    <a:pt x="433298"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1645655"/>
              <a:ext cx="577731" cy="0"/>
            </a:xfrm>
            <a:custGeom>
              <a:avLst/>
              <a:pathLst>
                <a:path w="577731" h="0">
                  <a:moveTo>
                    <a:pt x="0" y="0"/>
                  </a:moveTo>
                  <a:lnTo>
                    <a:pt x="288865"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024670"/>
              <a:ext cx="577731" cy="0"/>
            </a:xfrm>
            <a:custGeom>
              <a:avLst/>
              <a:pathLst>
                <a:path w="577731" h="0">
                  <a:moveTo>
                    <a:pt x="0" y="0"/>
                  </a:moveTo>
                  <a:lnTo>
                    <a:pt x="288865"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2403685"/>
              <a:ext cx="577731" cy="0"/>
            </a:xfrm>
            <a:custGeom>
              <a:avLst/>
              <a:pathLst>
                <a:path w="577731" h="0">
                  <a:moveTo>
                    <a:pt x="0" y="0"/>
                  </a:moveTo>
                  <a:lnTo>
                    <a:pt x="288865"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6763485" y="2782699"/>
              <a:ext cx="1011029" cy="0"/>
            </a:xfrm>
            <a:custGeom>
              <a:avLst/>
              <a:pathLst>
                <a:path w="1011029" h="0">
                  <a:moveTo>
                    <a:pt x="0" y="0"/>
                  </a:moveTo>
                  <a:lnTo>
                    <a:pt x="288865" y="0"/>
                  </a:lnTo>
                  <a:lnTo>
                    <a:pt x="361082" y="0"/>
                  </a:lnTo>
                  <a:lnTo>
                    <a:pt x="505514" y="0"/>
                  </a:lnTo>
                  <a:lnTo>
                    <a:pt x="794380"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7485650" y="3161714"/>
              <a:ext cx="938813" cy="0"/>
            </a:xfrm>
            <a:custGeom>
              <a:avLst/>
              <a:pathLst>
                <a:path w="938813" h="0">
                  <a:moveTo>
                    <a:pt x="0" y="0"/>
                  </a:moveTo>
                  <a:lnTo>
                    <a:pt x="361082" y="0"/>
                  </a:lnTo>
                  <a:lnTo>
                    <a:pt x="361082" y="0"/>
                  </a:lnTo>
                  <a:lnTo>
                    <a:pt x="505514" y="0"/>
                  </a:lnTo>
                  <a:lnTo>
                    <a:pt x="722164"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6474620" y="3540728"/>
              <a:ext cx="577731" cy="0"/>
            </a:xfrm>
            <a:custGeom>
              <a:avLst/>
              <a:pathLst>
                <a:path w="577731" h="0">
                  <a:moveTo>
                    <a:pt x="0" y="0"/>
                  </a:moveTo>
                  <a:lnTo>
                    <a:pt x="0" y="0"/>
                  </a:lnTo>
                  <a:lnTo>
                    <a:pt x="72216" y="0"/>
                  </a:lnTo>
                  <a:lnTo>
                    <a:pt x="72216" y="0"/>
                  </a:lnTo>
                  <a:lnTo>
                    <a:pt x="72216"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7630082" y="3919743"/>
              <a:ext cx="433298" cy="0"/>
            </a:xfrm>
            <a:custGeom>
              <a:avLst/>
              <a:pathLst>
                <a:path w="433298" h="0">
                  <a:moveTo>
                    <a:pt x="0" y="0"/>
                  </a:moveTo>
                  <a:lnTo>
                    <a:pt x="144432" y="0"/>
                  </a:lnTo>
                  <a:lnTo>
                    <a:pt x="144432"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7485650" y="4298757"/>
              <a:ext cx="794380" cy="0"/>
            </a:xfrm>
            <a:custGeom>
              <a:avLst/>
              <a:pathLst>
                <a:path w="794380" h="0">
                  <a:moveTo>
                    <a:pt x="0" y="0"/>
                  </a:moveTo>
                  <a:lnTo>
                    <a:pt x="288865" y="0"/>
                  </a:lnTo>
                  <a:lnTo>
                    <a:pt x="433298" y="0"/>
                  </a:lnTo>
                  <a:lnTo>
                    <a:pt x="505514" y="0"/>
                  </a:lnTo>
                  <a:lnTo>
                    <a:pt x="577731" y="0"/>
                  </a:lnTo>
                  <a:lnTo>
                    <a:pt x="794380" y="0"/>
                  </a:lnTo>
                </a:path>
              </a:pathLst>
            </a:custGeom>
            <a:ln w="116535" cap="flat">
              <a:solidFill>
                <a:srgbClr val="E8E8E8">
                  <a:alpha val="100000"/>
                </a:srgbClr>
              </a:solidFill>
              <a:prstDash val="solid"/>
              <a:round/>
            </a:ln>
          </p:spPr>
          <p:txBody>
            <a:bodyPr/>
            <a:lstStyle/>
            <a:p/>
          </p:txBody>
        </p:sp>
        <p:sp>
          <p:nvSpPr>
            <p:cNvPr id="31" name="pl31"/>
            <p:cNvSpPr/>
            <p:nvPr/>
          </p:nvSpPr>
          <p:spPr>
            <a:xfrm>
              <a:off x="7485650" y="4677772"/>
              <a:ext cx="938813" cy="0"/>
            </a:xfrm>
            <a:custGeom>
              <a:avLst/>
              <a:pathLst>
                <a:path w="938813" h="0">
                  <a:moveTo>
                    <a:pt x="0" y="0"/>
                  </a:moveTo>
                  <a:lnTo>
                    <a:pt x="361082" y="0"/>
                  </a:lnTo>
                  <a:lnTo>
                    <a:pt x="361082" y="0"/>
                  </a:lnTo>
                  <a:lnTo>
                    <a:pt x="505514" y="0"/>
                  </a:lnTo>
                  <a:lnTo>
                    <a:pt x="722164" y="0"/>
                  </a:lnTo>
                  <a:lnTo>
                    <a:pt x="938813" y="0"/>
                  </a:lnTo>
                </a:path>
              </a:pathLst>
            </a:custGeom>
            <a:ln w="116535" cap="flat">
              <a:solidFill>
                <a:srgbClr val="E8E8E8">
                  <a:alpha val="100000"/>
                </a:srgbClr>
              </a:solidFill>
              <a:prstDash val="solid"/>
              <a:round/>
            </a:ln>
          </p:spPr>
          <p:txBody>
            <a:bodyPr/>
            <a:lstStyle/>
            <a:p/>
          </p:txBody>
        </p:sp>
        <p:sp>
          <p:nvSpPr>
            <p:cNvPr id="32" name="pl32"/>
            <p:cNvSpPr/>
            <p:nvPr/>
          </p:nvSpPr>
          <p:spPr>
            <a:xfrm>
              <a:off x="5102508" y="5056787"/>
              <a:ext cx="2888656" cy="0"/>
            </a:xfrm>
            <a:custGeom>
              <a:avLst/>
              <a:pathLst>
                <a:path w="2888656" h="0">
                  <a:moveTo>
                    <a:pt x="0" y="0"/>
                  </a:moveTo>
                  <a:lnTo>
                    <a:pt x="577731" y="0"/>
                  </a:lnTo>
                  <a:lnTo>
                    <a:pt x="577731" y="0"/>
                  </a:lnTo>
                  <a:lnTo>
                    <a:pt x="2672007" y="0"/>
                  </a:lnTo>
                  <a:lnTo>
                    <a:pt x="2672007" y="0"/>
                  </a:lnTo>
                  <a:lnTo>
                    <a:pt x="2888656" y="0"/>
                  </a:lnTo>
                </a:path>
              </a:pathLst>
            </a:custGeom>
            <a:ln w="116535" cap="flat">
              <a:solidFill>
                <a:srgbClr val="E8E8E8">
                  <a:alpha val="100000"/>
                </a:srgbClr>
              </a:solidFill>
              <a:prstDash val="solid"/>
              <a:round/>
            </a:ln>
          </p:spPr>
          <p:txBody>
            <a:bodyPr/>
            <a:lstStyle/>
            <a:p/>
          </p:txBody>
        </p:sp>
        <p:sp>
          <p:nvSpPr>
            <p:cNvPr id="33" name="pt33"/>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533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75898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2006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09800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6757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6757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89479"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928397"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1726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0061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92839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70071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989583"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1174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8396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48406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48406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98958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85618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1174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0061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85618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5046"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2288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61747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61747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868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Zambia,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(94%) and 2023 (94%). DTP1 coverage remained the same in 2024 (94%) compared to 2023, and was the same as in 2019. In 2019-2024, DTP1 coverage was at it's lowest level in 2020 (88%).
In 2023, 5 vaccines had lower coverage than in 2019.
In 2024, 4 vaccines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1483505"/>
              <a:ext cx="5400786" cy="1884704"/>
            </a:xfrm>
            <a:custGeom>
              <a:avLst/>
              <a:pathLst>
                <a:path w="5400786" h="1884704">
                  <a:moveTo>
                    <a:pt x="0" y="0"/>
                  </a:moveTo>
                  <a:lnTo>
                    <a:pt x="1080157" y="890951"/>
                  </a:lnTo>
                  <a:lnTo>
                    <a:pt x="2160314" y="1884704"/>
                  </a:lnTo>
                  <a:lnTo>
                    <a:pt x="3240471" y="1130822"/>
                  </a:lnTo>
                  <a:lnTo>
                    <a:pt x="4320628" y="1473496"/>
                  </a:lnTo>
                  <a:lnTo>
                    <a:pt x="5400786" y="1336427"/>
                  </a:lnTo>
                </a:path>
              </a:pathLst>
            </a:custGeom>
            <a:ln w="29811" cap="flat">
              <a:solidFill>
                <a:srgbClr val="FF0000">
                  <a:alpha val="100000"/>
                </a:srgbClr>
              </a:solidFill>
              <a:prstDash val="solid"/>
              <a:round/>
            </a:ln>
          </p:spPr>
          <p:txBody>
            <a:bodyPr/>
            <a:lstStyle/>
            <a:p/>
          </p:txBody>
        </p:sp>
        <p:sp>
          <p:nvSpPr>
            <p:cNvPr id="24" name="pl24"/>
            <p:cNvSpPr/>
            <p:nvPr/>
          </p:nvSpPr>
          <p:spPr>
            <a:xfrm>
              <a:off x="3295569" y="2545793"/>
              <a:ext cx="4320628" cy="1199357"/>
            </a:xfrm>
            <a:custGeom>
              <a:avLst/>
              <a:pathLst>
                <a:path w="4320628" h="1199357">
                  <a:moveTo>
                    <a:pt x="0" y="0"/>
                  </a:moveTo>
                  <a:lnTo>
                    <a:pt x="1080157" y="1199357"/>
                  </a:lnTo>
                  <a:lnTo>
                    <a:pt x="2160314" y="1028020"/>
                  </a:lnTo>
                  <a:lnTo>
                    <a:pt x="3240471" y="411208"/>
                  </a:lnTo>
                  <a:lnTo>
                    <a:pt x="4320628" y="274138"/>
                  </a:lnTo>
                </a:path>
              </a:pathLst>
            </a:custGeom>
            <a:ln w="29811" cap="flat">
              <a:solidFill>
                <a:srgbClr val="0058AB">
                  <a:alpha val="100000"/>
                </a:srgbClr>
              </a:solidFill>
              <a:prstDash val="solid"/>
              <a:round/>
            </a:ln>
          </p:spPr>
          <p:txBody>
            <a:bodyPr/>
            <a:lstStyle/>
            <a:p/>
          </p:txBody>
        </p:sp>
        <p:sp>
          <p:nvSpPr>
            <p:cNvPr id="25" name="pt25"/>
            <p:cNvSpPr/>
            <p:nvPr/>
          </p:nvSpPr>
          <p:spPr>
            <a:xfrm>
              <a:off x="2190586"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37" name="tx37"/>
            <p:cNvSpPr/>
            <p:nvPr/>
          </p:nvSpPr>
          <p:spPr>
            <a:xfrm>
              <a:off x="4375727"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38" name="tx38"/>
            <p:cNvSpPr/>
            <p:nvPr/>
          </p:nvSpPr>
          <p:spPr>
            <a:xfrm>
              <a:off x="5455884"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39" name="tx39"/>
            <p:cNvSpPr/>
            <p:nvPr/>
          </p:nvSpPr>
          <p:spPr>
            <a:xfrm>
              <a:off x="6536041"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0" name="tx40"/>
            <p:cNvSpPr/>
            <p:nvPr/>
          </p:nvSpPr>
          <p:spPr>
            <a:xfrm>
              <a:off x="7616198"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1" name="tx41"/>
            <p:cNvSpPr/>
            <p:nvPr/>
          </p:nvSpPr>
          <p:spPr>
            <a:xfrm>
              <a:off x="2215412"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2" name="tx42"/>
            <p:cNvSpPr/>
            <p:nvPr/>
          </p:nvSpPr>
          <p:spPr>
            <a:xfrm>
              <a:off x="3295569"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43" name="tx43"/>
            <p:cNvSpPr/>
            <p:nvPr/>
          </p:nvSpPr>
          <p:spPr>
            <a:xfrm>
              <a:off x="4375727"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4" name="tx44"/>
            <p:cNvSpPr/>
            <p:nvPr/>
          </p:nvSpPr>
          <p:spPr>
            <a:xfrm>
              <a:off x="5455884"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45" name="tx45"/>
            <p:cNvSpPr/>
            <p:nvPr/>
          </p:nvSpPr>
          <p:spPr>
            <a:xfrm>
              <a:off x="6536041"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46" name="tx46"/>
            <p:cNvSpPr/>
            <p:nvPr/>
          </p:nvSpPr>
          <p:spPr>
            <a:xfrm>
              <a:off x="7616198"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pl48"/>
            <p:cNvSpPr/>
            <p:nvPr/>
          </p:nvSpPr>
          <p:spPr>
            <a:xfrm>
              <a:off x="653604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625584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614127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4" name="tx54"/>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5" name="tx55"/>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6" name="tx56"/>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7" name="tx57"/>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 name="tx6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 name="tx6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 name="tx6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 name="tx6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 name="tx6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 name="tx6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7" name="pl6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8" name="tx6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9" name="tx6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0" name="tx70"/>
            <p:cNvSpPr/>
            <p:nvPr/>
          </p:nvSpPr>
          <p:spPr>
            <a:xfrm>
              <a:off x="757200" y="398022"/>
              <a:ext cx="53668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Zambia, 2019-2024</a:t>
              </a:r>
            </a:p>
          </p:txBody>
        </p:sp>
        <p:sp>
          <p:nvSpPr>
            <p:cNvPr id="71" name="tx7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2" name="tx7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Zambia was 2019.
In 2024, first dose (HPV1) programme coverage among girls was 60% and last dose (HPVc) programme coverage was 60%.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680892"/>
            </a:xfrm>
            <a:custGeom>
              <a:avLst/>
              <a:pathLst>
                <a:path w="6444618" h="680892">
                  <a:moveTo>
                    <a:pt x="0" y="400525"/>
                  </a:moveTo>
                  <a:lnTo>
                    <a:pt x="268525" y="400525"/>
                  </a:lnTo>
                  <a:lnTo>
                    <a:pt x="537051" y="440577"/>
                  </a:lnTo>
                  <a:lnTo>
                    <a:pt x="805577" y="480630"/>
                  </a:lnTo>
                  <a:lnTo>
                    <a:pt x="1074103" y="480630"/>
                  </a:lnTo>
                  <a:lnTo>
                    <a:pt x="1342628" y="520682"/>
                  </a:lnTo>
                  <a:lnTo>
                    <a:pt x="1611154" y="560735"/>
                  </a:lnTo>
                  <a:lnTo>
                    <a:pt x="1879680" y="600787"/>
                  </a:lnTo>
                  <a:lnTo>
                    <a:pt x="2148206" y="320420"/>
                  </a:lnTo>
                  <a:lnTo>
                    <a:pt x="2416732" y="40052"/>
                  </a:lnTo>
                  <a:lnTo>
                    <a:pt x="2685257" y="480630"/>
                  </a:lnTo>
                  <a:lnTo>
                    <a:pt x="2953783" y="560735"/>
                  </a:lnTo>
                  <a:lnTo>
                    <a:pt x="3222309" y="680892"/>
                  </a:lnTo>
                  <a:lnTo>
                    <a:pt x="3490835" y="640840"/>
                  </a:lnTo>
                  <a:lnTo>
                    <a:pt x="3759360" y="360472"/>
                  </a:lnTo>
                  <a:lnTo>
                    <a:pt x="4027886" y="200262"/>
                  </a:lnTo>
                  <a:lnTo>
                    <a:pt x="4296412" y="0"/>
                  </a:lnTo>
                  <a:lnTo>
                    <a:pt x="4564938" y="40052"/>
                  </a:lnTo>
                  <a:lnTo>
                    <a:pt x="4833464" y="200262"/>
                  </a:lnTo>
                  <a:lnTo>
                    <a:pt x="5101989" y="280367"/>
                  </a:lnTo>
                  <a:lnTo>
                    <a:pt x="5370515" y="440577"/>
                  </a:lnTo>
                  <a:lnTo>
                    <a:pt x="5639041" y="160210"/>
                  </a:lnTo>
                  <a:lnTo>
                    <a:pt x="5907567" y="120157"/>
                  </a:lnTo>
                  <a:lnTo>
                    <a:pt x="6176092" y="200262"/>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962739"/>
              <a:ext cx="2685257" cy="1762310"/>
            </a:xfrm>
            <a:custGeom>
              <a:avLst/>
              <a:pathLst>
                <a:path w="2685257" h="1762310">
                  <a:moveTo>
                    <a:pt x="0" y="1762310"/>
                  </a:moveTo>
                  <a:lnTo>
                    <a:pt x="268525" y="1201575"/>
                  </a:lnTo>
                  <a:lnTo>
                    <a:pt x="537051" y="760997"/>
                  </a:lnTo>
                  <a:lnTo>
                    <a:pt x="805577" y="520682"/>
                  </a:lnTo>
                  <a:lnTo>
                    <a:pt x="1074103" y="440577"/>
                  </a:lnTo>
                  <a:lnTo>
                    <a:pt x="1342628" y="280367"/>
                  </a:lnTo>
                  <a:lnTo>
                    <a:pt x="1611154" y="320420"/>
                  </a:lnTo>
                  <a:lnTo>
                    <a:pt x="1879680" y="320420"/>
                  </a:lnTo>
                  <a:lnTo>
                    <a:pt x="2148206" y="280367"/>
                  </a:lnTo>
                  <a:lnTo>
                    <a:pt x="2416732" y="280367"/>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281846"/>
              <a:ext cx="2685257" cy="680892"/>
            </a:xfrm>
            <a:custGeom>
              <a:avLst/>
              <a:pathLst>
                <a:path w="2685257" h="680892">
                  <a:moveTo>
                    <a:pt x="0" y="680892"/>
                  </a:moveTo>
                  <a:lnTo>
                    <a:pt x="268525" y="520682"/>
                  </a:lnTo>
                  <a:lnTo>
                    <a:pt x="537051" y="0"/>
                  </a:lnTo>
                  <a:lnTo>
                    <a:pt x="805577" y="0"/>
                  </a:lnTo>
                  <a:lnTo>
                    <a:pt x="1074103" y="160210"/>
                  </a:lnTo>
                  <a:lnTo>
                    <a:pt x="1342628" y="200262"/>
                  </a:lnTo>
                  <a:lnTo>
                    <a:pt x="1611154" y="360472"/>
                  </a:lnTo>
                  <a:lnTo>
                    <a:pt x="1879680" y="200262"/>
                  </a:lnTo>
                  <a:lnTo>
                    <a:pt x="2148206" y="280367"/>
                  </a:lnTo>
                  <a:lnTo>
                    <a:pt x="2416732" y="280367"/>
                  </a:lnTo>
                  <a:lnTo>
                    <a:pt x="2685257" y="120157"/>
                  </a:lnTo>
                </a:path>
              </a:pathLst>
            </a:custGeom>
            <a:ln w="27101" cap="flat">
              <a:solidFill>
                <a:srgbClr val="00BFC4">
                  <a:alpha val="100000"/>
                </a:srgbClr>
              </a:solidFill>
              <a:prstDash val="solid"/>
              <a:round/>
            </a:ln>
          </p:spPr>
          <p:txBody>
            <a:bodyPr/>
            <a:lstStyle/>
            <a:p/>
          </p:txBody>
        </p:sp>
        <p:sp>
          <p:nvSpPr>
            <p:cNvPr id="29" name="pl29"/>
            <p:cNvSpPr/>
            <p:nvPr/>
          </p:nvSpPr>
          <p:spPr>
            <a:xfrm>
              <a:off x="6818794" y="2323212"/>
              <a:ext cx="1074103" cy="1401838"/>
            </a:xfrm>
            <a:custGeom>
              <a:avLst/>
              <a:pathLst>
                <a:path w="1074103" h="1401838">
                  <a:moveTo>
                    <a:pt x="0" y="0"/>
                  </a:moveTo>
                  <a:lnTo>
                    <a:pt x="268525" y="1401838"/>
                  </a:lnTo>
                  <a:lnTo>
                    <a:pt x="537051" y="1201575"/>
                  </a:lnTo>
                  <a:lnTo>
                    <a:pt x="805577" y="480630"/>
                  </a:lnTo>
                  <a:lnTo>
                    <a:pt x="1074103" y="32042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052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039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368667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192436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22848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408446"/>
              <a:ext cx="254087" cy="113364"/>
            </a:xfrm>
            <a:custGeom>
              <a:avLst/>
              <a:pathLst>
                <a:path w="254087" h="113364">
                  <a:moveTo>
                    <a:pt x="254087" y="113364"/>
                  </a:moveTo>
                  <a:lnTo>
                    <a:pt x="0" y="0"/>
                  </a:lnTo>
                </a:path>
              </a:pathLst>
            </a:custGeom>
          </p:spPr>
          <p:txBody>
            <a:bodyPr/>
            <a:lstStyle/>
            <a:p/>
          </p:txBody>
        </p:sp>
        <p:sp>
          <p:nvSpPr>
            <p:cNvPr id="40" name="pl40"/>
            <p:cNvSpPr/>
            <p:nvPr/>
          </p:nvSpPr>
          <p:spPr>
            <a:xfrm>
              <a:off x="7907870" y="1292876"/>
              <a:ext cx="253552" cy="103042"/>
            </a:xfrm>
            <a:custGeom>
              <a:avLst/>
              <a:pathLst>
                <a:path w="253552" h="103042">
                  <a:moveTo>
                    <a:pt x="253552" y="0"/>
                  </a:moveTo>
                  <a:lnTo>
                    <a:pt x="0" y="103042"/>
                  </a:lnTo>
                </a:path>
              </a:pathLst>
            </a:custGeom>
          </p:spPr>
          <p:txBody>
            <a:bodyPr/>
            <a:lstStyle/>
            <a:p/>
          </p:txBody>
        </p:sp>
        <p:sp>
          <p:nvSpPr>
            <p:cNvPr id="41" name="pl41"/>
            <p:cNvSpPr/>
            <p:nvPr/>
          </p:nvSpPr>
          <p:spPr>
            <a:xfrm>
              <a:off x="7911730" y="1962736"/>
              <a:ext cx="249692" cy="2"/>
            </a:xfrm>
            <a:custGeom>
              <a:avLst/>
              <a:pathLst>
                <a:path w="249692" h="2">
                  <a:moveTo>
                    <a:pt x="249692" y="0"/>
                  </a:moveTo>
                  <a:lnTo>
                    <a:pt x="0" y="2"/>
                  </a:lnTo>
                </a:path>
              </a:pathLst>
            </a:custGeom>
          </p:spPr>
          <p:txBody>
            <a:bodyPr/>
            <a:lstStyle/>
            <a:p/>
          </p:txBody>
        </p:sp>
        <p:sp>
          <p:nvSpPr>
            <p:cNvPr id="42" name="pl42"/>
            <p:cNvSpPr/>
            <p:nvPr/>
          </p:nvSpPr>
          <p:spPr>
            <a:xfrm>
              <a:off x="7911730" y="2643632"/>
              <a:ext cx="249692" cy="4"/>
            </a:xfrm>
            <a:custGeom>
              <a:avLst/>
              <a:pathLst>
                <a:path w="249692" h="4">
                  <a:moveTo>
                    <a:pt x="249692" y="4"/>
                  </a:moveTo>
                  <a:lnTo>
                    <a:pt x="0" y="0"/>
                  </a:lnTo>
                </a:path>
              </a:pathLst>
            </a:custGeom>
          </p:spPr>
          <p:txBody>
            <a:bodyPr/>
            <a:lstStyle/>
            <a:p/>
          </p:txBody>
        </p:sp>
        <p:sp>
          <p:nvSpPr>
            <p:cNvPr id="43" name="pg43"/>
            <p:cNvSpPr/>
            <p:nvPr/>
          </p:nvSpPr>
          <p:spPr>
            <a:xfrm>
              <a:off x="8092843" y="145327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9411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18065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2149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7" name="pg47"/>
            <p:cNvSpPr/>
            <p:nvPr/>
          </p:nvSpPr>
          <p:spPr>
            <a:xfrm>
              <a:off x="8092843" y="18717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125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77%</a:t>
              </a:r>
            </a:p>
          </p:txBody>
        </p:sp>
        <p:sp>
          <p:nvSpPr>
            <p:cNvPr id="49" name="pg49"/>
            <p:cNvSpPr/>
            <p:nvPr/>
          </p:nvSpPr>
          <p:spPr>
            <a:xfrm>
              <a:off x="8092843" y="255265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5934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51" name="pg51"/>
            <p:cNvSpPr/>
            <p:nvPr/>
          </p:nvSpPr>
          <p:spPr>
            <a:xfrm>
              <a:off x="1513608" y="14552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328" y="14990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53" name="pg53"/>
            <p:cNvSpPr/>
            <p:nvPr/>
          </p:nvSpPr>
          <p:spPr>
            <a:xfrm>
              <a:off x="4911389" y="37303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957109" y="37741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33</a:t>
              </a:r>
            </a:p>
          </p:txBody>
        </p:sp>
        <p:sp>
          <p:nvSpPr>
            <p:cNvPr id="55" name="pg55"/>
            <p:cNvSpPr/>
            <p:nvPr/>
          </p:nvSpPr>
          <p:spPr>
            <a:xfrm>
              <a:off x="5270762" y="177676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6482" y="18236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77</a:t>
              </a:r>
            </a:p>
          </p:txBody>
        </p:sp>
        <p:sp>
          <p:nvSpPr>
            <p:cNvPr id="57" name="pg57"/>
            <p:cNvSpPr/>
            <p:nvPr/>
          </p:nvSpPr>
          <p:spPr>
            <a:xfrm>
              <a:off x="6523830" y="23277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569550" y="23715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45292" y="580629"/>
              <a:ext cx="358764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Zambia,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Zambia has all 4 of the  SDG vaccines.
In 2024, Zambia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94% between 2023 and 2024.
• DTP3 coverage increased 1 percentage point from 90% in 2023 to 91% in 2024.
• There were there were &lt;1,000 more zero-dose children in 2024. This leaves 41,000 children without vaccination, vulnerable to vaccine-preventable diseases and a further 20,000 with incomplete protection.
• Zambia accounted for 1.4% of zero-dose children in Eastern and Southern Africa (ESAR) and 0.3% of zero-dose children globally.
• MCV1 coverage increased 5 percentage points from 83% in 2023 to 88% in 2024. There were 81,000 children who missed out on the first measles vaccination.
• MCV2 coverage increased 7 percentage points from 70% in 2023 to 77% in 2024.
• Last dose coverage of HPV vaccination (HPVc) among girls increased from 56% to 60%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week</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Zambia,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Zambia.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(1.75m)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(0.75m)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DAPMHHIV-502652578-1605491</_dlc_DocId>
    <_dlc_DocIdUrl xmlns="9e17fbd9-fb4c-4d20-9ec4-18aa77a91b0d">
      <Url>https://unicef.sharepoint.com/teams/DAPM-Health-HIV/_layouts/15/DocIdRedir.aspx?ID=DAPMHHIV-502652578-1605491</Url>
      <Description>DAPMHHIV-502652578-1605491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5ca041a2-f7e3-42bb-967f-e4f36255f08b</vt:lpwstr>
  </property>
  <property fmtid="{D5CDD505-2E9C-101B-9397-08002B2CF9AE}" pid="4" name="MediaServiceImageTags">
    <vt:lpwstr/>
  </property>
</Properties>
</file>