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984e30583c03bff13881b14c701f6dce966d15d.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717640"/>
              <a:ext cx="6444618" cy="1436498"/>
            </a:xfrm>
            <a:custGeom>
              <a:avLst/>
              <a:pathLst>
                <a:path w="6444618" h="1436498">
                  <a:moveTo>
                    <a:pt x="0" y="39902"/>
                  </a:moveTo>
                  <a:lnTo>
                    <a:pt x="268525" y="79805"/>
                  </a:lnTo>
                  <a:lnTo>
                    <a:pt x="537051" y="678346"/>
                  </a:lnTo>
                  <a:lnTo>
                    <a:pt x="805577" y="478832"/>
                  </a:lnTo>
                  <a:lnTo>
                    <a:pt x="1074103" y="0"/>
                  </a:lnTo>
                  <a:lnTo>
                    <a:pt x="1342628" y="39902"/>
                  </a:lnTo>
                  <a:lnTo>
                    <a:pt x="1611154" y="119708"/>
                  </a:lnTo>
                  <a:lnTo>
                    <a:pt x="1879680" y="39902"/>
                  </a:lnTo>
                  <a:lnTo>
                    <a:pt x="2148206" y="159610"/>
                  </a:lnTo>
                  <a:lnTo>
                    <a:pt x="2416732" y="199513"/>
                  </a:lnTo>
                  <a:lnTo>
                    <a:pt x="2685257" y="199513"/>
                  </a:lnTo>
                  <a:lnTo>
                    <a:pt x="2953783" y="399027"/>
                  </a:lnTo>
                  <a:lnTo>
                    <a:pt x="3222309" y="478832"/>
                  </a:lnTo>
                  <a:lnTo>
                    <a:pt x="3490835" y="399027"/>
                  </a:lnTo>
                  <a:lnTo>
                    <a:pt x="3759360" y="478832"/>
                  </a:lnTo>
                  <a:lnTo>
                    <a:pt x="4027886" y="758151"/>
                  </a:lnTo>
                  <a:lnTo>
                    <a:pt x="4296412" y="877859"/>
                  </a:lnTo>
                  <a:lnTo>
                    <a:pt x="4564938" y="997568"/>
                  </a:lnTo>
                  <a:lnTo>
                    <a:pt x="4833464" y="1157178"/>
                  </a:lnTo>
                  <a:lnTo>
                    <a:pt x="5101989" y="957665"/>
                  </a:lnTo>
                  <a:lnTo>
                    <a:pt x="5370515" y="997568"/>
                  </a:lnTo>
                  <a:lnTo>
                    <a:pt x="5639041" y="877859"/>
                  </a:lnTo>
                  <a:lnTo>
                    <a:pt x="5907567" y="758151"/>
                  </a:lnTo>
                  <a:lnTo>
                    <a:pt x="6176092" y="1276887"/>
                  </a:lnTo>
                  <a:lnTo>
                    <a:pt x="6444618" y="1436498"/>
                  </a:lnTo>
                </a:path>
              </a:pathLst>
            </a:custGeom>
            <a:ln w="27101" cap="flat">
              <a:solidFill>
                <a:srgbClr val="F8766D">
                  <a:alpha val="100000"/>
                </a:srgbClr>
              </a:solidFill>
              <a:prstDash val="solid"/>
              <a:round/>
            </a:ln>
          </p:spPr>
          <p:txBody>
            <a:bodyPr/>
            <a:lstStyle/>
            <a:p/>
          </p:txBody>
        </p:sp>
        <p:sp>
          <p:nvSpPr>
            <p:cNvPr id="28" name="pl28"/>
            <p:cNvSpPr/>
            <p:nvPr/>
          </p:nvSpPr>
          <p:spPr>
            <a:xfrm>
              <a:off x="1448278" y="2116667"/>
              <a:ext cx="6444618" cy="1476400"/>
            </a:xfrm>
            <a:custGeom>
              <a:avLst/>
              <a:pathLst>
                <a:path w="6444618" h="1476400">
                  <a:moveTo>
                    <a:pt x="0" y="199513"/>
                  </a:moveTo>
                  <a:lnTo>
                    <a:pt x="268525" y="239416"/>
                  </a:lnTo>
                  <a:lnTo>
                    <a:pt x="537051" y="558638"/>
                  </a:lnTo>
                  <a:lnTo>
                    <a:pt x="805577" y="718249"/>
                  </a:lnTo>
                  <a:lnTo>
                    <a:pt x="1074103" y="279319"/>
                  </a:lnTo>
                  <a:lnTo>
                    <a:pt x="1342628" y="0"/>
                  </a:lnTo>
                  <a:lnTo>
                    <a:pt x="1611154" y="39902"/>
                  </a:lnTo>
                  <a:lnTo>
                    <a:pt x="1879680" y="0"/>
                  </a:lnTo>
                  <a:lnTo>
                    <a:pt x="2148206" y="39902"/>
                  </a:lnTo>
                  <a:lnTo>
                    <a:pt x="2416732" y="119708"/>
                  </a:lnTo>
                  <a:lnTo>
                    <a:pt x="2685257" y="119708"/>
                  </a:lnTo>
                  <a:lnTo>
                    <a:pt x="2953783" y="399027"/>
                  </a:lnTo>
                  <a:lnTo>
                    <a:pt x="3222309" y="478832"/>
                  </a:lnTo>
                  <a:lnTo>
                    <a:pt x="3490835" y="319221"/>
                  </a:lnTo>
                  <a:lnTo>
                    <a:pt x="3759360" y="359124"/>
                  </a:lnTo>
                  <a:lnTo>
                    <a:pt x="4027886" y="638443"/>
                  </a:lnTo>
                  <a:lnTo>
                    <a:pt x="4296412" y="638443"/>
                  </a:lnTo>
                  <a:lnTo>
                    <a:pt x="4564938" y="798054"/>
                  </a:lnTo>
                  <a:lnTo>
                    <a:pt x="4833464" y="997568"/>
                  </a:lnTo>
                  <a:lnTo>
                    <a:pt x="5101989" y="758151"/>
                  </a:lnTo>
                  <a:lnTo>
                    <a:pt x="5370515" y="877859"/>
                  </a:lnTo>
                  <a:lnTo>
                    <a:pt x="5639041" y="917762"/>
                  </a:lnTo>
                  <a:lnTo>
                    <a:pt x="5907567" y="837957"/>
                  </a:lnTo>
                  <a:lnTo>
                    <a:pt x="6176092" y="1316789"/>
                  </a:lnTo>
                  <a:lnTo>
                    <a:pt x="6444618" y="1476400"/>
                  </a:lnTo>
                </a:path>
              </a:pathLst>
            </a:custGeom>
            <a:ln w="27101" cap="flat">
              <a:solidFill>
                <a:srgbClr val="7CAE00">
                  <a:alpha val="100000"/>
                </a:srgbClr>
              </a:solidFill>
              <a:prstDash val="solid"/>
              <a:round/>
            </a:ln>
          </p:spPr>
          <p:txBody>
            <a:bodyPr/>
            <a:lstStyle/>
            <a:p/>
          </p:txBody>
        </p:sp>
        <p:sp>
          <p:nvSpPr>
            <p:cNvPr id="29" name="pl29"/>
            <p:cNvSpPr/>
            <p:nvPr/>
          </p:nvSpPr>
          <p:spPr>
            <a:xfrm>
              <a:off x="1448278" y="2316180"/>
              <a:ext cx="6444618" cy="1316789"/>
            </a:xfrm>
            <a:custGeom>
              <a:avLst/>
              <a:pathLst>
                <a:path w="6444618" h="1316789">
                  <a:moveTo>
                    <a:pt x="0" y="159610"/>
                  </a:moveTo>
                  <a:lnTo>
                    <a:pt x="268525" y="79805"/>
                  </a:lnTo>
                  <a:lnTo>
                    <a:pt x="537051" y="478832"/>
                  </a:lnTo>
                  <a:lnTo>
                    <a:pt x="805577" y="399027"/>
                  </a:lnTo>
                  <a:lnTo>
                    <a:pt x="1074103" y="0"/>
                  </a:lnTo>
                  <a:lnTo>
                    <a:pt x="1342628" y="39902"/>
                  </a:lnTo>
                  <a:lnTo>
                    <a:pt x="1611154" y="359124"/>
                  </a:lnTo>
                  <a:lnTo>
                    <a:pt x="1879680" y="119708"/>
                  </a:lnTo>
                  <a:lnTo>
                    <a:pt x="2148206" y="199513"/>
                  </a:lnTo>
                  <a:lnTo>
                    <a:pt x="2416732" y="359124"/>
                  </a:lnTo>
                  <a:lnTo>
                    <a:pt x="2685257" y="239416"/>
                  </a:lnTo>
                  <a:lnTo>
                    <a:pt x="2953783" y="319221"/>
                  </a:lnTo>
                  <a:lnTo>
                    <a:pt x="3222309" y="438929"/>
                  </a:lnTo>
                  <a:lnTo>
                    <a:pt x="3490835" y="239416"/>
                  </a:lnTo>
                  <a:lnTo>
                    <a:pt x="3759360" y="399027"/>
                  </a:lnTo>
                  <a:lnTo>
                    <a:pt x="4027886" y="518735"/>
                  </a:lnTo>
                  <a:lnTo>
                    <a:pt x="4296412" y="478832"/>
                  </a:lnTo>
                  <a:lnTo>
                    <a:pt x="4564938" y="718249"/>
                  </a:lnTo>
                  <a:lnTo>
                    <a:pt x="4833464" y="837957"/>
                  </a:lnTo>
                  <a:lnTo>
                    <a:pt x="5101989" y="798054"/>
                  </a:lnTo>
                  <a:lnTo>
                    <a:pt x="5370515" y="837957"/>
                  </a:lnTo>
                  <a:lnTo>
                    <a:pt x="5639041" y="917762"/>
                  </a:lnTo>
                  <a:lnTo>
                    <a:pt x="5907567" y="837957"/>
                  </a:lnTo>
                  <a:lnTo>
                    <a:pt x="6176092" y="1157178"/>
                  </a:lnTo>
                  <a:lnTo>
                    <a:pt x="6444618" y="1316789"/>
                  </a:lnTo>
                </a:path>
              </a:pathLst>
            </a:custGeom>
            <a:ln w="27101" cap="flat">
              <a:solidFill>
                <a:srgbClr val="00BFC4">
                  <a:alpha val="100000"/>
                </a:srgbClr>
              </a:solidFill>
              <a:prstDash val="solid"/>
              <a:round/>
            </a:ln>
          </p:spPr>
          <p:txBody>
            <a:bodyPr/>
            <a:lstStyle/>
            <a:p/>
          </p:txBody>
        </p:sp>
        <p:sp>
          <p:nvSpPr>
            <p:cNvPr id="30" name="pl30"/>
            <p:cNvSpPr/>
            <p:nvPr/>
          </p:nvSpPr>
          <p:spPr>
            <a:xfrm>
              <a:off x="2790907" y="3433457"/>
              <a:ext cx="5101989" cy="997568"/>
            </a:xfrm>
            <a:custGeom>
              <a:avLst/>
              <a:pathLst>
                <a:path w="5101989" h="997568">
                  <a:moveTo>
                    <a:pt x="0" y="997568"/>
                  </a:moveTo>
                  <a:lnTo>
                    <a:pt x="268525" y="798054"/>
                  </a:lnTo>
                  <a:lnTo>
                    <a:pt x="537051" y="558638"/>
                  </a:lnTo>
                  <a:lnTo>
                    <a:pt x="805577" y="438929"/>
                  </a:lnTo>
                  <a:lnTo>
                    <a:pt x="1074103" y="319221"/>
                  </a:lnTo>
                  <a:lnTo>
                    <a:pt x="1342628" y="119708"/>
                  </a:lnTo>
                  <a:lnTo>
                    <a:pt x="1611154" y="0"/>
                  </a:lnTo>
                  <a:lnTo>
                    <a:pt x="1879680" y="239416"/>
                  </a:lnTo>
                  <a:lnTo>
                    <a:pt x="2148206" y="0"/>
                  </a:lnTo>
                  <a:lnTo>
                    <a:pt x="2416732" y="159610"/>
                  </a:lnTo>
                  <a:lnTo>
                    <a:pt x="2685257" y="359124"/>
                  </a:lnTo>
                  <a:lnTo>
                    <a:pt x="2953783" y="79805"/>
                  </a:lnTo>
                  <a:lnTo>
                    <a:pt x="3222309" y="239416"/>
                  </a:lnTo>
                  <a:lnTo>
                    <a:pt x="3490835" y="279319"/>
                  </a:lnTo>
                  <a:lnTo>
                    <a:pt x="3759360" y="319221"/>
                  </a:lnTo>
                  <a:lnTo>
                    <a:pt x="4027886" y="399027"/>
                  </a:lnTo>
                  <a:lnTo>
                    <a:pt x="4296412" y="199513"/>
                  </a:lnTo>
                  <a:lnTo>
                    <a:pt x="4564938" y="159610"/>
                  </a:lnTo>
                  <a:lnTo>
                    <a:pt x="4833464" y="279319"/>
                  </a:lnTo>
                  <a:lnTo>
                    <a:pt x="5101989" y="23941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311576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355469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35945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6344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27780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439264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798" y="3084626"/>
              <a:ext cx="251625" cy="65136"/>
            </a:xfrm>
            <a:custGeom>
              <a:avLst/>
              <a:pathLst>
                <a:path w="251625" h="65136">
                  <a:moveTo>
                    <a:pt x="251625" y="0"/>
                  </a:moveTo>
                  <a:lnTo>
                    <a:pt x="0" y="65136"/>
                  </a:lnTo>
                </a:path>
              </a:pathLst>
            </a:custGeom>
          </p:spPr>
          <p:txBody>
            <a:bodyPr/>
            <a:lstStyle/>
            <a:p/>
          </p:txBody>
        </p:sp>
        <p:sp>
          <p:nvSpPr>
            <p:cNvPr id="41" name="pl41"/>
            <p:cNvSpPr/>
            <p:nvPr/>
          </p:nvSpPr>
          <p:spPr>
            <a:xfrm>
              <a:off x="7903798" y="3378349"/>
              <a:ext cx="257624" cy="206001"/>
            </a:xfrm>
            <a:custGeom>
              <a:avLst/>
              <a:pathLst>
                <a:path w="257624" h="206001">
                  <a:moveTo>
                    <a:pt x="257624" y="0"/>
                  </a:moveTo>
                  <a:lnTo>
                    <a:pt x="0" y="206001"/>
                  </a:lnTo>
                </a:path>
              </a:pathLst>
            </a:custGeom>
          </p:spPr>
          <p:txBody>
            <a:bodyPr/>
            <a:lstStyle/>
            <a:p/>
          </p:txBody>
        </p:sp>
        <p:sp>
          <p:nvSpPr>
            <p:cNvPr id="42" name="pl42"/>
            <p:cNvSpPr/>
            <p:nvPr/>
          </p:nvSpPr>
          <p:spPr>
            <a:xfrm>
              <a:off x="7911381" y="3629626"/>
              <a:ext cx="250042" cy="3113"/>
            </a:xfrm>
            <a:custGeom>
              <a:avLst/>
              <a:pathLst>
                <a:path w="250042" h="3113">
                  <a:moveTo>
                    <a:pt x="250042" y="0"/>
                  </a:moveTo>
                  <a:lnTo>
                    <a:pt x="0" y="3113"/>
                  </a:lnTo>
                </a:path>
              </a:pathLst>
            </a:custGeom>
          </p:spPr>
          <p:txBody>
            <a:bodyPr/>
            <a:lstStyle/>
            <a:p/>
          </p:txBody>
        </p:sp>
        <p:sp>
          <p:nvSpPr>
            <p:cNvPr id="43" name="pl43"/>
            <p:cNvSpPr/>
            <p:nvPr/>
          </p:nvSpPr>
          <p:spPr>
            <a:xfrm>
              <a:off x="7904101" y="3681458"/>
              <a:ext cx="257321" cy="197180"/>
            </a:xfrm>
            <a:custGeom>
              <a:avLst/>
              <a:pathLst>
                <a:path w="257321" h="197180">
                  <a:moveTo>
                    <a:pt x="257321" y="197180"/>
                  </a:moveTo>
                  <a:lnTo>
                    <a:pt x="0" y="0"/>
                  </a:lnTo>
                </a:path>
              </a:pathLst>
            </a:custGeom>
          </p:spPr>
          <p:txBody>
            <a:bodyPr/>
            <a:lstStyle/>
            <a:p/>
          </p:txBody>
        </p:sp>
        <p:sp>
          <p:nvSpPr>
            <p:cNvPr id="44" name="pg44"/>
            <p:cNvSpPr/>
            <p:nvPr/>
          </p:nvSpPr>
          <p:spPr>
            <a:xfrm>
              <a:off x="8092843" y="298559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30264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53%</a:t>
              </a:r>
            </a:p>
          </p:txBody>
        </p:sp>
        <p:sp>
          <p:nvSpPr>
            <p:cNvPr id="46" name="pg46"/>
            <p:cNvSpPr/>
            <p:nvPr/>
          </p:nvSpPr>
          <p:spPr>
            <a:xfrm>
              <a:off x="8092843" y="326497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330581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42%</a:t>
              </a:r>
            </a:p>
          </p:txBody>
        </p:sp>
        <p:sp>
          <p:nvSpPr>
            <p:cNvPr id="48" name="pg48"/>
            <p:cNvSpPr/>
            <p:nvPr/>
          </p:nvSpPr>
          <p:spPr>
            <a:xfrm>
              <a:off x="8092843" y="35386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357948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41%</a:t>
              </a:r>
            </a:p>
          </p:txBody>
        </p:sp>
        <p:sp>
          <p:nvSpPr>
            <p:cNvPr id="50" name="pg50"/>
            <p:cNvSpPr/>
            <p:nvPr/>
          </p:nvSpPr>
          <p:spPr>
            <a:xfrm>
              <a:off x="8092843" y="38101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8510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02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Yemen,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41%.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3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32992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24250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15507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78621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69879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422266" y="3774360"/>
              <a:ext cx="245185" cy="99279"/>
            </a:xfrm>
            <a:prstGeom prst="rect">
              <a:avLst/>
            </a:prstGeom>
            <a:solidFill>
              <a:srgbClr val="1CABE2">
                <a:alpha val="100000"/>
              </a:srgbClr>
            </a:solidFill>
          </p:spPr>
          <p:txBody>
            <a:bodyPr/>
            <a:lstStyle/>
            <a:p/>
          </p:txBody>
        </p:sp>
        <p:sp>
          <p:nvSpPr>
            <p:cNvPr id="22" name="rc22"/>
            <p:cNvSpPr/>
            <p:nvPr/>
          </p:nvSpPr>
          <p:spPr>
            <a:xfrm>
              <a:off x="1694694" y="3764499"/>
              <a:ext cx="245185" cy="109140"/>
            </a:xfrm>
            <a:prstGeom prst="rect">
              <a:avLst/>
            </a:prstGeom>
            <a:solidFill>
              <a:srgbClr val="1CABE2">
                <a:alpha val="100000"/>
              </a:srgbClr>
            </a:solidFill>
          </p:spPr>
          <p:txBody>
            <a:bodyPr/>
            <a:lstStyle/>
            <a:p/>
          </p:txBody>
        </p:sp>
        <p:sp>
          <p:nvSpPr>
            <p:cNvPr id="23" name="rc23"/>
            <p:cNvSpPr/>
            <p:nvPr/>
          </p:nvSpPr>
          <p:spPr>
            <a:xfrm>
              <a:off x="1967123" y="3634581"/>
              <a:ext cx="245185" cy="239058"/>
            </a:xfrm>
            <a:prstGeom prst="rect">
              <a:avLst/>
            </a:prstGeom>
            <a:solidFill>
              <a:srgbClr val="1CABE2">
                <a:alpha val="100000"/>
              </a:srgbClr>
            </a:solidFill>
          </p:spPr>
          <p:txBody>
            <a:bodyPr/>
            <a:lstStyle/>
            <a:p/>
          </p:txBody>
        </p:sp>
        <p:sp>
          <p:nvSpPr>
            <p:cNvPr id="24" name="rc24"/>
            <p:cNvSpPr/>
            <p:nvPr/>
          </p:nvSpPr>
          <p:spPr>
            <a:xfrm>
              <a:off x="2239552" y="3672129"/>
              <a:ext cx="245185" cy="201510"/>
            </a:xfrm>
            <a:prstGeom prst="rect">
              <a:avLst/>
            </a:prstGeom>
            <a:solidFill>
              <a:srgbClr val="1CABE2">
                <a:alpha val="100000"/>
              </a:srgbClr>
            </a:solidFill>
          </p:spPr>
          <p:txBody>
            <a:bodyPr/>
            <a:lstStyle/>
            <a:p/>
          </p:txBody>
        </p:sp>
        <p:sp>
          <p:nvSpPr>
            <p:cNvPr id="25" name="rc25"/>
            <p:cNvSpPr/>
            <p:nvPr/>
          </p:nvSpPr>
          <p:spPr>
            <a:xfrm>
              <a:off x="2511980" y="3775390"/>
              <a:ext cx="245185" cy="98249"/>
            </a:xfrm>
            <a:prstGeom prst="rect">
              <a:avLst/>
            </a:prstGeom>
            <a:solidFill>
              <a:srgbClr val="1CABE2">
                <a:alpha val="100000"/>
              </a:srgbClr>
            </a:solidFill>
          </p:spPr>
          <p:txBody>
            <a:bodyPr/>
            <a:lstStyle/>
            <a:p/>
          </p:txBody>
        </p:sp>
        <p:sp>
          <p:nvSpPr>
            <p:cNvPr id="26" name="rc26"/>
            <p:cNvSpPr/>
            <p:nvPr/>
          </p:nvSpPr>
          <p:spPr>
            <a:xfrm>
              <a:off x="2784409" y="3764394"/>
              <a:ext cx="245185" cy="109245"/>
            </a:xfrm>
            <a:prstGeom prst="rect">
              <a:avLst/>
            </a:prstGeom>
            <a:solidFill>
              <a:srgbClr val="1CABE2">
                <a:alpha val="100000"/>
              </a:srgbClr>
            </a:solidFill>
          </p:spPr>
          <p:txBody>
            <a:bodyPr/>
            <a:lstStyle/>
            <a:p/>
          </p:txBody>
        </p:sp>
        <p:sp>
          <p:nvSpPr>
            <p:cNvPr id="27" name="rc27"/>
            <p:cNvSpPr/>
            <p:nvPr/>
          </p:nvSpPr>
          <p:spPr>
            <a:xfrm>
              <a:off x="3056838" y="3742573"/>
              <a:ext cx="245185" cy="131066"/>
            </a:xfrm>
            <a:prstGeom prst="rect">
              <a:avLst/>
            </a:prstGeom>
            <a:solidFill>
              <a:srgbClr val="1CABE2">
                <a:alpha val="100000"/>
              </a:srgbClr>
            </a:solidFill>
          </p:spPr>
          <p:txBody>
            <a:bodyPr/>
            <a:lstStyle/>
            <a:p/>
          </p:txBody>
        </p:sp>
        <p:sp>
          <p:nvSpPr>
            <p:cNvPr id="28" name="rc28"/>
            <p:cNvSpPr/>
            <p:nvPr/>
          </p:nvSpPr>
          <p:spPr>
            <a:xfrm>
              <a:off x="3329266" y="3759321"/>
              <a:ext cx="245185" cy="114318"/>
            </a:xfrm>
            <a:prstGeom prst="rect">
              <a:avLst/>
            </a:prstGeom>
            <a:solidFill>
              <a:srgbClr val="1CABE2">
                <a:alpha val="100000"/>
              </a:srgbClr>
            </a:solidFill>
          </p:spPr>
          <p:txBody>
            <a:bodyPr/>
            <a:lstStyle/>
            <a:p/>
          </p:txBody>
        </p:sp>
        <p:sp>
          <p:nvSpPr>
            <p:cNvPr id="29" name="rc29"/>
            <p:cNvSpPr/>
            <p:nvPr/>
          </p:nvSpPr>
          <p:spPr>
            <a:xfrm>
              <a:off x="3601695" y="3728279"/>
              <a:ext cx="245185" cy="145360"/>
            </a:xfrm>
            <a:prstGeom prst="rect">
              <a:avLst/>
            </a:prstGeom>
            <a:solidFill>
              <a:srgbClr val="1CABE2">
                <a:alpha val="100000"/>
              </a:srgbClr>
            </a:solidFill>
          </p:spPr>
          <p:txBody>
            <a:bodyPr/>
            <a:lstStyle/>
            <a:p/>
          </p:txBody>
        </p:sp>
        <p:sp>
          <p:nvSpPr>
            <p:cNvPr id="30" name="rc30"/>
            <p:cNvSpPr/>
            <p:nvPr/>
          </p:nvSpPr>
          <p:spPr>
            <a:xfrm>
              <a:off x="3874124" y="3714907"/>
              <a:ext cx="245185" cy="158732"/>
            </a:xfrm>
            <a:prstGeom prst="rect">
              <a:avLst/>
            </a:prstGeom>
            <a:solidFill>
              <a:srgbClr val="1CABE2">
                <a:alpha val="100000"/>
              </a:srgbClr>
            </a:solidFill>
          </p:spPr>
          <p:txBody>
            <a:bodyPr/>
            <a:lstStyle/>
            <a:p/>
          </p:txBody>
        </p:sp>
        <p:sp>
          <p:nvSpPr>
            <p:cNvPr id="31" name="rc31"/>
            <p:cNvSpPr/>
            <p:nvPr/>
          </p:nvSpPr>
          <p:spPr>
            <a:xfrm>
              <a:off x="4146552" y="3713932"/>
              <a:ext cx="245185" cy="159707"/>
            </a:xfrm>
            <a:prstGeom prst="rect">
              <a:avLst/>
            </a:prstGeom>
            <a:solidFill>
              <a:srgbClr val="1CABE2">
                <a:alpha val="100000"/>
              </a:srgbClr>
            </a:solidFill>
          </p:spPr>
          <p:txBody>
            <a:bodyPr/>
            <a:lstStyle/>
            <a:p/>
          </p:txBody>
        </p:sp>
        <p:sp>
          <p:nvSpPr>
            <p:cNvPr id="32" name="rc32"/>
            <p:cNvSpPr/>
            <p:nvPr/>
          </p:nvSpPr>
          <p:spPr>
            <a:xfrm>
              <a:off x="4418981" y="3662788"/>
              <a:ext cx="245185" cy="210851"/>
            </a:xfrm>
            <a:prstGeom prst="rect">
              <a:avLst/>
            </a:prstGeom>
            <a:solidFill>
              <a:srgbClr val="1CABE2">
                <a:alpha val="100000"/>
              </a:srgbClr>
            </a:solidFill>
          </p:spPr>
          <p:txBody>
            <a:bodyPr/>
            <a:lstStyle/>
            <a:p/>
          </p:txBody>
        </p:sp>
        <p:sp>
          <p:nvSpPr>
            <p:cNvPr id="33" name="rc33"/>
            <p:cNvSpPr/>
            <p:nvPr/>
          </p:nvSpPr>
          <p:spPr>
            <a:xfrm>
              <a:off x="4691410" y="3632205"/>
              <a:ext cx="245185" cy="241434"/>
            </a:xfrm>
            <a:prstGeom prst="rect">
              <a:avLst/>
            </a:prstGeom>
            <a:solidFill>
              <a:srgbClr val="1CABE2">
                <a:alpha val="100000"/>
              </a:srgbClr>
            </a:solidFill>
          </p:spPr>
          <p:txBody>
            <a:bodyPr/>
            <a:lstStyle/>
            <a:p/>
          </p:txBody>
        </p:sp>
        <p:sp>
          <p:nvSpPr>
            <p:cNvPr id="34" name="rc34"/>
            <p:cNvSpPr/>
            <p:nvPr/>
          </p:nvSpPr>
          <p:spPr>
            <a:xfrm>
              <a:off x="4963838" y="3644097"/>
              <a:ext cx="245185" cy="229542"/>
            </a:xfrm>
            <a:prstGeom prst="rect">
              <a:avLst/>
            </a:prstGeom>
            <a:solidFill>
              <a:srgbClr val="1CABE2">
                <a:alpha val="100000"/>
              </a:srgbClr>
            </a:solidFill>
          </p:spPr>
          <p:txBody>
            <a:bodyPr/>
            <a:lstStyle/>
            <a:p/>
          </p:txBody>
        </p:sp>
        <p:sp>
          <p:nvSpPr>
            <p:cNvPr id="35" name="rc35"/>
            <p:cNvSpPr/>
            <p:nvPr/>
          </p:nvSpPr>
          <p:spPr>
            <a:xfrm>
              <a:off x="5236267" y="3612349"/>
              <a:ext cx="245185" cy="261290"/>
            </a:xfrm>
            <a:prstGeom prst="rect">
              <a:avLst/>
            </a:prstGeom>
            <a:solidFill>
              <a:srgbClr val="1CABE2">
                <a:alpha val="100000"/>
              </a:srgbClr>
            </a:solidFill>
          </p:spPr>
          <p:txBody>
            <a:bodyPr/>
            <a:lstStyle/>
            <a:p/>
          </p:txBody>
        </p:sp>
        <p:sp>
          <p:nvSpPr>
            <p:cNvPr id="36" name="rc36"/>
            <p:cNvSpPr/>
            <p:nvPr/>
          </p:nvSpPr>
          <p:spPr>
            <a:xfrm>
              <a:off x="5508696" y="3520266"/>
              <a:ext cx="245185" cy="353373"/>
            </a:xfrm>
            <a:prstGeom prst="rect">
              <a:avLst/>
            </a:prstGeom>
            <a:solidFill>
              <a:srgbClr val="1CABE2">
                <a:alpha val="100000"/>
              </a:srgbClr>
            </a:solidFill>
          </p:spPr>
          <p:txBody>
            <a:bodyPr/>
            <a:lstStyle/>
            <a:p/>
          </p:txBody>
        </p:sp>
        <p:sp>
          <p:nvSpPr>
            <p:cNvPr id="37" name="rc37"/>
            <p:cNvSpPr/>
            <p:nvPr/>
          </p:nvSpPr>
          <p:spPr>
            <a:xfrm>
              <a:off x="5781125" y="3471722"/>
              <a:ext cx="245185" cy="401917"/>
            </a:xfrm>
            <a:prstGeom prst="rect">
              <a:avLst/>
            </a:prstGeom>
            <a:solidFill>
              <a:srgbClr val="1CABE2">
                <a:alpha val="100000"/>
              </a:srgbClr>
            </a:solidFill>
          </p:spPr>
          <p:txBody>
            <a:bodyPr/>
            <a:lstStyle/>
            <a:p/>
          </p:txBody>
        </p:sp>
        <p:sp>
          <p:nvSpPr>
            <p:cNvPr id="38" name="rc38"/>
            <p:cNvSpPr/>
            <p:nvPr/>
          </p:nvSpPr>
          <p:spPr>
            <a:xfrm>
              <a:off x="6053553" y="3421089"/>
              <a:ext cx="245185" cy="452550"/>
            </a:xfrm>
            <a:prstGeom prst="rect">
              <a:avLst/>
            </a:prstGeom>
            <a:solidFill>
              <a:srgbClr val="1CABE2">
                <a:alpha val="100000"/>
              </a:srgbClr>
            </a:solidFill>
          </p:spPr>
          <p:txBody>
            <a:bodyPr/>
            <a:lstStyle/>
            <a:p/>
          </p:txBody>
        </p:sp>
        <p:sp>
          <p:nvSpPr>
            <p:cNvPr id="39" name="rc39"/>
            <p:cNvSpPr/>
            <p:nvPr/>
          </p:nvSpPr>
          <p:spPr>
            <a:xfrm>
              <a:off x="6325982" y="3355901"/>
              <a:ext cx="245185" cy="517739"/>
            </a:xfrm>
            <a:prstGeom prst="rect">
              <a:avLst/>
            </a:prstGeom>
            <a:solidFill>
              <a:srgbClr val="1CABE2">
                <a:alpha val="100000"/>
              </a:srgbClr>
            </a:solidFill>
          </p:spPr>
          <p:txBody>
            <a:bodyPr/>
            <a:lstStyle/>
            <a:p/>
          </p:txBody>
        </p:sp>
        <p:sp>
          <p:nvSpPr>
            <p:cNvPr id="40" name="rc40"/>
            <p:cNvSpPr/>
            <p:nvPr/>
          </p:nvSpPr>
          <p:spPr>
            <a:xfrm>
              <a:off x="6598411" y="3408011"/>
              <a:ext cx="245185" cy="465628"/>
            </a:xfrm>
            <a:prstGeom prst="rect">
              <a:avLst/>
            </a:prstGeom>
            <a:solidFill>
              <a:srgbClr val="1CABE2">
                <a:alpha val="100000"/>
              </a:srgbClr>
            </a:solidFill>
          </p:spPr>
          <p:txBody>
            <a:bodyPr/>
            <a:lstStyle/>
            <a:p/>
          </p:txBody>
        </p:sp>
        <p:sp>
          <p:nvSpPr>
            <p:cNvPr id="41" name="rc41"/>
            <p:cNvSpPr/>
            <p:nvPr/>
          </p:nvSpPr>
          <p:spPr>
            <a:xfrm>
              <a:off x="6870839" y="3380954"/>
              <a:ext cx="245185" cy="492685"/>
            </a:xfrm>
            <a:prstGeom prst="rect">
              <a:avLst/>
            </a:prstGeom>
            <a:solidFill>
              <a:srgbClr val="1CABE2">
                <a:alpha val="100000"/>
              </a:srgbClr>
            </a:solidFill>
          </p:spPr>
          <p:txBody>
            <a:bodyPr/>
            <a:lstStyle/>
            <a:p/>
          </p:txBody>
        </p:sp>
        <p:sp>
          <p:nvSpPr>
            <p:cNvPr id="42" name="rc42"/>
            <p:cNvSpPr/>
            <p:nvPr/>
          </p:nvSpPr>
          <p:spPr>
            <a:xfrm>
              <a:off x="7143268" y="3412144"/>
              <a:ext cx="245185" cy="461495"/>
            </a:xfrm>
            <a:prstGeom prst="rect">
              <a:avLst/>
            </a:prstGeom>
            <a:solidFill>
              <a:srgbClr val="1CABE2">
                <a:alpha val="100000"/>
              </a:srgbClr>
            </a:solidFill>
          </p:spPr>
          <p:txBody>
            <a:bodyPr/>
            <a:lstStyle/>
            <a:p/>
          </p:txBody>
        </p:sp>
        <p:sp>
          <p:nvSpPr>
            <p:cNvPr id="43" name="rc43"/>
            <p:cNvSpPr/>
            <p:nvPr/>
          </p:nvSpPr>
          <p:spPr>
            <a:xfrm>
              <a:off x="7415697" y="3444738"/>
              <a:ext cx="245185" cy="428901"/>
            </a:xfrm>
            <a:prstGeom prst="rect">
              <a:avLst/>
            </a:prstGeom>
            <a:solidFill>
              <a:srgbClr val="1CABE2">
                <a:alpha val="100000"/>
              </a:srgbClr>
            </a:solidFill>
          </p:spPr>
          <p:txBody>
            <a:bodyPr/>
            <a:lstStyle/>
            <a:p/>
          </p:txBody>
        </p:sp>
        <p:sp>
          <p:nvSpPr>
            <p:cNvPr id="44" name="rc44"/>
            <p:cNvSpPr/>
            <p:nvPr/>
          </p:nvSpPr>
          <p:spPr>
            <a:xfrm>
              <a:off x="7688125" y="3243227"/>
              <a:ext cx="245185" cy="630412"/>
            </a:xfrm>
            <a:prstGeom prst="rect">
              <a:avLst/>
            </a:prstGeom>
            <a:solidFill>
              <a:srgbClr val="1CABE2">
                <a:alpha val="100000"/>
              </a:srgbClr>
            </a:solidFill>
          </p:spPr>
          <p:txBody>
            <a:bodyPr/>
            <a:lstStyle/>
            <a:p/>
          </p:txBody>
        </p:sp>
        <p:sp>
          <p:nvSpPr>
            <p:cNvPr id="45" name="rc45"/>
            <p:cNvSpPr/>
            <p:nvPr/>
          </p:nvSpPr>
          <p:spPr>
            <a:xfrm>
              <a:off x="7960554" y="3180419"/>
              <a:ext cx="245185" cy="693221"/>
            </a:xfrm>
            <a:prstGeom prst="rect">
              <a:avLst/>
            </a:prstGeom>
            <a:solidFill>
              <a:srgbClr val="1CABE2">
                <a:alpha val="100000"/>
              </a:srgbClr>
            </a:solidFill>
          </p:spPr>
          <p:txBody>
            <a:bodyPr/>
            <a:lstStyle/>
            <a:p/>
          </p:txBody>
        </p:sp>
        <p:sp>
          <p:nvSpPr>
            <p:cNvPr id="46" name="rc46"/>
            <p:cNvSpPr/>
            <p:nvPr/>
          </p:nvSpPr>
          <p:spPr>
            <a:xfrm>
              <a:off x="1422266" y="3658533"/>
              <a:ext cx="245185" cy="115827"/>
            </a:xfrm>
            <a:prstGeom prst="rect">
              <a:avLst/>
            </a:prstGeom>
            <a:solidFill>
              <a:srgbClr val="B3B3B3">
                <a:alpha val="100000"/>
              </a:srgbClr>
            </a:solidFill>
          </p:spPr>
          <p:txBody>
            <a:bodyPr/>
            <a:lstStyle/>
            <a:p/>
          </p:txBody>
        </p:sp>
        <p:sp>
          <p:nvSpPr>
            <p:cNvPr id="47" name="rc47"/>
            <p:cNvSpPr/>
            <p:nvPr/>
          </p:nvSpPr>
          <p:spPr>
            <a:xfrm>
              <a:off x="1694694" y="3646963"/>
              <a:ext cx="245185" cy="117536"/>
            </a:xfrm>
            <a:prstGeom prst="rect">
              <a:avLst/>
            </a:prstGeom>
            <a:solidFill>
              <a:srgbClr val="B3B3B3">
                <a:alpha val="100000"/>
              </a:srgbClr>
            </a:solidFill>
          </p:spPr>
          <p:txBody>
            <a:bodyPr/>
            <a:lstStyle/>
            <a:p/>
          </p:txBody>
        </p:sp>
        <p:sp>
          <p:nvSpPr>
            <p:cNvPr id="48" name="rc48"/>
            <p:cNvSpPr/>
            <p:nvPr/>
          </p:nvSpPr>
          <p:spPr>
            <a:xfrm>
              <a:off x="1967123" y="3574816"/>
              <a:ext cx="245185" cy="59764"/>
            </a:xfrm>
            <a:prstGeom prst="rect">
              <a:avLst/>
            </a:prstGeom>
            <a:solidFill>
              <a:srgbClr val="B3B3B3">
                <a:alpha val="100000"/>
              </a:srgbClr>
            </a:solidFill>
          </p:spPr>
          <p:txBody>
            <a:bodyPr/>
            <a:lstStyle/>
            <a:p/>
          </p:txBody>
        </p:sp>
        <p:sp>
          <p:nvSpPr>
            <p:cNvPr id="49" name="rc49"/>
            <p:cNvSpPr/>
            <p:nvPr/>
          </p:nvSpPr>
          <p:spPr>
            <a:xfrm>
              <a:off x="2239552" y="3531948"/>
              <a:ext cx="245185" cy="140180"/>
            </a:xfrm>
            <a:prstGeom prst="rect">
              <a:avLst/>
            </a:prstGeom>
            <a:solidFill>
              <a:srgbClr val="B3B3B3">
                <a:alpha val="100000"/>
              </a:srgbClr>
            </a:solidFill>
          </p:spPr>
          <p:txBody>
            <a:bodyPr/>
            <a:lstStyle/>
            <a:p/>
          </p:txBody>
        </p:sp>
        <p:sp>
          <p:nvSpPr>
            <p:cNvPr id="50" name="rc50"/>
            <p:cNvSpPr/>
            <p:nvPr/>
          </p:nvSpPr>
          <p:spPr>
            <a:xfrm>
              <a:off x="2511980" y="3623548"/>
              <a:ext cx="245185" cy="151841"/>
            </a:xfrm>
            <a:prstGeom prst="rect">
              <a:avLst/>
            </a:prstGeom>
            <a:solidFill>
              <a:srgbClr val="B3B3B3">
                <a:alpha val="100000"/>
              </a:srgbClr>
            </a:solidFill>
          </p:spPr>
          <p:txBody>
            <a:bodyPr/>
            <a:lstStyle/>
            <a:p/>
          </p:txBody>
        </p:sp>
        <p:sp>
          <p:nvSpPr>
            <p:cNvPr id="51" name="rc51"/>
            <p:cNvSpPr/>
            <p:nvPr/>
          </p:nvSpPr>
          <p:spPr>
            <a:xfrm>
              <a:off x="2784409" y="3682460"/>
              <a:ext cx="245185" cy="81934"/>
            </a:xfrm>
            <a:prstGeom prst="rect">
              <a:avLst/>
            </a:prstGeom>
            <a:solidFill>
              <a:srgbClr val="B3B3B3">
                <a:alpha val="100000"/>
              </a:srgbClr>
            </a:solidFill>
          </p:spPr>
          <p:txBody>
            <a:bodyPr/>
            <a:lstStyle/>
            <a:p/>
          </p:txBody>
        </p:sp>
        <p:sp>
          <p:nvSpPr>
            <p:cNvPr id="52" name="rc52"/>
            <p:cNvSpPr/>
            <p:nvPr/>
          </p:nvSpPr>
          <p:spPr>
            <a:xfrm>
              <a:off x="3056838" y="3667679"/>
              <a:ext cx="245185" cy="74894"/>
            </a:xfrm>
            <a:prstGeom prst="rect">
              <a:avLst/>
            </a:prstGeom>
            <a:solidFill>
              <a:srgbClr val="B3B3B3">
                <a:alpha val="100000"/>
              </a:srgbClr>
            </a:solidFill>
          </p:spPr>
          <p:txBody>
            <a:bodyPr/>
            <a:lstStyle/>
            <a:p/>
          </p:txBody>
        </p:sp>
        <p:sp>
          <p:nvSpPr>
            <p:cNvPr id="53" name="rc53"/>
            <p:cNvSpPr/>
            <p:nvPr/>
          </p:nvSpPr>
          <p:spPr>
            <a:xfrm>
              <a:off x="3329266" y="3673582"/>
              <a:ext cx="245185" cy="85739"/>
            </a:xfrm>
            <a:prstGeom prst="rect">
              <a:avLst/>
            </a:prstGeom>
            <a:solidFill>
              <a:srgbClr val="B3B3B3">
                <a:alpha val="100000"/>
              </a:srgbClr>
            </a:solidFill>
          </p:spPr>
          <p:txBody>
            <a:bodyPr/>
            <a:lstStyle/>
            <a:p/>
          </p:txBody>
        </p:sp>
        <p:sp>
          <p:nvSpPr>
            <p:cNvPr id="54" name="rc54"/>
            <p:cNvSpPr/>
            <p:nvPr/>
          </p:nvSpPr>
          <p:spPr>
            <a:xfrm>
              <a:off x="3601695" y="3660445"/>
              <a:ext cx="245185" cy="67834"/>
            </a:xfrm>
            <a:prstGeom prst="rect">
              <a:avLst/>
            </a:prstGeom>
            <a:solidFill>
              <a:srgbClr val="B3B3B3">
                <a:alpha val="100000"/>
              </a:srgbClr>
            </a:solidFill>
          </p:spPr>
          <p:txBody>
            <a:bodyPr/>
            <a:lstStyle/>
            <a:p/>
          </p:txBody>
        </p:sp>
        <p:sp>
          <p:nvSpPr>
            <p:cNvPr id="55" name="rc55"/>
            <p:cNvSpPr/>
            <p:nvPr/>
          </p:nvSpPr>
          <p:spPr>
            <a:xfrm>
              <a:off x="3874124" y="3635542"/>
              <a:ext cx="245185" cy="79365"/>
            </a:xfrm>
            <a:prstGeom prst="rect">
              <a:avLst/>
            </a:prstGeom>
            <a:solidFill>
              <a:srgbClr val="B3B3B3">
                <a:alpha val="100000"/>
              </a:srgbClr>
            </a:solidFill>
          </p:spPr>
          <p:txBody>
            <a:bodyPr/>
            <a:lstStyle/>
            <a:p/>
          </p:txBody>
        </p:sp>
        <p:sp>
          <p:nvSpPr>
            <p:cNvPr id="56" name="rc56"/>
            <p:cNvSpPr/>
            <p:nvPr/>
          </p:nvSpPr>
          <p:spPr>
            <a:xfrm>
              <a:off x="4146552" y="3634078"/>
              <a:ext cx="245185" cy="79853"/>
            </a:xfrm>
            <a:prstGeom prst="rect">
              <a:avLst/>
            </a:prstGeom>
            <a:solidFill>
              <a:srgbClr val="B3B3B3">
                <a:alpha val="100000"/>
              </a:srgbClr>
            </a:solidFill>
          </p:spPr>
          <p:txBody>
            <a:bodyPr/>
            <a:lstStyle/>
            <a:p/>
          </p:txBody>
        </p:sp>
        <p:sp>
          <p:nvSpPr>
            <p:cNvPr id="57" name="rc57"/>
            <p:cNvSpPr/>
            <p:nvPr/>
          </p:nvSpPr>
          <p:spPr>
            <a:xfrm>
              <a:off x="4418981" y="3562383"/>
              <a:ext cx="245185" cy="100405"/>
            </a:xfrm>
            <a:prstGeom prst="rect">
              <a:avLst/>
            </a:prstGeom>
            <a:solidFill>
              <a:srgbClr val="B3B3B3">
                <a:alpha val="100000"/>
              </a:srgbClr>
            </a:solidFill>
          </p:spPr>
          <p:txBody>
            <a:bodyPr/>
            <a:lstStyle/>
            <a:p/>
          </p:txBody>
        </p:sp>
        <p:sp>
          <p:nvSpPr>
            <p:cNvPr id="58" name="rc58"/>
            <p:cNvSpPr/>
            <p:nvPr/>
          </p:nvSpPr>
          <p:spPr>
            <a:xfrm>
              <a:off x="4691410" y="3527234"/>
              <a:ext cx="245185" cy="104971"/>
            </a:xfrm>
            <a:prstGeom prst="rect">
              <a:avLst/>
            </a:prstGeom>
            <a:solidFill>
              <a:srgbClr val="B3B3B3">
                <a:alpha val="100000"/>
              </a:srgbClr>
            </a:solidFill>
          </p:spPr>
          <p:txBody>
            <a:bodyPr/>
            <a:lstStyle/>
            <a:p/>
          </p:txBody>
        </p:sp>
        <p:sp>
          <p:nvSpPr>
            <p:cNvPr id="59" name="rc59"/>
            <p:cNvSpPr/>
            <p:nvPr/>
          </p:nvSpPr>
          <p:spPr>
            <a:xfrm>
              <a:off x="4963838" y="3556653"/>
              <a:ext cx="245185" cy="87444"/>
            </a:xfrm>
            <a:prstGeom prst="rect">
              <a:avLst/>
            </a:prstGeom>
            <a:solidFill>
              <a:srgbClr val="B3B3B3">
                <a:alpha val="100000"/>
              </a:srgbClr>
            </a:solidFill>
          </p:spPr>
          <p:txBody>
            <a:bodyPr/>
            <a:lstStyle/>
            <a:p/>
          </p:txBody>
        </p:sp>
        <p:sp>
          <p:nvSpPr>
            <p:cNvPr id="60" name="rc60"/>
            <p:cNvSpPr/>
            <p:nvPr/>
          </p:nvSpPr>
          <p:spPr>
            <a:xfrm>
              <a:off x="5236267" y="3532826"/>
              <a:ext cx="245185" cy="79523"/>
            </a:xfrm>
            <a:prstGeom prst="rect">
              <a:avLst/>
            </a:prstGeom>
            <a:solidFill>
              <a:srgbClr val="B3B3B3">
                <a:alpha val="100000"/>
              </a:srgbClr>
            </a:solidFill>
          </p:spPr>
          <p:txBody>
            <a:bodyPr/>
            <a:lstStyle/>
            <a:p/>
          </p:txBody>
        </p:sp>
        <p:sp>
          <p:nvSpPr>
            <p:cNvPr id="61" name="rc61"/>
            <p:cNvSpPr/>
            <p:nvPr/>
          </p:nvSpPr>
          <p:spPr>
            <a:xfrm>
              <a:off x="5508696" y="3437811"/>
              <a:ext cx="245185" cy="82455"/>
            </a:xfrm>
            <a:prstGeom prst="rect">
              <a:avLst/>
            </a:prstGeom>
            <a:solidFill>
              <a:srgbClr val="B3B3B3">
                <a:alpha val="100000"/>
              </a:srgbClr>
            </a:solidFill>
          </p:spPr>
          <p:txBody>
            <a:bodyPr/>
            <a:lstStyle/>
            <a:p/>
          </p:txBody>
        </p:sp>
        <p:sp>
          <p:nvSpPr>
            <p:cNvPr id="62" name="rc62"/>
            <p:cNvSpPr/>
            <p:nvPr/>
          </p:nvSpPr>
          <p:spPr>
            <a:xfrm>
              <a:off x="5781125" y="3423004"/>
              <a:ext cx="245185" cy="48717"/>
            </a:xfrm>
            <a:prstGeom prst="rect">
              <a:avLst/>
            </a:prstGeom>
            <a:solidFill>
              <a:srgbClr val="B3B3B3">
                <a:alpha val="100000"/>
              </a:srgbClr>
            </a:solidFill>
          </p:spPr>
          <p:txBody>
            <a:bodyPr/>
            <a:lstStyle/>
            <a:p/>
          </p:txBody>
        </p:sp>
        <p:sp>
          <p:nvSpPr>
            <p:cNvPr id="63" name="rc63"/>
            <p:cNvSpPr/>
            <p:nvPr/>
          </p:nvSpPr>
          <p:spPr>
            <a:xfrm>
              <a:off x="6053553" y="3358235"/>
              <a:ext cx="245185" cy="62854"/>
            </a:xfrm>
            <a:prstGeom prst="rect">
              <a:avLst/>
            </a:prstGeom>
            <a:solidFill>
              <a:srgbClr val="B3B3B3">
                <a:alpha val="100000"/>
              </a:srgbClr>
            </a:solidFill>
          </p:spPr>
          <p:txBody>
            <a:bodyPr/>
            <a:lstStyle/>
            <a:p/>
          </p:txBody>
        </p:sp>
        <p:sp>
          <p:nvSpPr>
            <p:cNvPr id="64" name="rc64"/>
            <p:cNvSpPr/>
            <p:nvPr/>
          </p:nvSpPr>
          <p:spPr>
            <a:xfrm>
              <a:off x="6325982" y="3278240"/>
              <a:ext cx="245185" cy="77660"/>
            </a:xfrm>
            <a:prstGeom prst="rect">
              <a:avLst/>
            </a:prstGeom>
            <a:solidFill>
              <a:srgbClr val="B3B3B3">
                <a:alpha val="100000"/>
              </a:srgbClr>
            </a:solidFill>
          </p:spPr>
          <p:txBody>
            <a:bodyPr/>
            <a:lstStyle/>
            <a:p/>
          </p:txBody>
        </p:sp>
        <p:sp>
          <p:nvSpPr>
            <p:cNvPr id="65" name="rc65"/>
            <p:cNvSpPr/>
            <p:nvPr/>
          </p:nvSpPr>
          <p:spPr>
            <a:xfrm>
              <a:off x="6598411" y="3341493"/>
              <a:ext cx="245185" cy="66517"/>
            </a:xfrm>
            <a:prstGeom prst="rect">
              <a:avLst/>
            </a:prstGeom>
            <a:solidFill>
              <a:srgbClr val="B3B3B3">
                <a:alpha val="100000"/>
              </a:srgbClr>
            </a:solidFill>
          </p:spPr>
          <p:txBody>
            <a:bodyPr/>
            <a:lstStyle/>
            <a:p/>
          </p:txBody>
        </p:sp>
        <p:sp>
          <p:nvSpPr>
            <p:cNvPr id="66" name="rc66"/>
            <p:cNvSpPr/>
            <p:nvPr/>
          </p:nvSpPr>
          <p:spPr>
            <a:xfrm>
              <a:off x="6870839" y="3285154"/>
              <a:ext cx="245185" cy="95799"/>
            </a:xfrm>
            <a:prstGeom prst="rect">
              <a:avLst/>
            </a:prstGeom>
            <a:solidFill>
              <a:srgbClr val="B3B3B3">
                <a:alpha val="100000"/>
              </a:srgbClr>
            </a:solidFill>
          </p:spPr>
          <p:txBody>
            <a:bodyPr/>
            <a:lstStyle/>
            <a:p/>
          </p:txBody>
        </p:sp>
        <p:sp>
          <p:nvSpPr>
            <p:cNvPr id="67" name="rc67"/>
            <p:cNvSpPr/>
            <p:nvPr/>
          </p:nvSpPr>
          <p:spPr>
            <a:xfrm>
              <a:off x="7143268" y="3258313"/>
              <a:ext cx="245185" cy="153831"/>
            </a:xfrm>
            <a:prstGeom prst="rect">
              <a:avLst/>
            </a:prstGeom>
            <a:solidFill>
              <a:srgbClr val="B3B3B3">
                <a:alpha val="100000"/>
              </a:srgbClr>
            </a:solidFill>
          </p:spPr>
          <p:txBody>
            <a:bodyPr/>
            <a:lstStyle/>
            <a:p/>
          </p:txBody>
        </p:sp>
        <p:sp>
          <p:nvSpPr>
            <p:cNvPr id="68" name="rc68"/>
            <p:cNvSpPr/>
            <p:nvPr/>
          </p:nvSpPr>
          <p:spPr>
            <a:xfrm>
              <a:off x="7415697" y="3273178"/>
              <a:ext cx="245185" cy="171559"/>
            </a:xfrm>
            <a:prstGeom prst="rect">
              <a:avLst/>
            </a:prstGeom>
            <a:solidFill>
              <a:srgbClr val="B3B3B3">
                <a:alpha val="100000"/>
              </a:srgbClr>
            </a:solidFill>
          </p:spPr>
          <p:txBody>
            <a:bodyPr/>
            <a:lstStyle/>
            <a:p/>
          </p:txBody>
        </p:sp>
        <p:sp>
          <p:nvSpPr>
            <p:cNvPr id="69" name="rc69"/>
            <p:cNvSpPr/>
            <p:nvPr/>
          </p:nvSpPr>
          <p:spPr>
            <a:xfrm>
              <a:off x="7688125" y="3081959"/>
              <a:ext cx="245185" cy="161268"/>
            </a:xfrm>
            <a:prstGeom prst="rect">
              <a:avLst/>
            </a:prstGeom>
            <a:solidFill>
              <a:srgbClr val="B3B3B3">
                <a:alpha val="100000"/>
              </a:srgbClr>
            </a:solidFill>
          </p:spPr>
          <p:txBody>
            <a:bodyPr/>
            <a:lstStyle/>
            <a:p/>
          </p:txBody>
        </p:sp>
        <p:sp>
          <p:nvSpPr>
            <p:cNvPr id="70" name="rc70"/>
            <p:cNvSpPr/>
            <p:nvPr/>
          </p:nvSpPr>
          <p:spPr>
            <a:xfrm>
              <a:off x="7960554" y="3018175"/>
              <a:ext cx="245185" cy="162243"/>
            </a:xfrm>
            <a:prstGeom prst="rect">
              <a:avLst/>
            </a:prstGeom>
            <a:solidFill>
              <a:srgbClr val="B3B3B3">
                <a:alpha val="100000"/>
              </a:srgbClr>
            </a:solidFill>
          </p:spPr>
          <p:txBody>
            <a:bodyPr/>
            <a:lstStyle/>
            <a:p/>
          </p:txBody>
        </p:sp>
        <p:sp>
          <p:nvSpPr>
            <p:cNvPr id="71" name="pl71"/>
            <p:cNvSpPr/>
            <p:nvPr/>
          </p:nvSpPr>
          <p:spPr>
            <a:xfrm>
              <a:off x="1544859" y="1335761"/>
              <a:ext cx="6538288" cy="1026557"/>
            </a:xfrm>
            <a:custGeom>
              <a:avLst/>
              <a:pathLst>
                <a:path w="6538288" h="1026557">
                  <a:moveTo>
                    <a:pt x="0" y="28515"/>
                  </a:moveTo>
                  <a:lnTo>
                    <a:pt x="272428" y="57030"/>
                  </a:lnTo>
                  <a:lnTo>
                    <a:pt x="544857" y="484763"/>
                  </a:lnTo>
                  <a:lnTo>
                    <a:pt x="817286" y="342185"/>
                  </a:lnTo>
                  <a:lnTo>
                    <a:pt x="1089714" y="0"/>
                  </a:lnTo>
                  <a:lnTo>
                    <a:pt x="1362143" y="28515"/>
                  </a:lnTo>
                  <a:lnTo>
                    <a:pt x="1634572" y="85546"/>
                  </a:lnTo>
                  <a:lnTo>
                    <a:pt x="1907000" y="28515"/>
                  </a:lnTo>
                  <a:lnTo>
                    <a:pt x="2179429" y="114061"/>
                  </a:lnTo>
                  <a:lnTo>
                    <a:pt x="2451858" y="142577"/>
                  </a:lnTo>
                  <a:lnTo>
                    <a:pt x="2724286" y="142577"/>
                  </a:lnTo>
                  <a:lnTo>
                    <a:pt x="2996715" y="285154"/>
                  </a:lnTo>
                  <a:lnTo>
                    <a:pt x="3269144" y="342185"/>
                  </a:lnTo>
                  <a:lnTo>
                    <a:pt x="3541572" y="285154"/>
                  </a:lnTo>
                  <a:lnTo>
                    <a:pt x="3814001" y="342185"/>
                  </a:lnTo>
                  <a:lnTo>
                    <a:pt x="4086430" y="541794"/>
                  </a:lnTo>
                  <a:lnTo>
                    <a:pt x="4358858" y="627340"/>
                  </a:lnTo>
                  <a:lnTo>
                    <a:pt x="4631287" y="712887"/>
                  </a:lnTo>
                  <a:lnTo>
                    <a:pt x="4903716" y="826949"/>
                  </a:lnTo>
                  <a:lnTo>
                    <a:pt x="5176144" y="684371"/>
                  </a:lnTo>
                  <a:lnTo>
                    <a:pt x="5448573" y="712887"/>
                  </a:lnTo>
                  <a:lnTo>
                    <a:pt x="5721002" y="627340"/>
                  </a:lnTo>
                  <a:lnTo>
                    <a:pt x="5993430" y="541794"/>
                  </a:lnTo>
                  <a:lnTo>
                    <a:pt x="6265859" y="912495"/>
                  </a:lnTo>
                  <a:lnTo>
                    <a:pt x="6538288" y="1026557"/>
                  </a:lnTo>
                </a:path>
              </a:pathLst>
            </a:custGeom>
            <a:ln w="27101" cap="flat">
              <a:solidFill>
                <a:srgbClr val="0058AB">
                  <a:alpha val="50196"/>
                </a:srgbClr>
              </a:solidFill>
              <a:prstDash val="solid"/>
              <a:round/>
            </a:ln>
          </p:spPr>
          <p:txBody>
            <a:bodyPr/>
            <a:lstStyle/>
            <a:p/>
          </p:txBody>
        </p:sp>
        <p:sp>
          <p:nvSpPr>
            <p:cNvPr id="72" name="pl72"/>
            <p:cNvSpPr/>
            <p:nvPr/>
          </p:nvSpPr>
          <p:spPr>
            <a:xfrm>
              <a:off x="1544859" y="1620916"/>
              <a:ext cx="6538288" cy="1055073"/>
            </a:xfrm>
            <a:custGeom>
              <a:avLst/>
              <a:pathLst>
                <a:path w="6538288" h="1055073">
                  <a:moveTo>
                    <a:pt x="0" y="142577"/>
                  </a:moveTo>
                  <a:lnTo>
                    <a:pt x="272428" y="171092"/>
                  </a:lnTo>
                  <a:lnTo>
                    <a:pt x="544857" y="399216"/>
                  </a:lnTo>
                  <a:lnTo>
                    <a:pt x="817286" y="513278"/>
                  </a:lnTo>
                  <a:lnTo>
                    <a:pt x="1089714" y="199608"/>
                  </a:lnTo>
                  <a:lnTo>
                    <a:pt x="1362143" y="0"/>
                  </a:lnTo>
                  <a:lnTo>
                    <a:pt x="1634572" y="28515"/>
                  </a:lnTo>
                  <a:lnTo>
                    <a:pt x="1907000" y="0"/>
                  </a:lnTo>
                  <a:lnTo>
                    <a:pt x="2179429" y="28515"/>
                  </a:lnTo>
                  <a:lnTo>
                    <a:pt x="2451858" y="85546"/>
                  </a:lnTo>
                  <a:lnTo>
                    <a:pt x="2724286" y="85546"/>
                  </a:lnTo>
                  <a:lnTo>
                    <a:pt x="2996715" y="285154"/>
                  </a:lnTo>
                  <a:lnTo>
                    <a:pt x="3269144" y="342185"/>
                  </a:lnTo>
                  <a:lnTo>
                    <a:pt x="3541572" y="228123"/>
                  </a:lnTo>
                  <a:lnTo>
                    <a:pt x="3814001" y="256639"/>
                  </a:lnTo>
                  <a:lnTo>
                    <a:pt x="4086430" y="456247"/>
                  </a:lnTo>
                  <a:lnTo>
                    <a:pt x="4358858" y="456247"/>
                  </a:lnTo>
                  <a:lnTo>
                    <a:pt x="4631287" y="570309"/>
                  </a:lnTo>
                  <a:lnTo>
                    <a:pt x="4903716" y="712887"/>
                  </a:lnTo>
                  <a:lnTo>
                    <a:pt x="5176144" y="541794"/>
                  </a:lnTo>
                  <a:lnTo>
                    <a:pt x="5448573" y="627340"/>
                  </a:lnTo>
                  <a:lnTo>
                    <a:pt x="5721002" y="655856"/>
                  </a:lnTo>
                  <a:lnTo>
                    <a:pt x="5993430" y="598825"/>
                  </a:lnTo>
                  <a:lnTo>
                    <a:pt x="6265859" y="941011"/>
                  </a:lnTo>
                  <a:lnTo>
                    <a:pt x="6538288" y="1055073"/>
                  </a:lnTo>
                </a:path>
              </a:pathLst>
            </a:custGeom>
            <a:ln w="27101" cap="flat">
              <a:solidFill>
                <a:srgbClr val="333333">
                  <a:alpha val="50196"/>
                </a:srgbClr>
              </a:solidFill>
              <a:prstDash val="solid"/>
              <a:round/>
            </a:ln>
          </p:spPr>
          <p:txBody>
            <a:bodyPr/>
            <a:lstStyle/>
            <a:p/>
          </p:txBody>
        </p:sp>
        <p:sp>
          <p:nvSpPr>
            <p:cNvPr id="73" name="tx73"/>
            <p:cNvSpPr/>
            <p:nvPr/>
          </p:nvSpPr>
          <p:spPr>
            <a:xfrm>
              <a:off x="6660714" y="1863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4" name="tx74"/>
            <p:cNvSpPr/>
            <p:nvPr/>
          </p:nvSpPr>
          <p:spPr>
            <a:xfrm>
              <a:off x="6933142" y="189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5" name="tx75"/>
            <p:cNvSpPr/>
            <p:nvPr/>
          </p:nvSpPr>
          <p:spPr>
            <a:xfrm>
              <a:off x="7205571" y="1806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6" name="tx76"/>
            <p:cNvSpPr/>
            <p:nvPr/>
          </p:nvSpPr>
          <p:spPr>
            <a:xfrm>
              <a:off x="7478000"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7750428" y="20927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8" name="tx78"/>
            <p:cNvSpPr/>
            <p:nvPr/>
          </p:nvSpPr>
          <p:spPr>
            <a:xfrm>
              <a:off x="8022857" y="22054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79" name="tx79"/>
            <p:cNvSpPr/>
            <p:nvPr/>
          </p:nvSpPr>
          <p:spPr>
            <a:xfrm>
              <a:off x="6660714" y="22153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80" name="tx80"/>
            <p:cNvSpPr/>
            <p:nvPr/>
          </p:nvSpPr>
          <p:spPr>
            <a:xfrm>
              <a:off x="6933142" y="23022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57</a:t>
              </a:r>
            </a:p>
          </p:txBody>
        </p:sp>
        <p:sp>
          <p:nvSpPr>
            <p:cNvPr id="81" name="tx81"/>
            <p:cNvSpPr/>
            <p:nvPr/>
          </p:nvSpPr>
          <p:spPr>
            <a:xfrm>
              <a:off x="7205571" y="2329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56</a:t>
              </a:r>
            </a:p>
          </p:txBody>
        </p:sp>
        <p:sp>
          <p:nvSpPr>
            <p:cNvPr id="82" name="tx82"/>
            <p:cNvSpPr/>
            <p:nvPr/>
          </p:nvSpPr>
          <p:spPr>
            <a:xfrm>
              <a:off x="7478000" y="2272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58</a:t>
              </a:r>
            </a:p>
          </p:txBody>
        </p:sp>
        <p:sp>
          <p:nvSpPr>
            <p:cNvPr id="83" name="tx83"/>
            <p:cNvSpPr/>
            <p:nvPr/>
          </p:nvSpPr>
          <p:spPr>
            <a:xfrm>
              <a:off x="7750428" y="2614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46</a:t>
              </a:r>
            </a:p>
          </p:txBody>
        </p:sp>
        <p:sp>
          <p:nvSpPr>
            <p:cNvPr id="84" name="tx84"/>
            <p:cNvSpPr/>
            <p:nvPr/>
          </p:nvSpPr>
          <p:spPr>
            <a:xfrm>
              <a:off x="8022857" y="27299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42</a:t>
              </a:r>
            </a:p>
          </p:txBody>
        </p:sp>
        <p:sp>
          <p:nvSpPr>
            <p:cNvPr id="85" name="tx85"/>
            <p:cNvSpPr/>
            <p:nvPr/>
          </p:nvSpPr>
          <p:spPr>
            <a:xfrm>
              <a:off x="1484569" y="37835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86" name="tx86"/>
            <p:cNvSpPr/>
            <p:nvPr/>
          </p:nvSpPr>
          <p:spPr>
            <a:xfrm>
              <a:off x="2816567" y="37785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87" name="tx87"/>
            <p:cNvSpPr/>
            <p:nvPr/>
          </p:nvSpPr>
          <p:spPr>
            <a:xfrm>
              <a:off x="4178711" y="375466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88" name="tx88"/>
            <p:cNvSpPr/>
            <p:nvPr/>
          </p:nvSpPr>
          <p:spPr>
            <a:xfrm>
              <a:off x="5540854" y="36564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325</a:t>
              </a:r>
            </a:p>
          </p:txBody>
        </p:sp>
        <p:sp>
          <p:nvSpPr>
            <p:cNvPr id="89" name="tx89"/>
            <p:cNvSpPr/>
            <p:nvPr/>
          </p:nvSpPr>
          <p:spPr>
            <a:xfrm>
              <a:off x="6630569" y="36003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428</a:t>
              </a:r>
            </a:p>
          </p:txBody>
        </p:sp>
        <p:sp>
          <p:nvSpPr>
            <p:cNvPr id="90" name="tx90"/>
            <p:cNvSpPr/>
            <p:nvPr/>
          </p:nvSpPr>
          <p:spPr>
            <a:xfrm>
              <a:off x="6902998" y="35868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453</a:t>
              </a:r>
            </a:p>
          </p:txBody>
        </p:sp>
        <p:sp>
          <p:nvSpPr>
            <p:cNvPr id="91" name="tx91"/>
            <p:cNvSpPr/>
            <p:nvPr/>
          </p:nvSpPr>
          <p:spPr>
            <a:xfrm>
              <a:off x="7175426" y="360377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424</a:t>
              </a:r>
            </a:p>
          </p:txBody>
        </p:sp>
        <p:sp>
          <p:nvSpPr>
            <p:cNvPr id="92" name="tx92"/>
            <p:cNvSpPr/>
            <p:nvPr/>
          </p:nvSpPr>
          <p:spPr>
            <a:xfrm>
              <a:off x="7447855" y="361869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394</a:t>
              </a:r>
            </a:p>
          </p:txBody>
        </p:sp>
        <p:sp>
          <p:nvSpPr>
            <p:cNvPr id="93" name="tx93"/>
            <p:cNvSpPr/>
            <p:nvPr/>
          </p:nvSpPr>
          <p:spPr>
            <a:xfrm>
              <a:off x="7720284" y="35179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580</a:t>
              </a:r>
            </a:p>
          </p:txBody>
        </p:sp>
        <p:sp>
          <p:nvSpPr>
            <p:cNvPr id="94" name="tx94"/>
            <p:cNvSpPr/>
            <p:nvPr/>
          </p:nvSpPr>
          <p:spPr>
            <a:xfrm>
              <a:off x="7992712" y="34865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637</a:t>
              </a:r>
            </a:p>
          </p:txBody>
        </p:sp>
        <p:sp>
          <p:nvSpPr>
            <p:cNvPr id="95" name="tx95"/>
            <p:cNvSpPr/>
            <p:nvPr/>
          </p:nvSpPr>
          <p:spPr>
            <a:xfrm>
              <a:off x="1454424" y="36760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96" name="tx96"/>
            <p:cNvSpPr/>
            <p:nvPr/>
          </p:nvSpPr>
          <p:spPr>
            <a:xfrm>
              <a:off x="2846712" y="36843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7" name="tx97"/>
            <p:cNvSpPr/>
            <p:nvPr/>
          </p:nvSpPr>
          <p:spPr>
            <a:xfrm>
              <a:off x="4208856" y="36335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98" name="tx98"/>
            <p:cNvSpPr/>
            <p:nvPr/>
          </p:nvSpPr>
          <p:spPr>
            <a:xfrm>
              <a:off x="5570999" y="34385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9" name="tx99"/>
            <p:cNvSpPr/>
            <p:nvPr/>
          </p:nvSpPr>
          <p:spPr>
            <a:xfrm>
              <a:off x="6660714" y="3334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00" name="tx100"/>
            <p:cNvSpPr/>
            <p:nvPr/>
          </p:nvSpPr>
          <p:spPr>
            <a:xfrm>
              <a:off x="6933142" y="3292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1" name="tx101"/>
            <p:cNvSpPr/>
            <p:nvPr/>
          </p:nvSpPr>
          <p:spPr>
            <a:xfrm>
              <a:off x="7175426" y="329611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2" name="tx102"/>
            <p:cNvSpPr/>
            <p:nvPr/>
          </p:nvSpPr>
          <p:spPr>
            <a:xfrm>
              <a:off x="7447855" y="331851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03" name="tx103"/>
            <p:cNvSpPr/>
            <p:nvPr/>
          </p:nvSpPr>
          <p:spPr>
            <a:xfrm>
              <a:off x="7720284" y="31221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104" name="tx104"/>
            <p:cNvSpPr/>
            <p:nvPr/>
          </p:nvSpPr>
          <p:spPr>
            <a:xfrm>
              <a:off x="7992712" y="30588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05" name="tx105"/>
            <p:cNvSpPr/>
            <p:nvPr/>
          </p:nvSpPr>
          <p:spPr>
            <a:xfrm>
              <a:off x="1454424" y="35404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06" name="tx106"/>
            <p:cNvSpPr/>
            <p:nvPr/>
          </p:nvSpPr>
          <p:spPr>
            <a:xfrm>
              <a:off x="2816567" y="35644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07" name="tx107"/>
            <p:cNvSpPr/>
            <p:nvPr/>
          </p:nvSpPr>
          <p:spPr>
            <a:xfrm>
              <a:off x="4178711" y="35160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220</a:t>
              </a:r>
            </a:p>
          </p:txBody>
        </p:sp>
        <p:sp>
          <p:nvSpPr>
            <p:cNvPr id="108" name="tx108"/>
            <p:cNvSpPr/>
            <p:nvPr/>
          </p:nvSpPr>
          <p:spPr>
            <a:xfrm>
              <a:off x="5540854" y="33197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401</a:t>
              </a:r>
            </a:p>
          </p:txBody>
        </p:sp>
        <p:sp>
          <p:nvSpPr>
            <p:cNvPr id="109" name="tx109"/>
            <p:cNvSpPr/>
            <p:nvPr/>
          </p:nvSpPr>
          <p:spPr>
            <a:xfrm>
              <a:off x="6630569" y="322345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489</a:t>
              </a:r>
            </a:p>
          </p:txBody>
        </p:sp>
        <p:sp>
          <p:nvSpPr>
            <p:cNvPr id="110" name="tx110"/>
            <p:cNvSpPr/>
            <p:nvPr/>
          </p:nvSpPr>
          <p:spPr>
            <a:xfrm>
              <a:off x="6902998" y="31671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541</a:t>
              </a:r>
            </a:p>
          </p:txBody>
        </p:sp>
        <p:sp>
          <p:nvSpPr>
            <p:cNvPr id="111" name="tx111"/>
            <p:cNvSpPr/>
            <p:nvPr/>
          </p:nvSpPr>
          <p:spPr>
            <a:xfrm>
              <a:off x="7175426" y="31402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566</a:t>
              </a:r>
            </a:p>
          </p:txBody>
        </p:sp>
        <p:sp>
          <p:nvSpPr>
            <p:cNvPr id="112" name="tx112"/>
            <p:cNvSpPr/>
            <p:nvPr/>
          </p:nvSpPr>
          <p:spPr>
            <a:xfrm>
              <a:off x="7447855" y="31551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552</a:t>
              </a:r>
            </a:p>
          </p:txBody>
        </p:sp>
        <p:sp>
          <p:nvSpPr>
            <p:cNvPr id="113" name="tx113"/>
            <p:cNvSpPr/>
            <p:nvPr/>
          </p:nvSpPr>
          <p:spPr>
            <a:xfrm>
              <a:off x="7720284" y="29639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728</a:t>
              </a:r>
            </a:p>
          </p:txBody>
        </p:sp>
        <p:sp>
          <p:nvSpPr>
            <p:cNvPr id="114" name="tx114"/>
            <p:cNvSpPr/>
            <p:nvPr/>
          </p:nvSpPr>
          <p:spPr>
            <a:xfrm>
              <a:off x="7992712" y="29001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787</a:t>
              </a:r>
            </a:p>
          </p:txBody>
        </p:sp>
        <p:sp>
          <p:nvSpPr>
            <p:cNvPr id="115" name="tx115"/>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273410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17" name="tx117"/>
            <p:cNvSpPr/>
            <p:nvPr/>
          </p:nvSpPr>
          <p:spPr>
            <a:xfrm>
              <a:off x="577692" y="164667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729166" y="4778716"/>
              <a:ext cx="201456" cy="201456"/>
            </a:xfrm>
            <a:prstGeom prst="rect">
              <a:avLst/>
            </a:prstGeom>
            <a:solidFill>
              <a:srgbClr val="B3B3B3">
                <a:alpha val="100000"/>
              </a:srgbClr>
            </a:solidFill>
          </p:spPr>
          <p:txBody>
            <a:bodyPr/>
            <a:lstStyle/>
            <a:p/>
          </p:txBody>
        </p:sp>
        <p:sp>
          <p:nvSpPr>
            <p:cNvPr id="140" name="rc140"/>
            <p:cNvSpPr/>
            <p:nvPr/>
          </p:nvSpPr>
          <p:spPr>
            <a:xfrm>
              <a:off x="5631320" y="4778716"/>
              <a:ext cx="201456" cy="201456"/>
            </a:xfrm>
            <a:prstGeom prst="rect">
              <a:avLst/>
            </a:prstGeom>
            <a:solidFill>
              <a:srgbClr val="1CABE2">
                <a:alpha val="100000"/>
              </a:srgbClr>
            </a:solidFill>
          </p:spPr>
          <p:txBody>
            <a:bodyPr/>
            <a:lstStyle/>
            <a:p/>
          </p:txBody>
        </p:sp>
        <p:sp>
          <p:nvSpPr>
            <p:cNvPr id="141" name="tx141"/>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1083092" y="467611"/>
              <a:ext cx="7333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Yemen, 2000-2024</a:t>
              </a:r>
            </a:p>
          </p:txBody>
        </p:sp>
        <p:sp>
          <p:nvSpPr>
            <p:cNvPr id="144" name="pl144"/>
            <p:cNvSpPr/>
            <p:nvPr/>
          </p:nvSpPr>
          <p:spPr>
            <a:xfrm>
              <a:off x="22845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00911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73367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4582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9" name="pl149"/>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0" name="pl150"/>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1" name="pl151"/>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14682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87139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59595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3205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422266" y="5650800"/>
              <a:ext cx="3692237" cy="164676"/>
            </a:xfrm>
            <a:prstGeom prst="rect">
              <a:avLst/>
            </a:prstGeom>
            <a:solidFill>
              <a:srgbClr val="1CABE2">
                <a:alpha val="100000"/>
              </a:srgbClr>
            </a:solidFill>
          </p:spPr>
          <p:txBody>
            <a:bodyPr/>
            <a:lstStyle/>
            <a:p/>
          </p:txBody>
        </p:sp>
        <p:sp>
          <p:nvSpPr>
            <p:cNvPr id="157" name="rc157"/>
            <p:cNvSpPr/>
            <p:nvPr/>
          </p:nvSpPr>
          <p:spPr>
            <a:xfrm>
              <a:off x="1422266" y="5444954"/>
              <a:ext cx="4998904" cy="164676"/>
            </a:xfrm>
            <a:prstGeom prst="rect">
              <a:avLst/>
            </a:prstGeom>
            <a:solidFill>
              <a:srgbClr val="1CABE2">
                <a:alpha val="100000"/>
              </a:srgbClr>
            </a:solidFill>
          </p:spPr>
          <p:txBody>
            <a:bodyPr/>
            <a:lstStyle/>
            <a:p/>
          </p:txBody>
        </p:sp>
        <p:sp>
          <p:nvSpPr>
            <p:cNvPr id="158" name="rc158"/>
            <p:cNvSpPr/>
            <p:nvPr/>
          </p:nvSpPr>
          <p:spPr>
            <a:xfrm>
              <a:off x="1422266" y="5239108"/>
              <a:ext cx="5496950" cy="164676"/>
            </a:xfrm>
            <a:prstGeom prst="rect">
              <a:avLst/>
            </a:prstGeom>
            <a:solidFill>
              <a:srgbClr val="1CABE2">
                <a:alpha val="100000"/>
              </a:srgbClr>
            </a:solidFill>
          </p:spPr>
          <p:txBody>
            <a:bodyPr/>
            <a:lstStyle/>
            <a:p/>
          </p:txBody>
        </p:sp>
        <p:sp>
          <p:nvSpPr>
            <p:cNvPr id="159" name="rc159"/>
            <p:cNvSpPr/>
            <p:nvPr/>
          </p:nvSpPr>
          <p:spPr>
            <a:xfrm>
              <a:off x="5114504" y="5650800"/>
              <a:ext cx="527457" cy="164676"/>
            </a:xfrm>
            <a:prstGeom prst="rect">
              <a:avLst/>
            </a:prstGeom>
            <a:solidFill>
              <a:srgbClr val="B3B3B3">
                <a:alpha val="100000"/>
              </a:srgbClr>
            </a:solidFill>
          </p:spPr>
          <p:txBody>
            <a:bodyPr/>
            <a:lstStyle/>
            <a:p/>
          </p:txBody>
        </p:sp>
        <p:sp>
          <p:nvSpPr>
            <p:cNvPr id="160" name="rc160"/>
            <p:cNvSpPr/>
            <p:nvPr/>
          </p:nvSpPr>
          <p:spPr>
            <a:xfrm>
              <a:off x="6421170" y="5444954"/>
              <a:ext cx="1278789" cy="164676"/>
            </a:xfrm>
            <a:prstGeom prst="rect">
              <a:avLst/>
            </a:prstGeom>
            <a:solidFill>
              <a:srgbClr val="B3B3B3">
                <a:alpha val="100000"/>
              </a:srgbClr>
            </a:solidFill>
          </p:spPr>
          <p:txBody>
            <a:bodyPr/>
            <a:lstStyle/>
            <a:p/>
          </p:txBody>
        </p:sp>
        <p:sp>
          <p:nvSpPr>
            <p:cNvPr id="161" name="rc161"/>
            <p:cNvSpPr/>
            <p:nvPr/>
          </p:nvSpPr>
          <p:spPr>
            <a:xfrm>
              <a:off x="6919216" y="5239108"/>
              <a:ext cx="1286524" cy="164676"/>
            </a:xfrm>
            <a:prstGeom prst="rect">
              <a:avLst/>
            </a:prstGeom>
            <a:solidFill>
              <a:srgbClr val="B3B3B3">
                <a:alpha val="100000"/>
              </a:srgbClr>
            </a:solidFill>
          </p:spPr>
          <p:txBody>
            <a:bodyPr/>
            <a:lstStyle/>
            <a:p/>
          </p:txBody>
        </p:sp>
        <p:sp>
          <p:nvSpPr>
            <p:cNvPr id="162" name="tx162"/>
            <p:cNvSpPr/>
            <p:nvPr/>
          </p:nvSpPr>
          <p:spPr>
            <a:xfrm>
              <a:off x="5786642"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489.4</a:t>
              </a:r>
            </a:p>
          </p:txBody>
        </p:sp>
        <p:sp>
          <p:nvSpPr>
            <p:cNvPr id="163" name="tx163"/>
            <p:cNvSpPr/>
            <p:nvPr/>
          </p:nvSpPr>
          <p:spPr>
            <a:xfrm>
              <a:off x="7796423" y="548415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728</a:t>
              </a:r>
            </a:p>
          </p:txBody>
        </p:sp>
        <p:sp>
          <p:nvSpPr>
            <p:cNvPr id="164" name="tx164"/>
            <p:cNvSpPr/>
            <p:nvPr/>
          </p:nvSpPr>
          <p:spPr>
            <a:xfrm>
              <a:off x="8350421"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786.7</a:t>
              </a:r>
            </a:p>
          </p:txBody>
        </p:sp>
        <p:sp>
          <p:nvSpPr>
            <p:cNvPr id="165" name="tx165"/>
            <p:cNvSpPr/>
            <p:nvPr/>
          </p:nvSpPr>
          <p:spPr>
            <a:xfrm>
              <a:off x="3123703"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428.2</a:t>
              </a:r>
            </a:p>
          </p:txBody>
        </p:sp>
        <p:sp>
          <p:nvSpPr>
            <p:cNvPr id="166" name="tx166"/>
            <p:cNvSpPr/>
            <p:nvPr/>
          </p:nvSpPr>
          <p:spPr>
            <a:xfrm>
              <a:off x="3777037"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579.7</a:t>
              </a:r>
            </a:p>
          </p:txBody>
        </p:sp>
        <p:sp>
          <p:nvSpPr>
            <p:cNvPr id="167" name="tx167"/>
            <p:cNvSpPr/>
            <p:nvPr/>
          </p:nvSpPr>
          <p:spPr>
            <a:xfrm>
              <a:off x="4026060"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637.5</a:t>
              </a:r>
            </a:p>
          </p:txBody>
        </p:sp>
        <p:sp>
          <p:nvSpPr>
            <p:cNvPr id="168" name="tx168"/>
            <p:cNvSpPr/>
            <p:nvPr/>
          </p:nvSpPr>
          <p:spPr>
            <a:xfrm>
              <a:off x="5265706"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61.2</a:t>
              </a:r>
            </a:p>
          </p:txBody>
        </p:sp>
        <p:sp>
          <p:nvSpPr>
            <p:cNvPr id="169" name="tx169"/>
            <p:cNvSpPr/>
            <p:nvPr/>
          </p:nvSpPr>
          <p:spPr>
            <a:xfrm>
              <a:off x="6915884"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148.3</a:t>
              </a:r>
            </a:p>
          </p:txBody>
        </p:sp>
        <p:sp>
          <p:nvSpPr>
            <p:cNvPr id="170" name="tx170"/>
            <p:cNvSpPr/>
            <p:nvPr/>
          </p:nvSpPr>
          <p:spPr>
            <a:xfrm>
              <a:off x="7417797"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149.2</a:t>
              </a:r>
            </a:p>
          </p:txBody>
        </p:sp>
        <p:sp>
          <p:nvSpPr>
            <p:cNvPr id="171" name="tx171"/>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298369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6" name="tx176"/>
            <p:cNvSpPr/>
            <p:nvPr/>
          </p:nvSpPr>
          <p:spPr>
            <a:xfrm>
              <a:off x="4708261"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77" name="tx177"/>
            <p:cNvSpPr/>
            <p:nvPr/>
          </p:nvSpPr>
          <p:spPr>
            <a:xfrm>
              <a:off x="6432824"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78" name="tx178"/>
            <p:cNvSpPr/>
            <p:nvPr/>
          </p:nvSpPr>
          <p:spPr>
            <a:xfrm>
              <a:off x="815738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79" name="tx179"/>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Yemen.
In 2024, DTP1 coverage in Yemen declined at 53%. The number of children missing out on any DTP vaccination (zero-dose children) increased from 580,000 in 2023 to 637,000 in 2024.
DTP3 coverage declined at 42% in 2024, leaving 787,000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22808"/>
              <a:ext cx="3397293" cy="1028529"/>
            </a:xfrm>
            <a:custGeom>
              <a:avLst/>
              <a:pathLst>
                <a:path w="3397293" h="1028529">
                  <a:moveTo>
                    <a:pt x="0" y="28570"/>
                  </a:moveTo>
                  <a:lnTo>
                    <a:pt x="141553" y="57140"/>
                  </a:lnTo>
                  <a:lnTo>
                    <a:pt x="283107" y="485694"/>
                  </a:lnTo>
                  <a:lnTo>
                    <a:pt x="424661" y="342843"/>
                  </a:lnTo>
                  <a:lnTo>
                    <a:pt x="566215" y="0"/>
                  </a:lnTo>
                  <a:lnTo>
                    <a:pt x="707769" y="28570"/>
                  </a:lnTo>
                  <a:lnTo>
                    <a:pt x="849323" y="85710"/>
                  </a:lnTo>
                  <a:lnTo>
                    <a:pt x="990877" y="28570"/>
                  </a:lnTo>
                  <a:lnTo>
                    <a:pt x="1132431" y="114281"/>
                  </a:lnTo>
                  <a:lnTo>
                    <a:pt x="1273984" y="142851"/>
                  </a:lnTo>
                  <a:lnTo>
                    <a:pt x="1415538" y="142851"/>
                  </a:lnTo>
                  <a:lnTo>
                    <a:pt x="1557092" y="285702"/>
                  </a:lnTo>
                  <a:lnTo>
                    <a:pt x="1698646" y="342843"/>
                  </a:lnTo>
                  <a:lnTo>
                    <a:pt x="1840200" y="285702"/>
                  </a:lnTo>
                  <a:lnTo>
                    <a:pt x="1981754" y="342843"/>
                  </a:lnTo>
                  <a:lnTo>
                    <a:pt x="2123308" y="542834"/>
                  </a:lnTo>
                  <a:lnTo>
                    <a:pt x="2264862" y="628545"/>
                  </a:lnTo>
                  <a:lnTo>
                    <a:pt x="2406416" y="714256"/>
                  </a:lnTo>
                  <a:lnTo>
                    <a:pt x="2547969" y="828537"/>
                  </a:lnTo>
                  <a:lnTo>
                    <a:pt x="2689523" y="685686"/>
                  </a:lnTo>
                  <a:lnTo>
                    <a:pt x="2831077" y="714256"/>
                  </a:lnTo>
                  <a:lnTo>
                    <a:pt x="2972631" y="628545"/>
                  </a:lnTo>
                  <a:lnTo>
                    <a:pt x="3114185" y="542834"/>
                  </a:lnTo>
                  <a:lnTo>
                    <a:pt x="3255739" y="914248"/>
                  </a:lnTo>
                  <a:lnTo>
                    <a:pt x="3397293" y="102852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22808"/>
              <a:ext cx="3397293" cy="1028529"/>
            </a:xfrm>
            <a:custGeom>
              <a:avLst/>
              <a:pathLst>
                <a:path w="3397293" h="1028529">
                  <a:moveTo>
                    <a:pt x="0" y="28570"/>
                  </a:moveTo>
                  <a:lnTo>
                    <a:pt x="141553" y="57140"/>
                  </a:lnTo>
                  <a:lnTo>
                    <a:pt x="283107" y="485694"/>
                  </a:lnTo>
                  <a:lnTo>
                    <a:pt x="424661" y="342843"/>
                  </a:lnTo>
                  <a:lnTo>
                    <a:pt x="566215" y="0"/>
                  </a:lnTo>
                  <a:lnTo>
                    <a:pt x="707769" y="28570"/>
                  </a:lnTo>
                  <a:lnTo>
                    <a:pt x="849323" y="85710"/>
                  </a:lnTo>
                  <a:lnTo>
                    <a:pt x="990877" y="28570"/>
                  </a:lnTo>
                  <a:lnTo>
                    <a:pt x="1132431" y="114281"/>
                  </a:lnTo>
                  <a:lnTo>
                    <a:pt x="1273984" y="142851"/>
                  </a:lnTo>
                  <a:lnTo>
                    <a:pt x="1415538" y="142851"/>
                  </a:lnTo>
                  <a:lnTo>
                    <a:pt x="1557092" y="285702"/>
                  </a:lnTo>
                  <a:lnTo>
                    <a:pt x="1698646" y="342843"/>
                  </a:lnTo>
                  <a:lnTo>
                    <a:pt x="1840200" y="285702"/>
                  </a:lnTo>
                  <a:lnTo>
                    <a:pt x="1981754" y="342843"/>
                  </a:lnTo>
                  <a:lnTo>
                    <a:pt x="2123308" y="542834"/>
                  </a:lnTo>
                  <a:lnTo>
                    <a:pt x="2264862" y="628545"/>
                  </a:lnTo>
                  <a:lnTo>
                    <a:pt x="2406416" y="714256"/>
                  </a:lnTo>
                  <a:lnTo>
                    <a:pt x="2547969" y="828537"/>
                  </a:lnTo>
                  <a:lnTo>
                    <a:pt x="2689523" y="685686"/>
                  </a:lnTo>
                  <a:lnTo>
                    <a:pt x="2831077" y="714256"/>
                  </a:lnTo>
                  <a:lnTo>
                    <a:pt x="2972631" y="628545"/>
                  </a:lnTo>
                  <a:lnTo>
                    <a:pt x="3114185" y="542834"/>
                  </a:lnTo>
                  <a:lnTo>
                    <a:pt x="3255739" y="914248"/>
                  </a:lnTo>
                  <a:lnTo>
                    <a:pt x="3397293" y="102852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399942"/>
            </a:xfrm>
            <a:custGeom>
              <a:avLst/>
              <a:pathLst>
                <a:path w="0" h="1399942">
                  <a:moveTo>
                    <a:pt x="0" y="0"/>
                  </a:moveTo>
                  <a:lnTo>
                    <a:pt x="0" y="1399942"/>
                  </a:lnTo>
                </a:path>
              </a:pathLst>
            </a:custGeom>
            <a:ln w="13550" cap="flat">
              <a:solidFill>
                <a:srgbClr val="0058AB">
                  <a:alpha val="100000"/>
                </a:srgbClr>
              </a:solidFill>
              <a:prstDash val="dot"/>
              <a:round/>
            </a:ln>
          </p:spPr>
          <p:txBody>
            <a:bodyPr/>
            <a:lstStyle/>
            <a:p/>
          </p:txBody>
        </p:sp>
        <p:sp>
          <p:nvSpPr>
            <p:cNvPr id="32" name="pl32"/>
            <p:cNvSpPr/>
            <p:nvPr/>
          </p:nvSpPr>
          <p:spPr>
            <a:xfrm>
              <a:off x="1120965" y="1322808"/>
              <a:ext cx="3397293" cy="1028529"/>
            </a:xfrm>
            <a:custGeom>
              <a:avLst/>
              <a:pathLst>
                <a:path w="3397293" h="1028529">
                  <a:moveTo>
                    <a:pt x="0" y="28570"/>
                  </a:moveTo>
                  <a:lnTo>
                    <a:pt x="141553" y="57140"/>
                  </a:lnTo>
                  <a:lnTo>
                    <a:pt x="283107" y="485694"/>
                  </a:lnTo>
                  <a:lnTo>
                    <a:pt x="424661" y="342843"/>
                  </a:lnTo>
                  <a:lnTo>
                    <a:pt x="566215" y="0"/>
                  </a:lnTo>
                  <a:lnTo>
                    <a:pt x="707769" y="28570"/>
                  </a:lnTo>
                  <a:lnTo>
                    <a:pt x="849323" y="85710"/>
                  </a:lnTo>
                  <a:lnTo>
                    <a:pt x="990877" y="28570"/>
                  </a:lnTo>
                  <a:lnTo>
                    <a:pt x="1132431" y="114281"/>
                  </a:lnTo>
                  <a:lnTo>
                    <a:pt x="1273984" y="142851"/>
                  </a:lnTo>
                  <a:lnTo>
                    <a:pt x="1415538" y="142851"/>
                  </a:lnTo>
                  <a:lnTo>
                    <a:pt x="1557092" y="285702"/>
                  </a:lnTo>
                  <a:lnTo>
                    <a:pt x="1698646" y="342843"/>
                  </a:lnTo>
                  <a:lnTo>
                    <a:pt x="1840200" y="285702"/>
                  </a:lnTo>
                  <a:lnTo>
                    <a:pt x="1981754" y="342843"/>
                  </a:lnTo>
                  <a:lnTo>
                    <a:pt x="2123308" y="542834"/>
                  </a:lnTo>
                  <a:lnTo>
                    <a:pt x="2264862" y="628545"/>
                  </a:lnTo>
                  <a:lnTo>
                    <a:pt x="2406416" y="714256"/>
                  </a:lnTo>
                  <a:lnTo>
                    <a:pt x="2547969" y="828537"/>
                  </a:lnTo>
                  <a:lnTo>
                    <a:pt x="2689523" y="685686"/>
                  </a:lnTo>
                  <a:lnTo>
                    <a:pt x="2831077" y="714256"/>
                  </a:lnTo>
                  <a:lnTo>
                    <a:pt x="2972631" y="628545"/>
                  </a:lnTo>
                  <a:lnTo>
                    <a:pt x="3114185" y="542834"/>
                  </a:lnTo>
                  <a:lnTo>
                    <a:pt x="3255739" y="914248"/>
                  </a:lnTo>
                  <a:lnTo>
                    <a:pt x="3397293" y="102852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6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1778"/>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60" name="tx60"/>
            <p:cNvSpPr/>
            <p:nvPr/>
          </p:nvSpPr>
          <p:spPr>
            <a:xfrm>
              <a:off x="27817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8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9667" y="472419"/>
              <a:ext cx="24398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Yemen, 2000-2024</a:t>
              </a:r>
            </a:p>
          </p:txBody>
        </p:sp>
        <p:sp>
          <p:nvSpPr>
            <p:cNvPr id="63" name="pl63"/>
            <p:cNvSpPr/>
            <p:nvPr/>
          </p:nvSpPr>
          <p:spPr>
            <a:xfrm>
              <a:off x="5267799" y="34090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69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47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526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004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51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829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308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786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265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17831"/>
              <a:ext cx="3397293" cy="2347729"/>
            </a:xfrm>
            <a:custGeom>
              <a:avLst/>
              <a:pathLst>
                <a:path w="3397293" h="2347729">
                  <a:moveTo>
                    <a:pt x="0" y="65214"/>
                  </a:moveTo>
                  <a:lnTo>
                    <a:pt x="141553" y="130429"/>
                  </a:lnTo>
                  <a:lnTo>
                    <a:pt x="283107" y="1108649"/>
                  </a:lnTo>
                  <a:lnTo>
                    <a:pt x="424661" y="782576"/>
                  </a:lnTo>
                  <a:lnTo>
                    <a:pt x="566215" y="0"/>
                  </a:lnTo>
                  <a:lnTo>
                    <a:pt x="707769" y="65214"/>
                  </a:lnTo>
                  <a:lnTo>
                    <a:pt x="849323" y="195644"/>
                  </a:lnTo>
                  <a:lnTo>
                    <a:pt x="990877" y="65214"/>
                  </a:lnTo>
                  <a:lnTo>
                    <a:pt x="1132431" y="260858"/>
                  </a:lnTo>
                  <a:lnTo>
                    <a:pt x="1273984" y="326073"/>
                  </a:lnTo>
                  <a:lnTo>
                    <a:pt x="1415538" y="326073"/>
                  </a:lnTo>
                  <a:lnTo>
                    <a:pt x="1557092" y="652147"/>
                  </a:lnTo>
                  <a:lnTo>
                    <a:pt x="1698646" y="782576"/>
                  </a:lnTo>
                  <a:lnTo>
                    <a:pt x="1840200" y="652147"/>
                  </a:lnTo>
                  <a:lnTo>
                    <a:pt x="1981754" y="782576"/>
                  </a:lnTo>
                  <a:lnTo>
                    <a:pt x="2123308" y="1239079"/>
                  </a:lnTo>
                  <a:lnTo>
                    <a:pt x="2264862" y="1434723"/>
                  </a:lnTo>
                  <a:lnTo>
                    <a:pt x="2406416" y="1630367"/>
                  </a:lnTo>
                  <a:lnTo>
                    <a:pt x="2547969" y="1891226"/>
                  </a:lnTo>
                  <a:lnTo>
                    <a:pt x="2689523" y="1565152"/>
                  </a:lnTo>
                  <a:lnTo>
                    <a:pt x="2831077" y="1630367"/>
                  </a:lnTo>
                  <a:lnTo>
                    <a:pt x="2972631" y="1434723"/>
                  </a:lnTo>
                  <a:lnTo>
                    <a:pt x="3114185" y="1239079"/>
                  </a:lnTo>
                  <a:lnTo>
                    <a:pt x="3255739" y="2086870"/>
                  </a:lnTo>
                  <a:lnTo>
                    <a:pt x="3397293" y="2347729"/>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82984"/>
              <a:ext cx="3397293" cy="521717"/>
            </a:xfrm>
            <a:custGeom>
              <a:avLst/>
              <a:pathLst>
                <a:path w="3397293" h="521717">
                  <a:moveTo>
                    <a:pt x="0" y="521717"/>
                  </a:moveTo>
                  <a:lnTo>
                    <a:pt x="141553" y="456502"/>
                  </a:lnTo>
                  <a:lnTo>
                    <a:pt x="283107" y="456502"/>
                  </a:lnTo>
                  <a:lnTo>
                    <a:pt x="424661" y="391288"/>
                  </a:lnTo>
                  <a:lnTo>
                    <a:pt x="566215" y="326073"/>
                  </a:lnTo>
                  <a:lnTo>
                    <a:pt x="707769" y="260858"/>
                  </a:lnTo>
                  <a:lnTo>
                    <a:pt x="849323" y="195644"/>
                  </a:lnTo>
                  <a:lnTo>
                    <a:pt x="990877" y="195644"/>
                  </a:lnTo>
                  <a:lnTo>
                    <a:pt x="1132431" y="130429"/>
                  </a:lnTo>
                  <a:lnTo>
                    <a:pt x="1273984" y="65214"/>
                  </a:lnTo>
                  <a:lnTo>
                    <a:pt x="1415538" y="65214"/>
                  </a:lnTo>
                  <a:lnTo>
                    <a:pt x="1557092" y="65214"/>
                  </a:lnTo>
                  <a:lnTo>
                    <a:pt x="1698646" y="65214"/>
                  </a:lnTo>
                  <a:lnTo>
                    <a:pt x="1840200" y="65214"/>
                  </a:lnTo>
                  <a:lnTo>
                    <a:pt x="1981754" y="65214"/>
                  </a:lnTo>
                  <a:lnTo>
                    <a:pt x="2123308" y="65214"/>
                  </a:lnTo>
                  <a:lnTo>
                    <a:pt x="2264862" y="0"/>
                  </a:lnTo>
                  <a:lnTo>
                    <a:pt x="2406416" y="0"/>
                  </a:lnTo>
                  <a:lnTo>
                    <a:pt x="2547969" y="0"/>
                  </a:lnTo>
                  <a:lnTo>
                    <a:pt x="2689523" y="0"/>
                  </a:lnTo>
                  <a:lnTo>
                    <a:pt x="2831077" y="130429"/>
                  </a:lnTo>
                  <a:lnTo>
                    <a:pt x="2972631" y="195644"/>
                  </a:lnTo>
                  <a:lnTo>
                    <a:pt x="3114185" y="65214"/>
                  </a:lnTo>
                  <a:lnTo>
                    <a:pt x="3255739" y="65214"/>
                  </a:lnTo>
                  <a:lnTo>
                    <a:pt x="3397293" y="65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87340"/>
              <a:ext cx="3397293" cy="717361"/>
            </a:xfrm>
            <a:custGeom>
              <a:avLst/>
              <a:pathLst>
                <a:path w="3397293" h="717361">
                  <a:moveTo>
                    <a:pt x="0" y="195644"/>
                  </a:moveTo>
                  <a:lnTo>
                    <a:pt x="141553" y="130429"/>
                  </a:lnTo>
                  <a:lnTo>
                    <a:pt x="283107" y="260858"/>
                  </a:lnTo>
                  <a:lnTo>
                    <a:pt x="424661" y="195644"/>
                  </a:lnTo>
                  <a:lnTo>
                    <a:pt x="566215" y="130429"/>
                  </a:lnTo>
                  <a:lnTo>
                    <a:pt x="707769" y="65214"/>
                  </a:lnTo>
                  <a:lnTo>
                    <a:pt x="849323" y="65214"/>
                  </a:lnTo>
                  <a:lnTo>
                    <a:pt x="990877" y="65214"/>
                  </a:lnTo>
                  <a:lnTo>
                    <a:pt x="1132431" y="0"/>
                  </a:lnTo>
                  <a:lnTo>
                    <a:pt x="1273984" y="0"/>
                  </a:lnTo>
                  <a:lnTo>
                    <a:pt x="1415538" y="0"/>
                  </a:lnTo>
                  <a:lnTo>
                    <a:pt x="1557092" y="0"/>
                  </a:lnTo>
                  <a:lnTo>
                    <a:pt x="1698646" y="65214"/>
                  </a:lnTo>
                  <a:lnTo>
                    <a:pt x="1840200" y="130429"/>
                  </a:lnTo>
                  <a:lnTo>
                    <a:pt x="1981754" y="130429"/>
                  </a:lnTo>
                  <a:lnTo>
                    <a:pt x="2123308" y="195644"/>
                  </a:lnTo>
                  <a:lnTo>
                    <a:pt x="2264862" y="260858"/>
                  </a:lnTo>
                  <a:lnTo>
                    <a:pt x="2406416" y="195644"/>
                  </a:lnTo>
                  <a:lnTo>
                    <a:pt x="2547969" y="195644"/>
                  </a:lnTo>
                  <a:lnTo>
                    <a:pt x="2689523" y="195644"/>
                  </a:lnTo>
                  <a:lnTo>
                    <a:pt x="2831077" y="326073"/>
                  </a:lnTo>
                  <a:lnTo>
                    <a:pt x="2972631" y="326073"/>
                  </a:lnTo>
                  <a:lnTo>
                    <a:pt x="3114185" y="195644"/>
                  </a:lnTo>
                  <a:lnTo>
                    <a:pt x="3255739" y="652147"/>
                  </a:lnTo>
                  <a:lnTo>
                    <a:pt x="3397293" y="71736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8298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17831"/>
              <a:ext cx="3397293" cy="2347729"/>
            </a:xfrm>
            <a:custGeom>
              <a:avLst/>
              <a:pathLst>
                <a:path w="3397293" h="2347729">
                  <a:moveTo>
                    <a:pt x="0" y="65214"/>
                  </a:moveTo>
                  <a:lnTo>
                    <a:pt x="141553" y="130429"/>
                  </a:lnTo>
                  <a:lnTo>
                    <a:pt x="283107" y="1108649"/>
                  </a:lnTo>
                  <a:lnTo>
                    <a:pt x="424661" y="782576"/>
                  </a:lnTo>
                  <a:lnTo>
                    <a:pt x="566215" y="0"/>
                  </a:lnTo>
                  <a:lnTo>
                    <a:pt x="707769" y="65214"/>
                  </a:lnTo>
                  <a:lnTo>
                    <a:pt x="849323" y="195644"/>
                  </a:lnTo>
                  <a:lnTo>
                    <a:pt x="990877" y="65214"/>
                  </a:lnTo>
                  <a:lnTo>
                    <a:pt x="1132431" y="260858"/>
                  </a:lnTo>
                  <a:lnTo>
                    <a:pt x="1273984" y="326073"/>
                  </a:lnTo>
                  <a:lnTo>
                    <a:pt x="1415538" y="326073"/>
                  </a:lnTo>
                  <a:lnTo>
                    <a:pt x="1557092" y="652147"/>
                  </a:lnTo>
                  <a:lnTo>
                    <a:pt x="1698646" y="782576"/>
                  </a:lnTo>
                  <a:lnTo>
                    <a:pt x="1840200" y="652147"/>
                  </a:lnTo>
                  <a:lnTo>
                    <a:pt x="1981754" y="782576"/>
                  </a:lnTo>
                  <a:lnTo>
                    <a:pt x="2123308" y="1239079"/>
                  </a:lnTo>
                  <a:lnTo>
                    <a:pt x="2264862" y="1434723"/>
                  </a:lnTo>
                  <a:lnTo>
                    <a:pt x="2406416" y="1630367"/>
                  </a:lnTo>
                  <a:lnTo>
                    <a:pt x="2547969" y="1891226"/>
                  </a:lnTo>
                  <a:lnTo>
                    <a:pt x="2689523" y="1565152"/>
                  </a:lnTo>
                  <a:lnTo>
                    <a:pt x="2831077" y="1630367"/>
                  </a:lnTo>
                  <a:lnTo>
                    <a:pt x="2972631" y="1434723"/>
                  </a:lnTo>
                  <a:lnTo>
                    <a:pt x="3114185" y="1239079"/>
                  </a:lnTo>
                  <a:lnTo>
                    <a:pt x="3255739" y="2086870"/>
                  </a:lnTo>
                  <a:lnTo>
                    <a:pt x="3397293" y="2347729"/>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83046"/>
              <a:ext cx="0" cy="91300"/>
            </a:xfrm>
            <a:custGeom>
              <a:avLst/>
              <a:pathLst>
                <a:path w="0" h="91300">
                  <a:moveTo>
                    <a:pt x="0" y="0"/>
                  </a:moveTo>
                  <a:lnTo>
                    <a:pt x="0" y="91300"/>
                  </a:lnTo>
                </a:path>
              </a:pathLst>
            </a:custGeom>
            <a:ln w="13550" cap="flat">
              <a:solidFill>
                <a:srgbClr val="0058AB">
                  <a:alpha val="100000"/>
                </a:srgbClr>
              </a:solidFill>
              <a:prstDash val="dot"/>
              <a:round/>
            </a:ln>
          </p:spPr>
          <p:txBody>
            <a:bodyPr/>
            <a:lstStyle/>
            <a:p/>
          </p:txBody>
        </p:sp>
        <p:sp>
          <p:nvSpPr>
            <p:cNvPr id="86" name="pl86"/>
            <p:cNvSpPr/>
            <p:nvPr/>
          </p:nvSpPr>
          <p:spPr>
            <a:xfrm>
              <a:off x="6145433" y="1583046"/>
              <a:ext cx="0" cy="91300"/>
            </a:xfrm>
            <a:custGeom>
              <a:avLst/>
              <a:pathLst>
                <a:path w="0" h="91300">
                  <a:moveTo>
                    <a:pt x="0" y="0"/>
                  </a:moveTo>
                  <a:lnTo>
                    <a:pt x="0" y="91300"/>
                  </a:lnTo>
                </a:path>
              </a:pathLst>
            </a:custGeom>
            <a:ln w="13550" cap="flat">
              <a:solidFill>
                <a:srgbClr val="0058AB">
                  <a:alpha val="100000"/>
                </a:srgbClr>
              </a:solidFill>
              <a:prstDash val="dot"/>
              <a:round/>
            </a:ln>
          </p:spPr>
          <p:txBody>
            <a:bodyPr/>
            <a:lstStyle/>
            <a:p/>
          </p:txBody>
        </p:sp>
        <p:sp>
          <p:nvSpPr>
            <p:cNvPr id="87" name="pl87"/>
            <p:cNvSpPr/>
            <p:nvPr/>
          </p:nvSpPr>
          <p:spPr>
            <a:xfrm>
              <a:off x="6853202" y="1674346"/>
              <a:ext cx="0" cy="169558"/>
            </a:xfrm>
            <a:custGeom>
              <a:avLst/>
              <a:pathLst>
                <a:path w="0" h="169558">
                  <a:moveTo>
                    <a:pt x="0" y="1695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674346"/>
              <a:ext cx="0" cy="1082564"/>
            </a:xfrm>
            <a:custGeom>
              <a:avLst/>
              <a:pathLst>
                <a:path w="0" h="1082564">
                  <a:moveTo>
                    <a:pt x="0" y="10825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674346"/>
              <a:ext cx="0" cy="1408637"/>
            </a:xfrm>
            <a:custGeom>
              <a:avLst/>
              <a:pathLst>
                <a:path w="0" h="1408637">
                  <a:moveTo>
                    <a:pt x="0" y="140863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674346"/>
              <a:ext cx="0" cy="1930355"/>
            </a:xfrm>
            <a:custGeom>
              <a:avLst/>
              <a:pathLst>
                <a:path w="0" h="1930355">
                  <a:moveTo>
                    <a:pt x="0" y="193035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674346"/>
              <a:ext cx="0" cy="2191214"/>
            </a:xfrm>
            <a:custGeom>
              <a:avLst/>
              <a:pathLst>
                <a:path w="0" h="2191214">
                  <a:moveTo>
                    <a:pt x="0" y="219121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17831"/>
              <a:ext cx="3397293" cy="2347729"/>
            </a:xfrm>
            <a:custGeom>
              <a:avLst/>
              <a:pathLst>
                <a:path w="3397293" h="2347729">
                  <a:moveTo>
                    <a:pt x="0" y="65214"/>
                  </a:moveTo>
                  <a:lnTo>
                    <a:pt x="141553" y="130429"/>
                  </a:lnTo>
                  <a:lnTo>
                    <a:pt x="283107" y="1108649"/>
                  </a:lnTo>
                  <a:lnTo>
                    <a:pt x="424661" y="782576"/>
                  </a:lnTo>
                  <a:lnTo>
                    <a:pt x="566215" y="0"/>
                  </a:lnTo>
                  <a:lnTo>
                    <a:pt x="707769" y="65214"/>
                  </a:lnTo>
                  <a:lnTo>
                    <a:pt x="849323" y="195644"/>
                  </a:lnTo>
                  <a:lnTo>
                    <a:pt x="990877" y="65214"/>
                  </a:lnTo>
                  <a:lnTo>
                    <a:pt x="1132431" y="260858"/>
                  </a:lnTo>
                  <a:lnTo>
                    <a:pt x="1273984" y="326073"/>
                  </a:lnTo>
                  <a:lnTo>
                    <a:pt x="1415538" y="326073"/>
                  </a:lnTo>
                  <a:lnTo>
                    <a:pt x="1557092" y="652147"/>
                  </a:lnTo>
                  <a:lnTo>
                    <a:pt x="1698646" y="782576"/>
                  </a:lnTo>
                  <a:lnTo>
                    <a:pt x="1840200" y="652147"/>
                  </a:lnTo>
                  <a:lnTo>
                    <a:pt x="1981754" y="782576"/>
                  </a:lnTo>
                  <a:lnTo>
                    <a:pt x="2123308" y="1239079"/>
                  </a:lnTo>
                  <a:lnTo>
                    <a:pt x="2264862" y="1434723"/>
                  </a:lnTo>
                  <a:lnTo>
                    <a:pt x="2406416" y="1630367"/>
                  </a:lnTo>
                  <a:lnTo>
                    <a:pt x="2547969" y="1891226"/>
                  </a:lnTo>
                  <a:lnTo>
                    <a:pt x="2689523" y="1565152"/>
                  </a:lnTo>
                  <a:lnTo>
                    <a:pt x="2831077" y="1630367"/>
                  </a:lnTo>
                  <a:lnTo>
                    <a:pt x="2972631" y="1434723"/>
                  </a:lnTo>
                  <a:lnTo>
                    <a:pt x="3114185" y="1239079"/>
                  </a:lnTo>
                  <a:lnTo>
                    <a:pt x="3255739" y="2086870"/>
                  </a:lnTo>
                  <a:lnTo>
                    <a:pt x="3397293" y="2347729"/>
                  </a:lnTo>
                </a:path>
              </a:pathLst>
            </a:custGeom>
            <a:ln w="27101" cap="flat">
              <a:solidFill>
                <a:srgbClr val="0058AB">
                  <a:alpha val="100000"/>
                </a:srgbClr>
              </a:solidFill>
              <a:prstDash val="solid"/>
              <a:round/>
            </a:ln>
          </p:spPr>
          <p:txBody>
            <a:bodyPr/>
            <a:lstStyle/>
            <a:p/>
          </p:txBody>
        </p:sp>
        <p:sp>
          <p:nvSpPr>
            <p:cNvPr id="93" name="tx93"/>
            <p:cNvSpPr/>
            <p:nvPr/>
          </p:nvSpPr>
          <p:spPr>
            <a:xfrm>
              <a:off x="5377374" y="1607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4" name="tx94"/>
            <p:cNvSpPr/>
            <p:nvPr/>
          </p:nvSpPr>
          <p:spPr>
            <a:xfrm>
              <a:off x="6085143" y="1607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6792913" y="1607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6" name="tx96"/>
            <p:cNvSpPr/>
            <p:nvPr/>
          </p:nvSpPr>
          <p:spPr>
            <a:xfrm>
              <a:off x="7530827" y="160919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097042" y="1607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6078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756617" y="160914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902429" y="31090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5642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2" name="tx102"/>
            <p:cNvSpPr/>
            <p:nvPr/>
          </p:nvSpPr>
          <p:spPr>
            <a:xfrm>
              <a:off x="5003259" y="36830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30308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3787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7265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107436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133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378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831778"/>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120" name="tx120"/>
            <p:cNvSpPr/>
            <p:nvPr/>
          </p:nvSpPr>
          <p:spPr>
            <a:xfrm>
              <a:off x="709843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088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656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7626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0596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141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1118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2081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917810" cy="149993"/>
            </a:xfrm>
            <a:prstGeom prst="rect">
              <a:avLst/>
            </a:prstGeom>
            <a:solidFill>
              <a:srgbClr val="1CABE2">
                <a:alpha val="80000"/>
              </a:srgbClr>
            </a:solidFill>
          </p:spPr>
          <p:txBody>
            <a:bodyPr/>
            <a:lstStyle/>
            <a:p/>
          </p:txBody>
        </p:sp>
        <p:sp>
          <p:nvSpPr>
            <p:cNvPr id="134" name="rc134"/>
            <p:cNvSpPr/>
            <p:nvPr/>
          </p:nvSpPr>
          <p:spPr>
            <a:xfrm>
              <a:off x="1317178" y="5637654"/>
              <a:ext cx="6658202"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725575"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428,000</a:t>
              </a:r>
            </a:p>
          </p:txBody>
        </p:sp>
        <p:sp>
          <p:nvSpPr>
            <p:cNvPr id="137" name="tx137"/>
            <p:cNvSpPr/>
            <p:nvPr/>
          </p:nvSpPr>
          <p:spPr>
            <a:xfrm>
              <a:off x="7465967"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580,000</a:t>
              </a:r>
            </a:p>
          </p:txBody>
        </p:sp>
        <p:sp>
          <p:nvSpPr>
            <p:cNvPr id="138" name="tx138"/>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637,000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10919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40620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770320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6" name="tx14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Yemen (53%) was 36 percentage points lower than the global average (89%) and 31 percentage points lower than the average across all MENA countries (84%).
National DTP1 coverage was 12 percentage points lower than in 2019 (65%).
This equates to 637,000 zero-dose children in 2024 compared to 428,000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F26A21">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Yemen ranked number 2 out of 20 countries for lowest DTP1 coverage (based on tied ranks).
Yemen was in the top 10 countries with the most zero-dose children (rank=2).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Yemen was not in the top 20 zero-dose countries in 2021 but was in the top 20 in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F26A21">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Yemen ranked number 1 out of 20 countries with 424,000 zero-dose children.
In 2024, Yemen ranked number 2 out of 20 countries with 637,000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567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1909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78147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04384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30622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88791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15028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41266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67503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93740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3794959"/>
              <a:ext cx="200644" cy="830576"/>
            </a:xfrm>
            <a:prstGeom prst="rect">
              <a:avLst/>
            </a:prstGeom>
            <a:solidFill>
              <a:srgbClr val="80BD41">
                <a:alpha val="100000"/>
              </a:srgbClr>
            </a:solidFill>
          </p:spPr>
          <p:txBody>
            <a:bodyPr/>
            <a:lstStyle/>
            <a:p/>
          </p:txBody>
        </p:sp>
        <p:sp>
          <p:nvSpPr>
            <p:cNvPr id="29" name="rc29"/>
            <p:cNvSpPr/>
            <p:nvPr/>
          </p:nvSpPr>
          <p:spPr>
            <a:xfrm>
              <a:off x="1423662" y="3503135"/>
              <a:ext cx="200644" cy="134687"/>
            </a:xfrm>
            <a:prstGeom prst="rect">
              <a:avLst/>
            </a:prstGeom>
            <a:solidFill>
              <a:srgbClr val="0058AB">
                <a:alpha val="100000"/>
              </a:srgbClr>
            </a:solidFill>
          </p:spPr>
          <p:txBody>
            <a:bodyPr/>
            <a:lstStyle/>
            <a:p/>
          </p:txBody>
        </p:sp>
        <p:sp>
          <p:nvSpPr>
            <p:cNvPr id="30" name="rc30"/>
            <p:cNvSpPr/>
            <p:nvPr/>
          </p:nvSpPr>
          <p:spPr>
            <a:xfrm>
              <a:off x="1423662" y="3637823"/>
              <a:ext cx="200644" cy="157136"/>
            </a:xfrm>
            <a:prstGeom prst="rect">
              <a:avLst/>
            </a:prstGeom>
            <a:solidFill>
              <a:srgbClr val="1CABE2">
                <a:alpha val="100000"/>
              </a:srgbClr>
            </a:solidFill>
          </p:spPr>
          <p:txBody>
            <a:bodyPr/>
            <a:lstStyle/>
            <a:p/>
          </p:txBody>
        </p:sp>
        <p:sp>
          <p:nvSpPr>
            <p:cNvPr id="31" name="rc31"/>
            <p:cNvSpPr/>
            <p:nvPr/>
          </p:nvSpPr>
          <p:spPr>
            <a:xfrm>
              <a:off x="1646600" y="3794090"/>
              <a:ext cx="200644" cy="831445"/>
            </a:xfrm>
            <a:prstGeom prst="rect">
              <a:avLst/>
            </a:prstGeom>
            <a:solidFill>
              <a:srgbClr val="80BD41">
                <a:alpha val="100000"/>
              </a:srgbClr>
            </a:solidFill>
          </p:spPr>
          <p:txBody>
            <a:bodyPr/>
            <a:lstStyle/>
            <a:p/>
          </p:txBody>
        </p:sp>
        <p:sp>
          <p:nvSpPr>
            <p:cNvPr id="32" name="rc32"/>
            <p:cNvSpPr/>
            <p:nvPr/>
          </p:nvSpPr>
          <p:spPr>
            <a:xfrm>
              <a:off x="1646600" y="3486570"/>
              <a:ext cx="200644" cy="148064"/>
            </a:xfrm>
            <a:prstGeom prst="rect">
              <a:avLst/>
            </a:prstGeom>
            <a:solidFill>
              <a:srgbClr val="0058AB">
                <a:alpha val="100000"/>
              </a:srgbClr>
            </a:solidFill>
          </p:spPr>
          <p:txBody>
            <a:bodyPr/>
            <a:lstStyle/>
            <a:p/>
          </p:txBody>
        </p:sp>
        <p:sp>
          <p:nvSpPr>
            <p:cNvPr id="33" name="rc33"/>
            <p:cNvSpPr/>
            <p:nvPr/>
          </p:nvSpPr>
          <p:spPr>
            <a:xfrm>
              <a:off x="1646600" y="3634635"/>
              <a:ext cx="200644" cy="159455"/>
            </a:xfrm>
            <a:prstGeom prst="rect">
              <a:avLst/>
            </a:prstGeom>
            <a:solidFill>
              <a:srgbClr val="1CABE2">
                <a:alpha val="100000"/>
              </a:srgbClr>
            </a:solidFill>
          </p:spPr>
          <p:txBody>
            <a:bodyPr/>
            <a:lstStyle/>
            <a:p/>
          </p:txBody>
        </p:sp>
        <p:sp>
          <p:nvSpPr>
            <p:cNvPr id="34" name="rc34"/>
            <p:cNvSpPr/>
            <p:nvPr/>
          </p:nvSpPr>
          <p:spPr>
            <a:xfrm>
              <a:off x="1869538" y="3872654"/>
              <a:ext cx="200644" cy="752880"/>
            </a:xfrm>
            <a:prstGeom prst="rect">
              <a:avLst/>
            </a:prstGeom>
            <a:solidFill>
              <a:srgbClr val="80BD41">
                <a:alpha val="100000"/>
              </a:srgbClr>
            </a:solidFill>
          </p:spPr>
          <p:txBody>
            <a:bodyPr/>
            <a:lstStyle/>
            <a:p/>
          </p:txBody>
        </p:sp>
        <p:sp>
          <p:nvSpPr>
            <p:cNvPr id="35" name="rc35"/>
            <p:cNvSpPr/>
            <p:nvPr/>
          </p:nvSpPr>
          <p:spPr>
            <a:xfrm>
              <a:off x="1869538" y="3467257"/>
              <a:ext cx="200644" cy="324317"/>
            </a:xfrm>
            <a:prstGeom prst="rect">
              <a:avLst/>
            </a:prstGeom>
            <a:solidFill>
              <a:srgbClr val="0058AB">
                <a:alpha val="100000"/>
              </a:srgbClr>
            </a:solidFill>
          </p:spPr>
          <p:txBody>
            <a:bodyPr/>
            <a:lstStyle/>
            <a:p/>
          </p:txBody>
        </p:sp>
        <p:sp>
          <p:nvSpPr>
            <p:cNvPr id="36" name="rc36"/>
            <p:cNvSpPr/>
            <p:nvPr/>
          </p:nvSpPr>
          <p:spPr>
            <a:xfrm>
              <a:off x="1869538" y="3791575"/>
              <a:ext cx="200644" cy="81079"/>
            </a:xfrm>
            <a:prstGeom prst="rect">
              <a:avLst/>
            </a:prstGeom>
            <a:solidFill>
              <a:srgbClr val="1CABE2">
                <a:alpha val="100000"/>
              </a:srgbClr>
            </a:solidFill>
          </p:spPr>
          <p:txBody>
            <a:bodyPr/>
            <a:lstStyle/>
            <a:p/>
          </p:txBody>
        </p:sp>
        <p:sp>
          <p:nvSpPr>
            <p:cNvPr id="37" name="rc37"/>
            <p:cNvSpPr/>
            <p:nvPr/>
          </p:nvSpPr>
          <p:spPr>
            <a:xfrm>
              <a:off x="2092476" y="3900486"/>
              <a:ext cx="200644" cy="725048"/>
            </a:xfrm>
            <a:prstGeom prst="rect">
              <a:avLst/>
            </a:prstGeom>
            <a:solidFill>
              <a:srgbClr val="80BD41">
                <a:alpha val="100000"/>
              </a:srgbClr>
            </a:solidFill>
          </p:spPr>
          <p:txBody>
            <a:bodyPr/>
            <a:lstStyle/>
            <a:p/>
          </p:txBody>
        </p:sp>
        <p:sp>
          <p:nvSpPr>
            <p:cNvPr id="38" name="rc38"/>
            <p:cNvSpPr/>
            <p:nvPr/>
          </p:nvSpPr>
          <p:spPr>
            <a:xfrm>
              <a:off x="2092476" y="3436932"/>
              <a:ext cx="200644" cy="273378"/>
            </a:xfrm>
            <a:prstGeom prst="rect">
              <a:avLst/>
            </a:prstGeom>
            <a:solidFill>
              <a:srgbClr val="0058AB">
                <a:alpha val="100000"/>
              </a:srgbClr>
            </a:solidFill>
          </p:spPr>
          <p:txBody>
            <a:bodyPr/>
            <a:lstStyle/>
            <a:p/>
          </p:txBody>
        </p:sp>
        <p:sp>
          <p:nvSpPr>
            <p:cNvPr id="39" name="rc39"/>
            <p:cNvSpPr/>
            <p:nvPr/>
          </p:nvSpPr>
          <p:spPr>
            <a:xfrm>
              <a:off x="2092476" y="3710310"/>
              <a:ext cx="200644" cy="190175"/>
            </a:xfrm>
            <a:prstGeom prst="rect">
              <a:avLst/>
            </a:prstGeom>
            <a:solidFill>
              <a:srgbClr val="1CABE2">
                <a:alpha val="100000"/>
              </a:srgbClr>
            </a:solidFill>
          </p:spPr>
          <p:txBody>
            <a:bodyPr/>
            <a:lstStyle/>
            <a:p/>
          </p:txBody>
        </p:sp>
        <p:sp>
          <p:nvSpPr>
            <p:cNvPr id="40" name="rc40"/>
            <p:cNvSpPr/>
            <p:nvPr/>
          </p:nvSpPr>
          <p:spPr>
            <a:xfrm>
              <a:off x="2315413" y="3753088"/>
              <a:ext cx="200644" cy="872446"/>
            </a:xfrm>
            <a:prstGeom prst="rect">
              <a:avLst/>
            </a:prstGeom>
            <a:solidFill>
              <a:srgbClr val="80BD41">
                <a:alpha val="100000"/>
              </a:srgbClr>
            </a:solidFill>
          </p:spPr>
          <p:txBody>
            <a:bodyPr/>
            <a:lstStyle/>
            <a:p/>
          </p:txBody>
        </p:sp>
        <p:sp>
          <p:nvSpPr>
            <p:cNvPr id="41" name="rc41"/>
            <p:cNvSpPr/>
            <p:nvPr/>
          </p:nvSpPr>
          <p:spPr>
            <a:xfrm>
              <a:off x="2315413" y="3413803"/>
              <a:ext cx="200644" cy="133290"/>
            </a:xfrm>
            <a:prstGeom prst="rect">
              <a:avLst/>
            </a:prstGeom>
            <a:solidFill>
              <a:srgbClr val="0058AB">
                <a:alpha val="100000"/>
              </a:srgbClr>
            </a:solidFill>
          </p:spPr>
          <p:txBody>
            <a:bodyPr/>
            <a:lstStyle/>
            <a:p/>
          </p:txBody>
        </p:sp>
        <p:sp>
          <p:nvSpPr>
            <p:cNvPr id="42" name="rc42"/>
            <p:cNvSpPr/>
            <p:nvPr/>
          </p:nvSpPr>
          <p:spPr>
            <a:xfrm>
              <a:off x="2315413" y="3547093"/>
              <a:ext cx="200644" cy="205995"/>
            </a:xfrm>
            <a:prstGeom prst="rect">
              <a:avLst/>
            </a:prstGeom>
            <a:solidFill>
              <a:srgbClr val="1CABE2">
                <a:alpha val="100000"/>
              </a:srgbClr>
            </a:solidFill>
          </p:spPr>
          <p:txBody>
            <a:bodyPr/>
            <a:lstStyle/>
            <a:p/>
          </p:txBody>
        </p:sp>
        <p:sp>
          <p:nvSpPr>
            <p:cNvPr id="43" name="rc43"/>
            <p:cNvSpPr/>
            <p:nvPr/>
          </p:nvSpPr>
          <p:spPr>
            <a:xfrm>
              <a:off x="2538351" y="3649831"/>
              <a:ext cx="200644" cy="975703"/>
            </a:xfrm>
            <a:prstGeom prst="rect">
              <a:avLst/>
            </a:prstGeom>
            <a:solidFill>
              <a:srgbClr val="80BD41">
                <a:alpha val="100000"/>
              </a:srgbClr>
            </a:solidFill>
          </p:spPr>
          <p:txBody>
            <a:bodyPr/>
            <a:lstStyle/>
            <a:p/>
          </p:txBody>
        </p:sp>
        <p:sp>
          <p:nvSpPr>
            <p:cNvPr id="44" name="rc44"/>
            <p:cNvSpPr/>
            <p:nvPr/>
          </p:nvSpPr>
          <p:spPr>
            <a:xfrm>
              <a:off x="2538351" y="3390467"/>
              <a:ext cx="200644" cy="148208"/>
            </a:xfrm>
            <a:prstGeom prst="rect">
              <a:avLst/>
            </a:prstGeom>
            <a:solidFill>
              <a:srgbClr val="0058AB">
                <a:alpha val="100000"/>
              </a:srgbClr>
            </a:solidFill>
          </p:spPr>
          <p:txBody>
            <a:bodyPr/>
            <a:lstStyle/>
            <a:p/>
          </p:txBody>
        </p:sp>
        <p:sp>
          <p:nvSpPr>
            <p:cNvPr id="45" name="rc45"/>
            <p:cNvSpPr/>
            <p:nvPr/>
          </p:nvSpPr>
          <p:spPr>
            <a:xfrm>
              <a:off x="2538351" y="3538675"/>
              <a:ext cx="200644" cy="111155"/>
            </a:xfrm>
            <a:prstGeom prst="rect">
              <a:avLst/>
            </a:prstGeom>
            <a:solidFill>
              <a:srgbClr val="1CABE2">
                <a:alpha val="100000"/>
              </a:srgbClr>
            </a:solidFill>
          </p:spPr>
          <p:txBody>
            <a:bodyPr/>
            <a:lstStyle/>
            <a:p/>
          </p:txBody>
        </p:sp>
        <p:sp>
          <p:nvSpPr>
            <p:cNvPr id="46" name="rc46"/>
            <p:cNvSpPr/>
            <p:nvPr/>
          </p:nvSpPr>
          <p:spPr>
            <a:xfrm>
              <a:off x="2761289" y="3634878"/>
              <a:ext cx="200644" cy="990657"/>
            </a:xfrm>
            <a:prstGeom prst="rect">
              <a:avLst/>
            </a:prstGeom>
            <a:solidFill>
              <a:srgbClr val="80BD41">
                <a:alpha val="100000"/>
              </a:srgbClr>
            </a:solidFill>
          </p:spPr>
          <p:txBody>
            <a:bodyPr/>
            <a:lstStyle/>
            <a:p/>
          </p:txBody>
        </p:sp>
        <p:sp>
          <p:nvSpPr>
            <p:cNvPr id="47" name="rc47"/>
            <p:cNvSpPr/>
            <p:nvPr/>
          </p:nvSpPr>
          <p:spPr>
            <a:xfrm>
              <a:off x="2761289" y="3355463"/>
              <a:ext cx="200644" cy="177810"/>
            </a:xfrm>
            <a:prstGeom prst="rect">
              <a:avLst/>
            </a:prstGeom>
            <a:solidFill>
              <a:srgbClr val="0058AB">
                <a:alpha val="100000"/>
              </a:srgbClr>
            </a:solidFill>
          </p:spPr>
          <p:txBody>
            <a:bodyPr/>
            <a:lstStyle/>
            <a:p/>
          </p:txBody>
        </p:sp>
        <p:sp>
          <p:nvSpPr>
            <p:cNvPr id="48" name="rc48"/>
            <p:cNvSpPr/>
            <p:nvPr/>
          </p:nvSpPr>
          <p:spPr>
            <a:xfrm>
              <a:off x="2761289" y="3533273"/>
              <a:ext cx="200644" cy="101604"/>
            </a:xfrm>
            <a:prstGeom prst="rect">
              <a:avLst/>
            </a:prstGeom>
            <a:solidFill>
              <a:srgbClr val="1CABE2">
                <a:alpha val="100000"/>
              </a:srgbClr>
            </a:solidFill>
          </p:spPr>
          <p:txBody>
            <a:bodyPr/>
            <a:lstStyle/>
            <a:p/>
          </p:txBody>
        </p:sp>
        <p:sp>
          <p:nvSpPr>
            <p:cNvPr id="49" name="rc49"/>
            <p:cNvSpPr/>
            <p:nvPr/>
          </p:nvSpPr>
          <p:spPr>
            <a:xfrm>
              <a:off x="2984227" y="3604522"/>
              <a:ext cx="200644" cy="1021013"/>
            </a:xfrm>
            <a:prstGeom prst="rect">
              <a:avLst/>
            </a:prstGeom>
            <a:solidFill>
              <a:srgbClr val="80BD41">
                <a:alpha val="100000"/>
              </a:srgbClr>
            </a:solidFill>
          </p:spPr>
          <p:txBody>
            <a:bodyPr/>
            <a:lstStyle/>
            <a:p/>
          </p:txBody>
        </p:sp>
        <p:sp>
          <p:nvSpPr>
            <p:cNvPr id="50" name="rc50"/>
            <p:cNvSpPr/>
            <p:nvPr/>
          </p:nvSpPr>
          <p:spPr>
            <a:xfrm>
              <a:off x="2984227" y="3333114"/>
              <a:ext cx="200644" cy="155090"/>
            </a:xfrm>
            <a:prstGeom prst="rect">
              <a:avLst/>
            </a:prstGeom>
            <a:solidFill>
              <a:srgbClr val="0058AB">
                <a:alpha val="100000"/>
              </a:srgbClr>
            </a:solidFill>
          </p:spPr>
          <p:txBody>
            <a:bodyPr/>
            <a:lstStyle/>
            <a:p/>
          </p:txBody>
        </p:sp>
        <p:sp>
          <p:nvSpPr>
            <p:cNvPr id="51" name="rc51"/>
            <p:cNvSpPr/>
            <p:nvPr/>
          </p:nvSpPr>
          <p:spPr>
            <a:xfrm>
              <a:off x="2984227" y="3488204"/>
              <a:ext cx="200644" cy="116317"/>
            </a:xfrm>
            <a:prstGeom prst="rect">
              <a:avLst/>
            </a:prstGeom>
            <a:solidFill>
              <a:srgbClr val="1CABE2">
                <a:alpha val="100000"/>
              </a:srgbClr>
            </a:solidFill>
          </p:spPr>
          <p:txBody>
            <a:bodyPr/>
            <a:lstStyle/>
            <a:p/>
          </p:txBody>
        </p:sp>
        <p:sp>
          <p:nvSpPr>
            <p:cNvPr id="52" name="rc52"/>
            <p:cNvSpPr/>
            <p:nvPr/>
          </p:nvSpPr>
          <p:spPr>
            <a:xfrm>
              <a:off x="3207165" y="3600086"/>
              <a:ext cx="200644" cy="1025449"/>
            </a:xfrm>
            <a:prstGeom prst="rect">
              <a:avLst/>
            </a:prstGeom>
            <a:solidFill>
              <a:srgbClr val="80BD41">
                <a:alpha val="100000"/>
              </a:srgbClr>
            </a:solidFill>
          </p:spPr>
          <p:txBody>
            <a:bodyPr/>
            <a:lstStyle/>
            <a:p/>
          </p:txBody>
        </p:sp>
        <p:sp>
          <p:nvSpPr>
            <p:cNvPr id="53" name="rc53"/>
            <p:cNvSpPr/>
            <p:nvPr/>
          </p:nvSpPr>
          <p:spPr>
            <a:xfrm>
              <a:off x="3207165" y="3310855"/>
              <a:ext cx="200644" cy="197202"/>
            </a:xfrm>
            <a:prstGeom prst="rect">
              <a:avLst/>
            </a:prstGeom>
            <a:solidFill>
              <a:srgbClr val="0058AB">
                <a:alpha val="100000"/>
              </a:srgbClr>
            </a:solidFill>
          </p:spPr>
          <p:txBody>
            <a:bodyPr/>
            <a:lstStyle/>
            <a:p/>
          </p:txBody>
        </p:sp>
        <p:sp>
          <p:nvSpPr>
            <p:cNvPr id="54" name="rc54"/>
            <p:cNvSpPr/>
            <p:nvPr/>
          </p:nvSpPr>
          <p:spPr>
            <a:xfrm>
              <a:off x="3207165" y="3508058"/>
              <a:ext cx="200644" cy="92027"/>
            </a:xfrm>
            <a:prstGeom prst="rect">
              <a:avLst/>
            </a:prstGeom>
            <a:solidFill>
              <a:srgbClr val="1CABE2">
                <a:alpha val="100000"/>
              </a:srgbClr>
            </a:solidFill>
          </p:spPr>
          <p:txBody>
            <a:bodyPr/>
            <a:lstStyle/>
            <a:p/>
          </p:txBody>
        </p:sp>
        <p:sp>
          <p:nvSpPr>
            <p:cNvPr id="55" name="rc55"/>
            <p:cNvSpPr/>
            <p:nvPr/>
          </p:nvSpPr>
          <p:spPr>
            <a:xfrm>
              <a:off x="3430103" y="3602656"/>
              <a:ext cx="200644" cy="1022879"/>
            </a:xfrm>
            <a:prstGeom prst="rect">
              <a:avLst/>
            </a:prstGeom>
            <a:solidFill>
              <a:srgbClr val="80BD41">
                <a:alpha val="100000"/>
              </a:srgbClr>
            </a:solidFill>
          </p:spPr>
          <p:txBody>
            <a:bodyPr/>
            <a:lstStyle/>
            <a:p/>
          </p:txBody>
        </p:sp>
        <p:sp>
          <p:nvSpPr>
            <p:cNvPr id="56" name="rc56"/>
            <p:cNvSpPr/>
            <p:nvPr/>
          </p:nvSpPr>
          <p:spPr>
            <a:xfrm>
              <a:off x="3430103" y="3279641"/>
              <a:ext cx="200644" cy="215343"/>
            </a:xfrm>
            <a:prstGeom prst="rect">
              <a:avLst/>
            </a:prstGeom>
            <a:solidFill>
              <a:srgbClr val="0058AB">
                <a:alpha val="100000"/>
              </a:srgbClr>
            </a:solidFill>
          </p:spPr>
          <p:txBody>
            <a:bodyPr/>
            <a:lstStyle/>
            <a:p/>
          </p:txBody>
        </p:sp>
        <p:sp>
          <p:nvSpPr>
            <p:cNvPr id="57" name="rc57"/>
            <p:cNvSpPr/>
            <p:nvPr/>
          </p:nvSpPr>
          <p:spPr>
            <a:xfrm>
              <a:off x="3430103" y="3494984"/>
              <a:ext cx="200644" cy="107671"/>
            </a:xfrm>
            <a:prstGeom prst="rect">
              <a:avLst/>
            </a:prstGeom>
            <a:solidFill>
              <a:srgbClr val="1CABE2">
                <a:alpha val="100000"/>
              </a:srgbClr>
            </a:solidFill>
          </p:spPr>
          <p:txBody>
            <a:bodyPr/>
            <a:lstStyle/>
            <a:p/>
          </p:txBody>
        </p:sp>
        <p:sp>
          <p:nvSpPr>
            <p:cNvPr id="58" name="rc58"/>
            <p:cNvSpPr/>
            <p:nvPr/>
          </p:nvSpPr>
          <p:spPr>
            <a:xfrm>
              <a:off x="3653041" y="3596365"/>
              <a:ext cx="200644" cy="1029170"/>
            </a:xfrm>
            <a:prstGeom prst="rect">
              <a:avLst/>
            </a:prstGeom>
            <a:solidFill>
              <a:srgbClr val="80BD41">
                <a:alpha val="100000"/>
              </a:srgbClr>
            </a:solidFill>
          </p:spPr>
          <p:txBody>
            <a:bodyPr/>
            <a:lstStyle/>
            <a:p/>
          </p:txBody>
        </p:sp>
        <p:sp>
          <p:nvSpPr>
            <p:cNvPr id="59" name="rc59"/>
            <p:cNvSpPr/>
            <p:nvPr/>
          </p:nvSpPr>
          <p:spPr>
            <a:xfrm>
              <a:off x="3653041" y="3271364"/>
              <a:ext cx="200644" cy="216667"/>
            </a:xfrm>
            <a:prstGeom prst="rect">
              <a:avLst/>
            </a:prstGeom>
            <a:solidFill>
              <a:srgbClr val="0058AB">
                <a:alpha val="100000"/>
              </a:srgbClr>
            </a:solidFill>
          </p:spPr>
          <p:txBody>
            <a:bodyPr/>
            <a:lstStyle/>
            <a:p/>
          </p:txBody>
        </p:sp>
        <p:sp>
          <p:nvSpPr>
            <p:cNvPr id="60" name="rc60"/>
            <p:cNvSpPr/>
            <p:nvPr/>
          </p:nvSpPr>
          <p:spPr>
            <a:xfrm>
              <a:off x="3653041" y="3488032"/>
              <a:ext cx="200644" cy="108333"/>
            </a:xfrm>
            <a:prstGeom prst="rect">
              <a:avLst/>
            </a:prstGeom>
            <a:solidFill>
              <a:srgbClr val="1CABE2">
                <a:alpha val="100000"/>
              </a:srgbClr>
            </a:solidFill>
          </p:spPr>
          <p:txBody>
            <a:bodyPr/>
            <a:lstStyle/>
            <a:p/>
          </p:txBody>
        </p:sp>
        <p:sp>
          <p:nvSpPr>
            <p:cNvPr id="61" name="rc61"/>
            <p:cNvSpPr/>
            <p:nvPr/>
          </p:nvSpPr>
          <p:spPr>
            <a:xfrm>
              <a:off x="3875979" y="3685656"/>
              <a:ext cx="200644" cy="939879"/>
            </a:xfrm>
            <a:prstGeom prst="rect">
              <a:avLst/>
            </a:prstGeom>
            <a:solidFill>
              <a:srgbClr val="80BD41">
                <a:alpha val="100000"/>
              </a:srgbClr>
            </a:solidFill>
          </p:spPr>
          <p:txBody>
            <a:bodyPr/>
            <a:lstStyle/>
            <a:p/>
          </p:txBody>
        </p:sp>
        <p:sp>
          <p:nvSpPr>
            <p:cNvPr id="62" name="rc62"/>
            <p:cNvSpPr/>
            <p:nvPr/>
          </p:nvSpPr>
          <p:spPr>
            <a:xfrm>
              <a:off x="3875979" y="3263391"/>
              <a:ext cx="200644" cy="286051"/>
            </a:xfrm>
            <a:prstGeom prst="rect">
              <a:avLst/>
            </a:prstGeom>
            <a:solidFill>
              <a:srgbClr val="0058AB">
                <a:alpha val="100000"/>
              </a:srgbClr>
            </a:solidFill>
          </p:spPr>
          <p:txBody>
            <a:bodyPr/>
            <a:lstStyle/>
            <a:p/>
          </p:txBody>
        </p:sp>
        <p:sp>
          <p:nvSpPr>
            <p:cNvPr id="63" name="rc63"/>
            <p:cNvSpPr/>
            <p:nvPr/>
          </p:nvSpPr>
          <p:spPr>
            <a:xfrm>
              <a:off x="3875979" y="3549442"/>
              <a:ext cx="200644" cy="136214"/>
            </a:xfrm>
            <a:prstGeom prst="rect">
              <a:avLst/>
            </a:prstGeom>
            <a:solidFill>
              <a:srgbClr val="1CABE2">
                <a:alpha val="100000"/>
              </a:srgbClr>
            </a:solidFill>
          </p:spPr>
          <p:txBody>
            <a:bodyPr/>
            <a:lstStyle/>
            <a:p/>
          </p:txBody>
        </p:sp>
        <p:sp>
          <p:nvSpPr>
            <p:cNvPr id="64" name="rc64"/>
            <p:cNvSpPr/>
            <p:nvPr/>
          </p:nvSpPr>
          <p:spPr>
            <a:xfrm>
              <a:off x="4098916" y="3671393"/>
              <a:ext cx="200644" cy="954141"/>
            </a:xfrm>
            <a:prstGeom prst="rect">
              <a:avLst/>
            </a:prstGeom>
            <a:solidFill>
              <a:srgbClr val="80BD41">
                <a:alpha val="100000"/>
              </a:srgbClr>
            </a:solidFill>
          </p:spPr>
          <p:txBody>
            <a:bodyPr/>
            <a:lstStyle/>
            <a:p/>
          </p:txBody>
        </p:sp>
        <p:sp>
          <p:nvSpPr>
            <p:cNvPr id="65" name="rc65"/>
            <p:cNvSpPr/>
            <p:nvPr/>
          </p:nvSpPr>
          <p:spPr>
            <a:xfrm>
              <a:off x="4098916" y="3201444"/>
              <a:ext cx="200644" cy="327540"/>
            </a:xfrm>
            <a:prstGeom prst="rect">
              <a:avLst/>
            </a:prstGeom>
            <a:solidFill>
              <a:srgbClr val="0058AB">
                <a:alpha val="100000"/>
              </a:srgbClr>
            </a:solidFill>
          </p:spPr>
          <p:txBody>
            <a:bodyPr/>
            <a:lstStyle/>
            <a:p/>
          </p:txBody>
        </p:sp>
        <p:sp>
          <p:nvSpPr>
            <p:cNvPr id="66" name="rc66"/>
            <p:cNvSpPr/>
            <p:nvPr/>
          </p:nvSpPr>
          <p:spPr>
            <a:xfrm>
              <a:off x="4098916" y="3528984"/>
              <a:ext cx="200644" cy="142408"/>
            </a:xfrm>
            <a:prstGeom prst="rect">
              <a:avLst/>
            </a:prstGeom>
            <a:solidFill>
              <a:srgbClr val="1CABE2">
                <a:alpha val="100000"/>
              </a:srgbClr>
            </a:solidFill>
          </p:spPr>
          <p:txBody>
            <a:bodyPr/>
            <a:lstStyle/>
            <a:p/>
          </p:txBody>
        </p:sp>
        <p:sp>
          <p:nvSpPr>
            <p:cNvPr id="67" name="rc67"/>
            <p:cNvSpPr/>
            <p:nvPr/>
          </p:nvSpPr>
          <p:spPr>
            <a:xfrm>
              <a:off x="4321854" y="3572680"/>
              <a:ext cx="200644" cy="1052855"/>
            </a:xfrm>
            <a:prstGeom prst="rect">
              <a:avLst/>
            </a:prstGeom>
            <a:solidFill>
              <a:srgbClr val="80BD41">
                <a:alpha val="100000"/>
              </a:srgbClr>
            </a:solidFill>
          </p:spPr>
          <p:txBody>
            <a:bodyPr/>
            <a:lstStyle/>
            <a:p/>
          </p:txBody>
        </p:sp>
        <p:sp>
          <p:nvSpPr>
            <p:cNvPr id="68" name="rc68"/>
            <p:cNvSpPr/>
            <p:nvPr/>
          </p:nvSpPr>
          <p:spPr>
            <a:xfrm>
              <a:off x="4321854" y="3142642"/>
              <a:ext cx="200644" cy="311407"/>
            </a:xfrm>
            <a:prstGeom prst="rect">
              <a:avLst/>
            </a:prstGeom>
            <a:solidFill>
              <a:srgbClr val="0058AB">
                <a:alpha val="100000"/>
              </a:srgbClr>
            </a:solidFill>
          </p:spPr>
          <p:txBody>
            <a:bodyPr/>
            <a:lstStyle/>
            <a:p/>
          </p:txBody>
        </p:sp>
        <p:sp>
          <p:nvSpPr>
            <p:cNvPr id="69" name="rc69"/>
            <p:cNvSpPr/>
            <p:nvPr/>
          </p:nvSpPr>
          <p:spPr>
            <a:xfrm>
              <a:off x="4321854" y="3454049"/>
              <a:ext cx="200644" cy="118630"/>
            </a:xfrm>
            <a:prstGeom prst="rect">
              <a:avLst/>
            </a:prstGeom>
            <a:solidFill>
              <a:srgbClr val="1CABE2">
                <a:alpha val="100000"/>
              </a:srgbClr>
            </a:solidFill>
          </p:spPr>
          <p:txBody>
            <a:bodyPr/>
            <a:lstStyle/>
            <a:p/>
          </p:txBody>
        </p:sp>
        <p:sp>
          <p:nvSpPr>
            <p:cNvPr id="70" name="rc70"/>
            <p:cNvSpPr/>
            <p:nvPr/>
          </p:nvSpPr>
          <p:spPr>
            <a:xfrm>
              <a:off x="4544792" y="3546686"/>
              <a:ext cx="200644" cy="1078849"/>
            </a:xfrm>
            <a:prstGeom prst="rect">
              <a:avLst/>
            </a:prstGeom>
            <a:solidFill>
              <a:srgbClr val="80BD41">
                <a:alpha val="100000"/>
              </a:srgbClr>
            </a:solidFill>
          </p:spPr>
          <p:txBody>
            <a:bodyPr/>
            <a:lstStyle/>
            <a:p/>
          </p:txBody>
        </p:sp>
        <p:sp>
          <p:nvSpPr>
            <p:cNvPr id="71" name="rc71"/>
            <p:cNvSpPr/>
            <p:nvPr/>
          </p:nvSpPr>
          <p:spPr>
            <a:xfrm>
              <a:off x="4544792" y="3084322"/>
              <a:ext cx="200644" cy="354479"/>
            </a:xfrm>
            <a:prstGeom prst="rect">
              <a:avLst/>
            </a:prstGeom>
            <a:solidFill>
              <a:srgbClr val="0058AB">
                <a:alpha val="100000"/>
              </a:srgbClr>
            </a:solidFill>
          </p:spPr>
          <p:txBody>
            <a:bodyPr/>
            <a:lstStyle/>
            <a:p/>
          </p:txBody>
        </p:sp>
        <p:sp>
          <p:nvSpPr>
            <p:cNvPr id="72" name="rc72"/>
            <p:cNvSpPr/>
            <p:nvPr/>
          </p:nvSpPr>
          <p:spPr>
            <a:xfrm>
              <a:off x="4544792" y="3438801"/>
              <a:ext cx="200644" cy="107885"/>
            </a:xfrm>
            <a:prstGeom prst="rect">
              <a:avLst/>
            </a:prstGeom>
            <a:solidFill>
              <a:srgbClr val="1CABE2">
                <a:alpha val="100000"/>
              </a:srgbClr>
            </a:solidFill>
          </p:spPr>
          <p:txBody>
            <a:bodyPr/>
            <a:lstStyle/>
            <a:p/>
          </p:txBody>
        </p:sp>
        <p:sp>
          <p:nvSpPr>
            <p:cNvPr id="73" name="rc73"/>
            <p:cNvSpPr/>
            <p:nvPr/>
          </p:nvSpPr>
          <p:spPr>
            <a:xfrm>
              <a:off x="4767730" y="3618787"/>
              <a:ext cx="200644" cy="1006747"/>
            </a:xfrm>
            <a:prstGeom prst="rect">
              <a:avLst/>
            </a:prstGeom>
            <a:solidFill>
              <a:srgbClr val="80BD41">
                <a:alpha val="100000"/>
              </a:srgbClr>
            </a:solidFill>
          </p:spPr>
          <p:txBody>
            <a:bodyPr/>
            <a:lstStyle/>
            <a:p/>
          </p:txBody>
        </p:sp>
        <p:sp>
          <p:nvSpPr>
            <p:cNvPr id="74" name="rc74"/>
            <p:cNvSpPr/>
            <p:nvPr/>
          </p:nvSpPr>
          <p:spPr>
            <a:xfrm>
              <a:off x="4767730" y="3027522"/>
              <a:ext cx="200644" cy="479403"/>
            </a:xfrm>
            <a:prstGeom prst="rect">
              <a:avLst/>
            </a:prstGeom>
            <a:solidFill>
              <a:srgbClr val="0058AB">
                <a:alpha val="100000"/>
              </a:srgbClr>
            </a:solidFill>
          </p:spPr>
          <p:txBody>
            <a:bodyPr/>
            <a:lstStyle/>
            <a:p/>
          </p:txBody>
        </p:sp>
        <p:sp>
          <p:nvSpPr>
            <p:cNvPr id="75" name="rc75"/>
            <p:cNvSpPr/>
            <p:nvPr/>
          </p:nvSpPr>
          <p:spPr>
            <a:xfrm>
              <a:off x="4767730" y="3506925"/>
              <a:ext cx="200644" cy="111862"/>
            </a:xfrm>
            <a:prstGeom prst="rect">
              <a:avLst/>
            </a:prstGeom>
            <a:solidFill>
              <a:srgbClr val="1CABE2">
                <a:alpha val="100000"/>
              </a:srgbClr>
            </a:solidFill>
          </p:spPr>
          <p:txBody>
            <a:bodyPr/>
            <a:lstStyle/>
            <a:p/>
          </p:txBody>
        </p:sp>
        <p:sp>
          <p:nvSpPr>
            <p:cNvPr id="76" name="rc76"/>
            <p:cNvSpPr/>
            <p:nvPr/>
          </p:nvSpPr>
          <p:spPr>
            <a:xfrm>
              <a:off x="4990668" y="3584584"/>
              <a:ext cx="200644" cy="1040951"/>
            </a:xfrm>
            <a:prstGeom prst="rect">
              <a:avLst/>
            </a:prstGeom>
            <a:solidFill>
              <a:srgbClr val="80BD41">
                <a:alpha val="100000"/>
              </a:srgbClr>
            </a:solidFill>
          </p:spPr>
          <p:txBody>
            <a:bodyPr/>
            <a:lstStyle/>
            <a:p/>
          </p:txBody>
        </p:sp>
        <p:sp>
          <p:nvSpPr>
            <p:cNvPr id="77" name="rc77"/>
            <p:cNvSpPr/>
            <p:nvPr/>
          </p:nvSpPr>
          <p:spPr>
            <a:xfrm>
              <a:off x="4990668" y="2973231"/>
              <a:ext cx="200644" cy="545259"/>
            </a:xfrm>
            <a:prstGeom prst="rect">
              <a:avLst/>
            </a:prstGeom>
            <a:solidFill>
              <a:srgbClr val="0058AB">
                <a:alpha val="100000"/>
              </a:srgbClr>
            </a:solidFill>
          </p:spPr>
          <p:txBody>
            <a:bodyPr/>
            <a:lstStyle/>
            <a:p/>
          </p:txBody>
        </p:sp>
        <p:sp>
          <p:nvSpPr>
            <p:cNvPr id="78" name="rc78"/>
            <p:cNvSpPr/>
            <p:nvPr/>
          </p:nvSpPr>
          <p:spPr>
            <a:xfrm>
              <a:off x="4990668" y="3518491"/>
              <a:ext cx="200644" cy="66092"/>
            </a:xfrm>
            <a:prstGeom prst="rect">
              <a:avLst/>
            </a:prstGeom>
            <a:solidFill>
              <a:srgbClr val="1CABE2">
                <a:alpha val="100000"/>
              </a:srgbClr>
            </a:solidFill>
          </p:spPr>
          <p:txBody>
            <a:bodyPr/>
            <a:lstStyle/>
            <a:p/>
          </p:txBody>
        </p:sp>
        <p:sp>
          <p:nvSpPr>
            <p:cNvPr id="79" name="rc79"/>
            <p:cNvSpPr/>
            <p:nvPr/>
          </p:nvSpPr>
          <p:spPr>
            <a:xfrm>
              <a:off x="5213606" y="3619338"/>
              <a:ext cx="200644" cy="1006197"/>
            </a:xfrm>
            <a:prstGeom prst="rect">
              <a:avLst/>
            </a:prstGeom>
            <a:solidFill>
              <a:srgbClr val="80BD41">
                <a:alpha val="100000"/>
              </a:srgbClr>
            </a:solidFill>
          </p:spPr>
          <p:txBody>
            <a:bodyPr/>
            <a:lstStyle/>
            <a:p/>
          </p:txBody>
        </p:sp>
        <p:sp>
          <p:nvSpPr>
            <p:cNvPr id="80" name="rc80"/>
            <p:cNvSpPr/>
            <p:nvPr/>
          </p:nvSpPr>
          <p:spPr>
            <a:xfrm>
              <a:off x="5213606" y="2920116"/>
              <a:ext cx="200644" cy="613950"/>
            </a:xfrm>
            <a:prstGeom prst="rect">
              <a:avLst/>
            </a:prstGeom>
            <a:solidFill>
              <a:srgbClr val="0058AB">
                <a:alpha val="100000"/>
              </a:srgbClr>
            </a:solidFill>
          </p:spPr>
          <p:txBody>
            <a:bodyPr/>
            <a:lstStyle/>
            <a:p/>
          </p:txBody>
        </p:sp>
        <p:sp>
          <p:nvSpPr>
            <p:cNvPr id="81" name="rc81"/>
            <p:cNvSpPr/>
            <p:nvPr/>
          </p:nvSpPr>
          <p:spPr>
            <a:xfrm>
              <a:off x="5213606" y="3534067"/>
              <a:ext cx="200644" cy="85270"/>
            </a:xfrm>
            <a:prstGeom prst="rect">
              <a:avLst/>
            </a:prstGeom>
            <a:solidFill>
              <a:srgbClr val="1CABE2">
                <a:alpha val="100000"/>
              </a:srgbClr>
            </a:solidFill>
          </p:spPr>
          <p:txBody>
            <a:bodyPr/>
            <a:lstStyle/>
            <a:p/>
          </p:txBody>
        </p:sp>
        <p:sp>
          <p:nvSpPr>
            <p:cNvPr id="82" name="rc82"/>
            <p:cNvSpPr/>
            <p:nvPr/>
          </p:nvSpPr>
          <p:spPr>
            <a:xfrm>
              <a:off x="5436544" y="3677311"/>
              <a:ext cx="200644" cy="948224"/>
            </a:xfrm>
            <a:prstGeom prst="rect">
              <a:avLst/>
            </a:prstGeom>
            <a:solidFill>
              <a:srgbClr val="80BD41">
                <a:alpha val="100000"/>
              </a:srgbClr>
            </a:solidFill>
          </p:spPr>
          <p:txBody>
            <a:bodyPr/>
            <a:lstStyle/>
            <a:p/>
          </p:txBody>
        </p:sp>
        <p:sp>
          <p:nvSpPr>
            <p:cNvPr id="83" name="rc83"/>
            <p:cNvSpPr/>
            <p:nvPr/>
          </p:nvSpPr>
          <p:spPr>
            <a:xfrm>
              <a:off x="5436544" y="2869564"/>
              <a:ext cx="200644" cy="702388"/>
            </a:xfrm>
            <a:prstGeom prst="rect">
              <a:avLst/>
            </a:prstGeom>
            <a:solidFill>
              <a:srgbClr val="0058AB">
                <a:alpha val="100000"/>
              </a:srgbClr>
            </a:solidFill>
          </p:spPr>
          <p:txBody>
            <a:bodyPr/>
            <a:lstStyle/>
            <a:p/>
          </p:txBody>
        </p:sp>
        <p:sp>
          <p:nvSpPr>
            <p:cNvPr id="84" name="rc84"/>
            <p:cNvSpPr/>
            <p:nvPr/>
          </p:nvSpPr>
          <p:spPr>
            <a:xfrm>
              <a:off x="5436544" y="3571953"/>
              <a:ext cx="200644" cy="105357"/>
            </a:xfrm>
            <a:prstGeom prst="rect">
              <a:avLst/>
            </a:prstGeom>
            <a:solidFill>
              <a:srgbClr val="1CABE2">
                <a:alpha val="100000"/>
              </a:srgbClr>
            </a:solidFill>
          </p:spPr>
          <p:txBody>
            <a:bodyPr/>
            <a:lstStyle/>
            <a:p/>
          </p:txBody>
        </p:sp>
        <p:sp>
          <p:nvSpPr>
            <p:cNvPr id="85" name="rc85"/>
            <p:cNvSpPr/>
            <p:nvPr/>
          </p:nvSpPr>
          <p:spPr>
            <a:xfrm>
              <a:off x="5659482" y="3542632"/>
              <a:ext cx="200644" cy="1082903"/>
            </a:xfrm>
            <a:prstGeom prst="rect">
              <a:avLst/>
            </a:prstGeom>
            <a:solidFill>
              <a:srgbClr val="80BD41">
                <a:alpha val="100000"/>
              </a:srgbClr>
            </a:solidFill>
          </p:spPr>
          <p:txBody>
            <a:bodyPr/>
            <a:lstStyle/>
            <a:p/>
          </p:txBody>
        </p:sp>
        <p:sp>
          <p:nvSpPr>
            <p:cNvPr id="86" name="rc86"/>
            <p:cNvSpPr/>
            <p:nvPr/>
          </p:nvSpPr>
          <p:spPr>
            <a:xfrm>
              <a:off x="5659482" y="2820698"/>
              <a:ext cx="200644" cy="631693"/>
            </a:xfrm>
            <a:prstGeom prst="rect">
              <a:avLst/>
            </a:prstGeom>
            <a:solidFill>
              <a:srgbClr val="0058AB">
                <a:alpha val="100000"/>
              </a:srgbClr>
            </a:solidFill>
          </p:spPr>
          <p:txBody>
            <a:bodyPr/>
            <a:lstStyle/>
            <a:p/>
          </p:txBody>
        </p:sp>
        <p:sp>
          <p:nvSpPr>
            <p:cNvPr id="87" name="rc87"/>
            <p:cNvSpPr/>
            <p:nvPr/>
          </p:nvSpPr>
          <p:spPr>
            <a:xfrm>
              <a:off x="5659482" y="3452391"/>
              <a:ext cx="200644" cy="90241"/>
            </a:xfrm>
            <a:prstGeom prst="rect">
              <a:avLst/>
            </a:prstGeom>
            <a:solidFill>
              <a:srgbClr val="1CABE2">
                <a:alpha val="100000"/>
              </a:srgbClr>
            </a:solidFill>
          </p:spPr>
          <p:txBody>
            <a:bodyPr/>
            <a:lstStyle/>
            <a:p/>
          </p:txBody>
        </p:sp>
        <p:sp>
          <p:nvSpPr>
            <p:cNvPr id="88" name="rc88"/>
            <p:cNvSpPr/>
            <p:nvPr/>
          </p:nvSpPr>
          <p:spPr>
            <a:xfrm>
              <a:off x="5882419" y="3567235"/>
              <a:ext cx="200644" cy="1058300"/>
            </a:xfrm>
            <a:prstGeom prst="rect">
              <a:avLst/>
            </a:prstGeom>
            <a:solidFill>
              <a:srgbClr val="80BD41">
                <a:alpha val="100000"/>
              </a:srgbClr>
            </a:solidFill>
          </p:spPr>
          <p:txBody>
            <a:bodyPr/>
            <a:lstStyle/>
            <a:p/>
          </p:txBody>
        </p:sp>
        <p:sp>
          <p:nvSpPr>
            <p:cNvPr id="89" name="rc89"/>
            <p:cNvSpPr/>
            <p:nvPr/>
          </p:nvSpPr>
          <p:spPr>
            <a:xfrm>
              <a:off x="5882419" y="2768868"/>
              <a:ext cx="200644" cy="668400"/>
            </a:xfrm>
            <a:prstGeom prst="rect">
              <a:avLst/>
            </a:prstGeom>
            <a:solidFill>
              <a:srgbClr val="0058AB">
                <a:alpha val="100000"/>
              </a:srgbClr>
            </a:solidFill>
          </p:spPr>
          <p:txBody>
            <a:bodyPr/>
            <a:lstStyle/>
            <a:p/>
          </p:txBody>
        </p:sp>
        <p:sp>
          <p:nvSpPr>
            <p:cNvPr id="90" name="rc90"/>
            <p:cNvSpPr/>
            <p:nvPr/>
          </p:nvSpPr>
          <p:spPr>
            <a:xfrm>
              <a:off x="5882419" y="3437268"/>
              <a:ext cx="200644" cy="129966"/>
            </a:xfrm>
            <a:prstGeom prst="rect">
              <a:avLst/>
            </a:prstGeom>
            <a:solidFill>
              <a:srgbClr val="1CABE2">
                <a:alpha val="100000"/>
              </a:srgbClr>
            </a:solidFill>
          </p:spPr>
          <p:txBody>
            <a:bodyPr/>
            <a:lstStyle/>
            <a:p/>
          </p:txBody>
        </p:sp>
        <p:sp>
          <p:nvSpPr>
            <p:cNvPr id="91" name="rc91"/>
            <p:cNvSpPr/>
            <p:nvPr/>
          </p:nvSpPr>
          <p:spPr>
            <a:xfrm>
              <a:off x="6105357" y="3563086"/>
              <a:ext cx="200644" cy="1062448"/>
            </a:xfrm>
            <a:prstGeom prst="rect">
              <a:avLst/>
            </a:prstGeom>
            <a:solidFill>
              <a:srgbClr val="80BD41">
                <a:alpha val="100000"/>
              </a:srgbClr>
            </a:solidFill>
          </p:spPr>
          <p:txBody>
            <a:bodyPr/>
            <a:lstStyle/>
            <a:p/>
          </p:txBody>
        </p:sp>
        <p:sp>
          <p:nvSpPr>
            <p:cNvPr id="92" name="rc92"/>
            <p:cNvSpPr/>
            <p:nvPr/>
          </p:nvSpPr>
          <p:spPr>
            <a:xfrm>
              <a:off x="6105357" y="2728306"/>
              <a:ext cx="200644" cy="626085"/>
            </a:xfrm>
            <a:prstGeom prst="rect">
              <a:avLst/>
            </a:prstGeom>
            <a:solidFill>
              <a:srgbClr val="0058AB">
                <a:alpha val="100000"/>
              </a:srgbClr>
            </a:solidFill>
          </p:spPr>
          <p:txBody>
            <a:bodyPr/>
            <a:lstStyle/>
            <a:p/>
          </p:txBody>
        </p:sp>
        <p:sp>
          <p:nvSpPr>
            <p:cNvPr id="93" name="rc93"/>
            <p:cNvSpPr/>
            <p:nvPr/>
          </p:nvSpPr>
          <p:spPr>
            <a:xfrm>
              <a:off x="6105357" y="3354392"/>
              <a:ext cx="200644" cy="208694"/>
            </a:xfrm>
            <a:prstGeom prst="rect">
              <a:avLst/>
            </a:prstGeom>
            <a:solidFill>
              <a:srgbClr val="1CABE2">
                <a:alpha val="100000"/>
              </a:srgbClr>
            </a:solidFill>
          </p:spPr>
          <p:txBody>
            <a:bodyPr/>
            <a:lstStyle/>
            <a:p/>
          </p:txBody>
        </p:sp>
        <p:sp>
          <p:nvSpPr>
            <p:cNvPr id="94" name="rc94"/>
            <p:cNvSpPr/>
            <p:nvPr/>
          </p:nvSpPr>
          <p:spPr>
            <a:xfrm>
              <a:off x="6328295" y="3500590"/>
              <a:ext cx="200644" cy="1124944"/>
            </a:xfrm>
            <a:prstGeom prst="rect">
              <a:avLst/>
            </a:prstGeom>
            <a:solidFill>
              <a:srgbClr val="80BD41">
                <a:alpha val="100000"/>
              </a:srgbClr>
            </a:solidFill>
          </p:spPr>
          <p:txBody>
            <a:bodyPr/>
            <a:lstStyle/>
            <a:p/>
          </p:txBody>
        </p:sp>
        <p:sp>
          <p:nvSpPr>
            <p:cNvPr id="95" name="rc95"/>
            <p:cNvSpPr/>
            <p:nvPr/>
          </p:nvSpPr>
          <p:spPr>
            <a:xfrm>
              <a:off x="6328295" y="2685976"/>
              <a:ext cx="200644" cy="581868"/>
            </a:xfrm>
            <a:prstGeom prst="rect">
              <a:avLst/>
            </a:prstGeom>
            <a:solidFill>
              <a:srgbClr val="0058AB">
                <a:alpha val="100000"/>
              </a:srgbClr>
            </a:solidFill>
          </p:spPr>
          <p:txBody>
            <a:bodyPr/>
            <a:lstStyle/>
            <a:p/>
          </p:txBody>
        </p:sp>
        <p:sp>
          <p:nvSpPr>
            <p:cNvPr id="96" name="rc96"/>
            <p:cNvSpPr/>
            <p:nvPr/>
          </p:nvSpPr>
          <p:spPr>
            <a:xfrm>
              <a:off x="6328295" y="3267845"/>
              <a:ext cx="200644" cy="232745"/>
            </a:xfrm>
            <a:prstGeom prst="rect">
              <a:avLst/>
            </a:prstGeom>
            <a:solidFill>
              <a:srgbClr val="1CABE2">
                <a:alpha val="100000"/>
              </a:srgbClr>
            </a:solidFill>
          </p:spPr>
          <p:txBody>
            <a:bodyPr/>
            <a:lstStyle/>
            <a:p/>
          </p:txBody>
        </p:sp>
        <p:sp>
          <p:nvSpPr>
            <p:cNvPr id="97" name="rc97"/>
            <p:cNvSpPr/>
            <p:nvPr/>
          </p:nvSpPr>
          <p:spPr>
            <a:xfrm>
              <a:off x="6551233" y="3710620"/>
              <a:ext cx="200644" cy="914914"/>
            </a:xfrm>
            <a:prstGeom prst="rect">
              <a:avLst/>
            </a:prstGeom>
            <a:solidFill>
              <a:srgbClr val="80BD41">
                <a:alpha val="100000"/>
              </a:srgbClr>
            </a:solidFill>
          </p:spPr>
          <p:txBody>
            <a:bodyPr/>
            <a:lstStyle/>
            <a:p/>
          </p:txBody>
        </p:sp>
        <p:sp>
          <p:nvSpPr>
            <p:cNvPr id="98" name="rc98"/>
            <p:cNvSpPr/>
            <p:nvPr/>
          </p:nvSpPr>
          <p:spPr>
            <a:xfrm>
              <a:off x="6551233" y="2636589"/>
              <a:ext cx="200644" cy="855246"/>
            </a:xfrm>
            <a:prstGeom prst="rect">
              <a:avLst/>
            </a:prstGeom>
            <a:solidFill>
              <a:srgbClr val="0058AB">
                <a:alpha val="100000"/>
              </a:srgbClr>
            </a:solidFill>
          </p:spPr>
          <p:txBody>
            <a:bodyPr/>
            <a:lstStyle/>
            <a:p/>
          </p:txBody>
        </p:sp>
        <p:sp>
          <p:nvSpPr>
            <p:cNvPr id="99" name="rc99"/>
            <p:cNvSpPr/>
            <p:nvPr/>
          </p:nvSpPr>
          <p:spPr>
            <a:xfrm>
              <a:off x="6551233" y="3491836"/>
              <a:ext cx="200644" cy="218784"/>
            </a:xfrm>
            <a:prstGeom prst="rect">
              <a:avLst/>
            </a:prstGeom>
            <a:solidFill>
              <a:srgbClr val="1CABE2">
                <a:alpha val="100000"/>
              </a:srgbClr>
            </a:solidFill>
          </p:spPr>
          <p:txBody>
            <a:bodyPr/>
            <a:lstStyle/>
            <a:p/>
          </p:txBody>
        </p:sp>
        <p:sp>
          <p:nvSpPr>
            <p:cNvPr id="100" name="rc100"/>
            <p:cNvSpPr/>
            <p:nvPr/>
          </p:nvSpPr>
          <p:spPr>
            <a:xfrm>
              <a:off x="6774171" y="3785128"/>
              <a:ext cx="200644" cy="840407"/>
            </a:xfrm>
            <a:prstGeom prst="rect">
              <a:avLst/>
            </a:prstGeom>
            <a:solidFill>
              <a:srgbClr val="80BD41">
                <a:alpha val="100000"/>
              </a:srgbClr>
            </a:solidFill>
          </p:spPr>
          <p:txBody>
            <a:bodyPr/>
            <a:lstStyle/>
            <a:p/>
          </p:txBody>
        </p:sp>
        <p:sp>
          <p:nvSpPr>
            <p:cNvPr id="101" name="rc101"/>
            <p:cNvSpPr/>
            <p:nvPr/>
          </p:nvSpPr>
          <p:spPr>
            <a:xfrm>
              <a:off x="6774171" y="2624565"/>
              <a:ext cx="200644" cy="940455"/>
            </a:xfrm>
            <a:prstGeom prst="rect">
              <a:avLst/>
            </a:prstGeom>
            <a:solidFill>
              <a:srgbClr val="0058AB">
                <a:alpha val="100000"/>
              </a:srgbClr>
            </a:solidFill>
          </p:spPr>
          <p:txBody>
            <a:bodyPr/>
            <a:lstStyle/>
            <a:p/>
          </p:txBody>
        </p:sp>
        <p:sp>
          <p:nvSpPr>
            <p:cNvPr id="102" name="rc102"/>
            <p:cNvSpPr/>
            <p:nvPr/>
          </p:nvSpPr>
          <p:spPr>
            <a:xfrm>
              <a:off x="6774171" y="3565020"/>
              <a:ext cx="200644" cy="220107"/>
            </a:xfrm>
            <a:prstGeom prst="rect">
              <a:avLst/>
            </a:prstGeom>
            <a:solidFill>
              <a:srgbClr val="1CABE2">
                <a:alpha val="100000"/>
              </a:srgbClr>
            </a:solidFill>
          </p:spPr>
          <p:txBody>
            <a:bodyPr/>
            <a:lstStyle/>
            <a:p/>
          </p:txBody>
        </p:sp>
        <p:sp>
          <p:nvSpPr>
            <p:cNvPr id="103" name="rc103"/>
            <p:cNvSpPr/>
            <p:nvPr/>
          </p:nvSpPr>
          <p:spPr>
            <a:xfrm>
              <a:off x="6997109" y="2613303"/>
              <a:ext cx="200644" cy="784081"/>
            </a:xfrm>
            <a:prstGeom prst="rect">
              <a:avLst/>
            </a:prstGeom>
            <a:solidFill>
              <a:srgbClr val="F26A21">
                <a:alpha val="100000"/>
              </a:srgbClr>
            </a:solidFill>
          </p:spPr>
          <p:txBody>
            <a:bodyPr/>
            <a:lstStyle/>
            <a:p/>
          </p:txBody>
        </p:sp>
        <p:sp>
          <p:nvSpPr>
            <p:cNvPr id="104" name="rc104"/>
            <p:cNvSpPr/>
            <p:nvPr/>
          </p:nvSpPr>
          <p:spPr>
            <a:xfrm>
              <a:off x="6997109" y="3397384"/>
              <a:ext cx="200644" cy="1228150"/>
            </a:xfrm>
            <a:prstGeom prst="rect">
              <a:avLst/>
            </a:prstGeom>
            <a:solidFill>
              <a:srgbClr val="FFC20E">
                <a:alpha val="100000"/>
              </a:srgbClr>
            </a:solidFill>
          </p:spPr>
          <p:txBody>
            <a:bodyPr/>
            <a:lstStyle/>
            <a:p/>
          </p:txBody>
        </p:sp>
        <p:sp>
          <p:nvSpPr>
            <p:cNvPr id="105" name="rc105"/>
            <p:cNvSpPr/>
            <p:nvPr/>
          </p:nvSpPr>
          <p:spPr>
            <a:xfrm>
              <a:off x="7220047" y="2604205"/>
              <a:ext cx="200644" cy="653708"/>
            </a:xfrm>
            <a:prstGeom prst="rect">
              <a:avLst/>
            </a:prstGeom>
            <a:solidFill>
              <a:srgbClr val="F26A21">
                <a:alpha val="100000"/>
              </a:srgbClr>
            </a:solidFill>
          </p:spPr>
          <p:txBody>
            <a:bodyPr/>
            <a:lstStyle/>
            <a:p/>
          </p:txBody>
        </p:sp>
        <p:sp>
          <p:nvSpPr>
            <p:cNvPr id="106" name="rc106"/>
            <p:cNvSpPr/>
            <p:nvPr/>
          </p:nvSpPr>
          <p:spPr>
            <a:xfrm>
              <a:off x="7220047" y="3257914"/>
              <a:ext cx="200644" cy="1367621"/>
            </a:xfrm>
            <a:prstGeom prst="rect">
              <a:avLst/>
            </a:prstGeom>
            <a:solidFill>
              <a:srgbClr val="FFC20E">
                <a:alpha val="100000"/>
              </a:srgbClr>
            </a:solidFill>
          </p:spPr>
          <p:txBody>
            <a:bodyPr/>
            <a:lstStyle/>
            <a:p/>
          </p:txBody>
        </p:sp>
        <p:sp>
          <p:nvSpPr>
            <p:cNvPr id="107" name="rc107"/>
            <p:cNvSpPr/>
            <p:nvPr/>
          </p:nvSpPr>
          <p:spPr>
            <a:xfrm>
              <a:off x="7442985" y="2600168"/>
              <a:ext cx="200644" cy="545013"/>
            </a:xfrm>
            <a:prstGeom prst="rect">
              <a:avLst/>
            </a:prstGeom>
            <a:solidFill>
              <a:srgbClr val="F26A21">
                <a:alpha val="100000"/>
              </a:srgbClr>
            </a:solidFill>
          </p:spPr>
          <p:txBody>
            <a:bodyPr/>
            <a:lstStyle/>
            <a:p/>
          </p:txBody>
        </p:sp>
        <p:sp>
          <p:nvSpPr>
            <p:cNvPr id="108" name="rc108"/>
            <p:cNvSpPr/>
            <p:nvPr/>
          </p:nvSpPr>
          <p:spPr>
            <a:xfrm>
              <a:off x="7442985" y="3145182"/>
              <a:ext cx="200644" cy="1480353"/>
            </a:xfrm>
            <a:prstGeom prst="rect">
              <a:avLst/>
            </a:prstGeom>
            <a:solidFill>
              <a:srgbClr val="FFC20E">
                <a:alpha val="100000"/>
              </a:srgbClr>
            </a:solidFill>
          </p:spPr>
          <p:txBody>
            <a:bodyPr/>
            <a:lstStyle/>
            <a:p/>
          </p:txBody>
        </p:sp>
        <p:sp>
          <p:nvSpPr>
            <p:cNvPr id="109" name="rc109"/>
            <p:cNvSpPr/>
            <p:nvPr/>
          </p:nvSpPr>
          <p:spPr>
            <a:xfrm>
              <a:off x="7665922" y="2600528"/>
              <a:ext cx="200644" cy="454391"/>
            </a:xfrm>
            <a:prstGeom prst="rect">
              <a:avLst/>
            </a:prstGeom>
            <a:solidFill>
              <a:srgbClr val="F26A21">
                <a:alpha val="100000"/>
              </a:srgbClr>
            </a:solidFill>
          </p:spPr>
          <p:txBody>
            <a:bodyPr/>
            <a:lstStyle/>
            <a:p/>
          </p:txBody>
        </p:sp>
        <p:sp>
          <p:nvSpPr>
            <p:cNvPr id="110" name="rc110"/>
            <p:cNvSpPr/>
            <p:nvPr/>
          </p:nvSpPr>
          <p:spPr>
            <a:xfrm>
              <a:off x="7665922" y="3054920"/>
              <a:ext cx="200644" cy="1570615"/>
            </a:xfrm>
            <a:prstGeom prst="rect">
              <a:avLst/>
            </a:prstGeom>
            <a:solidFill>
              <a:srgbClr val="FFC20E">
                <a:alpha val="100000"/>
              </a:srgbClr>
            </a:solidFill>
          </p:spPr>
          <p:txBody>
            <a:bodyPr/>
            <a:lstStyle/>
            <a:p/>
          </p:txBody>
        </p:sp>
        <p:sp>
          <p:nvSpPr>
            <p:cNvPr id="111" name="rc111"/>
            <p:cNvSpPr/>
            <p:nvPr/>
          </p:nvSpPr>
          <p:spPr>
            <a:xfrm>
              <a:off x="7888860" y="2594630"/>
              <a:ext cx="200644" cy="378837"/>
            </a:xfrm>
            <a:prstGeom prst="rect">
              <a:avLst/>
            </a:prstGeom>
            <a:solidFill>
              <a:srgbClr val="F26A21">
                <a:alpha val="100000"/>
              </a:srgbClr>
            </a:solidFill>
          </p:spPr>
          <p:txBody>
            <a:bodyPr/>
            <a:lstStyle/>
            <a:p/>
          </p:txBody>
        </p:sp>
        <p:sp>
          <p:nvSpPr>
            <p:cNvPr id="112" name="rc112"/>
            <p:cNvSpPr/>
            <p:nvPr/>
          </p:nvSpPr>
          <p:spPr>
            <a:xfrm>
              <a:off x="7888860" y="2973468"/>
              <a:ext cx="200644" cy="1652066"/>
            </a:xfrm>
            <a:prstGeom prst="rect">
              <a:avLst/>
            </a:prstGeom>
            <a:solidFill>
              <a:srgbClr val="FFC20E">
                <a:alpha val="100000"/>
              </a:srgbClr>
            </a:solidFill>
          </p:spPr>
          <p:txBody>
            <a:bodyPr/>
            <a:lstStyle/>
            <a:p/>
          </p:txBody>
        </p:sp>
        <p:sp>
          <p:nvSpPr>
            <p:cNvPr id="113" name="rc113"/>
            <p:cNvSpPr/>
            <p:nvPr/>
          </p:nvSpPr>
          <p:spPr>
            <a:xfrm>
              <a:off x="8111798" y="2593468"/>
              <a:ext cx="200644" cy="315846"/>
            </a:xfrm>
            <a:prstGeom prst="rect">
              <a:avLst/>
            </a:prstGeom>
            <a:solidFill>
              <a:srgbClr val="F26A21">
                <a:alpha val="100000"/>
              </a:srgbClr>
            </a:solidFill>
          </p:spPr>
          <p:txBody>
            <a:bodyPr/>
            <a:lstStyle/>
            <a:p/>
          </p:txBody>
        </p:sp>
        <p:sp>
          <p:nvSpPr>
            <p:cNvPr id="114" name="rc114"/>
            <p:cNvSpPr/>
            <p:nvPr/>
          </p:nvSpPr>
          <p:spPr>
            <a:xfrm>
              <a:off x="8111798" y="2909314"/>
              <a:ext cx="200644" cy="1716220"/>
            </a:xfrm>
            <a:prstGeom prst="rect">
              <a:avLst/>
            </a:prstGeom>
            <a:solidFill>
              <a:srgbClr val="FFC20E">
                <a:alpha val="100000"/>
              </a:srgbClr>
            </a:solidFill>
          </p:spPr>
          <p:txBody>
            <a:bodyPr/>
            <a:lstStyle/>
            <a:p/>
          </p:txBody>
        </p:sp>
        <p:sp>
          <p:nvSpPr>
            <p:cNvPr id="115" name="pl115"/>
            <p:cNvSpPr/>
            <p:nvPr/>
          </p:nvSpPr>
          <p:spPr>
            <a:xfrm>
              <a:off x="1523984" y="1570662"/>
              <a:ext cx="5350508" cy="1235678"/>
            </a:xfrm>
            <a:custGeom>
              <a:avLst/>
              <a:pathLst>
                <a:path w="5350508" h="1235678">
                  <a:moveTo>
                    <a:pt x="0" y="34324"/>
                  </a:moveTo>
                  <a:lnTo>
                    <a:pt x="222937" y="68648"/>
                  </a:lnTo>
                  <a:lnTo>
                    <a:pt x="445875" y="583515"/>
                  </a:lnTo>
                  <a:lnTo>
                    <a:pt x="668813" y="411892"/>
                  </a:lnTo>
                  <a:lnTo>
                    <a:pt x="891751" y="0"/>
                  </a:lnTo>
                  <a:lnTo>
                    <a:pt x="1114689" y="34324"/>
                  </a:lnTo>
                  <a:lnTo>
                    <a:pt x="1337627" y="102973"/>
                  </a:lnTo>
                  <a:lnTo>
                    <a:pt x="1560565" y="34324"/>
                  </a:lnTo>
                  <a:lnTo>
                    <a:pt x="1783502" y="137297"/>
                  </a:lnTo>
                  <a:lnTo>
                    <a:pt x="2006440" y="171622"/>
                  </a:lnTo>
                  <a:lnTo>
                    <a:pt x="2229378" y="171622"/>
                  </a:lnTo>
                  <a:lnTo>
                    <a:pt x="2452316" y="343244"/>
                  </a:lnTo>
                  <a:lnTo>
                    <a:pt x="2675254" y="411892"/>
                  </a:lnTo>
                  <a:lnTo>
                    <a:pt x="2898192" y="343244"/>
                  </a:lnTo>
                  <a:lnTo>
                    <a:pt x="3121130" y="411892"/>
                  </a:lnTo>
                  <a:lnTo>
                    <a:pt x="3344068" y="652163"/>
                  </a:lnTo>
                  <a:lnTo>
                    <a:pt x="3567005" y="755137"/>
                  </a:lnTo>
                  <a:lnTo>
                    <a:pt x="3789943" y="858110"/>
                  </a:lnTo>
                  <a:lnTo>
                    <a:pt x="4012881" y="995407"/>
                  </a:lnTo>
                  <a:lnTo>
                    <a:pt x="4235819" y="823785"/>
                  </a:lnTo>
                  <a:lnTo>
                    <a:pt x="4458757" y="858110"/>
                  </a:lnTo>
                  <a:lnTo>
                    <a:pt x="4681695" y="755137"/>
                  </a:lnTo>
                  <a:lnTo>
                    <a:pt x="4904633" y="652163"/>
                  </a:lnTo>
                  <a:lnTo>
                    <a:pt x="5127571" y="1098381"/>
                  </a:lnTo>
                  <a:lnTo>
                    <a:pt x="5350508" y="1235678"/>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1913906"/>
              <a:ext cx="5350508" cy="1270003"/>
            </a:xfrm>
            <a:custGeom>
              <a:avLst/>
              <a:pathLst>
                <a:path w="5350508" h="1270003">
                  <a:moveTo>
                    <a:pt x="0" y="171622"/>
                  </a:moveTo>
                  <a:lnTo>
                    <a:pt x="222937" y="205946"/>
                  </a:lnTo>
                  <a:lnTo>
                    <a:pt x="445875" y="480541"/>
                  </a:lnTo>
                  <a:lnTo>
                    <a:pt x="668813" y="617839"/>
                  </a:lnTo>
                  <a:lnTo>
                    <a:pt x="891751" y="240270"/>
                  </a:lnTo>
                  <a:lnTo>
                    <a:pt x="1114689" y="0"/>
                  </a:lnTo>
                  <a:lnTo>
                    <a:pt x="1337627" y="34324"/>
                  </a:lnTo>
                  <a:lnTo>
                    <a:pt x="1560565" y="0"/>
                  </a:lnTo>
                  <a:lnTo>
                    <a:pt x="1783502" y="34324"/>
                  </a:lnTo>
                  <a:lnTo>
                    <a:pt x="2006440" y="102973"/>
                  </a:lnTo>
                  <a:lnTo>
                    <a:pt x="2229378" y="102973"/>
                  </a:lnTo>
                  <a:lnTo>
                    <a:pt x="2452316" y="343244"/>
                  </a:lnTo>
                  <a:lnTo>
                    <a:pt x="2675254" y="411892"/>
                  </a:lnTo>
                  <a:lnTo>
                    <a:pt x="2898192" y="274595"/>
                  </a:lnTo>
                  <a:lnTo>
                    <a:pt x="3121130" y="308919"/>
                  </a:lnTo>
                  <a:lnTo>
                    <a:pt x="3344068" y="549190"/>
                  </a:lnTo>
                  <a:lnTo>
                    <a:pt x="3567005" y="549190"/>
                  </a:lnTo>
                  <a:lnTo>
                    <a:pt x="3789943" y="686488"/>
                  </a:lnTo>
                  <a:lnTo>
                    <a:pt x="4012881" y="858110"/>
                  </a:lnTo>
                  <a:lnTo>
                    <a:pt x="4235819" y="652163"/>
                  </a:lnTo>
                  <a:lnTo>
                    <a:pt x="4458757" y="755137"/>
                  </a:lnTo>
                  <a:lnTo>
                    <a:pt x="4681695" y="789461"/>
                  </a:lnTo>
                  <a:lnTo>
                    <a:pt x="4904633" y="720812"/>
                  </a:lnTo>
                  <a:lnTo>
                    <a:pt x="5127571" y="1132705"/>
                  </a:lnTo>
                  <a:lnTo>
                    <a:pt x="5350508" y="1270003"/>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8" name="tx118"/>
            <p:cNvSpPr/>
            <p:nvPr/>
          </p:nvSpPr>
          <p:spPr>
            <a:xfrm>
              <a:off x="2570345"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3685034"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0" name="tx120"/>
            <p:cNvSpPr/>
            <p:nvPr/>
          </p:nvSpPr>
          <p:spPr>
            <a:xfrm>
              <a:off x="4799724"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1" name="tx121"/>
            <p:cNvSpPr/>
            <p:nvPr/>
          </p:nvSpPr>
          <p:spPr>
            <a:xfrm>
              <a:off x="5691475" y="21903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65</a:t>
              </a:r>
            </a:p>
          </p:txBody>
        </p:sp>
        <p:sp>
          <p:nvSpPr>
            <p:cNvPr id="122" name="tx122"/>
            <p:cNvSpPr/>
            <p:nvPr/>
          </p:nvSpPr>
          <p:spPr>
            <a:xfrm>
              <a:off x="5914413"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3" name="tx123"/>
            <p:cNvSpPr/>
            <p:nvPr/>
          </p:nvSpPr>
          <p:spPr>
            <a:xfrm>
              <a:off x="6137351"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4" name="tx124"/>
            <p:cNvSpPr/>
            <p:nvPr/>
          </p:nvSpPr>
          <p:spPr>
            <a:xfrm>
              <a:off x="6360289"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5" name="tx125"/>
            <p:cNvSpPr/>
            <p:nvPr/>
          </p:nvSpPr>
          <p:spPr>
            <a:xfrm>
              <a:off x="6583227" y="246641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57</a:t>
              </a:r>
            </a:p>
          </p:txBody>
        </p:sp>
        <p:sp>
          <p:nvSpPr>
            <p:cNvPr id="126" name="tx126"/>
            <p:cNvSpPr/>
            <p:nvPr/>
          </p:nvSpPr>
          <p:spPr>
            <a:xfrm>
              <a:off x="6806165" y="260214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53</a:t>
              </a:r>
            </a:p>
          </p:txBody>
        </p:sp>
        <p:sp>
          <p:nvSpPr>
            <p:cNvPr id="127" name="tx127"/>
            <p:cNvSpPr/>
            <p:nvPr/>
          </p:nvSpPr>
          <p:spPr>
            <a:xfrm>
              <a:off x="1455656"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8" name="tx128"/>
            <p:cNvSpPr/>
            <p:nvPr/>
          </p:nvSpPr>
          <p:spPr>
            <a:xfrm>
              <a:off x="2570345"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9" name="tx129"/>
            <p:cNvSpPr/>
            <p:nvPr/>
          </p:nvSpPr>
          <p:spPr>
            <a:xfrm>
              <a:off x="3685034"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0" name="tx130"/>
            <p:cNvSpPr/>
            <p:nvPr/>
          </p:nvSpPr>
          <p:spPr>
            <a:xfrm>
              <a:off x="4799724" y="253153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1" name="tx131"/>
            <p:cNvSpPr/>
            <p:nvPr/>
          </p:nvSpPr>
          <p:spPr>
            <a:xfrm>
              <a:off x="5691475"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2" name="tx132"/>
            <p:cNvSpPr/>
            <p:nvPr/>
          </p:nvSpPr>
          <p:spPr>
            <a:xfrm>
              <a:off x="5914413" y="273904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57</a:t>
              </a:r>
            </a:p>
          </p:txBody>
        </p:sp>
        <p:sp>
          <p:nvSpPr>
            <p:cNvPr id="133" name="tx133"/>
            <p:cNvSpPr/>
            <p:nvPr/>
          </p:nvSpPr>
          <p:spPr>
            <a:xfrm>
              <a:off x="6137351" y="2771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4" name="tx134"/>
            <p:cNvSpPr/>
            <p:nvPr/>
          </p:nvSpPr>
          <p:spPr>
            <a:xfrm>
              <a:off x="6360289" y="27032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5" name="tx135"/>
            <p:cNvSpPr/>
            <p:nvPr/>
          </p:nvSpPr>
          <p:spPr>
            <a:xfrm>
              <a:off x="6583227" y="31151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36" name="tx136"/>
            <p:cNvSpPr/>
            <p:nvPr/>
          </p:nvSpPr>
          <p:spPr>
            <a:xfrm>
              <a:off x="6806165" y="325390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37" name="tx137"/>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83048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309285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235523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508103" y="161760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2" name="tx142"/>
            <p:cNvSpPr/>
            <p:nvPr/>
          </p:nvSpPr>
          <p:spPr>
            <a:xfrm>
              <a:off x="508103" y="87998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04603"/>
              <a:ext cx="201456" cy="201456"/>
            </a:xfrm>
            <a:prstGeom prst="rect">
              <a:avLst/>
            </a:prstGeom>
            <a:solidFill>
              <a:srgbClr val="80BD41">
                <a:alpha val="100000"/>
              </a:srgbClr>
            </a:solidFill>
          </p:spPr>
          <p:txBody>
            <a:bodyPr/>
            <a:lstStyle/>
            <a:p/>
          </p:txBody>
        </p:sp>
        <p:sp>
          <p:nvSpPr>
            <p:cNvPr id="164" name="rc164"/>
            <p:cNvSpPr/>
            <p:nvPr/>
          </p:nvSpPr>
          <p:spPr>
            <a:xfrm>
              <a:off x="2665435" y="5504603"/>
              <a:ext cx="201456" cy="201456"/>
            </a:xfrm>
            <a:prstGeom prst="rect">
              <a:avLst/>
            </a:prstGeom>
            <a:solidFill>
              <a:srgbClr val="1CABE2">
                <a:alpha val="100000"/>
              </a:srgbClr>
            </a:solidFill>
          </p:spPr>
          <p:txBody>
            <a:bodyPr/>
            <a:lstStyle/>
            <a:p/>
          </p:txBody>
        </p:sp>
        <p:sp>
          <p:nvSpPr>
            <p:cNvPr id="165" name="rc165"/>
            <p:cNvSpPr/>
            <p:nvPr/>
          </p:nvSpPr>
          <p:spPr>
            <a:xfrm>
              <a:off x="3738259" y="5504603"/>
              <a:ext cx="201456" cy="201456"/>
            </a:xfrm>
            <a:prstGeom prst="rect">
              <a:avLst/>
            </a:prstGeom>
            <a:solidFill>
              <a:srgbClr val="0058AB">
                <a:alpha val="100000"/>
              </a:srgbClr>
            </a:solidFill>
          </p:spPr>
          <p:txBody>
            <a:bodyPr/>
            <a:lstStyle/>
            <a:p/>
          </p:txBody>
        </p:sp>
        <p:sp>
          <p:nvSpPr>
            <p:cNvPr id="166" name="rc166"/>
            <p:cNvSpPr/>
            <p:nvPr/>
          </p:nvSpPr>
          <p:spPr>
            <a:xfrm>
              <a:off x="4733592" y="5504603"/>
              <a:ext cx="201456" cy="201456"/>
            </a:xfrm>
            <a:prstGeom prst="rect">
              <a:avLst/>
            </a:prstGeom>
            <a:solidFill>
              <a:srgbClr val="FFC20E">
                <a:alpha val="100000"/>
              </a:srgbClr>
            </a:solidFill>
          </p:spPr>
          <p:txBody>
            <a:bodyPr/>
            <a:lstStyle/>
            <a:p/>
          </p:txBody>
        </p:sp>
        <p:sp>
          <p:nvSpPr>
            <p:cNvPr id="167" name="rc167"/>
            <p:cNvSpPr/>
            <p:nvPr/>
          </p:nvSpPr>
          <p:spPr>
            <a:xfrm>
              <a:off x="6637725" y="5504603"/>
              <a:ext cx="201455" cy="201456"/>
            </a:xfrm>
            <a:prstGeom prst="rect">
              <a:avLst/>
            </a:prstGeom>
            <a:solidFill>
              <a:srgbClr val="F26A21">
                <a:alpha val="100000"/>
              </a:srgbClr>
            </a:solidFill>
          </p:spPr>
          <p:txBody>
            <a:bodyPr/>
            <a:lstStyle/>
            <a:p/>
          </p:txBody>
        </p:sp>
        <p:sp>
          <p:nvSpPr>
            <p:cNvPr id="168" name="tx168"/>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1079223" y="580629"/>
              <a:ext cx="420327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Yemen</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Yemen is projected to have a  moderate increase (10,000-50,000) in the number of surviving infants by 2030. Therefore, maintaining current coverage requires vaccinating an increasing number of children.
To achieve the IA2030 ZD target, considerably more (~8.35%)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4379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04986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75593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9683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0290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0897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4400094"/>
              <a:ext cx="214223" cy="590665"/>
            </a:xfrm>
            <a:prstGeom prst="rect">
              <a:avLst/>
            </a:prstGeom>
            <a:solidFill>
              <a:srgbClr val="0058AB">
                <a:alpha val="100000"/>
              </a:srgbClr>
            </a:solidFill>
          </p:spPr>
          <p:txBody>
            <a:bodyPr/>
            <a:lstStyle/>
            <a:p/>
          </p:txBody>
        </p:sp>
        <p:sp>
          <p:nvSpPr>
            <p:cNvPr id="39" name="rc39"/>
            <p:cNvSpPr/>
            <p:nvPr/>
          </p:nvSpPr>
          <p:spPr>
            <a:xfrm>
              <a:off x="1589675" y="4341427"/>
              <a:ext cx="214223" cy="649332"/>
            </a:xfrm>
            <a:prstGeom prst="rect">
              <a:avLst/>
            </a:prstGeom>
            <a:solidFill>
              <a:srgbClr val="0058AB">
                <a:alpha val="100000"/>
              </a:srgbClr>
            </a:solidFill>
          </p:spPr>
          <p:txBody>
            <a:bodyPr/>
            <a:lstStyle/>
            <a:p/>
          </p:txBody>
        </p:sp>
        <p:sp>
          <p:nvSpPr>
            <p:cNvPr id="40" name="rc40"/>
            <p:cNvSpPr/>
            <p:nvPr/>
          </p:nvSpPr>
          <p:spPr>
            <a:xfrm>
              <a:off x="1827702" y="3568480"/>
              <a:ext cx="214223" cy="1422279"/>
            </a:xfrm>
            <a:prstGeom prst="rect">
              <a:avLst/>
            </a:prstGeom>
            <a:solidFill>
              <a:srgbClr val="0058AB">
                <a:alpha val="100000"/>
              </a:srgbClr>
            </a:solidFill>
          </p:spPr>
          <p:txBody>
            <a:bodyPr/>
            <a:lstStyle/>
            <a:p/>
          </p:txBody>
        </p:sp>
        <p:sp>
          <p:nvSpPr>
            <p:cNvPr id="41" name="rc41"/>
            <p:cNvSpPr/>
            <p:nvPr/>
          </p:nvSpPr>
          <p:spPr>
            <a:xfrm>
              <a:off x="2065728" y="3791870"/>
              <a:ext cx="214223" cy="1198889"/>
            </a:xfrm>
            <a:prstGeom prst="rect">
              <a:avLst/>
            </a:prstGeom>
            <a:solidFill>
              <a:srgbClr val="0058AB">
                <a:alpha val="100000"/>
              </a:srgbClr>
            </a:solidFill>
          </p:spPr>
          <p:txBody>
            <a:bodyPr/>
            <a:lstStyle/>
            <a:p/>
          </p:txBody>
        </p:sp>
        <p:sp>
          <p:nvSpPr>
            <p:cNvPr id="42" name="rc42"/>
            <p:cNvSpPr/>
            <p:nvPr/>
          </p:nvSpPr>
          <p:spPr>
            <a:xfrm>
              <a:off x="2303754" y="4406221"/>
              <a:ext cx="214223" cy="584538"/>
            </a:xfrm>
            <a:prstGeom prst="rect">
              <a:avLst/>
            </a:prstGeom>
            <a:solidFill>
              <a:srgbClr val="0058AB">
                <a:alpha val="100000"/>
              </a:srgbClr>
            </a:solidFill>
          </p:spPr>
          <p:txBody>
            <a:bodyPr/>
            <a:lstStyle/>
            <a:p/>
          </p:txBody>
        </p:sp>
        <p:sp>
          <p:nvSpPr>
            <p:cNvPr id="43" name="rc43"/>
            <p:cNvSpPr/>
            <p:nvPr/>
          </p:nvSpPr>
          <p:spPr>
            <a:xfrm>
              <a:off x="2541780" y="4340800"/>
              <a:ext cx="214223" cy="649959"/>
            </a:xfrm>
            <a:prstGeom prst="rect">
              <a:avLst/>
            </a:prstGeom>
            <a:solidFill>
              <a:srgbClr val="0058AB">
                <a:alpha val="100000"/>
              </a:srgbClr>
            </a:solidFill>
          </p:spPr>
          <p:txBody>
            <a:bodyPr/>
            <a:lstStyle/>
            <a:p/>
          </p:txBody>
        </p:sp>
        <p:sp>
          <p:nvSpPr>
            <p:cNvPr id="44" name="rc44"/>
            <p:cNvSpPr/>
            <p:nvPr/>
          </p:nvSpPr>
          <p:spPr>
            <a:xfrm>
              <a:off x="2779807" y="4210980"/>
              <a:ext cx="214223" cy="779779"/>
            </a:xfrm>
            <a:prstGeom prst="rect">
              <a:avLst/>
            </a:prstGeom>
            <a:solidFill>
              <a:srgbClr val="0058AB">
                <a:alpha val="100000"/>
              </a:srgbClr>
            </a:solidFill>
          </p:spPr>
          <p:txBody>
            <a:bodyPr/>
            <a:lstStyle/>
            <a:p/>
          </p:txBody>
        </p:sp>
        <p:sp>
          <p:nvSpPr>
            <p:cNvPr id="45" name="rc45"/>
            <p:cNvSpPr/>
            <p:nvPr/>
          </p:nvSpPr>
          <p:spPr>
            <a:xfrm>
              <a:off x="3017833" y="4310619"/>
              <a:ext cx="214223" cy="680140"/>
            </a:xfrm>
            <a:prstGeom prst="rect">
              <a:avLst/>
            </a:prstGeom>
            <a:solidFill>
              <a:srgbClr val="0058AB">
                <a:alpha val="100000"/>
              </a:srgbClr>
            </a:solidFill>
          </p:spPr>
          <p:txBody>
            <a:bodyPr/>
            <a:lstStyle/>
            <a:p/>
          </p:txBody>
        </p:sp>
        <p:sp>
          <p:nvSpPr>
            <p:cNvPr id="46" name="rc46"/>
            <p:cNvSpPr/>
            <p:nvPr/>
          </p:nvSpPr>
          <p:spPr>
            <a:xfrm>
              <a:off x="3255859" y="4125937"/>
              <a:ext cx="214223" cy="864822"/>
            </a:xfrm>
            <a:prstGeom prst="rect">
              <a:avLst/>
            </a:prstGeom>
            <a:solidFill>
              <a:srgbClr val="0058AB">
                <a:alpha val="100000"/>
              </a:srgbClr>
            </a:solidFill>
          </p:spPr>
          <p:txBody>
            <a:bodyPr/>
            <a:lstStyle/>
            <a:p/>
          </p:txBody>
        </p:sp>
        <p:sp>
          <p:nvSpPr>
            <p:cNvPr id="47" name="rc47"/>
            <p:cNvSpPr/>
            <p:nvPr/>
          </p:nvSpPr>
          <p:spPr>
            <a:xfrm>
              <a:off x="3493885" y="4046379"/>
              <a:ext cx="214223" cy="944380"/>
            </a:xfrm>
            <a:prstGeom prst="rect">
              <a:avLst/>
            </a:prstGeom>
            <a:solidFill>
              <a:srgbClr val="0058AB">
                <a:alpha val="100000"/>
              </a:srgbClr>
            </a:solidFill>
          </p:spPr>
          <p:txBody>
            <a:bodyPr/>
            <a:lstStyle/>
            <a:p/>
          </p:txBody>
        </p:sp>
        <p:sp>
          <p:nvSpPr>
            <p:cNvPr id="48" name="rc48"/>
            <p:cNvSpPr/>
            <p:nvPr/>
          </p:nvSpPr>
          <p:spPr>
            <a:xfrm>
              <a:off x="3731911" y="4040576"/>
              <a:ext cx="214223" cy="950183"/>
            </a:xfrm>
            <a:prstGeom prst="rect">
              <a:avLst/>
            </a:prstGeom>
            <a:solidFill>
              <a:srgbClr val="0058AB">
                <a:alpha val="100000"/>
              </a:srgbClr>
            </a:solidFill>
          </p:spPr>
          <p:txBody>
            <a:bodyPr/>
            <a:lstStyle/>
            <a:p/>
          </p:txBody>
        </p:sp>
        <p:sp>
          <p:nvSpPr>
            <p:cNvPr id="49" name="rc49"/>
            <p:cNvSpPr/>
            <p:nvPr/>
          </p:nvSpPr>
          <p:spPr>
            <a:xfrm>
              <a:off x="3969938" y="3736296"/>
              <a:ext cx="214223" cy="1254463"/>
            </a:xfrm>
            <a:prstGeom prst="rect">
              <a:avLst/>
            </a:prstGeom>
            <a:solidFill>
              <a:srgbClr val="0058AB">
                <a:alpha val="100000"/>
              </a:srgbClr>
            </a:solidFill>
          </p:spPr>
          <p:txBody>
            <a:bodyPr/>
            <a:lstStyle/>
            <a:p/>
          </p:txBody>
        </p:sp>
        <p:sp>
          <p:nvSpPr>
            <p:cNvPr id="50" name="rc50"/>
            <p:cNvSpPr/>
            <p:nvPr/>
          </p:nvSpPr>
          <p:spPr>
            <a:xfrm>
              <a:off x="4207964" y="3554344"/>
              <a:ext cx="214223" cy="1436415"/>
            </a:xfrm>
            <a:prstGeom prst="rect">
              <a:avLst/>
            </a:prstGeom>
            <a:solidFill>
              <a:srgbClr val="0058AB">
                <a:alpha val="100000"/>
              </a:srgbClr>
            </a:solidFill>
          </p:spPr>
          <p:txBody>
            <a:bodyPr/>
            <a:lstStyle/>
            <a:p/>
          </p:txBody>
        </p:sp>
        <p:sp>
          <p:nvSpPr>
            <p:cNvPr id="51" name="rc51"/>
            <p:cNvSpPr/>
            <p:nvPr/>
          </p:nvSpPr>
          <p:spPr>
            <a:xfrm>
              <a:off x="4445990" y="3625096"/>
              <a:ext cx="214223" cy="1365663"/>
            </a:xfrm>
            <a:prstGeom prst="rect">
              <a:avLst/>
            </a:prstGeom>
            <a:solidFill>
              <a:srgbClr val="0058AB">
                <a:alpha val="100000"/>
              </a:srgbClr>
            </a:solidFill>
          </p:spPr>
          <p:txBody>
            <a:bodyPr/>
            <a:lstStyle/>
            <a:p/>
          </p:txBody>
        </p:sp>
        <p:sp>
          <p:nvSpPr>
            <p:cNvPr id="52" name="rc52"/>
            <p:cNvSpPr/>
            <p:nvPr/>
          </p:nvSpPr>
          <p:spPr>
            <a:xfrm>
              <a:off x="4684016" y="3436208"/>
              <a:ext cx="214223" cy="1554551"/>
            </a:xfrm>
            <a:prstGeom prst="rect">
              <a:avLst/>
            </a:prstGeom>
            <a:solidFill>
              <a:srgbClr val="0058AB">
                <a:alpha val="100000"/>
              </a:srgbClr>
            </a:solidFill>
          </p:spPr>
          <p:txBody>
            <a:bodyPr/>
            <a:lstStyle/>
            <a:p/>
          </p:txBody>
        </p:sp>
        <p:sp>
          <p:nvSpPr>
            <p:cNvPr id="53" name="rc53"/>
            <p:cNvSpPr/>
            <p:nvPr/>
          </p:nvSpPr>
          <p:spPr>
            <a:xfrm>
              <a:off x="4922043" y="2888359"/>
              <a:ext cx="214223" cy="2102400"/>
            </a:xfrm>
            <a:prstGeom prst="rect">
              <a:avLst/>
            </a:prstGeom>
            <a:solidFill>
              <a:srgbClr val="0058AB">
                <a:alpha val="100000"/>
              </a:srgbClr>
            </a:solidFill>
          </p:spPr>
          <p:txBody>
            <a:bodyPr/>
            <a:lstStyle/>
            <a:p/>
          </p:txBody>
        </p:sp>
        <p:sp>
          <p:nvSpPr>
            <p:cNvPr id="54" name="rc54"/>
            <p:cNvSpPr/>
            <p:nvPr/>
          </p:nvSpPr>
          <p:spPr>
            <a:xfrm>
              <a:off x="5160069" y="2599547"/>
              <a:ext cx="214223" cy="2391212"/>
            </a:xfrm>
            <a:prstGeom prst="rect">
              <a:avLst/>
            </a:prstGeom>
            <a:solidFill>
              <a:srgbClr val="0058AB">
                <a:alpha val="100000"/>
              </a:srgbClr>
            </a:solidFill>
          </p:spPr>
          <p:txBody>
            <a:bodyPr/>
            <a:lstStyle/>
            <a:p/>
          </p:txBody>
        </p:sp>
        <p:sp>
          <p:nvSpPr>
            <p:cNvPr id="55" name="rc55"/>
            <p:cNvSpPr/>
            <p:nvPr/>
          </p:nvSpPr>
          <p:spPr>
            <a:xfrm>
              <a:off x="5398095" y="2298308"/>
              <a:ext cx="214223" cy="2692451"/>
            </a:xfrm>
            <a:prstGeom prst="rect">
              <a:avLst/>
            </a:prstGeom>
            <a:solidFill>
              <a:srgbClr val="0058AB">
                <a:alpha val="100000"/>
              </a:srgbClr>
            </a:solidFill>
          </p:spPr>
          <p:txBody>
            <a:bodyPr/>
            <a:lstStyle/>
            <a:p/>
          </p:txBody>
        </p:sp>
        <p:sp>
          <p:nvSpPr>
            <p:cNvPr id="56" name="rc56"/>
            <p:cNvSpPr/>
            <p:nvPr/>
          </p:nvSpPr>
          <p:spPr>
            <a:xfrm>
              <a:off x="5636121" y="1910466"/>
              <a:ext cx="214223" cy="3080293"/>
            </a:xfrm>
            <a:prstGeom prst="rect">
              <a:avLst/>
            </a:prstGeom>
            <a:solidFill>
              <a:srgbClr val="0058AB">
                <a:alpha val="100000"/>
              </a:srgbClr>
            </a:solidFill>
          </p:spPr>
          <p:txBody>
            <a:bodyPr/>
            <a:lstStyle/>
            <a:p/>
          </p:txBody>
        </p:sp>
        <p:sp>
          <p:nvSpPr>
            <p:cNvPr id="57" name="rc57"/>
            <p:cNvSpPr/>
            <p:nvPr/>
          </p:nvSpPr>
          <p:spPr>
            <a:xfrm>
              <a:off x="5874148" y="2220498"/>
              <a:ext cx="214223" cy="2770262"/>
            </a:xfrm>
            <a:prstGeom prst="rect">
              <a:avLst/>
            </a:prstGeom>
            <a:solidFill>
              <a:srgbClr val="0058AB">
                <a:alpha val="100000"/>
              </a:srgbClr>
            </a:solidFill>
          </p:spPr>
          <p:txBody>
            <a:bodyPr/>
            <a:lstStyle/>
            <a:p/>
          </p:txBody>
        </p:sp>
        <p:sp>
          <p:nvSpPr>
            <p:cNvPr id="58" name="rc58"/>
            <p:cNvSpPr/>
            <p:nvPr/>
          </p:nvSpPr>
          <p:spPr>
            <a:xfrm>
              <a:off x="6112174" y="2059520"/>
              <a:ext cx="214223" cy="2931239"/>
            </a:xfrm>
            <a:prstGeom prst="rect">
              <a:avLst/>
            </a:prstGeom>
            <a:solidFill>
              <a:srgbClr val="0058AB">
                <a:alpha val="100000"/>
              </a:srgbClr>
            </a:solidFill>
          </p:spPr>
          <p:txBody>
            <a:bodyPr/>
            <a:lstStyle/>
            <a:p/>
          </p:txBody>
        </p:sp>
        <p:sp>
          <p:nvSpPr>
            <p:cNvPr id="59" name="rc59"/>
            <p:cNvSpPr/>
            <p:nvPr/>
          </p:nvSpPr>
          <p:spPr>
            <a:xfrm>
              <a:off x="6350200" y="2245089"/>
              <a:ext cx="214223" cy="2745670"/>
            </a:xfrm>
            <a:prstGeom prst="rect">
              <a:avLst/>
            </a:prstGeom>
            <a:solidFill>
              <a:srgbClr val="0058AB">
                <a:alpha val="100000"/>
              </a:srgbClr>
            </a:solidFill>
          </p:spPr>
          <p:txBody>
            <a:bodyPr/>
            <a:lstStyle/>
            <a:p/>
          </p:txBody>
        </p:sp>
        <p:sp>
          <p:nvSpPr>
            <p:cNvPr id="60" name="rc60"/>
            <p:cNvSpPr/>
            <p:nvPr/>
          </p:nvSpPr>
          <p:spPr>
            <a:xfrm>
              <a:off x="6588226" y="2439003"/>
              <a:ext cx="214223" cy="2551756"/>
            </a:xfrm>
            <a:prstGeom prst="rect">
              <a:avLst/>
            </a:prstGeom>
            <a:solidFill>
              <a:srgbClr val="0058AB">
                <a:alpha val="100000"/>
              </a:srgbClr>
            </a:solidFill>
          </p:spPr>
          <p:txBody>
            <a:bodyPr/>
            <a:lstStyle/>
            <a:p/>
          </p:txBody>
        </p:sp>
        <p:sp>
          <p:nvSpPr>
            <p:cNvPr id="61" name="rc61"/>
            <p:cNvSpPr/>
            <p:nvPr/>
          </p:nvSpPr>
          <p:spPr>
            <a:xfrm>
              <a:off x="6826253" y="1240114"/>
              <a:ext cx="214223" cy="3750645"/>
            </a:xfrm>
            <a:prstGeom prst="rect">
              <a:avLst/>
            </a:prstGeom>
            <a:solidFill>
              <a:srgbClr val="0058AB">
                <a:alpha val="100000"/>
              </a:srgbClr>
            </a:solidFill>
          </p:spPr>
          <p:txBody>
            <a:bodyPr/>
            <a:lstStyle/>
            <a:p/>
          </p:txBody>
        </p:sp>
        <p:sp>
          <p:nvSpPr>
            <p:cNvPr id="62" name="rc62"/>
            <p:cNvSpPr/>
            <p:nvPr/>
          </p:nvSpPr>
          <p:spPr>
            <a:xfrm>
              <a:off x="7064279" y="866434"/>
              <a:ext cx="214223" cy="4124325"/>
            </a:xfrm>
            <a:prstGeom prst="rect">
              <a:avLst/>
            </a:prstGeom>
            <a:solidFill>
              <a:srgbClr val="0058AB">
                <a:alpha val="100000"/>
              </a:srgbClr>
            </a:solidFill>
          </p:spPr>
          <p:txBody>
            <a:bodyPr/>
            <a:lstStyle/>
            <a:p/>
          </p:txBody>
        </p:sp>
        <p:sp>
          <p:nvSpPr>
            <p:cNvPr id="63" name="rc63"/>
            <p:cNvSpPr/>
            <p:nvPr/>
          </p:nvSpPr>
          <p:spPr>
            <a:xfrm>
              <a:off x="8492436" y="3605629"/>
              <a:ext cx="214223" cy="1385131"/>
            </a:xfrm>
            <a:prstGeom prst="rect">
              <a:avLst/>
            </a:prstGeom>
            <a:solidFill>
              <a:srgbClr val="69DBFF">
                <a:alpha val="100000"/>
              </a:srgbClr>
            </a:solidFill>
          </p:spPr>
          <p:txBody>
            <a:bodyPr/>
            <a:lstStyle/>
            <a:p/>
          </p:txBody>
        </p:sp>
        <p:sp>
          <p:nvSpPr>
            <p:cNvPr id="64" name="pl64"/>
            <p:cNvSpPr/>
            <p:nvPr/>
          </p:nvSpPr>
          <p:spPr>
            <a:xfrm>
              <a:off x="6219286" y="2220498"/>
              <a:ext cx="2380262" cy="1385131"/>
            </a:xfrm>
            <a:custGeom>
              <a:avLst/>
              <a:pathLst>
                <a:path w="2380262" h="1385131">
                  <a:moveTo>
                    <a:pt x="0" y="0"/>
                  </a:moveTo>
                  <a:lnTo>
                    <a:pt x="238026" y="138513"/>
                  </a:lnTo>
                  <a:lnTo>
                    <a:pt x="476052" y="277026"/>
                  </a:lnTo>
                  <a:lnTo>
                    <a:pt x="714078" y="415539"/>
                  </a:lnTo>
                  <a:lnTo>
                    <a:pt x="952104" y="554052"/>
                  </a:lnTo>
                  <a:lnTo>
                    <a:pt x="1190131" y="692565"/>
                  </a:lnTo>
                  <a:lnTo>
                    <a:pt x="1428157" y="831078"/>
                  </a:lnTo>
                  <a:lnTo>
                    <a:pt x="1666183" y="969591"/>
                  </a:lnTo>
                  <a:lnTo>
                    <a:pt x="1904209" y="1108104"/>
                  </a:lnTo>
                  <a:lnTo>
                    <a:pt x="2142236" y="1246617"/>
                  </a:lnTo>
                  <a:lnTo>
                    <a:pt x="2380262" y="1385131"/>
                  </a:lnTo>
                </a:path>
              </a:pathLst>
            </a:custGeom>
            <a:ln w="13550" cap="flat">
              <a:solidFill>
                <a:srgbClr val="000000">
                  <a:alpha val="100000"/>
                </a:srgbClr>
              </a:solidFill>
              <a:prstDash val="solid"/>
              <a:round/>
            </a:ln>
          </p:spPr>
          <p:txBody>
            <a:bodyPr/>
            <a:lstStyle/>
            <a:p/>
          </p:txBody>
        </p:sp>
        <p:sp>
          <p:nvSpPr>
            <p:cNvPr id="65" name="pt65"/>
            <p:cNvSpPr/>
            <p:nvPr/>
          </p:nvSpPr>
          <p:spPr>
            <a:xfrm>
              <a:off x="6194460" y="21956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2334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2472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26112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27497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28882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30267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31652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33037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34422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35808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3940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8" name="tx78"/>
            <p:cNvSpPr/>
            <p:nvPr/>
          </p:nvSpPr>
          <p:spPr>
            <a:xfrm>
              <a:off x="508103" y="23454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79" name="tx79"/>
            <p:cNvSpPr/>
            <p:nvPr/>
          </p:nvSpPr>
          <p:spPr>
            <a:xfrm>
              <a:off x="508103" y="10515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61034" y="398022"/>
              <a:ext cx="59362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Yemen</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90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018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34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54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682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388164"/>
              <a:ext cx="249522" cy="714532"/>
            </a:xfrm>
            <a:prstGeom prst="rect">
              <a:avLst/>
            </a:prstGeom>
            <a:solidFill>
              <a:srgbClr val="80BD41">
                <a:alpha val="100000"/>
              </a:srgbClr>
            </a:solidFill>
          </p:spPr>
          <p:txBody>
            <a:bodyPr/>
            <a:lstStyle/>
            <a:p/>
          </p:txBody>
        </p:sp>
        <p:sp>
          <p:nvSpPr>
            <p:cNvPr id="22" name="rc22"/>
            <p:cNvSpPr/>
            <p:nvPr/>
          </p:nvSpPr>
          <p:spPr>
            <a:xfrm>
              <a:off x="1296273" y="3290728"/>
              <a:ext cx="249522" cy="97435"/>
            </a:xfrm>
            <a:prstGeom prst="rect">
              <a:avLst/>
            </a:prstGeom>
            <a:solidFill>
              <a:srgbClr val="1CABE2">
                <a:alpha val="100000"/>
              </a:srgbClr>
            </a:solidFill>
          </p:spPr>
          <p:txBody>
            <a:bodyPr/>
            <a:lstStyle/>
            <a:p/>
          </p:txBody>
        </p:sp>
        <p:sp>
          <p:nvSpPr>
            <p:cNvPr id="23" name="rc23"/>
            <p:cNvSpPr/>
            <p:nvPr/>
          </p:nvSpPr>
          <p:spPr>
            <a:xfrm>
              <a:off x="1573521" y="3385858"/>
              <a:ext cx="249522" cy="716839"/>
            </a:xfrm>
            <a:prstGeom prst="rect">
              <a:avLst/>
            </a:prstGeom>
            <a:solidFill>
              <a:srgbClr val="80BD41">
                <a:alpha val="100000"/>
              </a:srgbClr>
            </a:solidFill>
          </p:spPr>
          <p:txBody>
            <a:bodyPr/>
            <a:lstStyle/>
            <a:p/>
          </p:txBody>
        </p:sp>
        <p:sp>
          <p:nvSpPr>
            <p:cNvPr id="24" name="rc24"/>
            <p:cNvSpPr/>
            <p:nvPr/>
          </p:nvSpPr>
          <p:spPr>
            <a:xfrm>
              <a:off x="1573521" y="3278744"/>
              <a:ext cx="249522" cy="107113"/>
            </a:xfrm>
            <a:prstGeom prst="rect">
              <a:avLst/>
            </a:prstGeom>
            <a:solidFill>
              <a:srgbClr val="1CABE2">
                <a:alpha val="100000"/>
              </a:srgbClr>
            </a:solidFill>
          </p:spPr>
          <p:txBody>
            <a:bodyPr/>
            <a:lstStyle/>
            <a:p/>
          </p:txBody>
        </p:sp>
        <p:sp>
          <p:nvSpPr>
            <p:cNvPr id="25" name="rc25"/>
            <p:cNvSpPr/>
            <p:nvPr/>
          </p:nvSpPr>
          <p:spPr>
            <a:xfrm>
              <a:off x="1850769" y="3499391"/>
              <a:ext cx="249522" cy="603305"/>
            </a:xfrm>
            <a:prstGeom prst="rect">
              <a:avLst/>
            </a:prstGeom>
            <a:solidFill>
              <a:srgbClr val="80BD41">
                <a:alpha val="100000"/>
              </a:srgbClr>
            </a:solidFill>
          </p:spPr>
          <p:txBody>
            <a:bodyPr/>
            <a:lstStyle/>
            <a:p/>
          </p:txBody>
        </p:sp>
        <p:sp>
          <p:nvSpPr>
            <p:cNvPr id="26" name="rc26"/>
            <p:cNvSpPr/>
            <p:nvPr/>
          </p:nvSpPr>
          <p:spPr>
            <a:xfrm>
              <a:off x="1850769" y="3264773"/>
              <a:ext cx="249522" cy="234618"/>
            </a:xfrm>
            <a:prstGeom prst="rect">
              <a:avLst/>
            </a:prstGeom>
            <a:solidFill>
              <a:srgbClr val="1CABE2">
                <a:alpha val="100000"/>
              </a:srgbClr>
            </a:solidFill>
          </p:spPr>
          <p:txBody>
            <a:bodyPr/>
            <a:lstStyle/>
            <a:p/>
          </p:txBody>
        </p:sp>
        <p:sp>
          <p:nvSpPr>
            <p:cNvPr id="27" name="rc27"/>
            <p:cNvSpPr/>
            <p:nvPr/>
          </p:nvSpPr>
          <p:spPr>
            <a:xfrm>
              <a:off x="2128016" y="3440603"/>
              <a:ext cx="249522" cy="662093"/>
            </a:xfrm>
            <a:prstGeom prst="rect">
              <a:avLst/>
            </a:prstGeom>
            <a:solidFill>
              <a:srgbClr val="80BD41">
                <a:alpha val="100000"/>
              </a:srgbClr>
            </a:solidFill>
          </p:spPr>
          <p:txBody>
            <a:bodyPr/>
            <a:lstStyle/>
            <a:p/>
          </p:txBody>
        </p:sp>
        <p:sp>
          <p:nvSpPr>
            <p:cNvPr id="28" name="rc28"/>
            <p:cNvSpPr/>
            <p:nvPr/>
          </p:nvSpPr>
          <p:spPr>
            <a:xfrm>
              <a:off x="2128016" y="3242835"/>
              <a:ext cx="249522" cy="197768"/>
            </a:xfrm>
            <a:prstGeom prst="rect">
              <a:avLst/>
            </a:prstGeom>
            <a:solidFill>
              <a:srgbClr val="1CABE2">
                <a:alpha val="100000"/>
              </a:srgbClr>
            </a:solidFill>
          </p:spPr>
          <p:txBody>
            <a:bodyPr/>
            <a:lstStyle/>
            <a:p/>
          </p:txBody>
        </p:sp>
        <p:sp>
          <p:nvSpPr>
            <p:cNvPr id="29" name="rc29"/>
            <p:cNvSpPr/>
            <p:nvPr/>
          </p:nvSpPr>
          <p:spPr>
            <a:xfrm>
              <a:off x="2405264" y="3322528"/>
              <a:ext cx="249522" cy="780168"/>
            </a:xfrm>
            <a:prstGeom prst="rect">
              <a:avLst/>
            </a:prstGeom>
            <a:solidFill>
              <a:srgbClr val="80BD41">
                <a:alpha val="100000"/>
              </a:srgbClr>
            </a:solidFill>
          </p:spPr>
          <p:txBody>
            <a:bodyPr/>
            <a:lstStyle/>
            <a:p/>
          </p:txBody>
        </p:sp>
        <p:sp>
          <p:nvSpPr>
            <p:cNvPr id="30" name="rc30"/>
            <p:cNvSpPr/>
            <p:nvPr/>
          </p:nvSpPr>
          <p:spPr>
            <a:xfrm>
              <a:off x="2405264" y="3226103"/>
              <a:ext cx="249522" cy="96425"/>
            </a:xfrm>
            <a:prstGeom prst="rect">
              <a:avLst/>
            </a:prstGeom>
            <a:solidFill>
              <a:srgbClr val="1CABE2">
                <a:alpha val="100000"/>
              </a:srgbClr>
            </a:solidFill>
          </p:spPr>
          <p:txBody>
            <a:bodyPr/>
            <a:lstStyle/>
            <a:p/>
          </p:txBody>
        </p:sp>
        <p:sp>
          <p:nvSpPr>
            <p:cNvPr id="31" name="rc31"/>
            <p:cNvSpPr/>
            <p:nvPr/>
          </p:nvSpPr>
          <p:spPr>
            <a:xfrm>
              <a:off x="2682512" y="3316439"/>
              <a:ext cx="249522" cy="786258"/>
            </a:xfrm>
            <a:prstGeom prst="rect">
              <a:avLst/>
            </a:prstGeom>
            <a:solidFill>
              <a:srgbClr val="80BD41">
                <a:alpha val="100000"/>
              </a:srgbClr>
            </a:solidFill>
          </p:spPr>
          <p:txBody>
            <a:bodyPr/>
            <a:lstStyle/>
            <a:p/>
          </p:txBody>
        </p:sp>
        <p:sp>
          <p:nvSpPr>
            <p:cNvPr id="32" name="rc32"/>
            <p:cNvSpPr/>
            <p:nvPr/>
          </p:nvSpPr>
          <p:spPr>
            <a:xfrm>
              <a:off x="2682512" y="3209222"/>
              <a:ext cx="249522" cy="107216"/>
            </a:xfrm>
            <a:prstGeom prst="rect">
              <a:avLst/>
            </a:prstGeom>
            <a:solidFill>
              <a:srgbClr val="1CABE2">
                <a:alpha val="100000"/>
              </a:srgbClr>
            </a:solidFill>
          </p:spPr>
          <p:txBody>
            <a:bodyPr/>
            <a:lstStyle/>
            <a:p/>
          </p:txBody>
        </p:sp>
        <p:sp>
          <p:nvSpPr>
            <p:cNvPr id="33" name="rc33"/>
            <p:cNvSpPr/>
            <p:nvPr/>
          </p:nvSpPr>
          <p:spPr>
            <a:xfrm>
              <a:off x="2959759" y="3312530"/>
              <a:ext cx="249522" cy="790166"/>
            </a:xfrm>
            <a:prstGeom prst="rect">
              <a:avLst/>
            </a:prstGeom>
            <a:solidFill>
              <a:srgbClr val="80BD41">
                <a:alpha val="100000"/>
              </a:srgbClr>
            </a:solidFill>
          </p:spPr>
          <p:txBody>
            <a:bodyPr/>
            <a:lstStyle/>
            <a:p/>
          </p:txBody>
        </p:sp>
        <p:sp>
          <p:nvSpPr>
            <p:cNvPr id="34" name="rc34"/>
            <p:cNvSpPr/>
            <p:nvPr/>
          </p:nvSpPr>
          <p:spPr>
            <a:xfrm>
              <a:off x="2959759" y="3183898"/>
              <a:ext cx="249522" cy="128631"/>
            </a:xfrm>
            <a:prstGeom prst="rect">
              <a:avLst/>
            </a:prstGeom>
            <a:solidFill>
              <a:srgbClr val="1CABE2">
                <a:alpha val="100000"/>
              </a:srgbClr>
            </a:solidFill>
          </p:spPr>
          <p:txBody>
            <a:bodyPr/>
            <a:lstStyle/>
            <a:p/>
          </p:txBody>
        </p:sp>
        <p:sp>
          <p:nvSpPr>
            <p:cNvPr id="35" name="rc35"/>
            <p:cNvSpPr/>
            <p:nvPr/>
          </p:nvSpPr>
          <p:spPr>
            <a:xfrm>
              <a:off x="3237007" y="3279927"/>
              <a:ext cx="249522" cy="822770"/>
            </a:xfrm>
            <a:prstGeom prst="rect">
              <a:avLst/>
            </a:prstGeom>
            <a:solidFill>
              <a:srgbClr val="80BD41">
                <a:alpha val="100000"/>
              </a:srgbClr>
            </a:solidFill>
          </p:spPr>
          <p:txBody>
            <a:bodyPr/>
            <a:lstStyle/>
            <a:p/>
          </p:txBody>
        </p:sp>
        <p:sp>
          <p:nvSpPr>
            <p:cNvPr id="36" name="rc36"/>
            <p:cNvSpPr/>
            <p:nvPr/>
          </p:nvSpPr>
          <p:spPr>
            <a:xfrm>
              <a:off x="3237007" y="3167731"/>
              <a:ext cx="249522" cy="112195"/>
            </a:xfrm>
            <a:prstGeom prst="rect">
              <a:avLst/>
            </a:prstGeom>
            <a:solidFill>
              <a:srgbClr val="1CABE2">
                <a:alpha val="100000"/>
              </a:srgbClr>
            </a:solidFill>
          </p:spPr>
          <p:txBody>
            <a:bodyPr/>
            <a:lstStyle/>
            <a:p/>
          </p:txBody>
        </p:sp>
        <p:sp>
          <p:nvSpPr>
            <p:cNvPr id="37" name="rc37"/>
            <p:cNvSpPr/>
            <p:nvPr/>
          </p:nvSpPr>
          <p:spPr>
            <a:xfrm>
              <a:off x="3514255" y="3294289"/>
              <a:ext cx="249522" cy="808407"/>
            </a:xfrm>
            <a:prstGeom prst="rect">
              <a:avLst/>
            </a:prstGeom>
            <a:solidFill>
              <a:srgbClr val="80BD41">
                <a:alpha val="100000"/>
              </a:srgbClr>
            </a:solidFill>
          </p:spPr>
          <p:txBody>
            <a:bodyPr/>
            <a:lstStyle/>
            <a:p/>
          </p:txBody>
        </p:sp>
        <p:sp>
          <p:nvSpPr>
            <p:cNvPr id="38" name="rc38"/>
            <p:cNvSpPr/>
            <p:nvPr/>
          </p:nvSpPr>
          <p:spPr>
            <a:xfrm>
              <a:off x="3514255" y="3151629"/>
              <a:ext cx="249522" cy="142660"/>
            </a:xfrm>
            <a:prstGeom prst="rect">
              <a:avLst/>
            </a:prstGeom>
            <a:solidFill>
              <a:srgbClr val="1CABE2">
                <a:alpha val="100000"/>
              </a:srgbClr>
            </a:solidFill>
          </p:spPr>
          <p:txBody>
            <a:bodyPr/>
            <a:lstStyle/>
            <a:p/>
          </p:txBody>
        </p:sp>
        <p:sp>
          <p:nvSpPr>
            <p:cNvPr id="39" name="rc39"/>
            <p:cNvSpPr/>
            <p:nvPr/>
          </p:nvSpPr>
          <p:spPr>
            <a:xfrm>
              <a:off x="3791502" y="3284832"/>
              <a:ext cx="249522" cy="817865"/>
            </a:xfrm>
            <a:prstGeom prst="rect">
              <a:avLst/>
            </a:prstGeom>
            <a:solidFill>
              <a:srgbClr val="80BD41">
                <a:alpha val="100000"/>
              </a:srgbClr>
            </a:solidFill>
          </p:spPr>
          <p:txBody>
            <a:bodyPr/>
            <a:lstStyle/>
            <a:p/>
          </p:txBody>
        </p:sp>
        <p:sp>
          <p:nvSpPr>
            <p:cNvPr id="40" name="rc40"/>
            <p:cNvSpPr/>
            <p:nvPr/>
          </p:nvSpPr>
          <p:spPr>
            <a:xfrm>
              <a:off x="3791502" y="3129047"/>
              <a:ext cx="249522" cy="155784"/>
            </a:xfrm>
            <a:prstGeom prst="rect">
              <a:avLst/>
            </a:prstGeom>
            <a:solidFill>
              <a:srgbClr val="1CABE2">
                <a:alpha val="100000"/>
              </a:srgbClr>
            </a:solidFill>
          </p:spPr>
          <p:txBody>
            <a:bodyPr/>
            <a:lstStyle/>
            <a:p/>
          </p:txBody>
        </p:sp>
        <p:sp>
          <p:nvSpPr>
            <p:cNvPr id="41" name="rc41"/>
            <p:cNvSpPr/>
            <p:nvPr/>
          </p:nvSpPr>
          <p:spPr>
            <a:xfrm>
              <a:off x="4068750" y="3279802"/>
              <a:ext cx="249522" cy="822895"/>
            </a:xfrm>
            <a:prstGeom prst="rect">
              <a:avLst/>
            </a:prstGeom>
            <a:solidFill>
              <a:srgbClr val="80BD41">
                <a:alpha val="100000"/>
              </a:srgbClr>
            </a:solidFill>
          </p:spPr>
          <p:txBody>
            <a:bodyPr/>
            <a:lstStyle/>
            <a:p/>
          </p:txBody>
        </p:sp>
        <p:sp>
          <p:nvSpPr>
            <p:cNvPr id="42" name="rc42"/>
            <p:cNvSpPr/>
            <p:nvPr/>
          </p:nvSpPr>
          <p:spPr>
            <a:xfrm>
              <a:off x="4068750" y="3123060"/>
              <a:ext cx="249522" cy="156741"/>
            </a:xfrm>
            <a:prstGeom prst="rect">
              <a:avLst/>
            </a:prstGeom>
            <a:solidFill>
              <a:srgbClr val="1CABE2">
                <a:alpha val="100000"/>
              </a:srgbClr>
            </a:solidFill>
          </p:spPr>
          <p:txBody>
            <a:bodyPr/>
            <a:lstStyle/>
            <a:p/>
          </p:txBody>
        </p:sp>
        <p:sp>
          <p:nvSpPr>
            <p:cNvPr id="43" name="rc43"/>
            <p:cNvSpPr/>
            <p:nvPr/>
          </p:nvSpPr>
          <p:spPr>
            <a:xfrm>
              <a:off x="4345998" y="3324227"/>
              <a:ext cx="249522" cy="778469"/>
            </a:xfrm>
            <a:prstGeom prst="rect">
              <a:avLst/>
            </a:prstGeom>
            <a:solidFill>
              <a:srgbClr val="80BD41">
                <a:alpha val="100000"/>
              </a:srgbClr>
            </a:solidFill>
          </p:spPr>
          <p:txBody>
            <a:bodyPr/>
            <a:lstStyle/>
            <a:p/>
          </p:txBody>
        </p:sp>
        <p:sp>
          <p:nvSpPr>
            <p:cNvPr id="44" name="rc44"/>
            <p:cNvSpPr/>
            <p:nvPr/>
          </p:nvSpPr>
          <p:spPr>
            <a:xfrm>
              <a:off x="4345998" y="3117292"/>
              <a:ext cx="249522" cy="206935"/>
            </a:xfrm>
            <a:prstGeom prst="rect">
              <a:avLst/>
            </a:prstGeom>
            <a:solidFill>
              <a:srgbClr val="1CABE2">
                <a:alpha val="100000"/>
              </a:srgbClr>
            </a:solidFill>
          </p:spPr>
          <p:txBody>
            <a:bodyPr/>
            <a:lstStyle/>
            <a:p/>
          </p:txBody>
        </p:sp>
        <p:sp>
          <p:nvSpPr>
            <p:cNvPr id="45" name="rc45"/>
            <p:cNvSpPr/>
            <p:nvPr/>
          </p:nvSpPr>
          <p:spPr>
            <a:xfrm>
              <a:off x="4623245" y="3309428"/>
              <a:ext cx="249522" cy="793268"/>
            </a:xfrm>
            <a:prstGeom prst="rect">
              <a:avLst/>
            </a:prstGeom>
            <a:solidFill>
              <a:srgbClr val="80BD41">
                <a:alpha val="100000"/>
              </a:srgbClr>
            </a:solidFill>
          </p:spPr>
          <p:txBody>
            <a:bodyPr/>
            <a:lstStyle/>
            <a:p/>
          </p:txBody>
        </p:sp>
        <p:sp>
          <p:nvSpPr>
            <p:cNvPr id="46" name="rc46"/>
            <p:cNvSpPr/>
            <p:nvPr/>
          </p:nvSpPr>
          <p:spPr>
            <a:xfrm>
              <a:off x="4623245" y="3072478"/>
              <a:ext cx="249522" cy="236950"/>
            </a:xfrm>
            <a:prstGeom prst="rect">
              <a:avLst/>
            </a:prstGeom>
            <a:solidFill>
              <a:srgbClr val="1CABE2">
                <a:alpha val="100000"/>
              </a:srgbClr>
            </a:solidFill>
          </p:spPr>
          <p:txBody>
            <a:bodyPr/>
            <a:lstStyle/>
            <a:p/>
          </p:txBody>
        </p:sp>
        <p:sp>
          <p:nvSpPr>
            <p:cNvPr id="47" name="rc47"/>
            <p:cNvSpPr/>
            <p:nvPr/>
          </p:nvSpPr>
          <p:spPr>
            <a:xfrm>
              <a:off x="4900493" y="3255218"/>
              <a:ext cx="249522" cy="847478"/>
            </a:xfrm>
            <a:prstGeom prst="rect">
              <a:avLst/>
            </a:prstGeom>
            <a:solidFill>
              <a:srgbClr val="80BD41">
                <a:alpha val="100000"/>
              </a:srgbClr>
            </a:solidFill>
          </p:spPr>
          <p:txBody>
            <a:bodyPr/>
            <a:lstStyle/>
            <a:p/>
          </p:txBody>
        </p:sp>
        <p:sp>
          <p:nvSpPr>
            <p:cNvPr id="48" name="rc48"/>
            <p:cNvSpPr/>
            <p:nvPr/>
          </p:nvSpPr>
          <p:spPr>
            <a:xfrm>
              <a:off x="4900493" y="3029939"/>
              <a:ext cx="249522" cy="225279"/>
            </a:xfrm>
            <a:prstGeom prst="rect">
              <a:avLst/>
            </a:prstGeom>
            <a:solidFill>
              <a:srgbClr val="1CABE2">
                <a:alpha val="100000"/>
              </a:srgbClr>
            </a:solidFill>
          </p:spPr>
          <p:txBody>
            <a:bodyPr/>
            <a:lstStyle/>
            <a:p/>
          </p:txBody>
        </p:sp>
        <p:sp>
          <p:nvSpPr>
            <p:cNvPr id="49" name="rc49"/>
            <p:cNvSpPr/>
            <p:nvPr/>
          </p:nvSpPr>
          <p:spPr>
            <a:xfrm>
              <a:off x="5177741" y="3244187"/>
              <a:ext cx="249522" cy="858509"/>
            </a:xfrm>
            <a:prstGeom prst="rect">
              <a:avLst/>
            </a:prstGeom>
            <a:solidFill>
              <a:srgbClr val="80BD41">
                <a:alpha val="100000"/>
              </a:srgbClr>
            </a:solidFill>
          </p:spPr>
          <p:txBody>
            <a:bodyPr/>
            <a:lstStyle/>
            <a:p/>
          </p:txBody>
        </p:sp>
        <p:sp>
          <p:nvSpPr>
            <p:cNvPr id="50" name="rc50"/>
            <p:cNvSpPr/>
            <p:nvPr/>
          </p:nvSpPr>
          <p:spPr>
            <a:xfrm>
              <a:off x="5177741" y="2987749"/>
              <a:ext cx="249522" cy="256437"/>
            </a:xfrm>
            <a:prstGeom prst="rect">
              <a:avLst/>
            </a:prstGeom>
            <a:solidFill>
              <a:srgbClr val="1CABE2">
                <a:alpha val="100000"/>
              </a:srgbClr>
            </a:solidFill>
          </p:spPr>
          <p:txBody>
            <a:bodyPr/>
            <a:lstStyle/>
            <a:p/>
          </p:txBody>
        </p:sp>
        <p:sp>
          <p:nvSpPr>
            <p:cNvPr id="51" name="rc51"/>
            <p:cNvSpPr/>
            <p:nvPr/>
          </p:nvSpPr>
          <p:spPr>
            <a:xfrm>
              <a:off x="5454988" y="3293470"/>
              <a:ext cx="249522" cy="809227"/>
            </a:xfrm>
            <a:prstGeom prst="rect">
              <a:avLst/>
            </a:prstGeom>
            <a:solidFill>
              <a:srgbClr val="80BD41">
                <a:alpha val="100000"/>
              </a:srgbClr>
            </a:solidFill>
          </p:spPr>
          <p:txBody>
            <a:bodyPr/>
            <a:lstStyle/>
            <a:p/>
          </p:txBody>
        </p:sp>
        <p:sp>
          <p:nvSpPr>
            <p:cNvPr id="52" name="rc52"/>
            <p:cNvSpPr/>
            <p:nvPr/>
          </p:nvSpPr>
          <p:spPr>
            <a:xfrm>
              <a:off x="5454988" y="2946659"/>
              <a:ext cx="249522" cy="346810"/>
            </a:xfrm>
            <a:prstGeom prst="rect">
              <a:avLst/>
            </a:prstGeom>
            <a:solidFill>
              <a:srgbClr val="1CABE2">
                <a:alpha val="100000"/>
              </a:srgbClr>
            </a:solidFill>
          </p:spPr>
          <p:txBody>
            <a:bodyPr/>
            <a:lstStyle/>
            <a:p/>
          </p:txBody>
        </p:sp>
        <p:sp>
          <p:nvSpPr>
            <p:cNvPr id="53" name="rc53"/>
            <p:cNvSpPr/>
            <p:nvPr/>
          </p:nvSpPr>
          <p:spPr>
            <a:xfrm>
              <a:off x="5732236" y="3301837"/>
              <a:ext cx="249522" cy="800860"/>
            </a:xfrm>
            <a:prstGeom prst="rect">
              <a:avLst/>
            </a:prstGeom>
            <a:solidFill>
              <a:srgbClr val="80BD41">
                <a:alpha val="100000"/>
              </a:srgbClr>
            </a:solidFill>
          </p:spPr>
          <p:txBody>
            <a:bodyPr/>
            <a:lstStyle/>
            <a:p/>
          </p:txBody>
        </p:sp>
        <p:sp>
          <p:nvSpPr>
            <p:cNvPr id="54" name="rc54"/>
            <p:cNvSpPr/>
            <p:nvPr/>
          </p:nvSpPr>
          <p:spPr>
            <a:xfrm>
              <a:off x="5732236" y="2907384"/>
              <a:ext cx="249522" cy="394453"/>
            </a:xfrm>
            <a:prstGeom prst="rect">
              <a:avLst/>
            </a:prstGeom>
            <a:solidFill>
              <a:srgbClr val="1CABE2">
                <a:alpha val="100000"/>
              </a:srgbClr>
            </a:solidFill>
          </p:spPr>
          <p:txBody>
            <a:bodyPr/>
            <a:lstStyle/>
            <a:p/>
          </p:txBody>
        </p:sp>
        <p:sp>
          <p:nvSpPr>
            <p:cNvPr id="55" name="rc55"/>
            <p:cNvSpPr/>
            <p:nvPr/>
          </p:nvSpPr>
          <p:spPr>
            <a:xfrm>
              <a:off x="6009484" y="3313105"/>
              <a:ext cx="249522" cy="789592"/>
            </a:xfrm>
            <a:prstGeom prst="rect">
              <a:avLst/>
            </a:prstGeom>
            <a:solidFill>
              <a:srgbClr val="80BD41">
                <a:alpha val="100000"/>
              </a:srgbClr>
            </a:solidFill>
          </p:spPr>
          <p:txBody>
            <a:bodyPr/>
            <a:lstStyle/>
            <a:p/>
          </p:txBody>
        </p:sp>
        <p:sp>
          <p:nvSpPr>
            <p:cNvPr id="56" name="rc56"/>
            <p:cNvSpPr/>
            <p:nvPr/>
          </p:nvSpPr>
          <p:spPr>
            <a:xfrm>
              <a:off x="6009484" y="2868959"/>
              <a:ext cx="249522" cy="444145"/>
            </a:xfrm>
            <a:prstGeom prst="rect">
              <a:avLst/>
            </a:prstGeom>
            <a:solidFill>
              <a:srgbClr val="1CABE2">
                <a:alpha val="100000"/>
              </a:srgbClr>
            </a:solidFill>
          </p:spPr>
          <p:txBody>
            <a:bodyPr/>
            <a:lstStyle/>
            <a:p/>
          </p:txBody>
        </p:sp>
        <p:sp>
          <p:nvSpPr>
            <p:cNvPr id="57" name="rc57"/>
            <p:cNvSpPr/>
            <p:nvPr/>
          </p:nvSpPr>
          <p:spPr>
            <a:xfrm>
              <a:off x="6286731" y="3340512"/>
              <a:ext cx="249522" cy="762184"/>
            </a:xfrm>
            <a:prstGeom prst="rect">
              <a:avLst/>
            </a:prstGeom>
            <a:solidFill>
              <a:srgbClr val="80BD41">
                <a:alpha val="100000"/>
              </a:srgbClr>
            </a:solidFill>
          </p:spPr>
          <p:txBody>
            <a:bodyPr/>
            <a:lstStyle/>
            <a:p/>
          </p:txBody>
        </p:sp>
        <p:sp>
          <p:nvSpPr>
            <p:cNvPr id="58" name="rc58"/>
            <p:cNvSpPr/>
            <p:nvPr/>
          </p:nvSpPr>
          <p:spPr>
            <a:xfrm>
              <a:off x="6286731" y="2832389"/>
              <a:ext cx="249522" cy="508123"/>
            </a:xfrm>
            <a:prstGeom prst="rect">
              <a:avLst/>
            </a:prstGeom>
            <a:solidFill>
              <a:srgbClr val="1CABE2">
                <a:alpha val="100000"/>
              </a:srgbClr>
            </a:solidFill>
          </p:spPr>
          <p:txBody>
            <a:bodyPr/>
            <a:lstStyle/>
            <a:p/>
          </p:txBody>
        </p:sp>
        <p:sp>
          <p:nvSpPr>
            <p:cNvPr id="59" name="rc59"/>
            <p:cNvSpPr/>
            <p:nvPr/>
          </p:nvSpPr>
          <p:spPr>
            <a:xfrm>
              <a:off x="6563979" y="3254019"/>
              <a:ext cx="249522" cy="848678"/>
            </a:xfrm>
            <a:prstGeom prst="rect">
              <a:avLst/>
            </a:prstGeom>
            <a:solidFill>
              <a:srgbClr val="80BD41">
                <a:alpha val="100000"/>
              </a:srgbClr>
            </a:solidFill>
          </p:spPr>
          <p:txBody>
            <a:bodyPr/>
            <a:lstStyle/>
            <a:p/>
          </p:txBody>
        </p:sp>
        <p:sp>
          <p:nvSpPr>
            <p:cNvPr id="60" name="rc60"/>
            <p:cNvSpPr/>
            <p:nvPr/>
          </p:nvSpPr>
          <p:spPr>
            <a:xfrm>
              <a:off x="6563979" y="2797038"/>
              <a:ext cx="249522" cy="456980"/>
            </a:xfrm>
            <a:prstGeom prst="rect">
              <a:avLst/>
            </a:prstGeom>
            <a:solidFill>
              <a:srgbClr val="1CABE2">
                <a:alpha val="100000"/>
              </a:srgbClr>
            </a:solidFill>
          </p:spPr>
          <p:txBody>
            <a:bodyPr/>
            <a:lstStyle/>
            <a:p/>
          </p:txBody>
        </p:sp>
        <p:sp>
          <p:nvSpPr>
            <p:cNvPr id="61" name="rc61"/>
            <p:cNvSpPr/>
            <p:nvPr/>
          </p:nvSpPr>
          <p:spPr>
            <a:xfrm>
              <a:off x="6841227" y="3243078"/>
              <a:ext cx="249522" cy="859618"/>
            </a:xfrm>
            <a:prstGeom prst="rect">
              <a:avLst/>
            </a:prstGeom>
            <a:solidFill>
              <a:srgbClr val="80BD41">
                <a:alpha val="100000"/>
              </a:srgbClr>
            </a:solidFill>
          </p:spPr>
          <p:txBody>
            <a:bodyPr/>
            <a:lstStyle/>
            <a:p/>
          </p:txBody>
        </p:sp>
        <p:sp>
          <p:nvSpPr>
            <p:cNvPr id="62" name="rc62"/>
            <p:cNvSpPr/>
            <p:nvPr/>
          </p:nvSpPr>
          <p:spPr>
            <a:xfrm>
              <a:off x="6841227" y="2759543"/>
              <a:ext cx="249522" cy="483535"/>
            </a:xfrm>
            <a:prstGeom prst="rect">
              <a:avLst/>
            </a:prstGeom>
            <a:solidFill>
              <a:srgbClr val="1CABE2">
                <a:alpha val="100000"/>
              </a:srgbClr>
            </a:solidFill>
          </p:spPr>
          <p:txBody>
            <a:bodyPr/>
            <a:lstStyle/>
            <a:p/>
          </p:txBody>
        </p:sp>
        <p:sp>
          <p:nvSpPr>
            <p:cNvPr id="63" name="rc63"/>
            <p:cNvSpPr/>
            <p:nvPr/>
          </p:nvSpPr>
          <p:spPr>
            <a:xfrm>
              <a:off x="7118474" y="3183124"/>
              <a:ext cx="249522" cy="919573"/>
            </a:xfrm>
            <a:prstGeom prst="rect">
              <a:avLst/>
            </a:prstGeom>
            <a:solidFill>
              <a:srgbClr val="80BD41">
                <a:alpha val="100000"/>
              </a:srgbClr>
            </a:solidFill>
          </p:spPr>
          <p:txBody>
            <a:bodyPr/>
            <a:lstStyle/>
            <a:p/>
          </p:txBody>
        </p:sp>
        <p:sp>
          <p:nvSpPr>
            <p:cNvPr id="64" name="rc64"/>
            <p:cNvSpPr/>
            <p:nvPr/>
          </p:nvSpPr>
          <p:spPr>
            <a:xfrm>
              <a:off x="7118474" y="2730199"/>
              <a:ext cx="249522" cy="452924"/>
            </a:xfrm>
            <a:prstGeom prst="rect">
              <a:avLst/>
            </a:prstGeom>
            <a:solidFill>
              <a:srgbClr val="1CABE2">
                <a:alpha val="100000"/>
              </a:srgbClr>
            </a:solidFill>
          </p:spPr>
          <p:txBody>
            <a:bodyPr/>
            <a:lstStyle/>
            <a:p/>
          </p:txBody>
        </p:sp>
        <p:sp>
          <p:nvSpPr>
            <p:cNvPr id="65" name="rc65"/>
            <p:cNvSpPr/>
            <p:nvPr/>
          </p:nvSpPr>
          <p:spPr>
            <a:xfrm>
              <a:off x="7395722" y="3120514"/>
              <a:ext cx="249522" cy="982183"/>
            </a:xfrm>
            <a:prstGeom prst="rect">
              <a:avLst/>
            </a:prstGeom>
            <a:solidFill>
              <a:srgbClr val="80BD41">
                <a:alpha val="100000"/>
              </a:srgbClr>
            </a:solidFill>
          </p:spPr>
          <p:txBody>
            <a:bodyPr/>
            <a:lstStyle/>
            <a:p/>
          </p:txBody>
        </p:sp>
        <p:sp>
          <p:nvSpPr>
            <p:cNvPr id="66" name="rc66"/>
            <p:cNvSpPr/>
            <p:nvPr/>
          </p:nvSpPr>
          <p:spPr>
            <a:xfrm>
              <a:off x="7395722" y="2699577"/>
              <a:ext cx="249522" cy="420936"/>
            </a:xfrm>
            <a:prstGeom prst="rect">
              <a:avLst/>
            </a:prstGeom>
            <a:solidFill>
              <a:srgbClr val="1CABE2">
                <a:alpha val="100000"/>
              </a:srgbClr>
            </a:solidFill>
          </p:spPr>
          <p:txBody>
            <a:bodyPr/>
            <a:lstStyle/>
            <a:p/>
          </p:txBody>
        </p:sp>
        <p:sp>
          <p:nvSpPr>
            <p:cNvPr id="67" name="rc67"/>
            <p:cNvSpPr/>
            <p:nvPr/>
          </p:nvSpPr>
          <p:spPr>
            <a:xfrm>
              <a:off x="7672970" y="3282554"/>
              <a:ext cx="249522" cy="820142"/>
            </a:xfrm>
            <a:prstGeom prst="rect">
              <a:avLst/>
            </a:prstGeom>
            <a:solidFill>
              <a:srgbClr val="80BD41">
                <a:alpha val="100000"/>
              </a:srgbClr>
            </a:solidFill>
          </p:spPr>
          <p:txBody>
            <a:bodyPr/>
            <a:lstStyle/>
            <a:p/>
          </p:txBody>
        </p:sp>
        <p:sp>
          <p:nvSpPr>
            <p:cNvPr id="68" name="rc68"/>
            <p:cNvSpPr/>
            <p:nvPr/>
          </p:nvSpPr>
          <p:spPr>
            <a:xfrm>
              <a:off x="7672970" y="2663850"/>
              <a:ext cx="249522" cy="618704"/>
            </a:xfrm>
            <a:prstGeom prst="rect">
              <a:avLst/>
            </a:prstGeom>
            <a:solidFill>
              <a:srgbClr val="1CABE2">
                <a:alpha val="100000"/>
              </a:srgbClr>
            </a:solidFill>
          </p:spPr>
          <p:txBody>
            <a:bodyPr/>
            <a:lstStyle/>
            <a:p/>
          </p:txBody>
        </p:sp>
        <p:sp>
          <p:nvSpPr>
            <p:cNvPr id="69" name="rc69"/>
            <p:cNvSpPr/>
            <p:nvPr/>
          </p:nvSpPr>
          <p:spPr>
            <a:xfrm>
              <a:off x="7950217" y="3335497"/>
              <a:ext cx="249522" cy="767199"/>
            </a:xfrm>
            <a:prstGeom prst="rect">
              <a:avLst/>
            </a:prstGeom>
            <a:solidFill>
              <a:srgbClr val="80BD41">
                <a:alpha val="100000"/>
              </a:srgbClr>
            </a:solidFill>
          </p:spPr>
          <p:txBody>
            <a:bodyPr/>
            <a:lstStyle/>
            <a:p/>
          </p:txBody>
        </p:sp>
        <p:sp>
          <p:nvSpPr>
            <p:cNvPr id="70" name="rc70"/>
            <p:cNvSpPr/>
            <p:nvPr/>
          </p:nvSpPr>
          <p:spPr>
            <a:xfrm>
              <a:off x="7950217" y="2655151"/>
              <a:ext cx="249522" cy="680346"/>
            </a:xfrm>
            <a:prstGeom prst="rect">
              <a:avLst/>
            </a:prstGeom>
            <a:solidFill>
              <a:srgbClr val="1CABE2">
                <a:alpha val="100000"/>
              </a:srgbClr>
            </a:solidFill>
          </p:spPr>
          <p:txBody>
            <a:bodyPr/>
            <a:lstStyle/>
            <a:p/>
          </p:txBody>
        </p:sp>
        <p:sp>
          <p:nvSpPr>
            <p:cNvPr id="71" name="pl71"/>
            <p:cNvSpPr/>
            <p:nvPr/>
          </p:nvSpPr>
          <p:spPr>
            <a:xfrm>
              <a:off x="1421035" y="1526065"/>
              <a:ext cx="6653943" cy="1042233"/>
            </a:xfrm>
            <a:custGeom>
              <a:avLst/>
              <a:pathLst>
                <a:path w="6653943" h="1042233">
                  <a:moveTo>
                    <a:pt x="0" y="28950"/>
                  </a:moveTo>
                  <a:lnTo>
                    <a:pt x="277247" y="57901"/>
                  </a:lnTo>
                  <a:lnTo>
                    <a:pt x="554495" y="492165"/>
                  </a:lnTo>
                  <a:lnTo>
                    <a:pt x="831742" y="347411"/>
                  </a:lnTo>
                  <a:lnTo>
                    <a:pt x="1108990" y="0"/>
                  </a:lnTo>
                  <a:lnTo>
                    <a:pt x="1386238" y="28950"/>
                  </a:lnTo>
                  <a:lnTo>
                    <a:pt x="1663485" y="86852"/>
                  </a:lnTo>
                  <a:lnTo>
                    <a:pt x="1940733" y="28950"/>
                  </a:lnTo>
                  <a:lnTo>
                    <a:pt x="2217981" y="115803"/>
                  </a:lnTo>
                  <a:lnTo>
                    <a:pt x="2495228" y="144754"/>
                  </a:lnTo>
                  <a:lnTo>
                    <a:pt x="2772476" y="144754"/>
                  </a:lnTo>
                  <a:lnTo>
                    <a:pt x="3049724" y="289509"/>
                  </a:lnTo>
                  <a:lnTo>
                    <a:pt x="3326971" y="347411"/>
                  </a:lnTo>
                  <a:lnTo>
                    <a:pt x="3604219" y="289509"/>
                  </a:lnTo>
                  <a:lnTo>
                    <a:pt x="3881467" y="347411"/>
                  </a:lnTo>
                  <a:lnTo>
                    <a:pt x="4158714" y="550067"/>
                  </a:lnTo>
                  <a:lnTo>
                    <a:pt x="4435962" y="636920"/>
                  </a:lnTo>
                  <a:lnTo>
                    <a:pt x="4713210" y="723773"/>
                  </a:lnTo>
                  <a:lnTo>
                    <a:pt x="4990457" y="839576"/>
                  </a:lnTo>
                  <a:lnTo>
                    <a:pt x="5267705" y="694822"/>
                  </a:lnTo>
                  <a:lnTo>
                    <a:pt x="5544953" y="723773"/>
                  </a:lnTo>
                  <a:lnTo>
                    <a:pt x="5822200" y="636920"/>
                  </a:lnTo>
                  <a:lnTo>
                    <a:pt x="6099448" y="550067"/>
                  </a:lnTo>
                  <a:lnTo>
                    <a:pt x="6376696" y="926429"/>
                  </a:lnTo>
                  <a:lnTo>
                    <a:pt x="6653943" y="1042233"/>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2" name="tx82"/>
            <p:cNvSpPr/>
            <p:nvPr/>
          </p:nvSpPr>
          <p:spPr>
            <a:xfrm>
              <a:off x="1329607" y="3154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0.76</a:t>
              </a:r>
            </a:p>
          </p:txBody>
        </p:sp>
        <p:sp>
          <p:nvSpPr>
            <p:cNvPr id="83" name="tx83"/>
            <p:cNvSpPr/>
            <p:nvPr/>
          </p:nvSpPr>
          <p:spPr>
            <a:xfrm>
              <a:off x="2715845" y="3073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84" name="tx84"/>
            <p:cNvSpPr/>
            <p:nvPr/>
          </p:nvSpPr>
          <p:spPr>
            <a:xfrm>
              <a:off x="4102084" y="2987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85" name="tx85"/>
            <p:cNvSpPr/>
            <p:nvPr/>
          </p:nvSpPr>
          <p:spPr>
            <a:xfrm>
              <a:off x="5488322" y="28107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6" name="tx86"/>
            <p:cNvSpPr/>
            <p:nvPr/>
          </p:nvSpPr>
          <p:spPr>
            <a:xfrm>
              <a:off x="6597312" y="26622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7" name="tx87"/>
            <p:cNvSpPr/>
            <p:nvPr/>
          </p:nvSpPr>
          <p:spPr>
            <a:xfrm>
              <a:off x="6874560" y="2623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8" name="tx88"/>
            <p:cNvSpPr/>
            <p:nvPr/>
          </p:nvSpPr>
          <p:spPr>
            <a:xfrm>
              <a:off x="7151808" y="25942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9" name="tx89"/>
            <p:cNvSpPr/>
            <p:nvPr/>
          </p:nvSpPr>
          <p:spPr>
            <a:xfrm>
              <a:off x="7429055" y="2563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90" name="tx90"/>
            <p:cNvSpPr/>
            <p:nvPr/>
          </p:nvSpPr>
          <p:spPr>
            <a:xfrm>
              <a:off x="7706303" y="2527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1" name="tx91"/>
            <p:cNvSpPr/>
            <p:nvPr/>
          </p:nvSpPr>
          <p:spPr>
            <a:xfrm>
              <a:off x="7983551" y="2519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2" name="pl92"/>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710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0.67</a:t>
              </a:r>
            </a:p>
          </p:txBody>
        </p:sp>
        <p:sp>
          <p:nvSpPr>
            <p:cNvPr id="103" name="tx103"/>
            <p:cNvSpPr/>
            <p:nvPr/>
          </p:nvSpPr>
          <p:spPr>
            <a:xfrm>
              <a:off x="1329607" y="33043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04" name="tx104"/>
            <p:cNvSpPr/>
            <p:nvPr/>
          </p:nvSpPr>
          <p:spPr>
            <a:xfrm>
              <a:off x="2715845" y="3674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05" name="tx105"/>
            <p:cNvSpPr/>
            <p:nvPr/>
          </p:nvSpPr>
          <p:spPr>
            <a:xfrm>
              <a:off x="2741971" y="32277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06" name="tx106"/>
            <p:cNvSpPr/>
            <p:nvPr/>
          </p:nvSpPr>
          <p:spPr>
            <a:xfrm>
              <a:off x="4102084" y="3656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07" name="tx107"/>
            <p:cNvSpPr/>
            <p:nvPr/>
          </p:nvSpPr>
          <p:spPr>
            <a:xfrm>
              <a:off x="4102084" y="3166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08" name="tx108"/>
            <p:cNvSpPr/>
            <p:nvPr/>
          </p:nvSpPr>
          <p:spPr>
            <a:xfrm>
              <a:off x="5488322" y="36630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09" name="tx109"/>
            <p:cNvSpPr/>
            <p:nvPr/>
          </p:nvSpPr>
          <p:spPr>
            <a:xfrm>
              <a:off x="5488322" y="30849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0" name="tx110"/>
            <p:cNvSpPr/>
            <p:nvPr/>
          </p:nvSpPr>
          <p:spPr>
            <a:xfrm>
              <a:off x="6623438" y="36433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1" name="tx111"/>
            <p:cNvSpPr/>
            <p:nvPr/>
          </p:nvSpPr>
          <p:spPr>
            <a:xfrm>
              <a:off x="6597312" y="29904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12" name="tx112"/>
            <p:cNvSpPr/>
            <p:nvPr/>
          </p:nvSpPr>
          <p:spPr>
            <a:xfrm>
              <a:off x="6874560" y="36378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0.81</a:t>
              </a:r>
            </a:p>
          </p:txBody>
        </p:sp>
        <p:sp>
          <p:nvSpPr>
            <p:cNvPr id="113" name="tx113"/>
            <p:cNvSpPr/>
            <p:nvPr/>
          </p:nvSpPr>
          <p:spPr>
            <a:xfrm>
              <a:off x="6874560" y="2966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14" name="tx114"/>
            <p:cNvSpPr/>
            <p:nvPr/>
          </p:nvSpPr>
          <p:spPr>
            <a:xfrm>
              <a:off x="7151808" y="3607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15" name="tx115"/>
            <p:cNvSpPr/>
            <p:nvPr/>
          </p:nvSpPr>
          <p:spPr>
            <a:xfrm>
              <a:off x="7151808" y="2921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16" name="tx116"/>
            <p:cNvSpPr/>
            <p:nvPr/>
          </p:nvSpPr>
          <p:spPr>
            <a:xfrm>
              <a:off x="7429055" y="3576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17" name="tx117"/>
            <p:cNvSpPr/>
            <p:nvPr/>
          </p:nvSpPr>
          <p:spPr>
            <a:xfrm>
              <a:off x="7429055" y="28749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8" name="tx118"/>
            <p:cNvSpPr/>
            <p:nvPr/>
          </p:nvSpPr>
          <p:spPr>
            <a:xfrm>
              <a:off x="7706303" y="36575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19" name="tx119"/>
            <p:cNvSpPr/>
            <p:nvPr/>
          </p:nvSpPr>
          <p:spPr>
            <a:xfrm>
              <a:off x="7706303" y="29381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0" name="tx120"/>
            <p:cNvSpPr/>
            <p:nvPr/>
          </p:nvSpPr>
          <p:spPr>
            <a:xfrm>
              <a:off x="7983551" y="36840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1" name="tx121"/>
            <p:cNvSpPr/>
            <p:nvPr/>
          </p:nvSpPr>
          <p:spPr>
            <a:xfrm>
              <a:off x="7983551" y="2960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8505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91783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2000-2024</a:t>
              </a:r>
            </a:p>
          </p:txBody>
        </p:sp>
        <p:sp>
          <p:nvSpPr>
            <p:cNvPr id="150" name="pl150"/>
            <p:cNvSpPr/>
            <p:nvPr/>
          </p:nvSpPr>
          <p:spPr>
            <a:xfrm>
              <a:off x="250810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317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554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199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436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3854682" cy="167191"/>
            </a:xfrm>
            <a:prstGeom prst="rect">
              <a:avLst/>
            </a:prstGeom>
            <a:solidFill>
              <a:srgbClr val="80BD41">
                <a:alpha val="100000"/>
              </a:srgbClr>
            </a:solidFill>
          </p:spPr>
          <p:txBody>
            <a:bodyPr/>
            <a:lstStyle/>
            <a:p/>
          </p:txBody>
        </p:sp>
        <p:sp>
          <p:nvSpPr>
            <p:cNvPr id="160" name="rc160"/>
            <p:cNvSpPr/>
            <p:nvPr/>
          </p:nvSpPr>
          <p:spPr>
            <a:xfrm>
              <a:off x="5150956" y="5889059"/>
              <a:ext cx="2075599" cy="167191"/>
            </a:xfrm>
            <a:prstGeom prst="rect">
              <a:avLst/>
            </a:prstGeom>
            <a:solidFill>
              <a:srgbClr val="1CABE2">
                <a:alpha val="100000"/>
              </a:srgbClr>
            </a:solidFill>
          </p:spPr>
          <p:txBody>
            <a:bodyPr/>
            <a:lstStyle/>
            <a:p/>
          </p:txBody>
        </p:sp>
        <p:sp>
          <p:nvSpPr>
            <p:cNvPr id="161" name="rc161"/>
            <p:cNvSpPr/>
            <p:nvPr/>
          </p:nvSpPr>
          <p:spPr>
            <a:xfrm>
              <a:off x="1296273" y="5680069"/>
              <a:ext cx="3725074" cy="167191"/>
            </a:xfrm>
            <a:prstGeom prst="rect">
              <a:avLst/>
            </a:prstGeom>
            <a:solidFill>
              <a:srgbClr val="80BD41">
                <a:alpha val="100000"/>
              </a:srgbClr>
            </a:solidFill>
          </p:spPr>
          <p:txBody>
            <a:bodyPr/>
            <a:lstStyle/>
            <a:p/>
          </p:txBody>
        </p:sp>
        <p:sp>
          <p:nvSpPr>
            <p:cNvPr id="162" name="rc162"/>
            <p:cNvSpPr/>
            <p:nvPr/>
          </p:nvSpPr>
          <p:spPr>
            <a:xfrm>
              <a:off x="5021348" y="5680069"/>
              <a:ext cx="2810145" cy="167191"/>
            </a:xfrm>
            <a:prstGeom prst="rect">
              <a:avLst/>
            </a:prstGeom>
            <a:solidFill>
              <a:srgbClr val="1CABE2">
                <a:alpha val="100000"/>
              </a:srgbClr>
            </a:solidFill>
          </p:spPr>
          <p:txBody>
            <a:bodyPr/>
            <a:lstStyle/>
            <a:p/>
          </p:txBody>
        </p:sp>
        <p:sp>
          <p:nvSpPr>
            <p:cNvPr id="163" name="rc163"/>
            <p:cNvSpPr/>
            <p:nvPr/>
          </p:nvSpPr>
          <p:spPr>
            <a:xfrm>
              <a:off x="1296273" y="5471080"/>
              <a:ext cx="3484608" cy="167191"/>
            </a:xfrm>
            <a:prstGeom prst="rect">
              <a:avLst/>
            </a:prstGeom>
            <a:solidFill>
              <a:srgbClr val="80BD41">
                <a:alpha val="100000"/>
              </a:srgbClr>
            </a:solidFill>
          </p:spPr>
          <p:txBody>
            <a:bodyPr/>
            <a:lstStyle/>
            <a:p/>
          </p:txBody>
        </p:sp>
        <p:sp>
          <p:nvSpPr>
            <p:cNvPr id="164" name="rc164"/>
            <p:cNvSpPr/>
            <p:nvPr/>
          </p:nvSpPr>
          <p:spPr>
            <a:xfrm>
              <a:off x="4780881" y="5471080"/>
              <a:ext cx="3090122" cy="167191"/>
            </a:xfrm>
            <a:prstGeom prst="rect">
              <a:avLst/>
            </a:prstGeom>
            <a:solidFill>
              <a:srgbClr val="1CABE2">
                <a:alpha val="100000"/>
              </a:srgbClr>
            </a:solidFill>
          </p:spPr>
          <p:txBody>
            <a:bodyPr/>
            <a:lstStyle/>
            <a:p/>
          </p:txBody>
        </p:sp>
        <p:sp>
          <p:nvSpPr>
            <p:cNvPr id="165" name="tx165"/>
            <p:cNvSpPr/>
            <p:nvPr/>
          </p:nvSpPr>
          <p:spPr>
            <a:xfrm>
              <a:off x="741054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66" name="tx166"/>
            <p:cNvSpPr/>
            <p:nvPr/>
          </p:nvSpPr>
          <p:spPr>
            <a:xfrm>
              <a:off x="8045727"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67" name="tx167"/>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68" name="tx168"/>
            <p:cNvSpPr/>
            <p:nvPr/>
          </p:nvSpPr>
          <p:spPr>
            <a:xfrm>
              <a:off x="314826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69" name="tx169"/>
            <p:cNvSpPr/>
            <p:nvPr/>
          </p:nvSpPr>
          <p:spPr>
            <a:xfrm>
              <a:off x="608326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0.43</a:t>
              </a:r>
            </a:p>
          </p:txBody>
        </p:sp>
        <p:sp>
          <p:nvSpPr>
            <p:cNvPr id="170" name="tx170"/>
            <p:cNvSpPr/>
            <p:nvPr/>
          </p:nvSpPr>
          <p:spPr>
            <a:xfrm>
              <a:off x="305331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0.77</a:t>
              </a:r>
            </a:p>
          </p:txBody>
        </p:sp>
        <p:sp>
          <p:nvSpPr>
            <p:cNvPr id="171" name="tx171"/>
            <p:cNvSpPr/>
            <p:nvPr/>
          </p:nvSpPr>
          <p:spPr>
            <a:xfrm>
              <a:off x="632092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0.58</a:t>
              </a:r>
            </a:p>
          </p:txBody>
        </p:sp>
        <p:sp>
          <p:nvSpPr>
            <p:cNvPr id="172" name="tx172"/>
            <p:cNvSpPr/>
            <p:nvPr/>
          </p:nvSpPr>
          <p:spPr>
            <a:xfrm>
              <a:off x="293308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0.72</a:t>
              </a:r>
            </a:p>
          </p:txBody>
        </p:sp>
        <p:sp>
          <p:nvSpPr>
            <p:cNvPr id="173" name="tx173"/>
            <p:cNvSpPr/>
            <p:nvPr/>
          </p:nvSpPr>
          <p:spPr>
            <a:xfrm>
              <a:off x="622044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0.64</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545247"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596891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(53%) was lower than in 2019 (65%).
The number of children vaccinated with DTP1 decreased 10% compared to in 2019.
The number of surviving infants increased approximately 11% compared to in 2019.
In 2024, 100,000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Yemen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608510"/>
              <a:ext cx="3397293" cy="1057099"/>
            </a:xfrm>
            <a:custGeom>
              <a:avLst/>
              <a:pathLst>
                <a:path w="3397293" h="1057099">
                  <a:moveTo>
                    <a:pt x="0" y="142851"/>
                  </a:moveTo>
                  <a:lnTo>
                    <a:pt x="141553" y="171421"/>
                  </a:lnTo>
                  <a:lnTo>
                    <a:pt x="283107" y="399983"/>
                  </a:lnTo>
                  <a:lnTo>
                    <a:pt x="424661" y="514264"/>
                  </a:lnTo>
                  <a:lnTo>
                    <a:pt x="566215" y="199991"/>
                  </a:lnTo>
                  <a:lnTo>
                    <a:pt x="707769" y="0"/>
                  </a:lnTo>
                  <a:lnTo>
                    <a:pt x="849323" y="28570"/>
                  </a:lnTo>
                  <a:lnTo>
                    <a:pt x="990877" y="0"/>
                  </a:lnTo>
                  <a:lnTo>
                    <a:pt x="1132431" y="28570"/>
                  </a:lnTo>
                  <a:lnTo>
                    <a:pt x="1273984" y="85710"/>
                  </a:lnTo>
                  <a:lnTo>
                    <a:pt x="1415538" y="85710"/>
                  </a:lnTo>
                  <a:lnTo>
                    <a:pt x="1557092" y="285702"/>
                  </a:lnTo>
                  <a:lnTo>
                    <a:pt x="1698646" y="342843"/>
                  </a:lnTo>
                  <a:lnTo>
                    <a:pt x="1840200" y="228562"/>
                  </a:lnTo>
                  <a:lnTo>
                    <a:pt x="1981754" y="257132"/>
                  </a:lnTo>
                  <a:lnTo>
                    <a:pt x="2123308" y="457124"/>
                  </a:lnTo>
                  <a:lnTo>
                    <a:pt x="2264862" y="457124"/>
                  </a:lnTo>
                  <a:lnTo>
                    <a:pt x="2406416" y="571405"/>
                  </a:lnTo>
                  <a:lnTo>
                    <a:pt x="2547969" y="714256"/>
                  </a:lnTo>
                  <a:lnTo>
                    <a:pt x="2689523" y="542834"/>
                  </a:lnTo>
                  <a:lnTo>
                    <a:pt x="2831077" y="628545"/>
                  </a:lnTo>
                  <a:lnTo>
                    <a:pt x="2972631" y="657115"/>
                  </a:lnTo>
                  <a:lnTo>
                    <a:pt x="3114185" y="599975"/>
                  </a:lnTo>
                  <a:lnTo>
                    <a:pt x="3255739" y="942818"/>
                  </a:lnTo>
                  <a:lnTo>
                    <a:pt x="3397293" y="1057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608510"/>
              <a:ext cx="3397293" cy="1057099"/>
            </a:xfrm>
            <a:custGeom>
              <a:avLst/>
              <a:pathLst>
                <a:path w="3397293" h="1057099">
                  <a:moveTo>
                    <a:pt x="0" y="142851"/>
                  </a:moveTo>
                  <a:lnTo>
                    <a:pt x="141553" y="171421"/>
                  </a:lnTo>
                  <a:lnTo>
                    <a:pt x="283107" y="399983"/>
                  </a:lnTo>
                  <a:lnTo>
                    <a:pt x="424661" y="514264"/>
                  </a:lnTo>
                  <a:lnTo>
                    <a:pt x="566215" y="199991"/>
                  </a:lnTo>
                  <a:lnTo>
                    <a:pt x="707769" y="0"/>
                  </a:lnTo>
                  <a:lnTo>
                    <a:pt x="849323" y="28570"/>
                  </a:lnTo>
                  <a:lnTo>
                    <a:pt x="990877" y="0"/>
                  </a:lnTo>
                  <a:lnTo>
                    <a:pt x="1132431" y="28570"/>
                  </a:lnTo>
                  <a:lnTo>
                    <a:pt x="1273984" y="85710"/>
                  </a:lnTo>
                  <a:lnTo>
                    <a:pt x="1415538" y="85710"/>
                  </a:lnTo>
                  <a:lnTo>
                    <a:pt x="1557092" y="285702"/>
                  </a:lnTo>
                  <a:lnTo>
                    <a:pt x="1698646" y="342843"/>
                  </a:lnTo>
                  <a:lnTo>
                    <a:pt x="1840200" y="228562"/>
                  </a:lnTo>
                  <a:lnTo>
                    <a:pt x="1981754" y="257132"/>
                  </a:lnTo>
                  <a:lnTo>
                    <a:pt x="2123308" y="457124"/>
                  </a:lnTo>
                  <a:lnTo>
                    <a:pt x="2264862" y="457124"/>
                  </a:lnTo>
                  <a:lnTo>
                    <a:pt x="2406416" y="571405"/>
                  </a:lnTo>
                  <a:lnTo>
                    <a:pt x="2547969" y="714256"/>
                  </a:lnTo>
                  <a:lnTo>
                    <a:pt x="2689523" y="542834"/>
                  </a:lnTo>
                  <a:lnTo>
                    <a:pt x="2831077" y="628545"/>
                  </a:lnTo>
                  <a:lnTo>
                    <a:pt x="2972631" y="657115"/>
                  </a:lnTo>
                  <a:lnTo>
                    <a:pt x="3114185" y="599975"/>
                  </a:lnTo>
                  <a:lnTo>
                    <a:pt x="3255739" y="942818"/>
                  </a:lnTo>
                  <a:lnTo>
                    <a:pt x="3397293" y="1057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5"/>
            </a:xfrm>
            <a:custGeom>
              <a:avLst/>
              <a:pathLst>
                <a:path w="0" h="1714215">
                  <a:moveTo>
                    <a:pt x="0" y="0"/>
                  </a:moveTo>
                  <a:lnTo>
                    <a:pt x="0" y="1714215"/>
                  </a:lnTo>
                </a:path>
              </a:pathLst>
            </a:custGeom>
            <a:ln w="13550" cap="flat">
              <a:solidFill>
                <a:srgbClr val="0058AB">
                  <a:alpha val="100000"/>
                </a:srgbClr>
              </a:solidFill>
              <a:prstDash val="dot"/>
              <a:round/>
            </a:ln>
          </p:spPr>
          <p:txBody>
            <a:bodyPr/>
            <a:lstStyle/>
            <a:p/>
          </p:txBody>
        </p:sp>
        <p:sp>
          <p:nvSpPr>
            <p:cNvPr id="32" name="pl32"/>
            <p:cNvSpPr/>
            <p:nvPr/>
          </p:nvSpPr>
          <p:spPr>
            <a:xfrm>
              <a:off x="1120965" y="1608510"/>
              <a:ext cx="3397293" cy="1057099"/>
            </a:xfrm>
            <a:custGeom>
              <a:avLst/>
              <a:pathLst>
                <a:path w="3397293" h="1057099">
                  <a:moveTo>
                    <a:pt x="0" y="142851"/>
                  </a:moveTo>
                  <a:lnTo>
                    <a:pt x="141553" y="171421"/>
                  </a:lnTo>
                  <a:lnTo>
                    <a:pt x="283107" y="399983"/>
                  </a:lnTo>
                  <a:lnTo>
                    <a:pt x="424661" y="514264"/>
                  </a:lnTo>
                  <a:lnTo>
                    <a:pt x="566215" y="199991"/>
                  </a:lnTo>
                  <a:lnTo>
                    <a:pt x="707769" y="0"/>
                  </a:lnTo>
                  <a:lnTo>
                    <a:pt x="849323" y="28570"/>
                  </a:lnTo>
                  <a:lnTo>
                    <a:pt x="990877" y="0"/>
                  </a:lnTo>
                  <a:lnTo>
                    <a:pt x="1132431" y="28570"/>
                  </a:lnTo>
                  <a:lnTo>
                    <a:pt x="1273984" y="85710"/>
                  </a:lnTo>
                  <a:lnTo>
                    <a:pt x="1415538" y="85710"/>
                  </a:lnTo>
                  <a:lnTo>
                    <a:pt x="1557092" y="285702"/>
                  </a:lnTo>
                  <a:lnTo>
                    <a:pt x="1698646" y="342843"/>
                  </a:lnTo>
                  <a:lnTo>
                    <a:pt x="1840200" y="228562"/>
                  </a:lnTo>
                  <a:lnTo>
                    <a:pt x="1981754" y="257132"/>
                  </a:lnTo>
                  <a:lnTo>
                    <a:pt x="2123308" y="457124"/>
                  </a:lnTo>
                  <a:lnTo>
                    <a:pt x="2264862" y="457124"/>
                  </a:lnTo>
                  <a:lnTo>
                    <a:pt x="2406416" y="571405"/>
                  </a:lnTo>
                  <a:lnTo>
                    <a:pt x="2547969" y="714256"/>
                  </a:lnTo>
                  <a:lnTo>
                    <a:pt x="2689523" y="542834"/>
                  </a:lnTo>
                  <a:lnTo>
                    <a:pt x="2831077" y="628545"/>
                  </a:lnTo>
                  <a:lnTo>
                    <a:pt x="2972631" y="657115"/>
                  </a:lnTo>
                  <a:lnTo>
                    <a:pt x="3114185" y="599975"/>
                  </a:lnTo>
                  <a:lnTo>
                    <a:pt x="3255739" y="942818"/>
                  </a:lnTo>
                  <a:lnTo>
                    <a:pt x="3397293" y="1057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6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1778"/>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60" name="tx60"/>
            <p:cNvSpPr/>
            <p:nvPr/>
          </p:nvSpPr>
          <p:spPr>
            <a:xfrm>
              <a:off x="27817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8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9667" y="472419"/>
              <a:ext cx="24398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Yemen, 2000-2024</a:t>
              </a:r>
            </a:p>
          </p:txBody>
        </p:sp>
        <p:sp>
          <p:nvSpPr>
            <p:cNvPr id="63" name="pl63"/>
            <p:cNvSpPr/>
            <p:nvPr/>
          </p:nvSpPr>
          <p:spPr>
            <a:xfrm>
              <a:off x="5267799" y="36740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358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975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592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209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932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549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66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784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40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018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03955"/>
              <a:ext cx="3397293" cy="2361604"/>
            </a:xfrm>
            <a:custGeom>
              <a:avLst/>
              <a:pathLst>
                <a:path w="3397293" h="2361604">
                  <a:moveTo>
                    <a:pt x="0" y="319135"/>
                  </a:moveTo>
                  <a:lnTo>
                    <a:pt x="141553" y="382962"/>
                  </a:lnTo>
                  <a:lnTo>
                    <a:pt x="283107" y="893580"/>
                  </a:lnTo>
                  <a:lnTo>
                    <a:pt x="424661" y="1148888"/>
                  </a:lnTo>
                  <a:lnTo>
                    <a:pt x="566215" y="446790"/>
                  </a:lnTo>
                  <a:lnTo>
                    <a:pt x="707769" y="0"/>
                  </a:lnTo>
                  <a:lnTo>
                    <a:pt x="849323" y="63827"/>
                  </a:lnTo>
                  <a:lnTo>
                    <a:pt x="990877" y="0"/>
                  </a:lnTo>
                  <a:lnTo>
                    <a:pt x="1132431" y="63827"/>
                  </a:lnTo>
                  <a:lnTo>
                    <a:pt x="1273984" y="191481"/>
                  </a:lnTo>
                  <a:lnTo>
                    <a:pt x="1415538" y="191481"/>
                  </a:lnTo>
                  <a:lnTo>
                    <a:pt x="1557092" y="638271"/>
                  </a:lnTo>
                  <a:lnTo>
                    <a:pt x="1698646" y="765925"/>
                  </a:lnTo>
                  <a:lnTo>
                    <a:pt x="1840200" y="510617"/>
                  </a:lnTo>
                  <a:lnTo>
                    <a:pt x="1981754" y="574444"/>
                  </a:lnTo>
                  <a:lnTo>
                    <a:pt x="2123308" y="1021234"/>
                  </a:lnTo>
                  <a:lnTo>
                    <a:pt x="2264862" y="1021234"/>
                  </a:lnTo>
                  <a:lnTo>
                    <a:pt x="2406416" y="1276543"/>
                  </a:lnTo>
                  <a:lnTo>
                    <a:pt x="2547969" y="1595678"/>
                  </a:lnTo>
                  <a:lnTo>
                    <a:pt x="2689523" y="1212715"/>
                  </a:lnTo>
                  <a:lnTo>
                    <a:pt x="2831077" y="1404197"/>
                  </a:lnTo>
                  <a:lnTo>
                    <a:pt x="2972631" y="1468024"/>
                  </a:lnTo>
                  <a:lnTo>
                    <a:pt x="3114185" y="1340370"/>
                  </a:lnTo>
                  <a:lnTo>
                    <a:pt x="3255739" y="2106296"/>
                  </a:lnTo>
                  <a:lnTo>
                    <a:pt x="3397293" y="2361604"/>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16671"/>
              <a:ext cx="3397293" cy="893580"/>
            </a:xfrm>
            <a:custGeom>
              <a:avLst/>
              <a:pathLst>
                <a:path w="3397293" h="893580">
                  <a:moveTo>
                    <a:pt x="0" y="893580"/>
                  </a:moveTo>
                  <a:lnTo>
                    <a:pt x="141553" y="893580"/>
                  </a:lnTo>
                  <a:lnTo>
                    <a:pt x="283107" y="893580"/>
                  </a:lnTo>
                  <a:lnTo>
                    <a:pt x="424661" y="765925"/>
                  </a:lnTo>
                  <a:lnTo>
                    <a:pt x="566215" y="638271"/>
                  </a:lnTo>
                  <a:lnTo>
                    <a:pt x="707769" y="574444"/>
                  </a:lnTo>
                  <a:lnTo>
                    <a:pt x="849323" y="510617"/>
                  </a:lnTo>
                  <a:lnTo>
                    <a:pt x="990877" y="510617"/>
                  </a:lnTo>
                  <a:lnTo>
                    <a:pt x="1132431" y="319135"/>
                  </a:lnTo>
                  <a:lnTo>
                    <a:pt x="1273984" y="191481"/>
                  </a:lnTo>
                  <a:lnTo>
                    <a:pt x="1415538" y="191481"/>
                  </a:lnTo>
                  <a:lnTo>
                    <a:pt x="1557092" y="127654"/>
                  </a:lnTo>
                  <a:lnTo>
                    <a:pt x="1698646" y="127654"/>
                  </a:lnTo>
                  <a:lnTo>
                    <a:pt x="1840200" y="191481"/>
                  </a:lnTo>
                  <a:lnTo>
                    <a:pt x="1981754" y="127654"/>
                  </a:lnTo>
                  <a:lnTo>
                    <a:pt x="2123308" y="63827"/>
                  </a:lnTo>
                  <a:lnTo>
                    <a:pt x="2264862" y="0"/>
                  </a:lnTo>
                  <a:lnTo>
                    <a:pt x="2406416" y="0"/>
                  </a:lnTo>
                  <a:lnTo>
                    <a:pt x="2547969" y="0"/>
                  </a:lnTo>
                  <a:lnTo>
                    <a:pt x="2689523" y="0"/>
                  </a:lnTo>
                  <a:lnTo>
                    <a:pt x="2831077" y="191481"/>
                  </a:lnTo>
                  <a:lnTo>
                    <a:pt x="2972631" y="255308"/>
                  </a:lnTo>
                  <a:lnTo>
                    <a:pt x="3114185" y="63827"/>
                  </a:lnTo>
                  <a:lnTo>
                    <a:pt x="3255739" y="127654"/>
                  </a:lnTo>
                  <a:lnTo>
                    <a:pt x="3397293" y="63827"/>
                  </a:lnTo>
                </a:path>
              </a:pathLst>
            </a:custGeom>
            <a:ln w="27101" cap="flat">
              <a:solidFill>
                <a:srgbClr val="80BD41">
                  <a:alpha val="100000"/>
                </a:srgbClr>
              </a:solidFill>
              <a:prstDash val="solid"/>
              <a:round/>
            </a:ln>
          </p:spPr>
          <p:txBody>
            <a:bodyPr/>
            <a:lstStyle/>
            <a:p/>
          </p:txBody>
        </p:sp>
        <p:sp>
          <p:nvSpPr>
            <p:cNvPr id="83" name="pl83"/>
            <p:cNvSpPr/>
            <p:nvPr/>
          </p:nvSpPr>
          <p:spPr>
            <a:xfrm>
              <a:off x="5437664" y="2589017"/>
              <a:ext cx="3397293" cy="765925"/>
            </a:xfrm>
            <a:custGeom>
              <a:avLst/>
              <a:pathLst>
                <a:path w="3397293" h="765925">
                  <a:moveTo>
                    <a:pt x="0" y="319135"/>
                  </a:moveTo>
                  <a:lnTo>
                    <a:pt x="141553" y="255308"/>
                  </a:lnTo>
                  <a:lnTo>
                    <a:pt x="283107" y="382962"/>
                  </a:lnTo>
                  <a:lnTo>
                    <a:pt x="424661" y="319135"/>
                  </a:lnTo>
                  <a:lnTo>
                    <a:pt x="566215" y="255308"/>
                  </a:lnTo>
                  <a:lnTo>
                    <a:pt x="707769" y="191481"/>
                  </a:lnTo>
                  <a:lnTo>
                    <a:pt x="849323" y="191481"/>
                  </a:lnTo>
                  <a:lnTo>
                    <a:pt x="990877" y="127654"/>
                  </a:lnTo>
                  <a:lnTo>
                    <a:pt x="1132431" y="63827"/>
                  </a:lnTo>
                  <a:lnTo>
                    <a:pt x="1273984" y="63827"/>
                  </a:lnTo>
                  <a:lnTo>
                    <a:pt x="1415538" y="0"/>
                  </a:lnTo>
                  <a:lnTo>
                    <a:pt x="1557092" y="0"/>
                  </a:lnTo>
                  <a:lnTo>
                    <a:pt x="1698646" y="191481"/>
                  </a:lnTo>
                  <a:lnTo>
                    <a:pt x="1840200" y="63827"/>
                  </a:lnTo>
                  <a:lnTo>
                    <a:pt x="1981754" y="63827"/>
                  </a:lnTo>
                  <a:lnTo>
                    <a:pt x="2123308" y="191481"/>
                  </a:lnTo>
                  <a:lnTo>
                    <a:pt x="2264862" y="127654"/>
                  </a:lnTo>
                  <a:lnTo>
                    <a:pt x="2406416" y="63827"/>
                  </a:lnTo>
                  <a:lnTo>
                    <a:pt x="2547969" y="127654"/>
                  </a:lnTo>
                  <a:lnTo>
                    <a:pt x="2689523" y="127654"/>
                  </a:lnTo>
                  <a:lnTo>
                    <a:pt x="2831077" y="382962"/>
                  </a:lnTo>
                  <a:lnTo>
                    <a:pt x="2972631" y="382962"/>
                  </a:lnTo>
                  <a:lnTo>
                    <a:pt x="3114185" y="319135"/>
                  </a:lnTo>
                  <a:lnTo>
                    <a:pt x="3255739" y="638271"/>
                  </a:lnTo>
                  <a:lnTo>
                    <a:pt x="3397293" y="765925"/>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1667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03955"/>
              <a:ext cx="3397293" cy="2361604"/>
            </a:xfrm>
            <a:custGeom>
              <a:avLst/>
              <a:pathLst>
                <a:path w="3397293" h="2361604">
                  <a:moveTo>
                    <a:pt x="0" y="319135"/>
                  </a:moveTo>
                  <a:lnTo>
                    <a:pt x="141553" y="382962"/>
                  </a:lnTo>
                  <a:lnTo>
                    <a:pt x="283107" y="893580"/>
                  </a:lnTo>
                  <a:lnTo>
                    <a:pt x="424661" y="1148888"/>
                  </a:lnTo>
                  <a:lnTo>
                    <a:pt x="566215" y="446790"/>
                  </a:lnTo>
                  <a:lnTo>
                    <a:pt x="707769" y="0"/>
                  </a:lnTo>
                  <a:lnTo>
                    <a:pt x="849323" y="63827"/>
                  </a:lnTo>
                  <a:lnTo>
                    <a:pt x="990877" y="0"/>
                  </a:lnTo>
                  <a:lnTo>
                    <a:pt x="1132431" y="63827"/>
                  </a:lnTo>
                  <a:lnTo>
                    <a:pt x="1273984" y="191481"/>
                  </a:lnTo>
                  <a:lnTo>
                    <a:pt x="1415538" y="191481"/>
                  </a:lnTo>
                  <a:lnTo>
                    <a:pt x="1557092" y="638271"/>
                  </a:lnTo>
                  <a:lnTo>
                    <a:pt x="1698646" y="765925"/>
                  </a:lnTo>
                  <a:lnTo>
                    <a:pt x="1840200" y="510617"/>
                  </a:lnTo>
                  <a:lnTo>
                    <a:pt x="1981754" y="574444"/>
                  </a:lnTo>
                  <a:lnTo>
                    <a:pt x="2123308" y="1021234"/>
                  </a:lnTo>
                  <a:lnTo>
                    <a:pt x="2264862" y="1021234"/>
                  </a:lnTo>
                  <a:lnTo>
                    <a:pt x="2406416" y="1276543"/>
                  </a:lnTo>
                  <a:lnTo>
                    <a:pt x="2547969" y="1595678"/>
                  </a:lnTo>
                  <a:lnTo>
                    <a:pt x="2689523" y="1212715"/>
                  </a:lnTo>
                  <a:lnTo>
                    <a:pt x="2831077" y="1404197"/>
                  </a:lnTo>
                  <a:lnTo>
                    <a:pt x="2972631" y="1468024"/>
                  </a:lnTo>
                  <a:lnTo>
                    <a:pt x="3114185" y="1340370"/>
                  </a:lnTo>
                  <a:lnTo>
                    <a:pt x="3255739" y="2106296"/>
                  </a:lnTo>
                  <a:lnTo>
                    <a:pt x="3397293" y="2361604"/>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38005"/>
              <a:ext cx="0" cy="485086"/>
            </a:xfrm>
            <a:custGeom>
              <a:avLst/>
              <a:pathLst>
                <a:path w="0" h="485086">
                  <a:moveTo>
                    <a:pt x="0" y="4850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38005"/>
              <a:ext cx="0" cy="165950"/>
            </a:xfrm>
            <a:custGeom>
              <a:avLst/>
              <a:pathLst>
                <a:path w="0" h="165950">
                  <a:moveTo>
                    <a:pt x="0" y="16595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38005"/>
              <a:ext cx="0" cy="357432"/>
            </a:xfrm>
            <a:custGeom>
              <a:avLst/>
              <a:pathLst>
                <a:path w="0" h="357432">
                  <a:moveTo>
                    <a:pt x="0" y="3574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38005"/>
              <a:ext cx="0" cy="1187185"/>
            </a:xfrm>
            <a:custGeom>
              <a:avLst/>
              <a:pathLst>
                <a:path w="0" h="1187185">
                  <a:moveTo>
                    <a:pt x="0" y="11871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38005"/>
              <a:ext cx="0" cy="1378666"/>
            </a:xfrm>
            <a:custGeom>
              <a:avLst/>
              <a:pathLst>
                <a:path w="0" h="1378666">
                  <a:moveTo>
                    <a:pt x="0" y="13786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38005"/>
              <a:ext cx="0" cy="2272246"/>
            </a:xfrm>
            <a:custGeom>
              <a:avLst/>
              <a:pathLst>
                <a:path w="0" h="2272246">
                  <a:moveTo>
                    <a:pt x="0" y="227224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38005"/>
              <a:ext cx="0" cy="2527555"/>
            </a:xfrm>
            <a:custGeom>
              <a:avLst/>
              <a:pathLst>
                <a:path w="0" h="2527555">
                  <a:moveTo>
                    <a:pt x="0" y="252755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503955"/>
              <a:ext cx="3397293" cy="2361604"/>
            </a:xfrm>
            <a:custGeom>
              <a:avLst/>
              <a:pathLst>
                <a:path w="3397293" h="2361604">
                  <a:moveTo>
                    <a:pt x="0" y="319135"/>
                  </a:moveTo>
                  <a:lnTo>
                    <a:pt x="141553" y="382962"/>
                  </a:lnTo>
                  <a:lnTo>
                    <a:pt x="283107" y="893580"/>
                  </a:lnTo>
                  <a:lnTo>
                    <a:pt x="424661" y="1148888"/>
                  </a:lnTo>
                  <a:lnTo>
                    <a:pt x="566215" y="446790"/>
                  </a:lnTo>
                  <a:lnTo>
                    <a:pt x="707769" y="0"/>
                  </a:lnTo>
                  <a:lnTo>
                    <a:pt x="849323" y="63827"/>
                  </a:lnTo>
                  <a:lnTo>
                    <a:pt x="990877" y="0"/>
                  </a:lnTo>
                  <a:lnTo>
                    <a:pt x="1132431" y="63827"/>
                  </a:lnTo>
                  <a:lnTo>
                    <a:pt x="1273984" y="191481"/>
                  </a:lnTo>
                  <a:lnTo>
                    <a:pt x="1415538" y="191481"/>
                  </a:lnTo>
                  <a:lnTo>
                    <a:pt x="1557092" y="638271"/>
                  </a:lnTo>
                  <a:lnTo>
                    <a:pt x="1698646" y="765925"/>
                  </a:lnTo>
                  <a:lnTo>
                    <a:pt x="1840200" y="510617"/>
                  </a:lnTo>
                  <a:lnTo>
                    <a:pt x="1981754" y="574444"/>
                  </a:lnTo>
                  <a:lnTo>
                    <a:pt x="2123308" y="1021234"/>
                  </a:lnTo>
                  <a:lnTo>
                    <a:pt x="2264862" y="1021234"/>
                  </a:lnTo>
                  <a:lnTo>
                    <a:pt x="2406416" y="1276543"/>
                  </a:lnTo>
                  <a:lnTo>
                    <a:pt x="2547969" y="1595678"/>
                  </a:lnTo>
                  <a:lnTo>
                    <a:pt x="2689523" y="1212715"/>
                  </a:lnTo>
                  <a:lnTo>
                    <a:pt x="2831077" y="1404197"/>
                  </a:lnTo>
                  <a:lnTo>
                    <a:pt x="2972631" y="1468024"/>
                  </a:lnTo>
                  <a:lnTo>
                    <a:pt x="3114185" y="1340370"/>
                  </a:lnTo>
                  <a:lnTo>
                    <a:pt x="3255739" y="2106296"/>
                  </a:lnTo>
                  <a:lnTo>
                    <a:pt x="3397293" y="2361604"/>
                  </a:lnTo>
                </a:path>
              </a:pathLst>
            </a:custGeom>
            <a:ln w="27101" cap="flat">
              <a:solidFill>
                <a:srgbClr val="0058AB">
                  <a:alpha val="100000"/>
                </a:srgbClr>
              </a:solidFill>
              <a:prstDash val="solid"/>
              <a:round/>
            </a:ln>
          </p:spPr>
          <p:txBody>
            <a:bodyPr/>
            <a:lstStyle/>
            <a:p/>
          </p:txBody>
        </p:sp>
        <p:sp>
          <p:nvSpPr>
            <p:cNvPr id="94" name="tx94"/>
            <p:cNvSpPr/>
            <p:nvPr/>
          </p:nvSpPr>
          <p:spPr>
            <a:xfrm>
              <a:off x="5377374" y="12733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5" name="tx95"/>
            <p:cNvSpPr/>
            <p:nvPr/>
          </p:nvSpPr>
          <p:spPr>
            <a:xfrm>
              <a:off x="6085143" y="12720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6" name="tx96"/>
            <p:cNvSpPr/>
            <p:nvPr/>
          </p:nvSpPr>
          <p:spPr>
            <a:xfrm>
              <a:off x="6792913" y="12720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7530827" y="127198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097042" y="12720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15063" y="127335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0" name="tx100"/>
            <p:cNvSpPr/>
            <p:nvPr/>
          </p:nvSpPr>
          <p:spPr>
            <a:xfrm>
              <a:off x="8756617" y="127203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1" name="tx101"/>
            <p:cNvSpPr/>
            <p:nvPr/>
          </p:nvSpPr>
          <p:spPr>
            <a:xfrm>
              <a:off x="8902429" y="27413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44632" y="33145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3" name="tx103"/>
            <p:cNvSpPr/>
            <p:nvPr/>
          </p:nvSpPr>
          <p:spPr>
            <a:xfrm>
              <a:off x="5003259" y="39411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3028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6645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0262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3880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a:off x="5049780" y="74967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3133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9378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97164" y="4831778"/>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122" name="tx122"/>
            <p:cNvSpPr/>
            <p:nvPr/>
          </p:nvSpPr>
          <p:spPr>
            <a:xfrm>
              <a:off x="709843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6088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2478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1092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9705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8319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1785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0399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9012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7626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4554417" cy="149993"/>
            </a:xfrm>
            <a:prstGeom prst="rect">
              <a:avLst/>
            </a:prstGeom>
            <a:solidFill>
              <a:srgbClr val="1CABE2">
                <a:alpha val="80000"/>
              </a:srgbClr>
            </a:solidFill>
          </p:spPr>
          <p:txBody>
            <a:bodyPr/>
            <a:lstStyle/>
            <a:p/>
          </p:txBody>
        </p:sp>
        <p:sp>
          <p:nvSpPr>
            <p:cNvPr id="138" name="rc138"/>
            <p:cNvSpPr/>
            <p:nvPr/>
          </p:nvSpPr>
          <p:spPr>
            <a:xfrm>
              <a:off x="1317178" y="5637654"/>
              <a:ext cx="6775664" cy="149993"/>
            </a:xfrm>
            <a:prstGeom prst="rect">
              <a:avLst/>
            </a:prstGeom>
            <a:solidFill>
              <a:srgbClr val="1CABE2">
                <a:alpha val="80000"/>
              </a:srgbClr>
            </a:solidFill>
          </p:spPr>
          <p:txBody>
            <a:bodyPr/>
            <a:lstStyle/>
            <a:p/>
          </p:txBody>
        </p:sp>
        <p:sp>
          <p:nvSpPr>
            <p:cNvPr id="139" name="rc139"/>
            <p:cNvSpPr/>
            <p:nvPr/>
          </p:nvSpPr>
          <p:spPr>
            <a:xfrm>
              <a:off x="1317178" y="5450161"/>
              <a:ext cx="7321564" cy="149993"/>
            </a:xfrm>
            <a:prstGeom prst="rect">
              <a:avLst/>
            </a:prstGeom>
            <a:solidFill>
              <a:srgbClr val="1CABE2">
                <a:alpha val="80000"/>
              </a:srgbClr>
            </a:solidFill>
          </p:spPr>
          <p:txBody>
            <a:bodyPr/>
            <a:lstStyle/>
            <a:p/>
          </p:txBody>
        </p:sp>
        <p:sp>
          <p:nvSpPr>
            <p:cNvPr id="140" name="tx140"/>
            <p:cNvSpPr/>
            <p:nvPr/>
          </p:nvSpPr>
          <p:spPr>
            <a:xfrm>
              <a:off x="536218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489,000</a:t>
              </a:r>
            </a:p>
          </p:txBody>
        </p:sp>
        <p:sp>
          <p:nvSpPr>
            <p:cNvPr id="141" name="tx141"/>
            <p:cNvSpPr/>
            <p:nvPr/>
          </p:nvSpPr>
          <p:spPr>
            <a:xfrm>
              <a:off x="758342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728,000</a:t>
              </a:r>
            </a:p>
          </p:txBody>
        </p:sp>
        <p:sp>
          <p:nvSpPr>
            <p:cNvPr id="142" name="tx142"/>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787,000</a:t>
              </a:r>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67356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453492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9" name="tx149"/>
            <p:cNvSpPr/>
            <p:nvPr/>
          </p:nvSpPr>
          <p:spPr>
            <a:xfrm>
              <a:off x="639628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50" name="tx150"/>
            <p:cNvSpPr/>
            <p:nvPr/>
          </p:nvSpPr>
          <p:spPr>
            <a:xfrm>
              <a:off x="825764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51" name="tx15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Yemen (42%) was 43 percentage points lower than the global average (85%) and 37 percentage points lower than the average across all MENA countries (79%).
National DTP3 coverage was 18 percentage points lower than in 2019 (60%).
This equates to 787,000 un- and undervaccinated children in 2024 compared to 489,000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F26A21">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Yemen ranked number 2 out of 20 countries for lowest DTP3 coverage (based on tied ranks).
Yemen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91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539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188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715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36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423902"/>
              <a:ext cx="249522" cy="582783"/>
            </a:xfrm>
            <a:prstGeom prst="rect">
              <a:avLst/>
            </a:prstGeom>
            <a:solidFill>
              <a:srgbClr val="80BD41">
                <a:alpha val="100000"/>
              </a:srgbClr>
            </a:solidFill>
          </p:spPr>
          <p:txBody>
            <a:bodyPr/>
            <a:lstStyle/>
            <a:p/>
          </p:txBody>
        </p:sp>
        <p:sp>
          <p:nvSpPr>
            <p:cNvPr id="22" name="rc22"/>
            <p:cNvSpPr/>
            <p:nvPr/>
          </p:nvSpPr>
          <p:spPr>
            <a:xfrm>
              <a:off x="1296273" y="3219140"/>
              <a:ext cx="249522" cy="204761"/>
            </a:xfrm>
            <a:prstGeom prst="rect">
              <a:avLst/>
            </a:prstGeom>
            <a:solidFill>
              <a:srgbClr val="1CABE2">
                <a:alpha val="100000"/>
              </a:srgbClr>
            </a:solidFill>
          </p:spPr>
          <p:txBody>
            <a:bodyPr/>
            <a:lstStyle/>
            <a:p/>
          </p:txBody>
        </p:sp>
        <p:sp>
          <p:nvSpPr>
            <p:cNvPr id="23" name="rc23"/>
            <p:cNvSpPr/>
            <p:nvPr/>
          </p:nvSpPr>
          <p:spPr>
            <a:xfrm>
              <a:off x="1573521" y="3423292"/>
              <a:ext cx="249522" cy="583392"/>
            </a:xfrm>
            <a:prstGeom prst="rect">
              <a:avLst/>
            </a:prstGeom>
            <a:solidFill>
              <a:srgbClr val="80BD41">
                <a:alpha val="100000"/>
              </a:srgbClr>
            </a:solidFill>
          </p:spPr>
          <p:txBody>
            <a:bodyPr/>
            <a:lstStyle/>
            <a:p/>
          </p:txBody>
        </p:sp>
        <p:sp>
          <p:nvSpPr>
            <p:cNvPr id="24" name="rc24"/>
            <p:cNvSpPr/>
            <p:nvPr/>
          </p:nvSpPr>
          <p:spPr>
            <a:xfrm>
              <a:off x="1573521" y="3207517"/>
              <a:ext cx="249522" cy="215775"/>
            </a:xfrm>
            <a:prstGeom prst="rect">
              <a:avLst/>
            </a:prstGeom>
            <a:solidFill>
              <a:srgbClr val="1CABE2">
                <a:alpha val="100000"/>
              </a:srgbClr>
            </a:solidFill>
          </p:spPr>
          <p:txBody>
            <a:bodyPr/>
            <a:lstStyle/>
            <a:p/>
          </p:txBody>
        </p:sp>
        <p:sp>
          <p:nvSpPr>
            <p:cNvPr id="25" name="rc25"/>
            <p:cNvSpPr/>
            <p:nvPr/>
          </p:nvSpPr>
          <p:spPr>
            <a:xfrm>
              <a:off x="1850769" y="3478418"/>
              <a:ext cx="249522" cy="528267"/>
            </a:xfrm>
            <a:prstGeom prst="rect">
              <a:avLst/>
            </a:prstGeom>
            <a:solidFill>
              <a:srgbClr val="80BD41">
                <a:alpha val="100000"/>
              </a:srgbClr>
            </a:solidFill>
          </p:spPr>
          <p:txBody>
            <a:bodyPr/>
            <a:lstStyle/>
            <a:p/>
          </p:txBody>
        </p:sp>
        <p:sp>
          <p:nvSpPr>
            <p:cNvPr id="26" name="rc26"/>
            <p:cNvSpPr/>
            <p:nvPr/>
          </p:nvSpPr>
          <p:spPr>
            <a:xfrm>
              <a:off x="1850769" y="3193966"/>
              <a:ext cx="249522" cy="284451"/>
            </a:xfrm>
            <a:prstGeom prst="rect">
              <a:avLst/>
            </a:prstGeom>
            <a:solidFill>
              <a:srgbClr val="1CABE2">
                <a:alpha val="100000"/>
              </a:srgbClr>
            </a:solidFill>
          </p:spPr>
          <p:txBody>
            <a:bodyPr/>
            <a:lstStyle/>
            <a:p/>
          </p:txBody>
        </p:sp>
        <p:sp>
          <p:nvSpPr>
            <p:cNvPr id="27" name="rc27"/>
            <p:cNvSpPr/>
            <p:nvPr/>
          </p:nvSpPr>
          <p:spPr>
            <a:xfrm>
              <a:off x="2128016" y="3497946"/>
              <a:ext cx="249522" cy="508738"/>
            </a:xfrm>
            <a:prstGeom prst="rect">
              <a:avLst/>
            </a:prstGeom>
            <a:solidFill>
              <a:srgbClr val="80BD41">
                <a:alpha val="100000"/>
              </a:srgbClr>
            </a:solidFill>
          </p:spPr>
          <p:txBody>
            <a:bodyPr/>
            <a:lstStyle/>
            <a:p/>
          </p:txBody>
        </p:sp>
        <p:sp>
          <p:nvSpPr>
            <p:cNvPr id="28" name="rc28"/>
            <p:cNvSpPr/>
            <p:nvPr/>
          </p:nvSpPr>
          <p:spPr>
            <a:xfrm>
              <a:off x="2128016" y="3172688"/>
              <a:ext cx="249522" cy="325258"/>
            </a:xfrm>
            <a:prstGeom prst="rect">
              <a:avLst/>
            </a:prstGeom>
            <a:solidFill>
              <a:srgbClr val="1CABE2">
                <a:alpha val="100000"/>
              </a:srgbClr>
            </a:solidFill>
          </p:spPr>
          <p:txBody>
            <a:bodyPr/>
            <a:lstStyle/>
            <a:p/>
          </p:txBody>
        </p:sp>
        <p:sp>
          <p:nvSpPr>
            <p:cNvPr id="29" name="rc29"/>
            <p:cNvSpPr/>
            <p:nvPr/>
          </p:nvSpPr>
          <p:spPr>
            <a:xfrm>
              <a:off x="2405264" y="3394523"/>
              <a:ext cx="249522" cy="612162"/>
            </a:xfrm>
            <a:prstGeom prst="rect">
              <a:avLst/>
            </a:prstGeom>
            <a:solidFill>
              <a:srgbClr val="80BD41">
                <a:alpha val="100000"/>
              </a:srgbClr>
            </a:solidFill>
          </p:spPr>
          <p:txBody>
            <a:bodyPr/>
            <a:lstStyle/>
            <a:p/>
          </p:txBody>
        </p:sp>
        <p:sp>
          <p:nvSpPr>
            <p:cNvPr id="30" name="rc30"/>
            <p:cNvSpPr/>
            <p:nvPr/>
          </p:nvSpPr>
          <p:spPr>
            <a:xfrm>
              <a:off x="2405264" y="3156459"/>
              <a:ext cx="249522" cy="238063"/>
            </a:xfrm>
            <a:prstGeom prst="rect">
              <a:avLst/>
            </a:prstGeom>
            <a:solidFill>
              <a:srgbClr val="1CABE2">
                <a:alpha val="100000"/>
              </a:srgbClr>
            </a:solidFill>
          </p:spPr>
          <p:txBody>
            <a:bodyPr/>
            <a:lstStyle/>
            <a:p/>
          </p:txBody>
        </p:sp>
        <p:sp>
          <p:nvSpPr>
            <p:cNvPr id="31" name="rc31"/>
            <p:cNvSpPr/>
            <p:nvPr/>
          </p:nvSpPr>
          <p:spPr>
            <a:xfrm>
              <a:off x="2682512" y="3322071"/>
              <a:ext cx="249522" cy="684613"/>
            </a:xfrm>
            <a:prstGeom prst="rect">
              <a:avLst/>
            </a:prstGeom>
            <a:solidFill>
              <a:srgbClr val="80BD41">
                <a:alpha val="100000"/>
              </a:srgbClr>
            </a:solidFill>
          </p:spPr>
          <p:txBody>
            <a:bodyPr/>
            <a:lstStyle/>
            <a:p/>
          </p:txBody>
        </p:sp>
        <p:sp>
          <p:nvSpPr>
            <p:cNvPr id="32" name="rc32"/>
            <p:cNvSpPr/>
            <p:nvPr/>
          </p:nvSpPr>
          <p:spPr>
            <a:xfrm>
              <a:off x="2682512" y="3140086"/>
              <a:ext cx="249522" cy="181985"/>
            </a:xfrm>
            <a:prstGeom prst="rect">
              <a:avLst/>
            </a:prstGeom>
            <a:solidFill>
              <a:srgbClr val="1CABE2">
                <a:alpha val="100000"/>
              </a:srgbClr>
            </a:solidFill>
          </p:spPr>
          <p:txBody>
            <a:bodyPr/>
            <a:lstStyle/>
            <a:p/>
          </p:txBody>
        </p:sp>
        <p:sp>
          <p:nvSpPr>
            <p:cNvPr id="33" name="rc33"/>
            <p:cNvSpPr/>
            <p:nvPr/>
          </p:nvSpPr>
          <p:spPr>
            <a:xfrm>
              <a:off x="2959759" y="3311579"/>
              <a:ext cx="249522" cy="695105"/>
            </a:xfrm>
            <a:prstGeom prst="rect">
              <a:avLst/>
            </a:prstGeom>
            <a:solidFill>
              <a:srgbClr val="80BD41">
                <a:alpha val="100000"/>
              </a:srgbClr>
            </a:solidFill>
          </p:spPr>
          <p:txBody>
            <a:bodyPr/>
            <a:lstStyle/>
            <a:p/>
          </p:txBody>
        </p:sp>
        <p:sp>
          <p:nvSpPr>
            <p:cNvPr id="34" name="rc34"/>
            <p:cNvSpPr/>
            <p:nvPr/>
          </p:nvSpPr>
          <p:spPr>
            <a:xfrm>
              <a:off x="2959759" y="3115524"/>
              <a:ext cx="249522" cy="196054"/>
            </a:xfrm>
            <a:prstGeom prst="rect">
              <a:avLst/>
            </a:prstGeom>
            <a:solidFill>
              <a:srgbClr val="1CABE2">
                <a:alpha val="100000"/>
              </a:srgbClr>
            </a:solidFill>
          </p:spPr>
          <p:txBody>
            <a:bodyPr/>
            <a:lstStyle/>
            <a:p/>
          </p:txBody>
        </p:sp>
        <p:sp>
          <p:nvSpPr>
            <p:cNvPr id="35" name="rc35"/>
            <p:cNvSpPr/>
            <p:nvPr/>
          </p:nvSpPr>
          <p:spPr>
            <a:xfrm>
              <a:off x="3237007" y="3290279"/>
              <a:ext cx="249522" cy="716405"/>
            </a:xfrm>
            <a:prstGeom prst="rect">
              <a:avLst/>
            </a:prstGeom>
            <a:solidFill>
              <a:srgbClr val="80BD41">
                <a:alpha val="100000"/>
              </a:srgbClr>
            </a:solidFill>
          </p:spPr>
          <p:txBody>
            <a:bodyPr/>
            <a:lstStyle/>
            <a:p/>
          </p:txBody>
        </p:sp>
        <p:sp>
          <p:nvSpPr>
            <p:cNvPr id="36" name="rc36"/>
            <p:cNvSpPr/>
            <p:nvPr/>
          </p:nvSpPr>
          <p:spPr>
            <a:xfrm>
              <a:off x="3237007" y="3099843"/>
              <a:ext cx="249522" cy="190436"/>
            </a:xfrm>
            <a:prstGeom prst="rect">
              <a:avLst/>
            </a:prstGeom>
            <a:solidFill>
              <a:srgbClr val="1CABE2">
                <a:alpha val="100000"/>
              </a:srgbClr>
            </a:solidFill>
          </p:spPr>
          <p:txBody>
            <a:bodyPr/>
            <a:lstStyle/>
            <a:p/>
          </p:txBody>
        </p:sp>
        <p:sp>
          <p:nvSpPr>
            <p:cNvPr id="37" name="rc37"/>
            <p:cNvSpPr/>
            <p:nvPr/>
          </p:nvSpPr>
          <p:spPr>
            <a:xfrm>
              <a:off x="3514255" y="3287167"/>
              <a:ext cx="249522" cy="719518"/>
            </a:xfrm>
            <a:prstGeom prst="rect">
              <a:avLst/>
            </a:prstGeom>
            <a:solidFill>
              <a:srgbClr val="80BD41">
                <a:alpha val="100000"/>
              </a:srgbClr>
            </a:solidFill>
          </p:spPr>
          <p:txBody>
            <a:bodyPr/>
            <a:lstStyle/>
            <a:p/>
          </p:txBody>
        </p:sp>
        <p:sp>
          <p:nvSpPr>
            <p:cNvPr id="38" name="rc38"/>
            <p:cNvSpPr/>
            <p:nvPr/>
          </p:nvSpPr>
          <p:spPr>
            <a:xfrm>
              <a:off x="3514255" y="3084225"/>
              <a:ext cx="249522" cy="202941"/>
            </a:xfrm>
            <a:prstGeom prst="rect">
              <a:avLst/>
            </a:prstGeom>
            <a:solidFill>
              <a:srgbClr val="1CABE2">
                <a:alpha val="100000"/>
              </a:srgbClr>
            </a:solidFill>
          </p:spPr>
          <p:txBody>
            <a:bodyPr/>
            <a:lstStyle/>
            <a:p/>
          </p:txBody>
        </p:sp>
        <p:sp>
          <p:nvSpPr>
            <p:cNvPr id="39" name="rc39"/>
            <p:cNvSpPr/>
            <p:nvPr/>
          </p:nvSpPr>
          <p:spPr>
            <a:xfrm>
              <a:off x="3791502" y="3288970"/>
              <a:ext cx="249522" cy="717714"/>
            </a:xfrm>
            <a:prstGeom prst="rect">
              <a:avLst/>
            </a:prstGeom>
            <a:solidFill>
              <a:srgbClr val="80BD41">
                <a:alpha val="100000"/>
              </a:srgbClr>
            </a:solidFill>
          </p:spPr>
          <p:txBody>
            <a:bodyPr/>
            <a:lstStyle/>
            <a:p/>
          </p:txBody>
        </p:sp>
        <p:sp>
          <p:nvSpPr>
            <p:cNvPr id="40" name="rc40"/>
            <p:cNvSpPr/>
            <p:nvPr/>
          </p:nvSpPr>
          <p:spPr>
            <a:xfrm>
              <a:off x="3791502" y="3062323"/>
              <a:ext cx="249522" cy="226647"/>
            </a:xfrm>
            <a:prstGeom prst="rect">
              <a:avLst/>
            </a:prstGeom>
            <a:solidFill>
              <a:srgbClr val="1CABE2">
                <a:alpha val="100000"/>
              </a:srgbClr>
            </a:solidFill>
          </p:spPr>
          <p:txBody>
            <a:bodyPr/>
            <a:lstStyle/>
            <a:p/>
          </p:txBody>
        </p:sp>
        <p:sp>
          <p:nvSpPr>
            <p:cNvPr id="41" name="rc41"/>
            <p:cNvSpPr/>
            <p:nvPr/>
          </p:nvSpPr>
          <p:spPr>
            <a:xfrm>
              <a:off x="4068750" y="3284556"/>
              <a:ext cx="249522" cy="722128"/>
            </a:xfrm>
            <a:prstGeom prst="rect">
              <a:avLst/>
            </a:prstGeom>
            <a:solidFill>
              <a:srgbClr val="80BD41">
                <a:alpha val="100000"/>
              </a:srgbClr>
            </a:solidFill>
          </p:spPr>
          <p:txBody>
            <a:bodyPr/>
            <a:lstStyle/>
            <a:p/>
          </p:txBody>
        </p:sp>
        <p:sp>
          <p:nvSpPr>
            <p:cNvPr id="42" name="rc42"/>
            <p:cNvSpPr/>
            <p:nvPr/>
          </p:nvSpPr>
          <p:spPr>
            <a:xfrm>
              <a:off x="4068750" y="3056516"/>
              <a:ext cx="249522" cy="228040"/>
            </a:xfrm>
            <a:prstGeom prst="rect">
              <a:avLst/>
            </a:prstGeom>
            <a:solidFill>
              <a:srgbClr val="1CABE2">
                <a:alpha val="100000"/>
              </a:srgbClr>
            </a:solidFill>
          </p:spPr>
          <p:txBody>
            <a:bodyPr/>
            <a:lstStyle/>
            <a:p/>
          </p:txBody>
        </p:sp>
        <p:sp>
          <p:nvSpPr>
            <p:cNvPr id="43" name="rc43"/>
            <p:cNvSpPr/>
            <p:nvPr/>
          </p:nvSpPr>
          <p:spPr>
            <a:xfrm>
              <a:off x="4345998" y="3347208"/>
              <a:ext cx="249522" cy="659476"/>
            </a:xfrm>
            <a:prstGeom prst="rect">
              <a:avLst/>
            </a:prstGeom>
            <a:solidFill>
              <a:srgbClr val="80BD41">
                <a:alpha val="100000"/>
              </a:srgbClr>
            </a:solidFill>
          </p:spPr>
          <p:txBody>
            <a:bodyPr/>
            <a:lstStyle/>
            <a:p/>
          </p:txBody>
        </p:sp>
        <p:sp>
          <p:nvSpPr>
            <p:cNvPr id="44" name="rc44"/>
            <p:cNvSpPr/>
            <p:nvPr/>
          </p:nvSpPr>
          <p:spPr>
            <a:xfrm>
              <a:off x="4345998" y="3050921"/>
              <a:ext cx="249522" cy="296287"/>
            </a:xfrm>
            <a:prstGeom prst="rect">
              <a:avLst/>
            </a:prstGeom>
            <a:solidFill>
              <a:srgbClr val="1CABE2">
                <a:alpha val="100000"/>
              </a:srgbClr>
            </a:solidFill>
          </p:spPr>
          <p:txBody>
            <a:bodyPr/>
            <a:lstStyle/>
            <a:p/>
          </p:txBody>
        </p:sp>
        <p:sp>
          <p:nvSpPr>
            <p:cNvPr id="45" name="rc45"/>
            <p:cNvSpPr/>
            <p:nvPr/>
          </p:nvSpPr>
          <p:spPr>
            <a:xfrm>
              <a:off x="4623245" y="3337201"/>
              <a:ext cx="249522" cy="669484"/>
            </a:xfrm>
            <a:prstGeom prst="rect">
              <a:avLst/>
            </a:prstGeom>
            <a:solidFill>
              <a:srgbClr val="80BD41">
                <a:alpha val="100000"/>
              </a:srgbClr>
            </a:solidFill>
          </p:spPr>
          <p:txBody>
            <a:bodyPr/>
            <a:lstStyle/>
            <a:p/>
          </p:txBody>
        </p:sp>
        <p:sp>
          <p:nvSpPr>
            <p:cNvPr id="46" name="rc46"/>
            <p:cNvSpPr/>
            <p:nvPr/>
          </p:nvSpPr>
          <p:spPr>
            <a:xfrm>
              <a:off x="4623245" y="3007455"/>
              <a:ext cx="249522" cy="329745"/>
            </a:xfrm>
            <a:prstGeom prst="rect">
              <a:avLst/>
            </a:prstGeom>
            <a:solidFill>
              <a:srgbClr val="1CABE2">
                <a:alpha val="100000"/>
              </a:srgbClr>
            </a:solidFill>
          </p:spPr>
          <p:txBody>
            <a:bodyPr/>
            <a:lstStyle/>
            <a:p/>
          </p:txBody>
        </p:sp>
        <p:sp>
          <p:nvSpPr>
            <p:cNvPr id="47" name="rc47"/>
            <p:cNvSpPr/>
            <p:nvPr/>
          </p:nvSpPr>
          <p:spPr>
            <a:xfrm>
              <a:off x="4900493" y="3267937"/>
              <a:ext cx="249522" cy="738747"/>
            </a:xfrm>
            <a:prstGeom prst="rect">
              <a:avLst/>
            </a:prstGeom>
            <a:solidFill>
              <a:srgbClr val="80BD41">
                <a:alpha val="100000"/>
              </a:srgbClr>
            </a:solidFill>
          </p:spPr>
          <p:txBody>
            <a:bodyPr/>
            <a:lstStyle/>
            <a:p/>
          </p:txBody>
        </p:sp>
        <p:sp>
          <p:nvSpPr>
            <p:cNvPr id="48" name="rc48"/>
            <p:cNvSpPr/>
            <p:nvPr/>
          </p:nvSpPr>
          <p:spPr>
            <a:xfrm>
              <a:off x="4900493" y="2966196"/>
              <a:ext cx="249522" cy="301741"/>
            </a:xfrm>
            <a:prstGeom prst="rect">
              <a:avLst/>
            </a:prstGeom>
            <a:solidFill>
              <a:srgbClr val="1CABE2">
                <a:alpha val="100000"/>
              </a:srgbClr>
            </a:solidFill>
          </p:spPr>
          <p:txBody>
            <a:bodyPr/>
            <a:lstStyle/>
            <a:p/>
          </p:txBody>
        </p:sp>
        <p:sp>
          <p:nvSpPr>
            <p:cNvPr id="49" name="rc49"/>
            <p:cNvSpPr/>
            <p:nvPr/>
          </p:nvSpPr>
          <p:spPr>
            <a:xfrm>
              <a:off x="5177741" y="3249698"/>
              <a:ext cx="249522" cy="756986"/>
            </a:xfrm>
            <a:prstGeom prst="rect">
              <a:avLst/>
            </a:prstGeom>
            <a:solidFill>
              <a:srgbClr val="80BD41">
                <a:alpha val="100000"/>
              </a:srgbClr>
            </a:solidFill>
          </p:spPr>
          <p:txBody>
            <a:bodyPr/>
            <a:lstStyle/>
            <a:p/>
          </p:txBody>
        </p:sp>
        <p:sp>
          <p:nvSpPr>
            <p:cNvPr id="50" name="rc50"/>
            <p:cNvSpPr/>
            <p:nvPr/>
          </p:nvSpPr>
          <p:spPr>
            <a:xfrm>
              <a:off x="5177741" y="2925275"/>
              <a:ext cx="249522" cy="324422"/>
            </a:xfrm>
            <a:prstGeom prst="rect">
              <a:avLst/>
            </a:prstGeom>
            <a:solidFill>
              <a:srgbClr val="1CABE2">
                <a:alpha val="100000"/>
              </a:srgbClr>
            </a:solidFill>
          </p:spPr>
          <p:txBody>
            <a:bodyPr/>
            <a:lstStyle/>
            <a:p/>
          </p:txBody>
        </p:sp>
        <p:sp>
          <p:nvSpPr>
            <p:cNvPr id="51" name="rc51"/>
            <p:cNvSpPr/>
            <p:nvPr/>
          </p:nvSpPr>
          <p:spPr>
            <a:xfrm>
              <a:off x="5454988" y="3300289"/>
              <a:ext cx="249522" cy="706395"/>
            </a:xfrm>
            <a:prstGeom prst="rect">
              <a:avLst/>
            </a:prstGeom>
            <a:solidFill>
              <a:srgbClr val="80BD41">
                <a:alpha val="100000"/>
              </a:srgbClr>
            </a:solidFill>
          </p:spPr>
          <p:txBody>
            <a:bodyPr/>
            <a:lstStyle/>
            <a:p/>
          </p:txBody>
        </p:sp>
        <p:sp>
          <p:nvSpPr>
            <p:cNvPr id="52" name="rc52"/>
            <p:cNvSpPr/>
            <p:nvPr/>
          </p:nvSpPr>
          <p:spPr>
            <a:xfrm>
              <a:off x="5454988" y="2885421"/>
              <a:ext cx="249522" cy="414868"/>
            </a:xfrm>
            <a:prstGeom prst="rect">
              <a:avLst/>
            </a:prstGeom>
            <a:solidFill>
              <a:srgbClr val="1CABE2">
                <a:alpha val="100000"/>
              </a:srgbClr>
            </a:solidFill>
          </p:spPr>
          <p:txBody>
            <a:bodyPr/>
            <a:lstStyle/>
            <a:p/>
          </p:txBody>
        </p:sp>
        <p:sp>
          <p:nvSpPr>
            <p:cNvPr id="53" name="rc53"/>
            <p:cNvSpPr/>
            <p:nvPr/>
          </p:nvSpPr>
          <p:spPr>
            <a:xfrm>
              <a:off x="5732236" y="3276290"/>
              <a:ext cx="249522" cy="730395"/>
            </a:xfrm>
            <a:prstGeom prst="rect">
              <a:avLst/>
            </a:prstGeom>
            <a:solidFill>
              <a:srgbClr val="80BD41">
                <a:alpha val="100000"/>
              </a:srgbClr>
            </a:solidFill>
          </p:spPr>
          <p:txBody>
            <a:bodyPr/>
            <a:lstStyle/>
            <a:p/>
          </p:txBody>
        </p:sp>
        <p:sp>
          <p:nvSpPr>
            <p:cNvPr id="54" name="rc54"/>
            <p:cNvSpPr/>
            <p:nvPr/>
          </p:nvSpPr>
          <p:spPr>
            <a:xfrm>
              <a:off x="5732236" y="2847327"/>
              <a:ext cx="249522" cy="428962"/>
            </a:xfrm>
            <a:prstGeom prst="rect">
              <a:avLst/>
            </a:prstGeom>
            <a:solidFill>
              <a:srgbClr val="1CABE2">
                <a:alpha val="100000"/>
              </a:srgbClr>
            </a:solidFill>
          </p:spPr>
          <p:txBody>
            <a:bodyPr/>
            <a:lstStyle/>
            <a:p/>
          </p:txBody>
        </p:sp>
        <p:sp>
          <p:nvSpPr>
            <p:cNvPr id="55" name="rc55"/>
            <p:cNvSpPr/>
            <p:nvPr/>
          </p:nvSpPr>
          <p:spPr>
            <a:xfrm>
              <a:off x="6009484" y="3300675"/>
              <a:ext cx="249522" cy="706009"/>
            </a:xfrm>
            <a:prstGeom prst="rect">
              <a:avLst/>
            </a:prstGeom>
            <a:solidFill>
              <a:srgbClr val="80BD41">
                <a:alpha val="100000"/>
              </a:srgbClr>
            </a:solidFill>
          </p:spPr>
          <p:txBody>
            <a:bodyPr/>
            <a:lstStyle/>
            <a:p/>
          </p:txBody>
        </p:sp>
        <p:sp>
          <p:nvSpPr>
            <p:cNvPr id="56" name="rc56"/>
            <p:cNvSpPr/>
            <p:nvPr/>
          </p:nvSpPr>
          <p:spPr>
            <a:xfrm>
              <a:off x="6009484" y="2810059"/>
              <a:ext cx="249522" cy="490616"/>
            </a:xfrm>
            <a:prstGeom prst="rect">
              <a:avLst/>
            </a:prstGeom>
            <a:solidFill>
              <a:srgbClr val="1CABE2">
                <a:alpha val="100000"/>
              </a:srgbClr>
            </a:solidFill>
          </p:spPr>
          <p:txBody>
            <a:bodyPr/>
            <a:lstStyle/>
            <a:p/>
          </p:txBody>
        </p:sp>
        <p:sp>
          <p:nvSpPr>
            <p:cNvPr id="57" name="rc57"/>
            <p:cNvSpPr/>
            <p:nvPr/>
          </p:nvSpPr>
          <p:spPr>
            <a:xfrm>
              <a:off x="6286731" y="3341353"/>
              <a:ext cx="249522" cy="665332"/>
            </a:xfrm>
            <a:prstGeom prst="rect">
              <a:avLst/>
            </a:prstGeom>
            <a:solidFill>
              <a:srgbClr val="80BD41">
                <a:alpha val="100000"/>
              </a:srgbClr>
            </a:solidFill>
          </p:spPr>
          <p:txBody>
            <a:bodyPr/>
            <a:lstStyle/>
            <a:p/>
          </p:txBody>
        </p:sp>
        <p:sp>
          <p:nvSpPr>
            <p:cNvPr id="58" name="rc58"/>
            <p:cNvSpPr/>
            <p:nvPr/>
          </p:nvSpPr>
          <p:spPr>
            <a:xfrm>
              <a:off x="6286731" y="2774588"/>
              <a:ext cx="249522" cy="566764"/>
            </a:xfrm>
            <a:prstGeom prst="rect">
              <a:avLst/>
            </a:prstGeom>
            <a:solidFill>
              <a:srgbClr val="1CABE2">
                <a:alpha val="100000"/>
              </a:srgbClr>
            </a:solidFill>
          </p:spPr>
          <p:txBody>
            <a:bodyPr/>
            <a:lstStyle/>
            <a:p/>
          </p:txBody>
        </p:sp>
        <p:sp>
          <p:nvSpPr>
            <p:cNvPr id="59" name="rc59"/>
            <p:cNvSpPr/>
            <p:nvPr/>
          </p:nvSpPr>
          <p:spPr>
            <a:xfrm>
              <a:off x="6563979" y="3246854"/>
              <a:ext cx="249522" cy="759830"/>
            </a:xfrm>
            <a:prstGeom prst="rect">
              <a:avLst/>
            </a:prstGeom>
            <a:solidFill>
              <a:srgbClr val="80BD41">
                <a:alpha val="100000"/>
              </a:srgbClr>
            </a:solidFill>
          </p:spPr>
          <p:txBody>
            <a:bodyPr/>
            <a:lstStyle/>
            <a:p/>
          </p:txBody>
        </p:sp>
        <p:sp>
          <p:nvSpPr>
            <p:cNvPr id="60" name="rc60"/>
            <p:cNvSpPr/>
            <p:nvPr/>
          </p:nvSpPr>
          <p:spPr>
            <a:xfrm>
              <a:off x="6563979" y="2740300"/>
              <a:ext cx="249522" cy="506553"/>
            </a:xfrm>
            <a:prstGeom prst="rect">
              <a:avLst/>
            </a:prstGeom>
            <a:solidFill>
              <a:srgbClr val="1CABE2">
                <a:alpha val="100000"/>
              </a:srgbClr>
            </a:solidFill>
          </p:spPr>
          <p:txBody>
            <a:bodyPr/>
            <a:lstStyle/>
            <a:p/>
          </p:txBody>
        </p:sp>
        <p:sp>
          <p:nvSpPr>
            <p:cNvPr id="61" name="rc61"/>
            <p:cNvSpPr/>
            <p:nvPr/>
          </p:nvSpPr>
          <p:spPr>
            <a:xfrm>
              <a:off x="6841227" y="3264117"/>
              <a:ext cx="249522" cy="742568"/>
            </a:xfrm>
            <a:prstGeom prst="rect">
              <a:avLst/>
            </a:prstGeom>
            <a:solidFill>
              <a:srgbClr val="80BD41">
                <a:alpha val="100000"/>
              </a:srgbClr>
            </a:solidFill>
          </p:spPr>
          <p:txBody>
            <a:bodyPr/>
            <a:lstStyle/>
            <a:p/>
          </p:txBody>
        </p:sp>
        <p:sp>
          <p:nvSpPr>
            <p:cNvPr id="62" name="rc62"/>
            <p:cNvSpPr/>
            <p:nvPr/>
          </p:nvSpPr>
          <p:spPr>
            <a:xfrm>
              <a:off x="6841227" y="2703933"/>
              <a:ext cx="249522" cy="560183"/>
            </a:xfrm>
            <a:prstGeom prst="rect">
              <a:avLst/>
            </a:prstGeom>
            <a:solidFill>
              <a:srgbClr val="1CABE2">
                <a:alpha val="100000"/>
              </a:srgbClr>
            </a:solidFill>
          </p:spPr>
          <p:txBody>
            <a:bodyPr/>
            <a:lstStyle/>
            <a:p/>
          </p:txBody>
        </p:sp>
        <p:sp>
          <p:nvSpPr>
            <p:cNvPr id="63" name="rc63"/>
            <p:cNvSpPr/>
            <p:nvPr/>
          </p:nvSpPr>
          <p:spPr>
            <a:xfrm>
              <a:off x="7118474" y="3261206"/>
              <a:ext cx="249522" cy="745478"/>
            </a:xfrm>
            <a:prstGeom prst="rect">
              <a:avLst/>
            </a:prstGeom>
            <a:solidFill>
              <a:srgbClr val="80BD41">
                <a:alpha val="100000"/>
              </a:srgbClr>
            </a:solidFill>
          </p:spPr>
          <p:txBody>
            <a:bodyPr/>
            <a:lstStyle/>
            <a:p/>
          </p:txBody>
        </p:sp>
        <p:sp>
          <p:nvSpPr>
            <p:cNvPr id="64" name="rc64"/>
            <p:cNvSpPr/>
            <p:nvPr/>
          </p:nvSpPr>
          <p:spPr>
            <a:xfrm>
              <a:off x="7118474" y="2675473"/>
              <a:ext cx="249522" cy="585733"/>
            </a:xfrm>
            <a:prstGeom prst="rect">
              <a:avLst/>
            </a:prstGeom>
            <a:solidFill>
              <a:srgbClr val="1CABE2">
                <a:alpha val="100000"/>
              </a:srgbClr>
            </a:solidFill>
          </p:spPr>
          <p:txBody>
            <a:bodyPr/>
            <a:lstStyle/>
            <a:p/>
          </p:txBody>
        </p:sp>
        <p:sp>
          <p:nvSpPr>
            <p:cNvPr id="65" name="rc65"/>
            <p:cNvSpPr/>
            <p:nvPr/>
          </p:nvSpPr>
          <p:spPr>
            <a:xfrm>
              <a:off x="7395722" y="3217355"/>
              <a:ext cx="249522" cy="789330"/>
            </a:xfrm>
            <a:prstGeom prst="rect">
              <a:avLst/>
            </a:prstGeom>
            <a:solidFill>
              <a:srgbClr val="80BD41">
                <a:alpha val="100000"/>
              </a:srgbClr>
            </a:solidFill>
          </p:spPr>
          <p:txBody>
            <a:bodyPr/>
            <a:lstStyle/>
            <a:p/>
          </p:txBody>
        </p:sp>
        <p:sp>
          <p:nvSpPr>
            <p:cNvPr id="66" name="rc66"/>
            <p:cNvSpPr/>
            <p:nvPr/>
          </p:nvSpPr>
          <p:spPr>
            <a:xfrm>
              <a:off x="7395722" y="2645772"/>
              <a:ext cx="249522" cy="571583"/>
            </a:xfrm>
            <a:prstGeom prst="rect">
              <a:avLst/>
            </a:prstGeom>
            <a:solidFill>
              <a:srgbClr val="1CABE2">
                <a:alpha val="100000"/>
              </a:srgbClr>
            </a:solidFill>
          </p:spPr>
          <p:txBody>
            <a:bodyPr/>
            <a:lstStyle/>
            <a:p/>
          </p:txBody>
        </p:sp>
        <p:sp>
          <p:nvSpPr>
            <p:cNvPr id="67" name="rc67"/>
            <p:cNvSpPr/>
            <p:nvPr/>
          </p:nvSpPr>
          <p:spPr>
            <a:xfrm>
              <a:off x="7672970" y="3364725"/>
              <a:ext cx="249522" cy="641960"/>
            </a:xfrm>
            <a:prstGeom prst="rect">
              <a:avLst/>
            </a:prstGeom>
            <a:solidFill>
              <a:srgbClr val="80BD41">
                <a:alpha val="100000"/>
              </a:srgbClr>
            </a:solidFill>
          </p:spPr>
          <p:txBody>
            <a:bodyPr/>
            <a:lstStyle/>
            <a:p/>
          </p:txBody>
        </p:sp>
        <p:sp>
          <p:nvSpPr>
            <p:cNvPr id="68" name="rc68"/>
            <p:cNvSpPr/>
            <p:nvPr/>
          </p:nvSpPr>
          <p:spPr>
            <a:xfrm>
              <a:off x="7672970" y="2611119"/>
              <a:ext cx="249522" cy="753605"/>
            </a:xfrm>
            <a:prstGeom prst="rect">
              <a:avLst/>
            </a:prstGeom>
            <a:solidFill>
              <a:srgbClr val="1CABE2">
                <a:alpha val="100000"/>
              </a:srgbClr>
            </a:solidFill>
          </p:spPr>
          <p:txBody>
            <a:bodyPr/>
            <a:lstStyle/>
            <a:p/>
          </p:txBody>
        </p:sp>
        <p:sp>
          <p:nvSpPr>
            <p:cNvPr id="69" name="rc69"/>
            <p:cNvSpPr/>
            <p:nvPr/>
          </p:nvSpPr>
          <p:spPr>
            <a:xfrm>
              <a:off x="7950217" y="3417004"/>
              <a:ext cx="249522" cy="589681"/>
            </a:xfrm>
            <a:prstGeom prst="rect">
              <a:avLst/>
            </a:prstGeom>
            <a:solidFill>
              <a:srgbClr val="80BD41">
                <a:alpha val="100000"/>
              </a:srgbClr>
            </a:solidFill>
          </p:spPr>
          <p:txBody>
            <a:bodyPr/>
            <a:lstStyle/>
            <a:p/>
          </p:txBody>
        </p:sp>
        <p:sp>
          <p:nvSpPr>
            <p:cNvPr id="70" name="rc70"/>
            <p:cNvSpPr/>
            <p:nvPr/>
          </p:nvSpPr>
          <p:spPr>
            <a:xfrm>
              <a:off x="7950217" y="2602682"/>
              <a:ext cx="249522" cy="814322"/>
            </a:xfrm>
            <a:prstGeom prst="rect">
              <a:avLst/>
            </a:prstGeom>
            <a:solidFill>
              <a:srgbClr val="1CABE2">
                <a:alpha val="100000"/>
              </a:srgbClr>
            </a:solidFill>
          </p:spPr>
          <p:txBody>
            <a:bodyPr/>
            <a:lstStyle/>
            <a:p/>
          </p:txBody>
        </p:sp>
        <p:sp>
          <p:nvSpPr>
            <p:cNvPr id="71" name="pl71"/>
            <p:cNvSpPr/>
            <p:nvPr/>
          </p:nvSpPr>
          <p:spPr>
            <a:xfrm>
              <a:off x="1421035" y="1788360"/>
              <a:ext cx="6653943" cy="1038962"/>
            </a:xfrm>
            <a:custGeom>
              <a:avLst/>
              <a:pathLst>
                <a:path w="6653943" h="1038962">
                  <a:moveTo>
                    <a:pt x="0" y="140400"/>
                  </a:moveTo>
                  <a:lnTo>
                    <a:pt x="277247" y="168480"/>
                  </a:lnTo>
                  <a:lnTo>
                    <a:pt x="554495" y="393120"/>
                  </a:lnTo>
                  <a:lnTo>
                    <a:pt x="831742" y="505441"/>
                  </a:lnTo>
                  <a:lnTo>
                    <a:pt x="1108990" y="196560"/>
                  </a:lnTo>
                  <a:lnTo>
                    <a:pt x="1386238" y="0"/>
                  </a:lnTo>
                  <a:lnTo>
                    <a:pt x="1663485" y="28080"/>
                  </a:lnTo>
                  <a:lnTo>
                    <a:pt x="1940733" y="0"/>
                  </a:lnTo>
                  <a:lnTo>
                    <a:pt x="2217981" y="28080"/>
                  </a:lnTo>
                  <a:lnTo>
                    <a:pt x="2495228" y="84240"/>
                  </a:lnTo>
                  <a:lnTo>
                    <a:pt x="2772476" y="84240"/>
                  </a:lnTo>
                  <a:lnTo>
                    <a:pt x="3049724" y="280800"/>
                  </a:lnTo>
                  <a:lnTo>
                    <a:pt x="3326971" y="336960"/>
                  </a:lnTo>
                  <a:lnTo>
                    <a:pt x="3604219" y="224640"/>
                  </a:lnTo>
                  <a:lnTo>
                    <a:pt x="3881467" y="252720"/>
                  </a:lnTo>
                  <a:lnTo>
                    <a:pt x="4158714" y="449281"/>
                  </a:lnTo>
                  <a:lnTo>
                    <a:pt x="4435962" y="449281"/>
                  </a:lnTo>
                  <a:lnTo>
                    <a:pt x="4713210" y="561601"/>
                  </a:lnTo>
                  <a:lnTo>
                    <a:pt x="4990457" y="702001"/>
                  </a:lnTo>
                  <a:lnTo>
                    <a:pt x="5267705" y="533521"/>
                  </a:lnTo>
                  <a:lnTo>
                    <a:pt x="5544953" y="617761"/>
                  </a:lnTo>
                  <a:lnTo>
                    <a:pt x="5822200" y="645841"/>
                  </a:lnTo>
                  <a:lnTo>
                    <a:pt x="6099448" y="589681"/>
                  </a:lnTo>
                  <a:lnTo>
                    <a:pt x="6376696" y="926642"/>
                  </a:lnTo>
                  <a:lnTo>
                    <a:pt x="6653943" y="103896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5" name="tx75"/>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7" name="tx77"/>
            <p:cNvSpPr/>
            <p:nvPr/>
          </p:nvSpPr>
          <p:spPr>
            <a:xfrm>
              <a:off x="690569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81" name="tx81"/>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2" name="tx82"/>
            <p:cNvSpPr/>
            <p:nvPr/>
          </p:nvSpPr>
          <p:spPr>
            <a:xfrm>
              <a:off x="1329607" y="30832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0.76</a:t>
              </a:r>
            </a:p>
          </p:txBody>
        </p:sp>
        <p:sp>
          <p:nvSpPr>
            <p:cNvPr id="83" name="tx83"/>
            <p:cNvSpPr/>
            <p:nvPr/>
          </p:nvSpPr>
          <p:spPr>
            <a:xfrm>
              <a:off x="2715845" y="30041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84" name="tx84"/>
            <p:cNvSpPr/>
            <p:nvPr/>
          </p:nvSpPr>
          <p:spPr>
            <a:xfrm>
              <a:off x="4102084" y="2920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85" name="tx85"/>
            <p:cNvSpPr/>
            <p:nvPr/>
          </p:nvSpPr>
          <p:spPr>
            <a:xfrm>
              <a:off x="5488322" y="27494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6" name="tx86"/>
            <p:cNvSpPr/>
            <p:nvPr/>
          </p:nvSpPr>
          <p:spPr>
            <a:xfrm>
              <a:off x="6597312" y="26055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7" name="tx87"/>
            <p:cNvSpPr/>
            <p:nvPr/>
          </p:nvSpPr>
          <p:spPr>
            <a:xfrm>
              <a:off x="6874560" y="2568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8" name="tx88"/>
            <p:cNvSpPr/>
            <p:nvPr/>
          </p:nvSpPr>
          <p:spPr>
            <a:xfrm>
              <a:off x="7151808" y="2539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9" name="tx89"/>
            <p:cNvSpPr/>
            <p:nvPr/>
          </p:nvSpPr>
          <p:spPr>
            <a:xfrm>
              <a:off x="7429055" y="25098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90" name="tx90"/>
            <p:cNvSpPr/>
            <p:nvPr/>
          </p:nvSpPr>
          <p:spPr>
            <a:xfrm>
              <a:off x="7706303" y="24751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1" name="tx91"/>
            <p:cNvSpPr/>
            <p:nvPr/>
          </p:nvSpPr>
          <p:spPr>
            <a:xfrm>
              <a:off x="7983551" y="24667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2" name="pl92"/>
            <p:cNvSpPr/>
            <p:nvPr/>
          </p:nvSpPr>
          <p:spPr>
            <a:xfrm>
              <a:off x="1421035"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1207442"/>
            </a:xfrm>
            <a:custGeom>
              <a:avLst/>
              <a:pathLst>
                <a:path w="0" h="1207442">
                  <a:moveTo>
                    <a:pt x="0" y="12074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1179362"/>
            </a:xfrm>
            <a:custGeom>
              <a:avLst/>
              <a:pathLst>
                <a:path w="0" h="1179362">
                  <a:moveTo>
                    <a:pt x="0" y="117936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1516323"/>
            </a:xfrm>
            <a:custGeom>
              <a:avLst/>
              <a:pathLst>
                <a:path w="0" h="1516323">
                  <a:moveTo>
                    <a:pt x="0" y="15163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628643"/>
            </a:xfrm>
            <a:custGeom>
              <a:avLst/>
              <a:pathLst>
                <a:path w="0" h="1628643">
                  <a:moveTo>
                    <a:pt x="0" y="162864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680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03" name="tx103"/>
            <p:cNvSpPr/>
            <p:nvPr/>
          </p:nvSpPr>
          <p:spPr>
            <a:xfrm>
              <a:off x="1355732" y="32864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04" name="tx104"/>
            <p:cNvSpPr/>
            <p:nvPr/>
          </p:nvSpPr>
          <p:spPr>
            <a:xfrm>
              <a:off x="2715845" y="3629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05" name="tx105"/>
            <p:cNvSpPr/>
            <p:nvPr/>
          </p:nvSpPr>
          <p:spPr>
            <a:xfrm>
              <a:off x="2715845" y="3196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06" name="tx106"/>
            <p:cNvSpPr/>
            <p:nvPr/>
          </p:nvSpPr>
          <p:spPr>
            <a:xfrm>
              <a:off x="4128209" y="36105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07" name="tx107"/>
            <p:cNvSpPr/>
            <p:nvPr/>
          </p:nvSpPr>
          <p:spPr>
            <a:xfrm>
              <a:off x="4102084" y="31354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08" name="tx108"/>
            <p:cNvSpPr/>
            <p:nvPr/>
          </p:nvSpPr>
          <p:spPr>
            <a:xfrm>
              <a:off x="5488322" y="3618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09" name="tx109"/>
            <p:cNvSpPr/>
            <p:nvPr/>
          </p:nvSpPr>
          <p:spPr>
            <a:xfrm>
              <a:off x="5514447" y="30578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10" name="tx110"/>
            <p:cNvSpPr/>
            <p:nvPr/>
          </p:nvSpPr>
          <p:spPr>
            <a:xfrm>
              <a:off x="6597312" y="35916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11" name="tx111"/>
            <p:cNvSpPr/>
            <p:nvPr/>
          </p:nvSpPr>
          <p:spPr>
            <a:xfrm>
              <a:off x="6597312" y="29585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12" name="tx112"/>
            <p:cNvSpPr/>
            <p:nvPr/>
          </p:nvSpPr>
          <p:spPr>
            <a:xfrm>
              <a:off x="6874560" y="36003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13" name="tx113"/>
            <p:cNvSpPr/>
            <p:nvPr/>
          </p:nvSpPr>
          <p:spPr>
            <a:xfrm>
              <a:off x="6874560" y="29489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0.54</a:t>
              </a:r>
            </a:p>
          </p:txBody>
        </p:sp>
        <p:sp>
          <p:nvSpPr>
            <p:cNvPr id="114" name="tx114"/>
            <p:cNvSpPr/>
            <p:nvPr/>
          </p:nvSpPr>
          <p:spPr>
            <a:xfrm>
              <a:off x="7151808" y="3598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15" name="tx115"/>
            <p:cNvSpPr/>
            <p:nvPr/>
          </p:nvSpPr>
          <p:spPr>
            <a:xfrm>
              <a:off x="7151808" y="2933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16" name="tx116"/>
            <p:cNvSpPr/>
            <p:nvPr/>
          </p:nvSpPr>
          <p:spPr>
            <a:xfrm>
              <a:off x="7429055" y="3576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7" name="tx117"/>
            <p:cNvSpPr/>
            <p:nvPr/>
          </p:nvSpPr>
          <p:spPr>
            <a:xfrm>
              <a:off x="7429055" y="2896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0.55</a:t>
              </a:r>
            </a:p>
          </p:txBody>
        </p:sp>
        <p:sp>
          <p:nvSpPr>
            <p:cNvPr id="118" name="tx118"/>
            <p:cNvSpPr/>
            <p:nvPr/>
          </p:nvSpPr>
          <p:spPr>
            <a:xfrm>
              <a:off x="7706303" y="3650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19" name="tx119"/>
            <p:cNvSpPr/>
            <p:nvPr/>
          </p:nvSpPr>
          <p:spPr>
            <a:xfrm>
              <a:off x="7706303" y="29528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20" name="tx120"/>
            <p:cNvSpPr/>
            <p:nvPr/>
          </p:nvSpPr>
          <p:spPr>
            <a:xfrm>
              <a:off x="7983551" y="3676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21" name="tx121"/>
            <p:cNvSpPr/>
            <p:nvPr/>
          </p:nvSpPr>
          <p:spPr>
            <a:xfrm>
              <a:off x="7983551" y="2974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22" name="tx122"/>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2115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88602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2000-2024</a:t>
              </a:r>
            </a:p>
          </p:txBody>
        </p:sp>
        <p:sp>
          <p:nvSpPr>
            <p:cNvPr id="150" name="pl150"/>
            <p:cNvSpPr/>
            <p:nvPr/>
          </p:nvSpPr>
          <p:spPr>
            <a:xfrm>
              <a:off x="25081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317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554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199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436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74644"/>
              <a:ext cx="3558171" cy="162162"/>
            </a:xfrm>
            <a:prstGeom prst="rect">
              <a:avLst/>
            </a:prstGeom>
            <a:solidFill>
              <a:srgbClr val="80BD41">
                <a:alpha val="100000"/>
              </a:srgbClr>
            </a:solidFill>
          </p:spPr>
          <p:txBody>
            <a:bodyPr/>
            <a:lstStyle/>
            <a:p/>
          </p:txBody>
        </p:sp>
        <p:sp>
          <p:nvSpPr>
            <p:cNvPr id="160" name="rc160"/>
            <p:cNvSpPr/>
            <p:nvPr/>
          </p:nvSpPr>
          <p:spPr>
            <a:xfrm>
              <a:off x="4854445" y="5774644"/>
              <a:ext cx="2372110" cy="162162"/>
            </a:xfrm>
            <a:prstGeom prst="rect">
              <a:avLst/>
            </a:prstGeom>
            <a:solidFill>
              <a:srgbClr val="1CABE2">
                <a:alpha val="100000"/>
              </a:srgbClr>
            </a:solidFill>
          </p:spPr>
          <p:txBody>
            <a:bodyPr/>
            <a:lstStyle/>
            <a:p/>
          </p:txBody>
        </p:sp>
        <p:sp>
          <p:nvSpPr>
            <p:cNvPr id="161" name="rc161"/>
            <p:cNvSpPr/>
            <p:nvPr/>
          </p:nvSpPr>
          <p:spPr>
            <a:xfrm>
              <a:off x="1296273" y="5571941"/>
              <a:ext cx="3006200" cy="162162"/>
            </a:xfrm>
            <a:prstGeom prst="rect">
              <a:avLst/>
            </a:prstGeom>
            <a:solidFill>
              <a:srgbClr val="80BD41">
                <a:alpha val="100000"/>
              </a:srgbClr>
            </a:solidFill>
          </p:spPr>
          <p:txBody>
            <a:bodyPr/>
            <a:lstStyle/>
            <a:p/>
          </p:txBody>
        </p:sp>
        <p:sp>
          <p:nvSpPr>
            <p:cNvPr id="162" name="rc162"/>
            <p:cNvSpPr/>
            <p:nvPr/>
          </p:nvSpPr>
          <p:spPr>
            <a:xfrm>
              <a:off x="4302474" y="5571941"/>
              <a:ext cx="3529019" cy="162162"/>
            </a:xfrm>
            <a:prstGeom prst="rect">
              <a:avLst/>
            </a:prstGeom>
            <a:solidFill>
              <a:srgbClr val="1CABE2">
                <a:alpha val="100000"/>
              </a:srgbClr>
            </a:solidFill>
          </p:spPr>
          <p:txBody>
            <a:bodyPr/>
            <a:lstStyle/>
            <a:p/>
          </p:txBody>
        </p:sp>
        <p:sp>
          <p:nvSpPr>
            <p:cNvPr id="163" name="rc163"/>
            <p:cNvSpPr/>
            <p:nvPr/>
          </p:nvSpPr>
          <p:spPr>
            <a:xfrm>
              <a:off x="1296273" y="5369238"/>
              <a:ext cx="2761385" cy="162162"/>
            </a:xfrm>
            <a:prstGeom prst="rect">
              <a:avLst/>
            </a:prstGeom>
            <a:solidFill>
              <a:srgbClr val="80BD41">
                <a:alpha val="100000"/>
              </a:srgbClr>
            </a:solidFill>
          </p:spPr>
          <p:txBody>
            <a:bodyPr/>
            <a:lstStyle/>
            <a:p/>
          </p:txBody>
        </p:sp>
        <p:sp>
          <p:nvSpPr>
            <p:cNvPr id="164" name="rc164"/>
            <p:cNvSpPr/>
            <p:nvPr/>
          </p:nvSpPr>
          <p:spPr>
            <a:xfrm>
              <a:off x="4057659" y="5369238"/>
              <a:ext cx="3813344" cy="162162"/>
            </a:xfrm>
            <a:prstGeom prst="rect">
              <a:avLst/>
            </a:prstGeom>
            <a:solidFill>
              <a:srgbClr val="1CABE2">
                <a:alpha val="100000"/>
              </a:srgbClr>
            </a:solidFill>
          </p:spPr>
          <p:txBody>
            <a:bodyPr/>
            <a:lstStyle/>
            <a:p/>
          </p:txBody>
        </p:sp>
        <p:sp>
          <p:nvSpPr>
            <p:cNvPr id="165" name="tx165"/>
            <p:cNvSpPr/>
            <p:nvPr/>
          </p:nvSpPr>
          <p:spPr>
            <a:xfrm>
              <a:off x="7410543"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66" name="tx166"/>
            <p:cNvSpPr/>
            <p:nvPr/>
          </p:nvSpPr>
          <p:spPr>
            <a:xfrm>
              <a:off x="8045727"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67" name="tx167"/>
            <p:cNvSpPr/>
            <p:nvPr/>
          </p:nvSpPr>
          <p:spPr>
            <a:xfrm>
              <a:off x="808721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68" name="tx168"/>
            <p:cNvSpPr/>
            <p:nvPr/>
          </p:nvSpPr>
          <p:spPr>
            <a:xfrm>
              <a:off x="2969865"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0.73</a:t>
              </a:r>
            </a:p>
          </p:txBody>
        </p:sp>
        <p:sp>
          <p:nvSpPr>
            <p:cNvPr id="169" name="tx169"/>
            <p:cNvSpPr/>
            <p:nvPr/>
          </p:nvSpPr>
          <p:spPr>
            <a:xfrm>
              <a:off x="593500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0.49</a:t>
              </a:r>
            </a:p>
          </p:txBody>
        </p:sp>
        <p:sp>
          <p:nvSpPr>
            <p:cNvPr id="170" name="tx170"/>
            <p:cNvSpPr/>
            <p:nvPr/>
          </p:nvSpPr>
          <p:spPr>
            <a:xfrm>
              <a:off x="269388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0.62</a:t>
              </a:r>
            </a:p>
          </p:txBody>
        </p:sp>
        <p:sp>
          <p:nvSpPr>
            <p:cNvPr id="171" name="tx171"/>
            <p:cNvSpPr/>
            <p:nvPr/>
          </p:nvSpPr>
          <p:spPr>
            <a:xfrm>
              <a:off x="5961490"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0.73</a:t>
              </a:r>
            </a:p>
          </p:txBody>
        </p:sp>
        <p:sp>
          <p:nvSpPr>
            <p:cNvPr id="172" name="tx172"/>
            <p:cNvSpPr/>
            <p:nvPr/>
          </p:nvSpPr>
          <p:spPr>
            <a:xfrm>
              <a:off x="2571472"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0.57</a:t>
              </a:r>
            </a:p>
          </p:txBody>
        </p:sp>
        <p:sp>
          <p:nvSpPr>
            <p:cNvPr id="173" name="tx173"/>
            <p:cNvSpPr/>
            <p:nvPr/>
          </p:nvSpPr>
          <p:spPr>
            <a:xfrm>
              <a:off x="585883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0.79</a:t>
              </a:r>
            </a:p>
          </p:txBody>
        </p:sp>
        <p:sp>
          <p:nvSpPr>
            <p:cNvPr id="174" name="tx17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545247"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5968914"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1" name="tx18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(42%) was lower than in 2019 (60%).
The number of children vaccinated with DTP3 decreased 22% compared to in 2019.
The number of surviving infants increased approximately 11% compared to in 2019.
In 2024, 200,000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48034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42767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37500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95401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90134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422266" y="3766417"/>
              <a:ext cx="245185" cy="240267"/>
            </a:xfrm>
            <a:prstGeom prst="rect">
              <a:avLst/>
            </a:prstGeom>
            <a:solidFill>
              <a:srgbClr val="E2231A">
                <a:alpha val="100000"/>
              </a:srgbClr>
            </a:solidFill>
          </p:spPr>
          <p:txBody>
            <a:bodyPr/>
            <a:lstStyle/>
            <a:p/>
          </p:txBody>
        </p:sp>
        <p:sp>
          <p:nvSpPr>
            <p:cNvPr id="22" name="rc22"/>
            <p:cNvSpPr/>
            <p:nvPr/>
          </p:nvSpPr>
          <p:spPr>
            <a:xfrm>
              <a:off x="1694694" y="3779125"/>
              <a:ext cx="245185" cy="227560"/>
            </a:xfrm>
            <a:prstGeom prst="rect">
              <a:avLst/>
            </a:prstGeom>
            <a:solidFill>
              <a:srgbClr val="E2231A">
                <a:alpha val="100000"/>
              </a:srgbClr>
            </a:solidFill>
          </p:spPr>
          <p:txBody>
            <a:bodyPr/>
            <a:lstStyle/>
            <a:p/>
          </p:txBody>
        </p:sp>
        <p:sp>
          <p:nvSpPr>
            <p:cNvPr id="23" name="rc23"/>
            <p:cNvSpPr/>
            <p:nvPr/>
          </p:nvSpPr>
          <p:spPr>
            <a:xfrm>
              <a:off x="1967123" y="3692617"/>
              <a:ext cx="245185" cy="314067"/>
            </a:xfrm>
            <a:prstGeom prst="rect">
              <a:avLst/>
            </a:prstGeom>
            <a:solidFill>
              <a:srgbClr val="E2231A">
                <a:alpha val="100000"/>
              </a:srgbClr>
            </a:solidFill>
          </p:spPr>
          <p:txBody>
            <a:bodyPr/>
            <a:lstStyle/>
            <a:p/>
          </p:txBody>
        </p:sp>
        <p:sp>
          <p:nvSpPr>
            <p:cNvPr id="24" name="rc24"/>
            <p:cNvSpPr/>
            <p:nvPr/>
          </p:nvSpPr>
          <p:spPr>
            <a:xfrm>
              <a:off x="2239552" y="3701357"/>
              <a:ext cx="245185" cy="305328"/>
            </a:xfrm>
            <a:prstGeom prst="rect">
              <a:avLst/>
            </a:prstGeom>
            <a:solidFill>
              <a:srgbClr val="E2231A">
                <a:alpha val="100000"/>
              </a:srgbClr>
            </a:solidFill>
          </p:spPr>
          <p:txBody>
            <a:bodyPr/>
            <a:lstStyle/>
            <a:p/>
          </p:txBody>
        </p:sp>
        <p:sp>
          <p:nvSpPr>
            <p:cNvPr id="25" name="rc25"/>
            <p:cNvSpPr/>
            <p:nvPr/>
          </p:nvSpPr>
          <p:spPr>
            <a:xfrm>
              <a:off x="2511980" y="3781880"/>
              <a:ext cx="245185" cy="224805"/>
            </a:xfrm>
            <a:prstGeom prst="rect">
              <a:avLst/>
            </a:prstGeom>
            <a:solidFill>
              <a:srgbClr val="E2231A">
                <a:alpha val="100000"/>
              </a:srgbClr>
            </a:solidFill>
          </p:spPr>
          <p:txBody>
            <a:bodyPr/>
            <a:lstStyle/>
            <a:p/>
          </p:txBody>
        </p:sp>
        <p:sp>
          <p:nvSpPr>
            <p:cNvPr id="26" name="rc26"/>
            <p:cNvSpPr/>
            <p:nvPr/>
          </p:nvSpPr>
          <p:spPr>
            <a:xfrm>
              <a:off x="2784409" y="3768737"/>
              <a:ext cx="245185" cy="237947"/>
            </a:xfrm>
            <a:prstGeom prst="rect">
              <a:avLst/>
            </a:prstGeom>
            <a:solidFill>
              <a:srgbClr val="E2231A">
                <a:alpha val="100000"/>
              </a:srgbClr>
            </a:solidFill>
          </p:spPr>
          <p:txBody>
            <a:bodyPr/>
            <a:lstStyle/>
            <a:p/>
          </p:txBody>
        </p:sp>
        <p:sp>
          <p:nvSpPr>
            <p:cNvPr id="27" name="rc27"/>
            <p:cNvSpPr/>
            <p:nvPr/>
          </p:nvSpPr>
          <p:spPr>
            <a:xfrm>
              <a:off x="3056838" y="3689492"/>
              <a:ext cx="245185" cy="317192"/>
            </a:xfrm>
            <a:prstGeom prst="rect">
              <a:avLst/>
            </a:prstGeom>
            <a:solidFill>
              <a:srgbClr val="E2231A">
                <a:alpha val="100000"/>
              </a:srgbClr>
            </a:solidFill>
          </p:spPr>
          <p:txBody>
            <a:bodyPr/>
            <a:lstStyle/>
            <a:p/>
          </p:txBody>
        </p:sp>
        <p:sp>
          <p:nvSpPr>
            <p:cNvPr id="28" name="rc28"/>
            <p:cNvSpPr/>
            <p:nvPr/>
          </p:nvSpPr>
          <p:spPr>
            <a:xfrm>
              <a:off x="3329266" y="3739243"/>
              <a:ext cx="245185" cy="267441"/>
            </a:xfrm>
            <a:prstGeom prst="rect">
              <a:avLst/>
            </a:prstGeom>
            <a:solidFill>
              <a:srgbClr val="E2231A">
                <a:alpha val="100000"/>
              </a:srgbClr>
            </a:solidFill>
          </p:spPr>
          <p:txBody>
            <a:bodyPr/>
            <a:lstStyle/>
            <a:p/>
          </p:txBody>
        </p:sp>
        <p:sp>
          <p:nvSpPr>
            <p:cNvPr id="29" name="rc29"/>
            <p:cNvSpPr/>
            <p:nvPr/>
          </p:nvSpPr>
          <p:spPr>
            <a:xfrm>
              <a:off x="3601695" y="3715875"/>
              <a:ext cx="245185" cy="290809"/>
            </a:xfrm>
            <a:prstGeom prst="rect">
              <a:avLst/>
            </a:prstGeom>
            <a:solidFill>
              <a:srgbClr val="E2231A">
                <a:alpha val="100000"/>
              </a:srgbClr>
            </a:solidFill>
          </p:spPr>
          <p:txBody>
            <a:bodyPr/>
            <a:lstStyle/>
            <a:p/>
          </p:txBody>
        </p:sp>
        <p:sp>
          <p:nvSpPr>
            <p:cNvPr id="30" name="rc30"/>
            <p:cNvSpPr/>
            <p:nvPr/>
          </p:nvSpPr>
          <p:spPr>
            <a:xfrm>
              <a:off x="3874124" y="3670555"/>
              <a:ext cx="245185" cy="336129"/>
            </a:xfrm>
            <a:prstGeom prst="rect">
              <a:avLst/>
            </a:prstGeom>
            <a:solidFill>
              <a:srgbClr val="E2231A">
                <a:alpha val="100000"/>
              </a:srgbClr>
            </a:solidFill>
          </p:spPr>
          <p:txBody>
            <a:bodyPr/>
            <a:lstStyle/>
            <a:p/>
          </p:txBody>
        </p:sp>
        <p:sp>
          <p:nvSpPr>
            <p:cNvPr id="31" name="rc31"/>
            <p:cNvSpPr/>
            <p:nvPr/>
          </p:nvSpPr>
          <p:spPr>
            <a:xfrm>
              <a:off x="4146552" y="3697477"/>
              <a:ext cx="245185" cy="309207"/>
            </a:xfrm>
            <a:prstGeom prst="rect">
              <a:avLst/>
            </a:prstGeom>
            <a:solidFill>
              <a:srgbClr val="E2231A">
                <a:alpha val="100000"/>
              </a:srgbClr>
            </a:solidFill>
          </p:spPr>
          <p:txBody>
            <a:bodyPr/>
            <a:lstStyle/>
            <a:p/>
          </p:txBody>
        </p:sp>
        <p:sp>
          <p:nvSpPr>
            <p:cNvPr id="32" name="rc32"/>
            <p:cNvSpPr/>
            <p:nvPr/>
          </p:nvSpPr>
          <p:spPr>
            <a:xfrm>
              <a:off x="4418981" y="3676217"/>
              <a:ext cx="245185" cy="330468"/>
            </a:xfrm>
            <a:prstGeom prst="rect">
              <a:avLst/>
            </a:prstGeom>
            <a:solidFill>
              <a:srgbClr val="E2231A">
                <a:alpha val="100000"/>
              </a:srgbClr>
            </a:solidFill>
          </p:spPr>
          <p:txBody>
            <a:bodyPr/>
            <a:lstStyle/>
            <a:p/>
          </p:txBody>
        </p:sp>
        <p:sp>
          <p:nvSpPr>
            <p:cNvPr id="33" name="rc33"/>
            <p:cNvSpPr/>
            <p:nvPr/>
          </p:nvSpPr>
          <p:spPr>
            <a:xfrm>
              <a:off x="4691410" y="3630703"/>
              <a:ext cx="245185" cy="375981"/>
            </a:xfrm>
            <a:prstGeom prst="rect">
              <a:avLst/>
            </a:prstGeom>
            <a:solidFill>
              <a:srgbClr val="E2231A">
                <a:alpha val="100000"/>
              </a:srgbClr>
            </a:solidFill>
          </p:spPr>
          <p:txBody>
            <a:bodyPr/>
            <a:lstStyle/>
            <a:p/>
          </p:txBody>
        </p:sp>
        <p:sp>
          <p:nvSpPr>
            <p:cNvPr id="34" name="rc34"/>
            <p:cNvSpPr/>
            <p:nvPr/>
          </p:nvSpPr>
          <p:spPr>
            <a:xfrm>
              <a:off x="4963838" y="3668085"/>
              <a:ext cx="245185" cy="338599"/>
            </a:xfrm>
            <a:prstGeom prst="rect">
              <a:avLst/>
            </a:prstGeom>
            <a:solidFill>
              <a:srgbClr val="E2231A">
                <a:alpha val="100000"/>
              </a:srgbClr>
            </a:solidFill>
          </p:spPr>
          <p:txBody>
            <a:bodyPr/>
            <a:lstStyle/>
            <a:p/>
          </p:txBody>
        </p:sp>
        <p:sp>
          <p:nvSpPr>
            <p:cNvPr id="35" name="rc35"/>
            <p:cNvSpPr/>
            <p:nvPr/>
          </p:nvSpPr>
          <p:spPr>
            <a:xfrm>
              <a:off x="5236267" y="3610778"/>
              <a:ext cx="245185" cy="395906"/>
            </a:xfrm>
            <a:prstGeom prst="rect">
              <a:avLst/>
            </a:prstGeom>
            <a:solidFill>
              <a:srgbClr val="E2231A">
                <a:alpha val="100000"/>
              </a:srgbClr>
            </a:solidFill>
          </p:spPr>
          <p:txBody>
            <a:bodyPr/>
            <a:lstStyle/>
            <a:p/>
          </p:txBody>
        </p:sp>
        <p:sp>
          <p:nvSpPr>
            <p:cNvPr id="36" name="rc36"/>
            <p:cNvSpPr/>
            <p:nvPr/>
          </p:nvSpPr>
          <p:spPr>
            <a:xfrm>
              <a:off x="5508696" y="3561980"/>
              <a:ext cx="245185" cy="444705"/>
            </a:xfrm>
            <a:prstGeom prst="rect">
              <a:avLst/>
            </a:prstGeom>
            <a:solidFill>
              <a:srgbClr val="E2231A">
                <a:alpha val="100000"/>
              </a:srgbClr>
            </a:solidFill>
          </p:spPr>
          <p:txBody>
            <a:bodyPr/>
            <a:lstStyle/>
            <a:p/>
          </p:txBody>
        </p:sp>
        <p:sp>
          <p:nvSpPr>
            <p:cNvPr id="37" name="rc37"/>
            <p:cNvSpPr/>
            <p:nvPr/>
          </p:nvSpPr>
          <p:spPr>
            <a:xfrm>
              <a:off x="5781125" y="3558662"/>
              <a:ext cx="245185" cy="448023"/>
            </a:xfrm>
            <a:prstGeom prst="rect">
              <a:avLst/>
            </a:prstGeom>
            <a:solidFill>
              <a:srgbClr val="E2231A">
                <a:alpha val="100000"/>
              </a:srgbClr>
            </a:solidFill>
          </p:spPr>
          <p:txBody>
            <a:bodyPr/>
            <a:lstStyle/>
            <a:p/>
          </p:txBody>
        </p:sp>
        <p:sp>
          <p:nvSpPr>
            <p:cNvPr id="38" name="rc38"/>
            <p:cNvSpPr/>
            <p:nvPr/>
          </p:nvSpPr>
          <p:spPr>
            <a:xfrm>
              <a:off x="6053553" y="3471245"/>
              <a:ext cx="245185" cy="535439"/>
            </a:xfrm>
            <a:prstGeom prst="rect">
              <a:avLst/>
            </a:prstGeom>
            <a:solidFill>
              <a:srgbClr val="E2231A">
                <a:alpha val="100000"/>
              </a:srgbClr>
            </a:solidFill>
          </p:spPr>
          <p:txBody>
            <a:bodyPr/>
            <a:lstStyle/>
            <a:p/>
          </p:txBody>
        </p:sp>
        <p:sp>
          <p:nvSpPr>
            <p:cNvPr id="39" name="rc39"/>
            <p:cNvSpPr/>
            <p:nvPr/>
          </p:nvSpPr>
          <p:spPr>
            <a:xfrm>
              <a:off x="6325982" y="3417784"/>
              <a:ext cx="245185" cy="588900"/>
            </a:xfrm>
            <a:prstGeom prst="rect">
              <a:avLst/>
            </a:prstGeom>
            <a:solidFill>
              <a:srgbClr val="E2231A">
                <a:alpha val="100000"/>
              </a:srgbClr>
            </a:solidFill>
          </p:spPr>
          <p:txBody>
            <a:bodyPr/>
            <a:lstStyle/>
            <a:p/>
          </p:txBody>
        </p:sp>
        <p:sp>
          <p:nvSpPr>
            <p:cNvPr id="40" name="rc40"/>
            <p:cNvSpPr/>
            <p:nvPr/>
          </p:nvSpPr>
          <p:spPr>
            <a:xfrm>
              <a:off x="6598411" y="3414274"/>
              <a:ext cx="245185" cy="592410"/>
            </a:xfrm>
            <a:prstGeom prst="rect">
              <a:avLst/>
            </a:prstGeom>
            <a:solidFill>
              <a:srgbClr val="E2231A">
                <a:alpha val="100000"/>
              </a:srgbClr>
            </a:solidFill>
          </p:spPr>
          <p:txBody>
            <a:bodyPr/>
            <a:lstStyle/>
            <a:p/>
          </p:txBody>
        </p:sp>
        <p:sp>
          <p:nvSpPr>
            <p:cNvPr id="41" name="rc41"/>
            <p:cNvSpPr/>
            <p:nvPr/>
          </p:nvSpPr>
          <p:spPr>
            <a:xfrm>
              <a:off x="6870839" y="3384013"/>
              <a:ext cx="245185" cy="622671"/>
            </a:xfrm>
            <a:prstGeom prst="rect">
              <a:avLst/>
            </a:prstGeom>
            <a:solidFill>
              <a:srgbClr val="E2231A">
                <a:alpha val="100000"/>
              </a:srgbClr>
            </a:solidFill>
          </p:spPr>
          <p:txBody>
            <a:bodyPr/>
            <a:lstStyle/>
            <a:p/>
          </p:txBody>
        </p:sp>
        <p:sp>
          <p:nvSpPr>
            <p:cNvPr id="42" name="rc42"/>
            <p:cNvSpPr/>
            <p:nvPr/>
          </p:nvSpPr>
          <p:spPr>
            <a:xfrm>
              <a:off x="7143268" y="3343335"/>
              <a:ext cx="245185" cy="663350"/>
            </a:xfrm>
            <a:prstGeom prst="rect">
              <a:avLst/>
            </a:prstGeom>
            <a:solidFill>
              <a:srgbClr val="E2231A">
                <a:alpha val="100000"/>
              </a:srgbClr>
            </a:solidFill>
          </p:spPr>
          <p:txBody>
            <a:bodyPr/>
            <a:lstStyle/>
            <a:p/>
          </p:txBody>
        </p:sp>
        <p:sp>
          <p:nvSpPr>
            <p:cNvPr id="43" name="rc43"/>
            <p:cNvSpPr/>
            <p:nvPr/>
          </p:nvSpPr>
          <p:spPr>
            <a:xfrm>
              <a:off x="7415697" y="3356214"/>
              <a:ext cx="245185" cy="650470"/>
            </a:xfrm>
            <a:prstGeom prst="rect">
              <a:avLst/>
            </a:prstGeom>
            <a:solidFill>
              <a:srgbClr val="E2231A">
                <a:alpha val="100000"/>
              </a:srgbClr>
            </a:solidFill>
          </p:spPr>
          <p:txBody>
            <a:bodyPr/>
            <a:lstStyle/>
            <a:p/>
          </p:txBody>
        </p:sp>
        <p:sp>
          <p:nvSpPr>
            <p:cNvPr id="44" name="rc44"/>
            <p:cNvSpPr/>
            <p:nvPr/>
          </p:nvSpPr>
          <p:spPr>
            <a:xfrm>
              <a:off x="7688125" y="3226114"/>
              <a:ext cx="245185" cy="780571"/>
            </a:xfrm>
            <a:prstGeom prst="rect">
              <a:avLst/>
            </a:prstGeom>
            <a:solidFill>
              <a:srgbClr val="E2231A">
                <a:alpha val="100000"/>
              </a:srgbClr>
            </a:solidFill>
          </p:spPr>
          <p:txBody>
            <a:bodyPr/>
            <a:lstStyle/>
            <a:p/>
          </p:txBody>
        </p:sp>
        <p:sp>
          <p:nvSpPr>
            <p:cNvPr id="45" name="rc45"/>
            <p:cNvSpPr/>
            <p:nvPr/>
          </p:nvSpPr>
          <p:spPr>
            <a:xfrm>
              <a:off x="7960554" y="3164283"/>
              <a:ext cx="245185" cy="842401"/>
            </a:xfrm>
            <a:prstGeom prst="rect">
              <a:avLst/>
            </a:prstGeom>
            <a:solidFill>
              <a:srgbClr val="E2231A">
                <a:alpha val="100000"/>
              </a:srgbClr>
            </a:solidFill>
          </p:spPr>
          <p:txBody>
            <a:bodyPr/>
            <a:lstStyle/>
            <a:p/>
          </p:txBody>
        </p:sp>
        <p:sp>
          <p:nvSpPr>
            <p:cNvPr id="46" name="rc46"/>
            <p:cNvSpPr/>
            <p:nvPr/>
          </p:nvSpPr>
          <p:spPr>
            <a:xfrm>
              <a:off x="2784409" y="3362751"/>
              <a:ext cx="245185" cy="405985"/>
            </a:xfrm>
            <a:prstGeom prst="rect">
              <a:avLst/>
            </a:prstGeom>
            <a:solidFill>
              <a:srgbClr val="B3B3B3">
                <a:alpha val="100000"/>
              </a:srgbClr>
            </a:solidFill>
          </p:spPr>
          <p:txBody>
            <a:bodyPr/>
            <a:lstStyle/>
            <a:p/>
          </p:txBody>
        </p:sp>
        <p:sp>
          <p:nvSpPr>
            <p:cNvPr id="47" name="rc47"/>
            <p:cNvSpPr/>
            <p:nvPr/>
          </p:nvSpPr>
          <p:spPr>
            <a:xfrm>
              <a:off x="3056838" y="3387842"/>
              <a:ext cx="245185" cy="301650"/>
            </a:xfrm>
            <a:prstGeom prst="rect">
              <a:avLst/>
            </a:prstGeom>
            <a:solidFill>
              <a:srgbClr val="B3B3B3">
                <a:alpha val="100000"/>
              </a:srgbClr>
            </a:solidFill>
          </p:spPr>
          <p:txBody>
            <a:bodyPr/>
            <a:lstStyle/>
            <a:p/>
          </p:txBody>
        </p:sp>
        <p:sp>
          <p:nvSpPr>
            <p:cNvPr id="48" name="rc48"/>
            <p:cNvSpPr/>
            <p:nvPr/>
          </p:nvSpPr>
          <p:spPr>
            <a:xfrm>
              <a:off x="3329266" y="3425190"/>
              <a:ext cx="245185" cy="314052"/>
            </a:xfrm>
            <a:prstGeom prst="rect">
              <a:avLst/>
            </a:prstGeom>
            <a:solidFill>
              <a:srgbClr val="B3B3B3">
                <a:alpha val="100000"/>
              </a:srgbClr>
            </a:solidFill>
          </p:spPr>
          <p:txBody>
            <a:bodyPr/>
            <a:lstStyle/>
            <a:p/>
          </p:txBody>
        </p:sp>
        <p:sp>
          <p:nvSpPr>
            <p:cNvPr id="49" name="rc49"/>
            <p:cNvSpPr/>
            <p:nvPr/>
          </p:nvSpPr>
          <p:spPr>
            <a:xfrm>
              <a:off x="3601695" y="3436240"/>
              <a:ext cx="245185" cy="279634"/>
            </a:xfrm>
            <a:prstGeom prst="rect">
              <a:avLst/>
            </a:prstGeom>
            <a:solidFill>
              <a:srgbClr val="B3B3B3">
                <a:alpha val="100000"/>
              </a:srgbClr>
            </a:solidFill>
          </p:spPr>
          <p:txBody>
            <a:bodyPr/>
            <a:lstStyle/>
            <a:p/>
          </p:txBody>
        </p:sp>
        <p:sp>
          <p:nvSpPr>
            <p:cNvPr id="50" name="rc50"/>
            <p:cNvSpPr/>
            <p:nvPr/>
          </p:nvSpPr>
          <p:spPr>
            <a:xfrm>
              <a:off x="3874124" y="3449225"/>
              <a:ext cx="245185" cy="221330"/>
            </a:xfrm>
            <a:prstGeom prst="rect">
              <a:avLst/>
            </a:prstGeom>
            <a:solidFill>
              <a:srgbClr val="B3B3B3">
                <a:alpha val="100000"/>
              </a:srgbClr>
            </a:solidFill>
          </p:spPr>
          <p:txBody>
            <a:bodyPr/>
            <a:lstStyle/>
            <a:p/>
          </p:txBody>
        </p:sp>
        <p:sp>
          <p:nvSpPr>
            <p:cNvPr id="51" name="rc51"/>
            <p:cNvSpPr/>
            <p:nvPr/>
          </p:nvSpPr>
          <p:spPr>
            <a:xfrm>
              <a:off x="4146552" y="3484532"/>
              <a:ext cx="245185" cy="212945"/>
            </a:xfrm>
            <a:prstGeom prst="rect">
              <a:avLst/>
            </a:prstGeom>
            <a:solidFill>
              <a:srgbClr val="B3B3B3">
                <a:alpha val="100000"/>
              </a:srgbClr>
            </a:solidFill>
          </p:spPr>
          <p:txBody>
            <a:bodyPr/>
            <a:lstStyle/>
            <a:p/>
          </p:txBody>
        </p:sp>
        <p:sp>
          <p:nvSpPr>
            <p:cNvPr id="52" name="rc52"/>
            <p:cNvSpPr/>
            <p:nvPr/>
          </p:nvSpPr>
          <p:spPr>
            <a:xfrm>
              <a:off x="4418981" y="3501308"/>
              <a:ext cx="245185" cy="174908"/>
            </a:xfrm>
            <a:prstGeom prst="rect">
              <a:avLst/>
            </a:prstGeom>
            <a:solidFill>
              <a:srgbClr val="B3B3B3">
                <a:alpha val="100000"/>
              </a:srgbClr>
            </a:solidFill>
          </p:spPr>
          <p:txBody>
            <a:bodyPr/>
            <a:lstStyle/>
            <a:p/>
          </p:txBody>
        </p:sp>
        <p:sp>
          <p:nvSpPr>
            <p:cNvPr id="53" name="rc53"/>
            <p:cNvSpPr/>
            <p:nvPr/>
          </p:nvSpPr>
          <p:spPr>
            <a:xfrm>
              <a:off x="4691410" y="3436355"/>
              <a:ext cx="245185" cy="194348"/>
            </a:xfrm>
            <a:prstGeom prst="rect">
              <a:avLst/>
            </a:prstGeom>
            <a:solidFill>
              <a:srgbClr val="B3B3B3">
                <a:alpha val="100000"/>
              </a:srgbClr>
            </a:solidFill>
          </p:spPr>
          <p:txBody>
            <a:bodyPr/>
            <a:lstStyle/>
            <a:p/>
          </p:txBody>
        </p:sp>
        <p:sp>
          <p:nvSpPr>
            <p:cNvPr id="54" name="rc54"/>
            <p:cNvSpPr/>
            <p:nvPr/>
          </p:nvSpPr>
          <p:spPr>
            <a:xfrm>
              <a:off x="4963838" y="3489975"/>
              <a:ext cx="245185" cy="178109"/>
            </a:xfrm>
            <a:prstGeom prst="rect">
              <a:avLst/>
            </a:prstGeom>
            <a:solidFill>
              <a:srgbClr val="B3B3B3">
                <a:alpha val="100000"/>
              </a:srgbClr>
            </a:solidFill>
          </p:spPr>
          <p:txBody>
            <a:bodyPr/>
            <a:lstStyle/>
            <a:p/>
          </p:txBody>
        </p:sp>
        <p:sp>
          <p:nvSpPr>
            <p:cNvPr id="55" name="rc55"/>
            <p:cNvSpPr/>
            <p:nvPr/>
          </p:nvSpPr>
          <p:spPr>
            <a:xfrm>
              <a:off x="5236267" y="3437095"/>
              <a:ext cx="245185" cy="173683"/>
            </a:xfrm>
            <a:prstGeom prst="rect">
              <a:avLst/>
            </a:prstGeom>
            <a:solidFill>
              <a:srgbClr val="B3B3B3">
                <a:alpha val="100000"/>
              </a:srgbClr>
            </a:solidFill>
          </p:spPr>
          <p:txBody>
            <a:bodyPr/>
            <a:lstStyle/>
            <a:p/>
          </p:txBody>
        </p:sp>
        <p:sp>
          <p:nvSpPr>
            <p:cNvPr id="56" name="rc56"/>
            <p:cNvSpPr/>
            <p:nvPr/>
          </p:nvSpPr>
          <p:spPr>
            <a:xfrm>
              <a:off x="5508696" y="3361110"/>
              <a:ext cx="245185" cy="200869"/>
            </a:xfrm>
            <a:prstGeom prst="rect">
              <a:avLst/>
            </a:prstGeom>
            <a:solidFill>
              <a:srgbClr val="B3B3B3">
                <a:alpha val="100000"/>
              </a:srgbClr>
            </a:solidFill>
          </p:spPr>
          <p:txBody>
            <a:bodyPr/>
            <a:lstStyle/>
            <a:p/>
          </p:txBody>
        </p:sp>
        <p:sp>
          <p:nvSpPr>
            <p:cNvPr id="57" name="rc57"/>
            <p:cNvSpPr/>
            <p:nvPr/>
          </p:nvSpPr>
          <p:spPr>
            <a:xfrm>
              <a:off x="5781125" y="3409798"/>
              <a:ext cx="245185" cy="148863"/>
            </a:xfrm>
            <a:prstGeom prst="rect">
              <a:avLst/>
            </a:prstGeom>
            <a:solidFill>
              <a:srgbClr val="B3B3B3">
                <a:alpha val="100000"/>
              </a:srgbClr>
            </a:solidFill>
          </p:spPr>
          <p:txBody>
            <a:bodyPr/>
            <a:lstStyle/>
            <a:p/>
          </p:txBody>
        </p:sp>
        <p:sp>
          <p:nvSpPr>
            <p:cNvPr id="58" name="rc58"/>
            <p:cNvSpPr/>
            <p:nvPr/>
          </p:nvSpPr>
          <p:spPr>
            <a:xfrm>
              <a:off x="6053553" y="3342731"/>
              <a:ext cx="245185" cy="128514"/>
            </a:xfrm>
            <a:prstGeom prst="rect">
              <a:avLst/>
            </a:prstGeom>
            <a:solidFill>
              <a:srgbClr val="B3B3B3">
                <a:alpha val="100000"/>
              </a:srgbClr>
            </a:solidFill>
          </p:spPr>
          <p:txBody>
            <a:bodyPr/>
            <a:lstStyle/>
            <a:p/>
          </p:txBody>
        </p:sp>
        <p:sp>
          <p:nvSpPr>
            <p:cNvPr id="59" name="rc59"/>
            <p:cNvSpPr/>
            <p:nvPr/>
          </p:nvSpPr>
          <p:spPr>
            <a:xfrm>
              <a:off x="6325982" y="3307680"/>
              <a:ext cx="245185" cy="110104"/>
            </a:xfrm>
            <a:prstGeom prst="rect">
              <a:avLst/>
            </a:prstGeom>
            <a:solidFill>
              <a:srgbClr val="B3B3B3">
                <a:alpha val="100000"/>
              </a:srgbClr>
            </a:solidFill>
          </p:spPr>
          <p:txBody>
            <a:bodyPr/>
            <a:lstStyle/>
            <a:p/>
          </p:txBody>
        </p:sp>
        <p:sp>
          <p:nvSpPr>
            <p:cNvPr id="60" name="rc60"/>
            <p:cNvSpPr/>
            <p:nvPr/>
          </p:nvSpPr>
          <p:spPr>
            <a:xfrm>
              <a:off x="6598411" y="3272669"/>
              <a:ext cx="245185" cy="141605"/>
            </a:xfrm>
            <a:prstGeom prst="rect">
              <a:avLst/>
            </a:prstGeom>
            <a:solidFill>
              <a:srgbClr val="B3B3B3">
                <a:alpha val="100000"/>
              </a:srgbClr>
            </a:solidFill>
          </p:spPr>
          <p:txBody>
            <a:bodyPr/>
            <a:lstStyle/>
            <a:p/>
          </p:txBody>
        </p:sp>
        <p:sp>
          <p:nvSpPr>
            <p:cNvPr id="61" name="rc61"/>
            <p:cNvSpPr/>
            <p:nvPr/>
          </p:nvSpPr>
          <p:spPr>
            <a:xfrm>
              <a:off x="6870839" y="3225544"/>
              <a:ext cx="245185" cy="158469"/>
            </a:xfrm>
            <a:prstGeom prst="rect">
              <a:avLst/>
            </a:prstGeom>
            <a:solidFill>
              <a:srgbClr val="B3B3B3">
                <a:alpha val="100000"/>
              </a:srgbClr>
            </a:solidFill>
          </p:spPr>
          <p:txBody>
            <a:bodyPr/>
            <a:lstStyle/>
            <a:p/>
          </p:txBody>
        </p:sp>
        <p:sp>
          <p:nvSpPr>
            <p:cNvPr id="62" name="rc62"/>
            <p:cNvSpPr/>
            <p:nvPr/>
          </p:nvSpPr>
          <p:spPr>
            <a:xfrm>
              <a:off x="7143268" y="3265847"/>
              <a:ext cx="245185" cy="77488"/>
            </a:xfrm>
            <a:prstGeom prst="rect">
              <a:avLst/>
            </a:prstGeom>
            <a:solidFill>
              <a:srgbClr val="B3B3B3">
                <a:alpha val="100000"/>
              </a:srgbClr>
            </a:solidFill>
          </p:spPr>
          <p:txBody>
            <a:bodyPr/>
            <a:lstStyle/>
            <a:p/>
          </p:txBody>
        </p:sp>
        <p:sp>
          <p:nvSpPr>
            <p:cNvPr id="63" name="rc63"/>
            <p:cNvSpPr/>
            <p:nvPr/>
          </p:nvSpPr>
          <p:spPr>
            <a:xfrm>
              <a:off x="7415697" y="3257744"/>
              <a:ext cx="245185" cy="98469"/>
            </a:xfrm>
            <a:prstGeom prst="rect">
              <a:avLst/>
            </a:prstGeom>
            <a:solidFill>
              <a:srgbClr val="B3B3B3">
                <a:alpha val="100000"/>
              </a:srgbClr>
            </a:solidFill>
          </p:spPr>
          <p:txBody>
            <a:bodyPr/>
            <a:lstStyle/>
            <a:p/>
          </p:txBody>
        </p:sp>
        <p:sp>
          <p:nvSpPr>
            <p:cNvPr id="64" name="rc64"/>
            <p:cNvSpPr/>
            <p:nvPr/>
          </p:nvSpPr>
          <p:spPr>
            <a:xfrm>
              <a:off x="7688125" y="3198423"/>
              <a:ext cx="245185" cy="27690"/>
            </a:xfrm>
            <a:prstGeom prst="rect">
              <a:avLst/>
            </a:prstGeom>
            <a:solidFill>
              <a:srgbClr val="B3B3B3">
                <a:alpha val="100000"/>
              </a:srgbClr>
            </a:solidFill>
          </p:spPr>
          <p:txBody>
            <a:bodyPr/>
            <a:lstStyle/>
            <a:p/>
          </p:txBody>
        </p:sp>
        <p:sp>
          <p:nvSpPr>
            <p:cNvPr id="65" name="pl65"/>
            <p:cNvSpPr/>
            <p:nvPr/>
          </p:nvSpPr>
          <p:spPr>
            <a:xfrm>
              <a:off x="1544859" y="1928760"/>
              <a:ext cx="6538288" cy="926642"/>
            </a:xfrm>
            <a:custGeom>
              <a:avLst/>
              <a:pathLst>
                <a:path w="6538288" h="926642">
                  <a:moveTo>
                    <a:pt x="0" y="112320"/>
                  </a:moveTo>
                  <a:lnTo>
                    <a:pt x="272428" y="56160"/>
                  </a:lnTo>
                  <a:lnTo>
                    <a:pt x="544857" y="336960"/>
                  </a:lnTo>
                  <a:lnTo>
                    <a:pt x="817286" y="280800"/>
                  </a:lnTo>
                  <a:lnTo>
                    <a:pt x="1089714" y="0"/>
                  </a:lnTo>
                  <a:lnTo>
                    <a:pt x="1362143" y="28080"/>
                  </a:lnTo>
                  <a:lnTo>
                    <a:pt x="1634572" y="252720"/>
                  </a:lnTo>
                  <a:lnTo>
                    <a:pt x="1907000" y="84240"/>
                  </a:lnTo>
                  <a:lnTo>
                    <a:pt x="2179429" y="140400"/>
                  </a:lnTo>
                  <a:lnTo>
                    <a:pt x="2451858" y="252720"/>
                  </a:lnTo>
                  <a:lnTo>
                    <a:pt x="2724286" y="168480"/>
                  </a:lnTo>
                  <a:lnTo>
                    <a:pt x="2996715" y="224640"/>
                  </a:lnTo>
                  <a:lnTo>
                    <a:pt x="3269144" y="308880"/>
                  </a:lnTo>
                  <a:lnTo>
                    <a:pt x="3541572" y="168480"/>
                  </a:lnTo>
                  <a:lnTo>
                    <a:pt x="3814001" y="280800"/>
                  </a:lnTo>
                  <a:lnTo>
                    <a:pt x="4086430" y="365040"/>
                  </a:lnTo>
                  <a:lnTo>
                    <a:pt x="4358858" y="336960"/>
                  </a:lnTo>
                  <a:lnTo>
                    <a:pt x="4631287" y="505441"/>
                  </a:lnTo>
                  <a:lnTo>
                    <a:pt x="4903716" y="589681"/>
                  </a:lnTo>
                  <a:lnTo>
                    <a:pt x="5176144" y="561601"/>
                  </a:lnTo>
                  <a:lnTo>
                    <a:pt x="5448573" y="589681"/>
                  </a:lnTo>
                  <a:lnTo>
                    <a:pt x="5721002" y="645841"/>
                  </a:lnTo>
                  <a:lnTo>
                    <a:pt x="5993430" y="589681"/>
                  </a:lnTo>
                  <a:lnTo>
                    <a:pt x="6265859" y="814321"/>
                  </a:lnTo>
                  <a:lnTo>
                    <a:pt x="6538288" y="926642"/>
                  </a:lnTo>
                </a:path>
              </a:pathLst>
            </a:custGeom>
            <a:ln w="27101" cap="flat">
              <a:solidFill>
                <a:srgbClr val="0058AB">
                  <a:alpha val="100000"/>
                </a:srgbClr>
              </a:solidFill>
              <a:prstDash val="solid"/>
              <a:round/>
            </a:ln>
          </p:spPr>
          <p:txBody>
            <a:bodyPr/>
            <a:lstStyle/>
            <a:p/>
          </p:txBody>
        </p:sp>
        <p:sp>
          <p:nvSpPr>
            <p:cNvPr id="66" name="pl66"/>
            <p:cNvSpPr/>
            <p:nvPr/>
          </p:nvSpPr>
          <p:spPr>
            <a:xfrm>
              <a:off x="2907002" y="2715002"/>
              <a:ext cx="5176144" cy="702001"/>
            </a:xfrm>
            <a:custGeom>
              <a:avLst/>
              <a:pathLst>
                <a:path w="5176144" h="702001">
                  <a:moveTo>
                    <a:pt x="0" y="702001"/>
                  </a:moveTo>
                  <a:lnTo>
                    <a:pt x="272428" y="561601"/>
                  </a:lnTo>
                  <a:lnTo>
                    <a:pt x="544857" y="393120"/>
                  </a:lnTo>
                  <a:lnTo>
                    <a:pt x="817286" y="308880"/>
                  </a:lnTo>
                  <a:lnTo>
                    <a:pt x="1089714" y="224640"/>
                  </a:lnTo>
                  <a:lnTo>
                    <a:pt x="1362143" y="84240"/>
                  </a:lnTo>
                  <a:lnTo>
                    <a:pt x="1634572" y="0"/>
                  </a:lnTo>
                  <a:lnTo>
                    <a:pt x="1907000" y="168480"/>
                  </a:lnTo>
                  <a:lnTo>
                    <a:pt x="2179429" y="0"/>
                  </a:lnTo>
                  <a:lnTo>
                    <a:pt x="2451858" y="112320"/>
                  </a:lnTo>
                  <a:lnTo>
                    <a:pt x="2724286" y="252720"/>
                  </a:lnTo>
                  <a:lnTo>
                    <a:pt x="2996715" y="56160"/>
                  </a:lnTo>
                  <a:lnTo>
                    <a:pt x="3269144" y="168480"/>
                  </a:lnTo>
                  <a:lnTo>
                    <a:pt x="3541572" y="196560"/>
                  </a:lnTo>
                  <a:lnTo>
                    <a:pt x="3814001" y="224640"/>
                  </a:lnTo>
                  <a:lnTo>
                    <a:pt x="4086430" y="280800"/>
                  </a:lnTo>
                  <a:lnTo>
                    <a:pt x="4358858" y="140400"/>
                  </a:lnTo>
                  <a:lnTo>
                    <a:pt x="4631287" y="112320"/>
                  </a:lnTo>
                  <a:lnTo>
                    <a:pt x="4903716" y="196560"/>
                  </a:lnTo>
                  <a:lnTo>
                    <a:pt x="5176144" y="168480"/>
                  </a:lnTo>
                </a:path>
              </a:pathLst>
            </a:custGeom>
            <a:ln w="27101" cap="flat">
              <a:solidFill>
                <a:srgbClr val="333333">
                  <a:alpha val="100000"/>
                </a:srgbClr>
              </a:solidFill>
              <a:prstDash val="solid"/>
              <a:round/>
            </a:ln>
          </p:spPr>
          <p:txBody>
            <a:bodyPr/>
            <a:lstStyle/>
            <a:p/>
          </p:txBody>
        </p:sp>
        <p:sp>
          <p:nvSpPr>
            <p:cNvPr id="67" name="tx67"/>
            <p:cNvSpPr/>
            <p:nvPr/>
          </p:nvSpPr>
          <p:spPr>
            <a:xfrm>
              <a:off x="6650665" y="230775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54</a:t>
              </a:r>
            </a:p>
          </p:txBody>
        </p:sp>
        <p:sp>
          <p:nvSpPr>
            <p:cNvPr id="68" name="tx68"/>
            <p:cNvSpPr/>
            <p:nvPr/>
          </p:nvSpPr>
          <p:spPr>
            <a:xfrm>
              <a:off x="6923094" y="2335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53</a:t>
              </a:r>
            </a:p>
          </p:txBody>
        </p:sp>
        <p:sp>
          <p:nvSpPr>
            <p:cNvPr id="69" name="tx69"/>
            <p:cNvSpPr/>
            <p:nvPr/>
          </p:nvSpPr>
          <p:spPr>
            <a:xfrm>
              <a:off x="7195523"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70" name="tx70"/>
            <p:cNvSpPr/>
            <p:nvPr/>
          </p:nvSpPr>
          <p:spPr>
            <a:xfrm>
              <a:off x="7467952" y="2335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53</a:t>
              </a:r>
            </a:p>
          </p:txBody>
        </p:sp>
        <p:sp>
          <p:nvSpPr>
            <p:cNvPr id="71" name="tx71"/>
            <p:cNvSpPr/>
            <p:nvPr/>
          </p:nvSpPr>
          <p:spPr>
            <a:xfrm>
              <a:off x="7740380" y="2560475"/>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45</a:t>
              </a:r>
            </a:p>
          </p:txBody>
        </p:sp>
        <p:sp>
          <p:nvSpPr>
            <p:cNvPr id="72" name="tx72"/>
            <p:cNvSpPr/>
            <p:nvPr/>
          </p:nvSpPr>
          <p:spPr>
            <a:xfrm>
              <a:off x="8012809" y="267396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41</a:t>
              </a:r>
            </a:p>
          </p:txBody>
        </p:sp>
        <p:sp>
          <p:nvSpPr>
            <p:cNvPr id="73" name="tx73"/>
            <p:cNvSpPr/>
            <p:nvPr/>
          </p:nvSpPr>
          <p:spPr>
            <a:xfrm>
              <a:off x="6650665" y="30010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38</a:t>
              </a:r>
            </a:p>
          </p:txBody>
        </p:sp>
        <p:sp>
          <p:nvSpPr>
            <p:cNvPr id="74" name="tx74"/>
            <p:cNvSpPr/>
            <p:nvPr/>
          </p:nvSpPr>
          <p:spPr>
            <a:xfrm>
              <a:off x="6923094" y="305719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36</a:t>
              </a:r>
            </a:p>
          </p:txBody>
        </p:sp>
        <p:sp>
          <p:nvSpPr>
            <p:cNvPr id="75" name="tx75"/>
            <p:cNvSpPr/>
            <p:nvPr/>
          </p:nvSpPr>
          <p:spPr>
            <a:xfrm>
              <a:off x="7195523" y="29184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41</a:t>
              </a:r>
            </a:p>
          </p:txBody>
        </p:sp>
        <p:sp>
          <p:nvSpPr>
            <p:cNvPr id="76" name="tx76"/>
            <p:cNvSpPr/>
            <p:nvPr/>
          </p:nvSpPr>
          <p:spPr>
            <a:xfrm>
              <a:off x="7467952" y="28903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42</a:t>
              </a:r>
            </a:p>
          </p:txBody>
        </p:sp>
        <p:sp>
          <p:nvSpPr>
            <p:cNvPr id="77" name="tx77"/>
            <p:cNvSpPr/>
            <p:nvPr/>
          </p:nvSpPr>
          <p:spPr>
            <a:xfrm>
              <a:off x="7740380" y="297295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39</a:t>
              </a:r>
            </a:p>
          </p:txBody>
        </p:sp>
        <p:sp>
          <p:nvSpPr>
            <p:cNvPr id="78" name="tx78"/>
            <p:cNvSpPr/>
            <p:nvPr/>
          </p:nvSpPr>
          <p:spPr>
            <a:xfrm>
              <a:off x="8012809" y="29449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40</a:t>
              </a:r>
            </a:p>
          </p:txBody>
        </p:sp>
        <p:sp>
          <p:nvSpPr>
            <p:cNvPr id="79" name="tx79"/>
            <p:cNvSpPr/>
            <p:nvPr/>
          </p:nvSpPr>
          <p:spPr>
            <a:xfrm>
              <a:off x="1454424" y="38461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80" name="tx80"/>
            <p:cNvSpPr/>
            <p:nvPr/>
          </p:nvSpPr>
          <p:spPr>
            <a:xfrm>
              <a:off x="2816567" y="38472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81" name="tx81"/>
            <p:cNvSpPr/>
            <p:nvPr/>
          </p:nvSpPr>
          <p:spPr>
            <a:xfrm>
              <a:off x="4178711" y="38116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a:t>
              </a:r>
            </a:p>
          </p:txBody>
        </p:sp>
        <p:sp>
          <p:nvSpPr>
            <p:cNvPr id="82" name="tx82"/>
            <p:cNvSpPr/>
            <p:nvPr/>
          </p:nvSpPr>
          <p:spPr>
            <a:xfrm>
              <a:off x="5540854" y="374521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422</a:t>
              </a:r>
            </a:p>
          </p:txBody>
        </p:sp>
        <p:sp>
          <p:nvSpPr>
            <p:cNvPr id="83" name="tx83"/>
            <p:cNvSpPr/>
            <p:nvPr/>
          </p:nvSpPr>
          <p:spPr>
            <a:xfrm>
              <a:off x="6630569" y="36699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563</a:t>
              </a:r>
            </a:p>
          </p:txBody>
        </p:sp>
        <p:sp>
          <p:nvSpPr>
            <p:cNvPr id="84" name="tx84"/>
            <p:cNvSpPr/>
            <p:nvPr/>
          </p:nvSpPr>
          <p:spPr>
            <a:xfrm>
              <a:off x="6902998" y="36549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a:t>
              </a:r>
            </a:p>
          </p:txBody>
        </p:sp>
        <p:sp>
          <p:nvSpPr>
            <p:cNvPr id="85" name="tx85"/>
            <p:cNvSpPr/>
            <p:nvPr/>
          </p:nvSpPr>
          <p:spPr>
            <a:xfrm>
              <a:off x="7175426" y="36345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630</a:t>
              </a:r>
            </a:p>
          </p:txBody>
        </p:sp>
        <p:sp>
          <p:nvSpPr>
            <p:cNvPr id="86" name="tx86"/>
            <p:cNvSpPr/>
            <p:nvPr/>
          </p:nvSpPr>
          <p:spPr>
            <a:xfrm>
              <a:off x="7447855" y="36410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a:t>
              </a:r>
            </a:p>
          </p:txBody>
        </p:sp>
        <p:sp>
          <p:nvSpPr>
            <p:cNvPr id="87" name="tx87"/>
            <p:cNvSpPr/>
            <p:nvPr/>
          </p:nvSpPr>
          <p:spPr>
            <a:xfrm>
              <a:off x="7720284" y="357728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742</a:t>
              </a:r>
            </a:p>
          </p:txBody>
        </p:sp>
        <p:sp>
          <p:nvSpPr>
            <p:cNvPr id="88" name="tx88"/>
            <p:cNvSpPr/>
            <p:nvPr/>
          </p:nvSpPr>
          <p:spPr>
            <a:xfrm>
              <a:off x="7992712" y="35450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800</a:t>
              </a:r>
            </a:p>
          </p:txBody>
        </p:sp>
        <p:sp>
          <p:nvSpPr>
            <p:cNvPr id="89" name="tx89"/>
            <p:cNvSpPr/>
            <p:nvPr/>
          </p:nvSpPr>
          <p:spPr>
            <a:xfrm>
              <a:off x="2816567" y="352525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386</a:t>
              </a:r>
            </a:p>
          </p:txBody>
        </p:sp>
        <p:sp>
          <p:nvSpPr>
            <p:cNvPr id="90" name="tx90"/>
            <p:cNvSpPr/>
            <p:nvPr/>
          </p:nvSpPr>
          <p:spPr>
            <a:xfrm>
              <a:off x="4178711" y="35505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202</a:t>
              </a:r>
            </a:p>
          </p:txBody>
        </p:sp>
        <p:sp>
          <p:nvSpPr>
            <p:cNvPr id="91" name="tx91"/>
            <p:cNvSpPr/>
            <p:nvPr/>
          </p:nvSpPr>
          <p:spPr>
            <a:xfrm>
              <a:off x="5540854" y="34211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92" name="tx92"/>
            <p:cNvSpPr/>
            <p:nvPr/>
          </p:nvSpPr>
          <p:spPr>
            <a:xfrm>
              <a:off x="6630569" y="33029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3" name="tx93"/>
            <p:cNvSpPr/>
            <p:nvPr/>
          </p:nvSpPr>
          <p:spPr>
            <a:xfrm>
              <a:off x="6902998" y="32643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a:t>
              </a:r>
            </a:p>
          </p:txBody>
        </p:sp>
        <p:sp>
          <p:nvSpPr>
            <p:cNvPr id="94" name="tx94"/>
            <p:cNvSpPr/>
            <p:nvPr/>
          </p:nvSpPr>
          <p:spPr>
            <a:xfrm>
              <a:off x="7205571" y="32657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5" name="tx95"/>
            <p:cNvSpPr/>
            <p:nvPr/>
          </p:nvSpPr>
          <p:spPr>
            <a:xfrm>
              <a:off x="7478000" y="32665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96" name="tx96"/>
            <p:cNvSpPr/>
            <p:nvPr/>
          </p:nvSpPr>
          <p:spPr>
            <a:xfrm>
              <a:off x="7750428" y="31718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7" name="tx97"/>
            <p:cNvSpPr/>
            <p:nvPr/>
          </p:nvSpPr>
          <p:spPr>
            <a:xfrm>
              <a:off x="2825611" y="325651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612</a:t>
              </a:r>
            </a:p>
          </p:txBody>
        </p:sp>
        <p:sp>
          <p:nvSpPr>
            <p:cNvPr id="98" name="tx98"/>
            <p:cNvSpPr/>
            <p:nvPr/>
          </p:nvSpPr>
          <p:spPr>
            <a:xfrm>
              <a:off x="4187754" y="337829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496</a:t>
              </a:r>
            </a:p>
          </p:txBody>
        </p:sp>
        <p:sp>
          <p:nvSpPr>
            <p:cNvPr id="99" name="tx99"/>
            <p:cNvSpPr/>
            <p:nvPr/>
          </p:nvSpPr>
          <p:spPr>
            <a:xfrm>
              <a:off x="5549898" y="3254828"/>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613</a:t>
              </a:r>
            </a:p>
          </p:txBody>
        </p:sp>
        <p:sp>
          <p:nvSpPr>
            <p:cNvPr id="100" name="tx100"/>
            <p:cNvSpPr/>
            <p:nvPr/>
          </p:nvSpPr>
          <p:spPr>
            <a:xfrm>
              <a:off x="6639612" y="316643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697</a:t>
              </a:r>
            </a:p>
          </p:txBody>
        </p:sp>
        <p:sp>
          <p:nvSpPr>
            <p:cNvPr id="101" name="tx101"/>
            <p:cNvSpPr/>
            <p:nvPr/>
          </p:nvSpPr>
          <p:spPr>
            <a:xfrm>
              <a:off x="6912041" y="3120500"/>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742</a:t>
              </a:r>
            </a:p>
          </p:txBody>
        </p:sp>
        <p:sp>
          <p:nvSpPr>
            <p:cNvPr id="102" name="tx102"/>
            <p:cNvSpPr/>
            <p:nvPr/>
          </p:nvSpPr>
          <p:spPr>
            <a:xfrm>
              <a:off x="7184470" y="315961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704</a:t>
              </a:r>
            </a:p>
          </p:txBody>
        </p:sp>
        <p:sp>
          <p:nvSpPr>
            <p:cNvPr id="103" name="tx103"/>
            <p:cNvSpPr/>
            <p:nvPr/>
          </p:nvSpPr>
          <p:spPr>
            <a:xfrm>
              <a:off x="7456898" y="3152700"/>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712</a:t>
              </a:r>
            </a:p>
          </p:txBody>
        </p:sp>
        <p:sp>
          <p:nvSpPr>
            <p:cNvPr id="104" name="tx104"/>
            <p:cNvSpPr/>
            <p:nvPr/>
          </p:nvSpPr>
          <p:spPr>
            <a:xfrm>
              <a:off x="7729327" y="309218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768</a:t>
              </a:r>
            </a:p>
          </p:txBody>
        </p:sp>
        <p:sp>
          <p:nvSpPr>
            <p:cNvPr id="105" name="tx105"/>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577692" y="290189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7" name="tx107"/>
            <p:cNvSpPr/>
            <p:nvPr/>
          </p:nvSpPr>
          <p:spPr>
            <a:xfrm>
              <a:off x="577692" y="184922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08" name="tx10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pl126"/>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7" name="tx127"/>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744786" y="4909475"/>
              <a:ext cx="201456" cy="201456"/>
            </a:xfrm>
            <a:prstGeom prst="rect">
              <a:avLst/>
            </a:prstGeom>
            <a:solidFill>
              <a:srgbClr val="E2231A">
                <a:alpha val="100000"/>
              </a:srgbClr>
            </a:solidFill>
          </p:spPr>
          <p:txBody>
            <a:bodyPr/>
            <a:lstStyle/>
            <a:p/>
          </p:txBody>
        </p:sp>
        <p:sp>
          <p:nvSpPr>
            <p:cNvPr id="130" name="rc130"/>
            <p:cNvSpPr/>
            <p:nvPr/>
          </p:nvSpPr>
          <p:spPr>
            <a:xfrm>
              <a:off x="5708946" y="4909475"/>
              <a:ext cx="201456" cy="201456"/>
            </a:xfrm>
            <a:prstGeom prst="rect">
              <a:avLst/>
            </a:prstGeom>
            <a:solidFill>
              <a:srgbClr val="B3B3B3">
                <a:alpha val="100000"/>
              </a:srgbClr>
            </a:solidFill>
          </p:spPr>
          <p:txBody>
            <a:bodyPr/>
            <a:lstStyle/>
            <a:p/>
          </p:txBody>
        </p:sp>
        <p:sp>
          <p:nvSpPr>
            <p:cNvPr id="131" name="tx131"/>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1083092" y="661760"/>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2000-2024</a:t>
              </a:r>
            </a:p>
          </p:txBody>
        </p:sp>
        <p:sp>
          <p:nvSpPr>
            <p:cNvPr id="135" name="pl135"/>
            <p:cNvSpPr/>
            <p:nvPr/>
          </p:nvSpPr>
          <p:spPr>
            <a:xfrm>
              <a:off x="22699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39652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6606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3559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0" name="pl140"/>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1" name="pl141"/>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2" name="pl142"/>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1176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8129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650826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82036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422266" y="5774644"/>
              <a:ext cx="4770408" cy="162162"/>
            </a:xfrm>
            <a:prstGeom prst="rect">
              <a:avLst/>
            </a:prstGeom>
            <a:solidFill>
              <a:srgbClr val="E2231A">
                <a:alpha val="100000"/>
              </a:srgbClr>
            </a:solidFill>
          </p:spPr>
          <p:txBody>
            <a:bodyPr/>
            <a:lstStyle/>
            <a:p/>
          </p:txBody>
        </p:sp>
        <p:sp>
          <p:nvSpPr>
            <p:cNvPr id="148" name="rc148"/>
            <p:cNvSpPr/>
            <p:nvPr/>
          </p:nvSpPr>
          <p:spPr>
            <a:xfrm>
              <a:off x="1422266" y="5571941"/>
              <a:ext cx="6285579" cy="162162"/>
            </a:xfrm>
            <a:prstGeom prst="rect">
              <a:avLst/>
            </a:prstGeom>
            <a:solidFill>
              <a:srgbClr val="E2231A">
                <a:alpha val="100000"/>
              </a:srgbClr>
            </a:solidFill>
          </p:spPr>
          <p:txBody>
            <a:bodyPr/>
            <a:lstStyle/>
            <a:p/>
          </p:txBody>
        </p:sp>
        <p:sp>
          <p:nvSpPr>
            <p:cNvPr id="149" name="rc149"/>
            <p:cNvSpPr/>
            <p:nvPr/>
          </p:nvSpPr>
          <p:spPr>
            <a:xfrm>
              <a:off x="1422266" y="5369238"/>
              <a:ext cx="6783474" cy="162162"/>
            </a:xfrm>
            <a:prstGeom prst="rect">
              <a:avLst/>
            </a:prstGeom>
            <a:solidFill>
              <a:srgbClr val="E2231A">
                <a:alpha val="100000"/>
              </a:srgbClr>
            </a:solidFill>
          </p:spPr>
          <p:txBody>
            <a:bodyPr/>
            <a:lstStyle/>
            <a:p/>
          </p:txBody>
        </p:sp>
        <p:sp>
          <p:nvSpPr>
            <p:cNvPr id="150" name="rc150"/>
            <p:cNvSpPr/>
            <p:nvPr/>
          </p:nvSpPr>
          <p:spPr>
            <a:xfrm>
              <a:off x="6192674" y="5774644"/>
              <a:ext cx="1140281" cy="162162"/>
            </a:xfrm>
            <a:prstGeom prst="rect">
              <a:avLst/>
            </a:prstGeom>
            <a:solidFill>
              <a:srgbClr val="B3B3B3">
                <a:alpha val="100000"/>
              </a:srgbClr>
            </a:solidFill>
          </p:spPr>
          <p:txBody>
            <a:bodyPr/>
            <a:lstStyle/>
            <a:p/>
          </p:txBody>
        </p:sp>
        <p:sp>
          <p:nvSpPr>
            <p:cNvPr id="151" name="rc151"/>
            <p:cNvSpPr/>
            <p:nvPr/>
          </p:nvSpPr>
          <p:spPr>
            <a:xfrm>
              <a:off x="7707845" y="5571941"/>
              <a:ext cx="222978" cy="162162"/>
            </a:xfrm>
            <a:prstGeom prst="rect">
              <a:avLst/>
            </a:prstGeom>
            <a:solidFill>
              <a:srgbClr val="B3B3B3">
                <a:alpha val="100000"/>
              </a:srgbClr>
            </a:solidFill>
          </p:spPr>
          <p:txBody>
            <a:bodyPr/>
            <a:lstStyle/>
            <a:p/>
          </p:txBody>
        </p:sp>
        <p:sp>
          <p:nvSpPr>
            <p:cNvPr id="152" name="tx152"/>
            <p:cNvSpPr/>
            <p:nvPr/>
          </p:nvSpPr>
          <p:spPr>
            <a:xfrm>
              <a:off x="7477637"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697.3</a:t>
              </a:r>
            </a:p>
          </p:txBody>
        </p:sp>
        <p:sp>
          <p:nvSpPr>
            <p:cNvPr id="153" name="tx153"/>
            <p:cNvSpPr/>
            <p:nvPr/>
          </p:nvSpPr>
          <p:spPr>
            <a:xfrm>
              <a:off x="807550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767.8</a:t>
              </a:r>
            </a:p>
          </p:txBody>
        </p:sp>
        <p:sp>
          <p:nvSpPr>
            <p:cNvPr id="154" name="tx154"/>
            <p:cNvSpPr/>
            <p:nvPr/>
          </p:nvSpPr>
          <p:spPr>
            <a:xfrm>
              <a:off x="366278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562.8</a:t>
              </a:r>
            </a:p>
          </p:txBody>
        </p:sp>
        <p:sp>
          <p:nvSpPr>
            <p:cNvPr id="155" name="tx155"/>
            <p:cNvSpPr/>
            <p:nvPr/>
          </p:nvSpPr>
          <p:spPr>
            <a:xfrm>
              <a:off x="4420374"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741.5</a:t>
              </a:r>
            </a:p>
          </p:txBody>
        </p:sp>
        <p:sp>
          <p:nvSpPr>
            <p:cNvPr id="156" name="tx156"/>
            <p:cNvSpPr/>
            <p:nvPr/>
          </p:nvSpPr>
          <p:spPr>
            <a:xfrm>
              <a:off x="4669322"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800.3</a:t>
              </a:r>
            </a:p>
          </p:txBody>
        </p:sp>
        <p:sp>
          <p:nvSpPr>
            <p:cNvPr id="157" name="tx157"/>
            <p:cNvSpPr/>
            <p:nvPr/>
          </p:nvSpPr>
          <p:spPr>
            <a:xfrm>
              <a:off x="6618134"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134.5</a:t>
              </a:r>
            </a:p>
          </p:txBody>
        </p:sp>
        <p:sp>
          <p:nvSpPr>
            <p:cNvPr id="158" name="tx158"/>
            <p:cNvSpPr/>
            <p:nvPr/>
          </p:nvSpPr>
          <p:spPr>
            <a:xfrm>
              <a:off x="7706808"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26.3</a:t>
              </a:r>
            </a:p>
          </p:txBody>
        </p:sp>
        <p:sp>
          <p:nvSpPr>
            <p:cNvPr id="159" name="tx159"/>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295446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4" name="tx164"/>
            <p:cNvSpPr/>
            <p:nvPr/>
          </p:nvSpPr>
          <p:spPr>
            <a:xfrm>
              <a:off x="464980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65" name="tx165"/>
            <p:cNvSpPr/>
            <p:nvPr/>
          </p:nvSpPr>
          <p:spPr>
            <a:xfrm>
              <a:off x="634513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66" name="tx166"/>
            <p:cNvSpPr/>
            <p:nvPr/>
          </p:nvSpPr>
          <p:spPr>
            <a:xfrm>
              <a:off x="804047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67" name="tx167"/>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41%. This is lower than in 2019, where coverage was 54%.
800,000 children missed their routine first dose of measles vaccine.
MCV2 is typically administered to children between 18 months and five years old. MCV2 coverage remained relatively constant (within 1%) at 40%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751362"/>
              <a:ext cx="3397293" cy="942818"/>
            </a:xfrm>
            <a:custGeom>
              <a:avLst/>
              <a:pathLst>
                <a:path w="3397293" h="942818">
                  <a:moveTo>
                    <a:pt x="0" y="114281"/>
                  </a:moveTo>
                  <a:lnTo>
                    <a:pt x="141553" y="57140"/>
                  </a:lnTo>
                  <a:lnTo>
                    <a:pt x="283107" y="342843"/>
                  </a:lnTo>
                  <a:lnTo>
                    <a:pt x="424661" y="285702"/>
                  </a:lnTo>
                  <a:lnTo>
                    <a:pt x="566215" y="0"/>
                  </a:lnTo>
                  <a:lnTo>
                    <a:pt x="707769" y="28570"/>
                  </a:lnTo>
                  <a:lnTo>
                    <a:pt x="849323" y="257132"/>
                  </a:lnTo>
                  <a:lnTo>
                    <a:pt x="990877" y="85710"/>
                  </a:lnTo>
                  <a:lnTo>
                    <a:pt x="1132431" y="142851"/>
                  </a:lnTo>
                  <a:lnTo>
                    <a:pt x="1273984" y="257132"/>
                  </a:lnTo>
                  <a:lnTo>
                    <a:pt x="1415538" y="171421"/>
                  </a:lnTo>
                  <a:lnTo>
                    <a:pt x="1557092" y="228562"/>
                  </a:lnTo>
                  <a:lnTo>
                    <a:pt x="1698646" y="314272"/>
                  </a:lnTo>
                  <a:lnTo>
                    <a:pt x="1840200" y="171421"/>
                  </a:lnTo>
                  <a:lnTo>
                    <a:pt x="1981754" y="285702"/>
                  </a:lnTo>
                  <a:lnTo>
                    <a:pt x="2123308" y="371413"/>
                  </a:lnTo>
                  <a:lnTo>
                    <a:pt x="2264862" y="342843"/>
                  </a:lnTo>
                  <a:lnTo>
                    <a:pt x="2406416" y="514264"/>
                  </a:lnTo>
                  <a:lnTo>
                    <a:pt x="2547969" y="599975"/>
                  </a:lnTo>
                  <a:lnTo>
                    <a:pt x="2689523" y="571405"/>
                  </a:lnTo>
                  <a:lnTo>
                    <a:pt x="2831077" y="599975"/>
                  </a:lnTo>
                  <a:lnTo>
                    <a:pt x="2972631" y="657115"/>
                  </a:lnTo>
                  <a:lnTo>
                    <a:pt x="3114185" y="599975"/>
                  </a:lnTo>
                  <a:lnTo>
                    <a:pt x="3255739" y="828537"/>
                  </a:lnTo>
                  <a:lnTo>
                    <a:pt x="3397293" y="942818"/>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751362"/>
              <a:ext cx="3397293" cy="942818"/>
            </a:xfrm>
            <a:custGeom>
              <a:avLst/>
              <a:pathLst>
                <a:path w="3397293" h="942818">
                  <a:moveTo>
                    <a:pt x="0" y="114281"/>
                  </a:moveTo>
                  <a:lnTo>
                    <a:pt x="141553" y="57140"/>
                  </a:lnTo>
                  <a:lnTo>
                    <a:pt x="283107" y="342843"/>
                  </a:lnTo>
                  <a:lnTo>
                    <a:pt x="424661" y="285702"/>
                  </a:lnTo>
                  <a:lnTo>
                    <a:pt x="566215" y="0"/>
                  </a:lnTo>
                  <a:lnTo>
                    <a:pt x="707769" y="28570"/>
                  </a:lnTo>
                  <a:lnTo>
                    <a:pt x="849323" y="257132"/>
                  </a:lnTo>
                  <a:lnTo>
                    <a:pt x="990877" y="85710"/>
                  </a:lnTo>
                  <a:lnTo>
                    <a:pt x="1132431" y="142851"/>
                  </a:lnTo>
                  <a:lnTo>
                    <a:pt x="1273984" y="257132"/>
                  </a:lnTo>
                  <a:lnTo>
                    <a:pt x="1415538" y="171421"/>
                  </a:lnTo>
                  <a:lnTo>
                    <a:pt x="1557092" y="228562"/>
                  </a:lnTo>
                  <a:lnTo>
                    <a:pt x="1698646" y="314272"/>
                  </a:lnTo>
                  <a:lnTo>
                    <a:pt x="1840200" y="171421"/>
                  </a:lnTo>
                  <a:lnTo>
                    <a:pt x="1981754" y="285702"/>
                  </a:lnTo>
                  <a:lnTo>
                    <a:pt x="2123308" y="371413"/>
                  </a:lnTo>
                  <a:lnTo>
                    <a:pt x="2264862" y="342843"/>
                  </a:lnTo>
                  <a:lnTo>
                    <a:pt x="2406416" y="514264"/>
                  </a:lnTo>
                  <a:lnTo>
                    <a:pt x="2547969" y="599975"/>
                  </a:lnTo>
                  <a:lnTo>
                    <a:pt x="2689523" y="571405"/>
                  </a:lnTo>
                  <a:lnTo>
                    <a:pt x="2831077" y="599975"/>
                  </a:lnTo>
                  <a:lnTo>
                    <a:pt x="2972631" y="657115"/>
                  </a:lnTo>
                  <a:lnTo>
                    <a:pt x="3114185" y="599975"/>
                  </a:lnTo>
                  <a:lnTo>
                    <a:pt x="3255739" y="828537"/>
                  </a:lnTo>
                  <a:lnTo>
                    <a:pt x="3397293" y="942818"/>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42785"/>
            </a:xfrm>
            <a:custGeom>
              <a:avLst/>
              <a:pathLst>
                <a:path w="0" h="1742785">
                  <a:moveTo>
                    <a:pt x="0" y="0"/>
                  </a:moveTo>
                  <a:lnTo>
                    <a:pt x="0" y="1742785"/>
                  </a:lnTo>
                </a:path>
              </a:pathLst>
            </a:custGeom>
            <a:ln w="13550" cap="flat">
              <a:solidFill>
                <a:srgbClr val="0058AB">
                  <a:alpha val="100000"/>
                </a:srgbClr>
              </a:solidFill>
              <a:prstDash val="dot"/>
              <a:round/>
            </a:ln>
          </p:spPr>
          <p:txBody>
            <a:bodyPr/>
            <a:lstStyle/>
            <a:p/>
          </p:txBody>
        </p:sp>
        <p:sp>
          <p:nvSpPr>
            <p:cNvPr id="32" name="pl32"/>
            <p:cNvSpPr/>
            <p:nvPr/>
          </p:nvSpPr>
          <p:spPr>
            <a:xfrm>
              <a:off x="1120965" y="1751362"/>
              <a:ext cx="3397293" cy="942818"/>
            </a:xfrm>
            <a:custGeom>
              <a:avLst/>
              <a:pathLst>
                <a:path w="3397293" h="942818">
                  <a:moveTo>
                    <a:pt x="0" y="114281"/>
                  </a:moveTo>
                  <a:lnTo>
                    <a:pt x="141553" y="57140"/>
                  </a:lnTo>
                  <a:lnTo>
                    <a:pt x="283107" y="342843"/>
                  </a:lnTo>
                  <a:lnTo>
                    <a:pt x="424661" y="285702"/>
                  </a:lnTo>
                  <a:lnTo>
                    <a:pt x="566215" y="0"/>
                  </a:lnTo>
                  <a:lnTo>
                    <a:pt x="707769" y="28570"/>
                  </a:lnTo>
                  <a:lnTo>
                    <a:pt x="849323" y="257132"/>
                  </a:lnTo>
                  <a:lnTo>
                    <a:pt x="990877" y="85710"/>
                  </a:lnTo>
                  <a:lnTo>
                    <a:pt x="1132431" y="142851"/>
                  </a:lnTo>
                  <a:lnTo>
                    <a:pt x="1273984" y="257132"/>
                  </a:lnTo>
                  <a:lnTo>
                    <a:pt x="1415538" y="171421"/>
                  </a:lnTo>
                  <a:lnTo>
                    <a:pt x="1557092" y="228562"/>
                  </a:lnTo>
                  <a:lnTo>
                    <a:pt x="1698646" y="314272"/>
                  </a:lnTo>
                  <a:lnTo>
                    <a:pt x="1840200" y="171421"/>
                  </a:lnTo>
                  <a:lnTo>
                    <a:pt x="1981754" y="285702"/>
                  </a:lnTo>
                  <a:lnTo>
                    <a:pt x="2123308" y="371413"/>
                  </a:lnTo>
                  <a:lnTo>
                    <a:pt x="2264862" y="342843"/>
                  </a:lnTo>
                  <a:lnTo>
                    <a:pt x="2406416" y="514264"/>
                  </a:lnTo>
                  <a:lnTo>
                    <a:pt x="2547969" y="599975"/>
                  </a:lnTo>
                  <a:lnTo>
                    <a:pt x="2689523" y="571405"/>
                  </a:lnTo>
                  <a:lnTo>
                    <a:pt x="2831077" y="599975"/>
                  </a:lnTo>
                  <a:lnTo>
                    <a:pt x="2972631" y="657115"/>
                  </a:lnTo>
                  <a:lnTo>
                    <a:pt x="3114185" y="599975"/>
                  </a:lnTo>
                  <a:lnTo>
                    <a:pt x="3255739" y="828537"/>
                  </a:lnTo>
                  <a:lnTo>
                    <a:pt x="3397293" y="942818"/>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7" name="tx37"/>
            <p:cNvSpPr/>
            <p:nvPr/>
          </p:nvSpPr>
          <p:spPr>
            <a:xfrm>
              <a:off x="3750199"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8" name="tx38"/>
            <p:cNvSpPr/>
            <p:nvPr/>
          </p:nvSpPr>
          <p:spPr>
            <a:xfrm>
              <a:off x="4316414"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3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46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708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465" y="4831778"/>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60" name="tx60"/>
            <p:cNvSpPr/>
            <p:nvPr/>
          </p:nvSpPr>
          <p:spPr>
            <a:xfrm>
              <a:off x="27817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4187"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82738" y="471005"/>
              <a:ext cx="24737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Yemen,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8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22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65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99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322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5323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2323"/>
              <a:ext cx="3397293" cy="2199909"/>
            </a:xfrm>
            <a:custGeom>
              <a:avLst/>
              <a:pathLst>
                <a:path w="3397293" h="2199909">
                  <a:moveTo>
                    <a:pt x="0" y="266655"/>
                  </a:moveTo>
                  <a:lnTo>
                    <a:pt x="141553" y="133327"/>
                  </a:lnTo>
                  <a:lnTo>
                    <a:pt x="283107" y="799967"/>
                  </a:lnTo>
                  <a:lnTo>
                    <a:pt x="424661" y="666639"/>
                  </a:lnTo>
                  <a:lnTo>
                    <a:pt x="566215" y="0"/>
                  </a:lnTo>
                  <a:lnTo>
                    <a:pt x="707769" y="66663"/>
                  </a:lnTo>
                  <a:lnTo>
                    <a:pt x="849323" y="599975"/>
                  </a:lnTo>
                  <a:lnTo>
                    <a:pt x="990877" y="199991"/>
                  </a:lnTo>
                  <a:lnTo>
                    <a:pt x="1132431" y="333319"/>
                  </a:lnTo>
                  <a:lnTo>
                    <a:pt x="1273984" y="599975"/>
                  </a:lnTo>
                  <a:lnTo>
                    <a:pt x="1415538" y="399983"/>
                  </a:lnTo>
                  <a:lnTo>
                    <a:pt x="1557092" y="533311"/>
                  </a:lnTo>
                  <a:lnTo>
                    <a:pt x="1698646" y="733303"/>
                  </a:lnTo>
                  <a:lnTo>
                    <a:pt x="1840200" y="399983"/>
                  </a:lnTo>
                  <a:lnTo>
                    <a:pt x="1981754" y="666639"/>
                  </a:lnTo>
                  <a:lnTo>
                    <a:pt x="2123308" y="866630"/>
                  </a:lnTo>
                  <a:lnTo>
                    <a:pt x="2264862" y="799967"/>
                  </a:lnTo>
                  <a:lnTo>
                    <a:pt x="2406416" y="1199950"/>
                  </a:lnTo>
                  <a:lnTo>
                    <a:pt x="2547969" y="1399942"/>
                  </a:lnTo>
                  <a:lnTo>
                    <a:pt x="2689523" y="1333278"/>
                  </a:lnTo>
                  <a:lnTo>
                    <a:pt x="2831077" y="1399942"/>
                  </a:lnTo>
                  <a:lnTo>
                    <a:pt x="2972631" y="1533270"/>
                  </a:lnTo>
                  <a:lnTo>
                    <a:pt x="3114185" y="1399942"/>
                  </a:lnTo>
                  <a:lnTo>
                    <a:pt x="3255739" y="1933253"/>
                  </a:lnTo>
                  <a:lnTo>
                    <a:pt x="3397293" y="2199909"/>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65601"/>
              <a:ext cx="3397293" cy="999958"/>
            </a:xfrm>
            <a:custGeom>
              <a:avLst/>
              <a:pathLst>
                <a:path w="3397293" h="999958">
                  <a:moveTo>
                    <a:pt x="0" y="999958"/>
                  </a:moveTo>
                  <a:lnTo>
                    <a:pt x="141553" y="933294"/>
                  </a:lnTo>
                  <a:lnTo>
                    <a:pt x="283107" y="933294"/>
                  </a:lnTo>
                  <a:lnTo>
                    <a:pt x="424661" y="866630"/>
                  </a:lnTo>
                  <a:lnTo>
                    <a:pt x="566215" y="733303"/>
                  </a:lnTo>
                  <a:lnTo>
                    <a:pt x="707769" y="599975"/>
                  </a:lnTo>
                  <a:lnTo>
                    <a:pt x="849323" y="466647"/>
                  </a:lnTo>
                  <a:lnTo>
                    <a:pt x="990877" y="466647"/>
                  </a:lnTo>
                  <a:lnTo>
                    <a:pt x="1132431" y="333319"/>
                  </a:lnTo>
                  <a:lnTo>
                    <a:pt x="1273984" y="199991"/>
                  </a:lnTo>
                  <a:lnTo>
                    <a:pt x="1415538" y="133327"/>
                  </a:lnTo>
                  <a:lnTo>
                    <a:pt x="1557092" y="133327"/>
                  </a:lnTo>
                  <a:lnTo>
                    <a:pt x="1698646" y="133327"/>
                  </a:lnTo>
                  <a:lnTo>
                    <a:pt x="1840200" y="133327"/>
                  </a:lnTo>
                  <a:lnTo>
                    <a:pt x="1981754" y="133327"/>
                  </a:lnTo>
                  <a:lnTo>
                    <a:pt x="2123308" y="133327"/>
                  </a:lnTo>
                  <a:lnTo>
                    <a:pt x="2264862" y="66663"/>
                  </a:lnTo>
                  <a:lnTo>
                    <a:pt x="2406416" y="66663"/>
                  </a:lnTo>
                  <a:lnTo>
                    <a:pt x="2547969" y="0"/>
                  </a:lnTo>
                  <a:lnTo>
                    <a:pt x="2689523" y="0"/>
                  </a:lnTo>
                  <a:lnTo>
                    <a:pt x="2831077" y="199991"/>
                  </a:lnTo>
                  <a:lnTo>
                    <a:pt x="2972631" y="333319"/>
                  </a:lnTo>
                  <a:lnTo>
                    <a:pt x="3114185" y="199991"/>
                  </a:lnTo>
                  <a:lnTo>
                    <a:pt x="3255739" y="199991"/>
                  </a:lnTo>
                  <a:lnTo>
                    <a:pt x="3397293" y="13332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598946"/>
              <a:ext cx="3397293" cy="666639"/>
            </a:xfrm>
            <a:custGeom>
              <a:avLst/>
              <a:pathLst>
                <a:path w="3397293" h="666639">
                  <a:moveTo>
                    <a:pt x="0" y="399983"/>
                  </a:moveTo>
                  <a:lnTo>
                    <a:pt x="141553" y="399983"/>
                  </a:lnTo>
                  <a:lnTo>
                    <a:pt x="283107" y="466647"/>
                  </a:lnTo>
                  <a:lnTo>
                    <a:pt x="424661" y="466647"/>
                  </a:lnTo>
                  <a:lnTo>
                    <a:pt x="566215" y="399983"/>
                  </a:lnTo>
                  <a:lnTo>
                    <a:pt x="707769" y="333319"/>
                  </a:lnTo>
                  <a:lnTo>
                    <a:pt x="849323" y="333319"/>
                  </a:lnTo>
                  <a:lnTo>
                    <a:pt x="990877" y="266655"/>
                  </a:lnTo>
                  <a:lnTo>
                    <a:pt x="1132431" y="266655"/>
                  </a:lnTo>
                  <a:lnTo>
                    <a:pt x="1273984" y="133327"/>
                  </a:lnTo>
                  <a:lnTo>
                    <a:pt x="1415538" y="0"/>
                  </a:lnTo>
                  <a:lnTo>
                    <a:pt x="1557092" y="66663"/>
                  </a:lnTo>
                  <a:lnTo>
                    <a:pt x="1698646" y="199991"/>
                  </a:lnTo>
                  <a:lnTo>
                    <a:pt x="1840200" y="133327"/>
                  </a:lnTo>
                  <a:lnTo>
                    <a:pt x="1981754" y="199991"/>
                  </a:lnTo>
                  <a:lnTo>
                    <a:pt x="2123308" y="199991"/>
                  </a:lnTo>
                  <a:lnTo>
                    <a:pt x="2264862" y="66663"/>
                  </a:lnTo>
                  <a:lnTo>
                    <a:pt x="2406416" y="133327"/>
                  </a:lnTo>
                  <a:lnTo>
                    <a:pt x="2547969" y="266655"/>
                  </a:lnTo>
                  <a:lnTo>
                    <a:pt x="2689523" y="266655"/>
                  </a:lnTo>
                  <a:lnTo>
                    <a:pt x="2831077" y="333319"/>
                  </a:lnTo>
                  <a:lnTo>
                    <a:pt x="2972631" y="399983"/>
                  </a:lnTo>
                  <a:lnTo>
                    <a:pt x="3114185" y="399983"/>
                  </a:lnTo>
                  <a:lnTo>
                    <a:pt x="3255739" y="533311"/>
                  </a:lnTo>
                  <a:lnTo>
                    <a:pt x="3397293" y="66663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6560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2323"/>
              <a:ext cx="3397293" cy="2199909"/>
            </a:xfrm>
            <a:custGeom>
              <a:avLst/>
              <a:pathLst>
                <a:path w="3397293" h="2199909">
                  <a:moveTo>
                    <a:pt x="0" y="266655"/>
                  </a:moveTo>
                  <a:lnTo>
                    <a:pt x="141553" y="133327"/>
                  </a:lnTo>
                  <a:lnTo>
                    <a:pt x="283107" y="799967"/>
                  </a:lnTo>
                  <a:lnTo>
                    <a:pt x="424661" y="666639"/>
                  </a:lnTo>
                  <a:lnTo>
                    <a:pt x="566215" y="0"/>
                  </a:lnTo>
                  <a:lnTo>
                    <a:pt x="707769" y="66663"/>
                  </a:lnTo>
                  <a:lnTo>
                    <a:pt x="849323" y="599975"/>
                  </a:lnTo>
                  <a:lnTo>
                    <a:pt x="990877" y="199991"/>
                  </a:lnTo>
                  <a:lnTo>
                    <a:pt x="1132431" y="333319"/>
                  </a:lnTo>
                  <a:lnTo>
                    <a:pt x="1273984" y="599975"/>
                  </a:lnTo>
                  <a:lnTo>
                    <a:pt x="1415538" y="399983"/>
                  </a:lnTo>
                  <a:lnTo>
                    <a:pt x="1557092" y="533311"/>
                  </a:lnTo>
                  <a:lnTo>
                    <a:pt x="1698646" y="733303"/>
                  </a:lnTo>
                  <a:lnTo>
                    <a:pt x="1840200" y="399983"/>
                  </a:lnTo>
                  <a:lnTo>
                    <a:pt x="1981754" y="666639"/>
                  </a:lnTo>
                  <a:lnTo>
                    <a:pt x="2123308" y="866630"/>
                  </a:lnTo>
                  <a:lnTo>
                    <a:pt x="2264862" y="799967"/>
                  </a:lnTo>
                  <a:lnTo>
                    <a:pt x="2406416" y="1199950"/>
                  </a:lnTo>
                  <a:lnTo>
                    <a:pt x="2547969" y="1399942"/>
                  </a:lnTo>
                  <a:lnTo>
                    <a:pt x="2689523" y="1333278"/>
                  </a:lnTo>
                  <a:lnTo>
                    <a:pt x="2831077" y="1399942"/>
                  </a:lnTo>
                  <a:lnTo>
                    <a:pt x="2972631" y="1533270"/>
                  </a:lnTo>
                  <a:lnTo>
                    <a:pt x="3114185" y="1399942"/>
                  </a:lnTo>
                  <a:lnTo>
                    <a:pt x="3255739" y="1933253"/>
                  </a:lnTo>
                  <a:lnTo>
                    <a:pt x="3397293" y="2199909"/>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25661"/>
              <a:ext cx="0" cy="373317"/>
            </a:xfrm>
            <a:custGeom>
              <a:avLst/>
              <a:pathLst>
                <a:path w="0" h="373317">
                  <a:moveTo>
                    <a:pt x="0" y="3733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25661"/>
              <a:ext cx="0" cy="173326"/>
            </a:xfrm>
            <a:custGeom>
              <a:avLst/>
              <a:pathLst>
                <a:path w="0" h="173326">
                  <a:moveTo>
                    <a:pt x="0" y="17332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25661"/>
              <a:ext cx="0" cy="506645"/>
            </a:xfrm>
            <a:custGeom>
              <a:avLst/>
              <a:pathLst>
                <a:path w="0" h="506645">
                  <a:moveTo>
                    <a:pt x="0" y="50664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25661"/>
              <a:ext cx="0" cy="973293"/>
            </a:xfrm>
            <a:custGeom>
              <a:avLst/>
              <a:pathLst>
                <a:path w="0" h="973293">
                  <a:moveTo>
                    <a:pt x="0" y="9732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25661"/>
              <a:ext cx="0" cy="1439940"/>
            </a:xfrm>
            <a:custGeom>
              <a:avLst/>
              <a:pathLst>
                <a:path w="0" h="1439940">
                  <a:moveTo>
                    <a:pt x="0" y="143994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25661"/>
              <a:ext cx="0" cy="2039915"/>
            </a:xfrm>
            <a:custGeom>
              <a:avLst/>
              <a:pathLst>
                <a:path w="0" h="2039915">
                  <a:moveTo>
                    <a:pt x="0" y="203991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25661"/>
              <a:ext cx="0" cy="2306571"/>
            </a:xfrm>
            <a:custGeom>
              <a:avLst/>
              <a:pathLst>
                <a:path w="0" h="2306571">
                  <a:moveTo>
                    <a:pt x="0" y="230657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32323"/>
              <a:ext cx="3397293" cy="2199909"/>
            </a:xfrm>
            <a:custGeom>
              <a:avLst/>
              <a:pathLst>
                <a:path w="3397293" h="2199909">
                  <a:moveTo>
                    <a:pt x="0" y="266655"/>
                  </a:moveTo>
                  <a:lnTo>
                    <a:pt x="141553" y="133327"/>
                  </a:lnTo>
                  <a:lnTo>
                    <a:pt x="283107" y="799967"/>
                  </a:lnTo>
                  <a:lnTo>
                    <a:pt x="424661" y="666639"/>
                  </a:lnTo>
                  <a:lnTo>
                    <a:pt x="566215" y="0"/>
                  </a:lnTo>
                  <a:lnTo>
                    <a:pt x="707769" y="66663"/>
                  </a:lnTo>
                  <a:lnTo>
                    <a:pt x="849323" y="599975"/>
                  </a:lnTo>
                  <a:lnTo>
                    <a:pt x="990877" y="199991"/>
                  </a:lnTo>
                  <a:lnTo>
                    <a:pt x="1132431" y="333319"/>
                  </a:lnTo>
                  <a:lnTo>
                    <a:pt x="1273984" y="599975"/>
                  </a:lnTo>
                  <a:lnTo>
                    <a:pt x="1415538" y="399983"/>
                  </a:lnTo>
                  <a:lnTo>
                    <a:pt x="1557092" y="533311"/>
                  </a:lnTo>
                  <a:lnTo>
                    <a:pt x="1698646" y="733303"/>
                  </a:lnTo>
                  <a:lnTo>
                    <a:pt x="1840200" y="399983"/>
                  </a:lnTo>
                  <a:lnTo>
                    <a:pt x="1981754" y="666639"/>
                  </a:lnTo>
                  <a:lnTo>
                    <a:pt x="2123308" y="866630"/>
                  </a:lnTo>
                  <a:lnTo>
                    <a:pt x="2264862" y="799967"/>
                  </a:lnTo>
                  <a:lnTo>
                    <a:pt x="2406416" y="1199950"/>
                  </a:lnTo>
                  <a:lnTo>
                    <a:pt x="2547969" y="1399942"/>
                  </a:lnTo>
                  <a:lnTo>
                    <a:pt x="2689523" y="1333278"/>
                  </a:lnTo>
                  <a:lnTo>
                    <a:pt x="2831077" y="1399942"/>
                  </a:lnTo>
                  <a:lnTo>
                    <a:pt x="2972631" y="1533270"/>
                  </a:lnTo>
                  <a:lnTo>
                    <a:pt x="3114185" y="1399942"/>
                  </a:lnTo>
                  <a:lnTo>
                    <a:pt x="3255739" y="1933253"/>
                  </a:lnTo>
                  <a:lnTo>
                    <a:pt x="3397293" y="2199909"/>
                  </a:lnTo>
                </a:path>
              </a:pathLst>
            </a:custGeom>
            <a:ln w="27101" cap="flat">
              <a:solidFill>
                <a:srgbClr val="0058AB">
                  <a:alpha val="100000"/>
                </a:srgbClr>
              </a:solidFill>
              <a:prstDash val="solid"/>
              <a:round/>
            </a:ln>
          </p:spPr>
          <p:txBody>
            <a:bodyPr/>
            <a:lstStyle/>
            <a:p/>
          </p:txBody>
        </p:sp>
        <p:sp>
          <p:nvSpPr>
            <p:cNvPr id="93" name="tx93"/>
            <p:cNvSpPr/>
            <p:nvPr/>
          </p:nvSpPr>
          <p:spPr>
            <a:xfrm>
              <a:off x="5377374" y="13585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85143" y="13585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5" name="tx95"/>
            <p:cNvSpPr/>
            <p:nvPr/>
          </p:nvSpPr>
          <p:spPr>
            <a:xfrm>
              <a:off x="6792913" y="13598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7530827" y="136120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09704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5855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756617" y="135850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0" name="tx100"/>
            <p:cNvSpPr/>
            <p:nvPr/>
          </p:nvSpPr>
          <p:spPr>
            <a:xfrm>
              <a:off x="8902429" y="29598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322514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2" name="tx102"/>
            <p:cNvSpPr/>
            <p:nvPr/>
          </p:nvSpPr>
          <p:spPr>
            <a:xfrm>
              <a:off x="5003259" y="34801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1348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468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4802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81350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00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133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378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7164" y="4831778"/>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120" name="tx120"/>
            <p:cNvSpPr/>
            <p:nvPr/>
          </p:nvSpPr>
          <p:spPr>
            <a:xfrm>
              <a:off x="709843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0886"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320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619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917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215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469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768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066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364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148815" cy="149993"/>
            </a:xfrm>
            <a:prstGeom prst="rect">
              <a:avLst/>
            </a:prstGeom>
            <a:solidFill>
              <a:srgbClr val="E2231A">
                <a:alpha val="80000"/>
              </a:srgbClr>
            </a:solidFill>
          </p:spPr>
          <p:txBody>
            <a:bodyPr/>
            <a:lstStyle/>
            <a:p/>
          </p:txBody>
        </p:sp>
        <p:sp>
          <p:nvSpPr>
            <p:cNvPr id="136" name="rc136"/>
            <p:cNvSpPr/>
            <p:nvPr/>
          </p:nvSpPr>
          <p:spPr>
            <a:xfrm>
              <a:off x="1317178" y="5637654"/>
              <a:ext cx="6784175" cy="149993"/>
            </a:xfrm>
            <a:prstGeom prst="rect">
              <a:avLst/>
            </a:prstGeom>
            <a:solidFill>
              <a:srgbClr val="E2231A">
                <a:alpha val="80000"/>
              </a:srgbClr>
            </a:solidFill>
          </p:spPr>
          <p:txBody>
            <a:bodyPr/>
            <a:lstStyle/>
            <a:p/>
          </p:txBody>
        </p:sp>
        <p:sp>
          <p:nvSpPr>
            <p:cNvPr id="137" name="rc137"/>
            <p:cNvSpPr/>
            <p:nvPr/>
          </p:nvSpPr>
          <p:spPr>
            <a:xfrm>
              <a:off x="1317178" y="5450161"/>
              <a:ext cx="7321564" cy="149993"/>
            </a:xfrm>
            <a:prstGeom prst="rect">
              <a:avLst/>
            </a:prstGeom>
            <a:solidFill>
              <a:srgbClr val="E2231A">
                <a:alpha val="80000"/>
              </a:srgbClr>
            </a:solidFill>
          </p:spPr>
          <p:txBody>
            <a:bodyPr/>
            <a:lstStyle/>
            <a:p/>
          </p:txBody>
        </p:sp>
        <p:sp>
          <p:nvSpPr>
            <p:cNvPr id="138" name="tx138"/>
            <p:cNvSpPr/>
            <p:nvPr/>
          </p:nvSpPr>
          <p:spPr>
            <a:xfrm>
              <a:off x="595658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563,000</a:t>
              </a:r>
            </a:p>
          </p:txBody>
        </p:sp>
        <p:sp>
          <p:nvSpPr>
            <p:cNvPr id="139" name="tx139"/>
            <p:cNvSpPr/>
            <p:nvPr/>
          </p:nvSpPr>
          <p:spPr>
            <a:xfrm>
              <a:off x="759194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742,000</a:t>
              </a:r>
            </a:p>
          </p:txBody>
        </p:sp>
        <p:sp>
          <p:nvSpPr>
            <p:cNvPr id="140" name="tx140"/>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800,000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4201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6" name="tx146"/>
            <p:cNvSpPr/>
            <p:nvPr/>
          </p:nvSpPr>
          <p:spPr>
            <a:xfrm>
              <a:off x="447182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7" name="tx147"/>
            <p:cNvSpPr/>
            <p:nvPr/>
          </p:nvSpPr>
          <p:spPr>
            <a:xfrm>
              <a:off x="630164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8" name="tx148"/>
            <p:cNvSpPr/>
            <p:nvPr/>
          </p:nvSpPr>
          <p:spPr>
            <a:xfrm>
              <a:off x="813145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Yemen (41%) was 43 percentage points lower than the global average (84%) and 40 percentage points lower than the average across all MENA countries (81%).
National MCV1 coverage was 13 percentage points lower than in 2019 (54%).
This equates to 800,000 unvaccinated children in 2024 compared to 563,000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F26A21">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Yemen ranked number 1 out of 20 countries for lowest MCV1 coverage (based on tied ranks).
Yemen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90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018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346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54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682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534319"/>
              <a:ext cx="249522" cy="568378"/>
            </a:xfrm>
            <a:prstGeom prst="rect">
              <a:avLst/>
            </a:prstGeom>
            <a:solidFill>
              <a:srgbClr val="80BD41">
                <a:alpha val="100000"/>
              </a:srgbClr>
            </a:solidFill>
          </p:spPr>
          <p:txBody>
            <a:bodyPr/>
            <a:lstStyle/>
            <a:p/>
          </p:txBody>
        </p:sp>
        <p:sp>
          <p:nvSpPr>
            <p:cNvPr id="22" name="rc22"/>
            <p:cNvSpPr/>
            <p:nvPr/>
          </p:nvSpPr>
          <p:spPr>
            <a:xfrm>
              <a:off x="1296273" y="3290728"/>
              <a:ext cx="249522" cy="243590"/>
            </a:xfrm>
            <a:prstGeom prst="rect">
              <a:avLst/>
            </a:prstGeom>
            <a:solidFill>
              <a:srgbClr val="E2231A">
                <a:alpha val="100000"/>
              </a:srgbClr>
            </a:solidFill>
          </p:spPr>
          <p:txBody>
            <a:bodyPr/>
            <a:lstStyle/>
            <a:p/>
          </p:txBody>
        </p:sp>
        <p:sp>
          <p:nvSpPr>
            <p:cNvPr id="23" name="rc23"/>
            <p:cNvSpPr/>
            <p:nvPr/>
          </p:nvSpPr>
          <p:spPr>
            <a:xfrm>
              <a:off x="1573521" y="3509451"/>
              <a:ext cx="249522" cy="593245"/>
            </a:xfrm>
            <a:prstGeom prst="rect">
              <a:avLst/>
            </a:prstGeom>
            <a:solidFill>
              <a:srgbClr val="80BD41">
                <a:alpha val="100000"/>
              </a:srgbClr>
            </a:solidFill>
          </p:spPr>
          <p:txBody>
            <a:bodyPr/>
            <a:lstStyle/>
            <a:p/>
          </p:txBody>
        </p:sp>
        <p:sp>
          <p:nvSpPr>
            <p:cNvPr id="24" name="rc24"/>
            <p:cNvSpPr/>
            <p:nvPr/>
          </p:nvSpPr>
          <p:spPr>
            <a:xfrm>
              <a:off x="1573521" y="3278744"/>
              <a:ext cx="249522" cy="230707"/>
            </a:xfrm>
            <a:prstGeom prst="rect">
              <a:avLst/>
            </a:prstGeom>
            <a:solidFill>
              <a:srgbClr val="E2231A">
                <a:alpha val="100000"/>
              </a:srgbClr>
            </a:solidFill>
          </p:spPr>
          <p:txBody>
            <a:bodyPr/>
            <a:lstStyle/>
            <a:p/>
          </p:txBody>
        </p:sp>
        <p:sp>
          <p:nvSpPr>
            <p:cNvPr id="25" name="rc25"/>
            <p:cNvSpPr/>
            <p:nvPr/>
          </p:nvSpPr>
          <p:spPr>
            <a:xfrm>
              <a:off x="1850769" y="3583184"/>
              <a:ext cx="249522" cy="519512"/>
            </a:xfrm>
            <a:prstGeom prst="rect">
              <a:avLst/>
            </a:prstGeom>
            <a:solidFill>
              <a:srgbClr val="80BD41">
                <a:alpha val="100000"/>
              </a:srgbClr>
            </a:solidFill>
          </p:spPr>
          <p:txBody>
            <a:bodyPr/>
            <a:lstStyle/>
            <a:p/>
          </p:txBody>
        </p:sp>
        <p:sp>
          <p:nvSpPr>
            <p:cNvPr id="26" name="rc26"/>
            <p:cNvSpPr/>
            <p:nvPr/>
          </p:nvSpPr>
          <p:spPr>
            <a:xfrm>
              <a:off x="1850769" y="3264773"/>
              <a:ext cx="249522" cy="318410"/>
            </a:xfrm>
            <a:prstGeom prst="rect">
              <a:avLst/>
            </a:prstGeom>
            <a:solidFill>
              <a:srgbClr val="E2231A">
                <a:alpha val="100000"/>
              </a:srgbClr>
            </a:solidFill>
          </p:spPr>
          <p:txBody>
            <a:bodyPr/>
            <a:lstStyle/>
            <a:p/>
          </p:txBody>
        </p:sp>
        <p:sp>
          <p:nvSpPr>
            <p:cNvPr id="27" name="rc27"/>
            <p:cNvSpPr/>
            <p:nvPr/>
          </p:nvSpPr>
          <p:spPr>
            <a:xfrm>
              <a:off x="2128016" y="3552386"/>
              <a:ext cx="249522" cy="550311"/>
            </a:xfrm>
            <a:prstGeom prst="rect">
              <a:avLst/>
            </a:prstGeom>
            <a:solidFill>
              <a:srgbClr val="80BD41">
                <a:alpha val="100000"/>
              </a:srgbClr>
            </a:solidFill>
          </p:spPr>
          <p:txBody>
            <a:bodyPr/>
            <a:lstStyle/>
            <a:p/>
          </p:txBody>
        </p:sp>
        <p:sp>
          <p:nvSpPr>
            <p:cNvPr id="28" name="rc28"/>
            <p:cNvSpPr/>
            <p:nvPr/>
          </p:nvSpPr>
          <p:spPr>
            <a:xfrm>
              <a:off x="2128016" y="3242835"/>
              <a:ext cx="249522" cy="309550"/>
            </a:xfrm>
            <a:prstGeom prst="rect">
              <a:avLst/>
            </a:prstGeom>
            <a:solidFill>
              <a:srgbClr val="E2231A">
                <a:alpha val="100000"/>
              </a:srgbClr>
            </a:solidFill>
          </p:spPr>
          <p:txBody>
            <a:bodyPr/>
            <a:lstStyle/>
            <a:p/>
          </p:txBody>
        </p:sp>
        <p:sp>
          <p:nvSpPr>
            <p:cNvPr id="29" name="rc29"/>
            <p:cNvSpPr/>
            <p:nvPr/>
          </p:nvSpPr>
          <p:spPr>
            <a:xfrm>
              <a:off x="2405264" y="3454017"/>
              <a:ext cx="249522" cy="648679"/>
            </a:xfrm>
            <a:prstGeom prst="rect">
              <a:avLst/>
            </a:prstGeom>
            <a:solidFill>
              <a:srgbClr val="80BD41">
                <a:alpha val="100000"/>
              </a:srgbClr>
            </a:solidFill>
          </p:spPr>
          <p:txBody>
            <a:bodyPr/>
            <a:lstStyle/>
            <a:p/>
          </p:txBody>
        </p:sp>
        <p:sp>
          <p:nvSpPr>
            <p:cNvPr id="30" name="rc30"/>
            <p:cNvSpPr/>
            <p:nvPr/>
          </p:nvSpPr>
          <p:spPr>
            <a:xfrm>
              <a:off x="2405264" y="3226103"/>
              <a:ext cx="249522" cy="227914"/>
            </a:xfrm>
            <a:prstGeom prst="rect">
              <a:avLst/>
            </a:prstGeom>
            <a:solidFill>
              <a:srgbClr val="E2231A">
                <a:alpha val="100000"/>
              </a:srgbClr>
            </a:solidFill>
          </p:spPr>
          <p:txBody>
            <a:bodyPr/>
            <a:lstStyle/>
            <a:p/>
          </p:txBody>
        </p:sp>
        <p:sp>
          <p:nvSpPr>
            <p:cNvPr id="31" name="rc31"/>
            <p:cNvSpPr/>
            <p:nvPr/>
          </p:nvSpPr>
          <p:spPr>
            <a:xfrm>
              <a:off x="2682512" y="3450460"/>
              <a:ext cx="249522" cy="652236"/>
            </a:xfrm>
            <a:prstGeom prst="rect">
              <a:avLst/>
            </a:prstGeom>
            <a:solidFill>
              <a:srgbClr val="80BD41">
                <a:alpha val="100000"/>
              </a:srgbClr>
            </a:solidFill>
          </p:spPr>
          <p:txBody>
            <a:bodyPr/>
            <a:lstStyle/>
            <a:p/>
          </p:txBody>
        </p:sp>
        <p:sp>
          <p:nvSpPr>
            <p:cNvPr id="32" name="rc32"/>
            <p:cNvSpPr/>
            <p:nvPr/>
          </p:nvSpPr>
          <p:spPr>
            <a:xfrm>
              <a:off x="2682512" y="3209222"/>
              <a:ext cx="249522" cy="241238"/>
            </a:xfrm>
            <a:prstGeom prst="rect">
              <a:avLst/>
            </a:prstGeom>
            <a:solidFill>
              <a:srgbClr val="E2231A">
                <a:alpha val="100000"/>
              </a:srgbClr>
            </a:solidFill>
          </p:spPr>
          <p:txBody>
            <a:bodyPr/>
            <a:lstStyle/>
            <a:p/>
          </p:txBody>
        </p:sp>
        <p:sp>
          <p:nvSpPr>
            <p:cNvPr id="33" name="rc33"/>
            <p:cNvSpPr/>
            <p:nvPr/>
          </p:nvSpPr>
          <p:spPr>
            <a:xfrm>
              <a:off x="2959759" y="3505478"/>
              <a:ext cx="249522" cy="597218"/>
            </a:xfrm>
            <a:prstGeom prst="rect">
              <a:avLst/>
            </a:prstGeom>
            <a:solidFill>
              <a:srgbClr val="80BD41">
                <a:alpha val="100000"/>
              </a:srgbClr>
            </a:solidFill>
          </p:spPr>
          <p:txBody>
            <a:bodyPr/>
            <a:lstStyle/>
            <a:p/>
          </p:txBody>
        </p:sp>
        <p:sp>
          <p:nvSpPr>
            <p:cNvPr id="34" name="rc34"/>
            <p:cNvSpPr/>
            <p:nvPr/>
          </p:nvSpPr>
          <p:spPr>
            <a:xfrm>
              <a:off x="2959759" y="3183898"/>
              <a:ext cx="249522" cy="321579"/>
            </a:xfrm>
            <a:prstGeom prst="rect">
              <a:avLst/>
            </a:prstGeom>
            <a:solidFill>
              <a:srgbClr val="E2231A">
                <a:alpha val="100000"/>
              </a:srgbClr>
            </a:solidFill>
          </p:spPr>
          <p:txBody>
            <a:bodyPr/>
            <a:lstStyle/>
            <a:p/>
          </p:txBody>
        </p:sp>
        <p:sp>
          <p:nvSpPr>
            <p:cNvPr id="35" name="rc35"/>
            <p:cNvSpPr/>
            <p:nvPr/>
          </p:nvSpPr>
          <p:spPr>
            <a:xfrm>
              <a:off x="3237007" y="3438871"/>
              <a:ext cx="249522" cy="663825"/>
            </a:xfrm>
            <a:prstGeom prst="rect">
              <a:avLst/>
            </a:prstGeom>
            <a:solidFill>
              <a:srgbClr val="80BD41">
                <a:alpha val="100000"/>
              </a:srgbClr>
            </a:solidFill>
          </p:spPr>
          <p:txBody>
            <a:bodyPr/>
            <a:lstStyle/>
            <a:p/>
          </p:txBody>
        </p:sp>
        <p:sp>
          <p:nvSpPr>
            <p:cNvPr id="36" name="rc36"/>
            <p:cNvSpPr/>
            <p:nvPr/>
          </p:nvSpPr>
          <p:spPr>
            <a:xfrm>
              <a:off x="3237007" y="3167731"/>
              <a:ext cx="249522" cy="271140"/>
            </a:xfrm>
            <a:prstGeom prst="rect">
              <a:avLst/>
            </a:prstGeom>
            <a:solidFill>
              <a:srgbClr val="E2231A">
                <a:alpha val="100000"/>
              </a:srgbClr>
            </a:solidFill>
          </p:spPr>
          <p:txBody>
            <a:bodyPr/>
            <a:lstStyle/>
            <a:p/>
          </p:txBody>
        </p:sp>
        <p:sp>
          <p:nvSpPr>
            <p:cNvPr id="37" name="rc37"/>
            <p:cNvSpPr/>
            <p:nvPr/>
          </p:nvSpPr>
          <p:spPr>
            <a:xfrm>
              <a:off x="3514255" y="3446460"/>
              <a:ext cx="249522" cy="656236"/>
            </a:xfrm>
            <a:prstGeom prst="rect">
              <a:avLst/>
            </a:prstGeom>
            <a:solidFill>
              <a:srgbClr val="80BD41">
                <a:alpha val="100000"/>
              </a:srgbClr>
            </a:solidFill>
          </p:spPr>
          <p:txBody>
            <a:bodyPr/>
            <a:lstStyle/>
            <a:p/>
          </p:txBody>
        </p:sp>
        <p:sp>
          <p:nvSpPr>
            <p:cNvPr id="38" name="rc38"/>
            <p:cNvSpPr/>
            <p:nvPr/>
          </p:nvSpPr>
          <p:spPr>
            <a:xfrm>
              <a:off x="3514255" y="3151629"/>
              <a:ext cx="249522" cy="294831"/>
            </a:xfrm>
            <a:prstGeom prst="rect">
              <a:avLst/>
            </a:prstGeom>
            <a:solidFill>
              <a:srgbClr val="E2231A">
                <a:alpha val="100000"/>
              </a:srgbClr>
            </a:solidFill>
          </p:spPr>
          <p:txBody>
            <a:bodyPr/>
            <a:lstStyle/>
            <a:p/>
          </p:txBody>
        </p:sp>
        <p:sp>
          <p:nvSpPr>
            <p:cNvPr id="39" name="rc39"/>
            <p:cNvSpPr/>
            <p:nvPr/>
          </p:nvSpPr>
          <p:spPr>
            <a:xfrm>
              <a:off x="3791502" y="3469825"/>
              <a:ext cx="249522" cy="632871"/>
            </a:xfrm>
            <a:prstGeom prst="rect">
              <a:avLst/>
            </a:prstGeom>
            <a:solidFill>
              <a:srgbClr val="80BD41">
                <a:alpha val="100000"/>
              </a:srgbClr>
            </a:solidFill>
          </p:spPr>
          <p:txBody>
            <a:bodyPr/>
            <a:lstStyle/>
            <a:p/>
          </p:txBody>
        </p:sp>
        <p:sp>
          <p:nvSpPr>
            <p:cNvPr id="40" name="rc40"/>
            <p:cNvSpPr/>
            <p:nvPr/>
          </p:nvSpPr>
          <p:spPr>
            <a:xfrm>
              <a:off x="3791502" y="3129047"/>
              <a:ext cx="249522" cy="340777"/>
            </a:xfrm>
            <a:prstGeom prst="rect">
              <a:avLst/>
            </a:prstGeom>
            <a:solidFill>
              <a:srgbClr val="E2231A">
                <a:alpha val="100000"/>
              </a:srgbClr>
            </a:solidFill>
          </p:spPr>
          <p:txBody>
            <a:bodyPr/>
            <a:lstStyle/>
            <a:p/>
          </p:txBody>
        </p:sp>
        <p:sp>
          <p:nvSpPr>
            <p:cNvPr id="41" name="rc41"/>
            <p:cNvSpPr/>
            <p:nvPr/>
          </p:nvSpPr>
          <p:spPr>
            <a:xfrm>
              <a:off x="4068750" y="3436543"/>
              <a:ext cx="249522" cy="666153"/>
            </a:xfrm>
            <a:prstGeom prst="rect">
              <a:avLst/>
            </a:prstGeom>
            <a:solidFill>
              <a:srgbClr val="80BD41">
                <a:alpha val="100000"/>
              </a:srgbClr>
            </a:solidFill>
          </p:spPr>
          <p:txBody>
            <a:bodyPr/>
            <a:lstStyle/>
            <a:p/>
          </p:txBody>
        </p:sp>
        <p:sp>
          <p:nvSpPr>
            <p:cNvPr id="42" name="rc42"/>
            <p:cNvSpPr/>
            <p:nvPr/>
          </p:nvSpPr>
          <p:spPr>
            <a:xfrm>
              <a:off x="4068750" y="3123060"/>
              <a:ext cx="249522" cy="313483"/>
            </a:xfrm>
            <a:prstGeom prst="rect">
              <a:avLst/>
            </a:prstGeom>
            <a:solidFill>
              <a:srgbClr val="E2231A">
                <a:alpha val="100000"/>
              </a:srgbClr>
            </a:solidFill>
          </p:spPr>
          <p:txBody>
            <a:bodyPr/>
            <a:lstStyle/>
            <a:p/>
          </p:txBody>
        </p:sp>
        <p:sp>
          <p:nvSpPr>
            <p:cNvPr id="43" name="rc43"/>
            <p:cNvSpPr/>
            <p:nvPr/>
          </p:nvSpPr>
          <p:spPr>
            <a:xfrm>
              <a:off x="4345998" y="3452330"/>
              <a:ext cx="249522" cy="650366"/>
            </a:xfrm>
            <a:prstGeom prst="rect">
              <a:avLst/>
            </a:prstGeom>
            <a:solidFill>
              <a:srgbClr val="80BD41">
                <a:alpha val="100000"/>
              </a:srgbClr>
            </a:solidFill>
          </p:spPr>
          <p:txBody>
            <a:bodyPr/>
            <a:lstStyle/>
            <a:p/>
          </p:txBody>
        </p:sp>
        <p:sp>
          <p:nvSpPr>
            <p:cNvPr id="44" name="rc44"/>
            <p:cNvSpPr/>
            <p:nvPr/>
          </p:nvSpPr>
          <p:spPr>
            <a:xfrm>
              <a:off x="4345998" y="3117292"/>
              <a:ext cx="249522" cy="335038"/>
            </a:xfrm>
            <a:prstGeom prst="rect">
              <a:avLst/>
            </a:prstGeom>
            <a:solidFill>
              <a:srgbClr val="E2231A">
                <a:alpha val="100000"/>
              </a:srgbClr>
            </a:solidFill>
          </p:spPr>
          <p:txBody>
            <a:bodyPr/>
            <a:lstStyle/>
            <a:p/>
          </p:txBody>
        </p:sp>
        <p:sp>
          <p:nvSpPr>
            <p:cNvPr id="45" name="rc45"/>
            <p:cNvSpPr/>
            <p:nvPr/>
          </p:nvSpPr>
          <p:spPr>
            <a:xfrm>
              <a:off x="4623245" y="3453659"/>
              <a:ext cx="249522" cy="649038"/>
            </a:xfrm>
            <a:prstGeom prst="rect">
              <a:avLst/>
            </a:prstGeom>
            <a:solidFill>
              <a:srgbClr val="80BD41">
                <a:alpha val="100000"/>
              </a:srgbClr>
            </a:solidFill>
          </p:spPr>
          <p:txBody>
            <a:bodyPr/>
            <a:lstStyle/>
            <a:p/>
          </p:txBody>
        </p:sp>
        <p:sp>
          <p:nvSpPr>
            <p:cNvPr id="46" name="rc46"/>
            <p:cNvSpPr/>
            <p:nvPr/>
          </p:nvSpPr>
          <p:spPr>
            <a:xfrm>
              <a:off x="4623245" y="3072478"/>
              <a:ext cx="249522" cy="381180"/>
            </a:xfrm>
            <a:prstGeom prst="rect">
              <a:avLst/>
            </a:prstGeom>
            <a:solidFill>
              <a:srgbClr val="E2231A">
                <a:alpha val="100000"/>
              </a:srgbClr>
            </a:solidFill>
          </p:spPr>
          <p:txBody>
            <a:bodyPr/>
            <a:lstStyle/>
            <a:p/>
          </p:txBody>
        </p:sp>
        <p:sp>
          <p:nvSpPr>
            <p:cNvPr id="47" name="rc47"/>
            <p:cNvSpPr/>
            <p:nvPr/>
          </p:nvSpPr>
          <p:spPr>
            <a:xfrm>
              <a:off x="4900493" y="3373222"/>
              <a:ext cx="249522" cy="729475"/>
            </a:xfrm>
            <a:prstGeom prst="rect">
              <a:avLst/>
            </a:prstGeom>
            <a:solidFill>
              <a:srgbClr val="80BD41">
                <a:alpha val="100000"/>
              </a:srgbClr>
            </a:solidFill>
          </p:spPr>
          <p:txBody>
            <a:bodyPr/>
            <a:lstStyle/>
            <a:p/>
          </p:txBody>
        </p:sp>
        <p:sp>
          <p:nvSpPr>
            <p:cNvPr id="48" name="rc48"/>
            <p:cNvSpPr/>
            <p:nvPr/>
          </p:nvSpPr>
          <p:spPr>
            <a:xfrm>
              <a:off x="4900493" y="3029939"/>
              <a:ext cx="249522" cy="343282"/>
            </a:xfrm>
            <a:prstGeom prst="rect">
              <a:avLst/>
            </a:prstGeom>
            <a:solidFill>
              <a:srgbClr val="E2231A">
                <a:alpha val="100000"/>
              </a:srgbClr>
            </a:solidFill>
          </p:spPr>
          <p:txBody>
            <a:bodyPr/>
            <a:lstStyle/>
            <a:p/>
          </p:txBody>
        </p:sp>
        <p:sp>
          <p:nvSpPr>
            <p:cNvPr id="49" name="rc49"/>
            <p:cNvSpPr/>
            <p:nvPr/>
          </p:nvSpPr>
          <p:spPr>
            <a:xfrm>
              <a:off x="5177741" y="3389131"/>
              <a:ext cx="249522" cy="713566"/>
            </a:xfrm>
            <a:prstGeom prst="rect">
              <a:avLst/>
            </a:prstGeom>
            <a:solidFill>
              <a:srgbClr val="80BD41">
                <a:alpha val="100000"/>
              </a:srgbClr>
            </a:solidFill>
          </p:spPr>
          <p:txBody>
            <a:bodyPr/>
            <a:lstStyle/>
            <a:p/>
          </p:txBody>
        </p:sp>
        <p:sp>
          <p:nvSpPr>
            <p:cNvPr id="50" name="rc50"/>
            <p:cNvSpPr/>
            <p:nvPr/>
          </p:nvSpPr>
          <p:spPr>
            <a:xfrm>
              <a:off x="5177741" y="2987749"/>
              <a:ext cx="249522" cy="401381"/>
            </a:xfrm>
            <a:prstGeom prst="rect">
              <a:avLst/>
            </a:prstGeom>
            <a:solidFill>
              <a:srgbClr val="E2231A">
                <a:alpha val="100000"/>
              </a:srgbClr>
            </a:solidFill>
          </p:spPr>
          <p:txBody>
            <a:bodyPr/>
            <a:lstStyle/>
            <a:p/>
          </p:txBody>
        </p:sp>
        <p:sp>
          <p:nvSpPr>
            <p:cNvPr id="51" name="rc51"/>
            <p:cNvSpPr/>
            <p:nvPr/>
          </p:nvSpPr>
          <p:spPr>
            <a:xfrm>
              <a:off x="5454988" y="3397514"/>
              <a:ext cx="249522" cy="705182"/>
            </a:xfrm>
            <a:prstGeom prst="rect">
              <a:avLst/>
            </a:prstGeom>
            <a:solidFill>
              <a:srgbClr val="80BD41">
                <a:alpha val="100000"/>
              </a:srgbClr>
            </a:solidFill>
          </p:spPr>
          <p:txBody>
            <a:bodyPr/>
            <a:lstStyle/>
            <a:p/>
          </p:txBody>
        </p:sp>
        <p:sp>
          <p:nvSpPr>
            <p:cNvPr id="52" name="rc52"/>
            <p:cNvSpPr/>
            <p:nvPr/>
          </p:nvSpPr>
          <p:spPr>
            <a:xfrm>
              <a:off x="5454988" y="2946659"/>
              <a:ext cx="249522" cy="450854"/>
            </a:xfrm>
            <a:prstGeom prst="rect">
              <a:avLst/>
            </a:prstGeom>
            <a:solidFill>
              <a:srgbClr val="E2231A">
                <a:alpha val="100000"/>
              </a:srgbClr>
            </a:solidFill>
          </p:spPr>
          <p:txBody>
            <a:bodyPr/>
            <a:lstStyle/>
            <a:p/>
          </p:txBody>
        </p:sp>
        <p:sp>
          <p:nvSpPr>
            <p:cNvPr id="53" name="rc53"/>
            <p:cNvSpPr/>
            <p:nvPr/>
          </p:nvSpPr>
          <p:spPr>
            <a:xfrm>
              <a:off x="5732236" y="3361603"/>
              <a:ext cx="249522" cy="741094"/>
            </a:xfrm>
            <a:prstGeom prst="rect">
              <a:avLst/>
            </a:prstGeom>
            <a:solidFill>
              <a:srgbClr val="80BD41">
                <a:alpha val="100000"/>
              </a:srgbClr>
            </a:solidFill>
          </p:spPr>
          <p:txBody>
            <a:bodyPr/>
            <a:lstStyle/>
            <a:p/>
          </p:txBody>
        </p:sp>
        <p:sp>
          <p:nvSpPr>
            <p:cNvPr id="54" name="rc54"/>
            <p:cNvSpPr/>
            <p:nvPr/>
          </p:nvSpPr>
          <p:spPr>
            <a:xfrm>
              <a:off x="5732236" y="2907384"/>
              <a:ext cx="249522" cy="454218"/>
            </a:xfrm>
            <a:prstGeom prst="rect">
              <a:avLst/>
            </a:prstGeom>
            <a:solidFill>
              <a:srgbClr val="E2231A">
                <a:alpha val="100000"/>
              </a:srgbClr>
            </a:solidFill>
          </p:spPr>
          <p:txBody>
            <a:bodyPr/>
            <a:lstStyle/>
            <a:p/>
          </p:txBody>
        </p:sp>
        <p:sp>
          <p:nvSpPr>
            <p:cNvPr id="55" name="rc55"/>
            <p:cNvSpPr/>
            <p:nvPr/>
          </p:nvSpPr>
          <p:spPr>
            <a:xfrm>
              <a:off x="6009484" y="3411804"/>
              <a:ext cx="249522" cy="690892"/>
            </a:xfrm>
            <a:prstGeom prst="rect">
              <a:avLst/>
            </a:prstGeom>
            <a:solidFill>
              <a:srgbClr val="80BD41">
                <a:alpha val="100000"/>
              </a:srgbClr>
            </a:solidFill>
          </p:spPr>
          <p:txBody>
            <a:bodyPr/>
            <a:lstStyle/>
            <a:p/>
          </p:txBody>
        </p:sp>
        <p:sp>
          <p:nvSpPr>
            <p:cNvPr id="56" name="rc56"/>
            <p:cNvSpPr/>
            <p:nvPr/>
          </p:nvSpPr>
          <p:spPr>
            <a:xfrm>
              <a:off x="6009484" y="2868959"/>
              <a:ext cx="249522" cy="542844"/>
            </a:xfrm>
            <a:prstGeom prst="rect">
              <a:avLst/>
            </a:prstGeom>
            <a:solidFill>
              <a:srgbClr val="E2231A">
                <a:alpha val="100000"/>
              </a:srgbClr>
            </a:solidFill>
          </p:spPr>
          <p:txBody>
            <a:bodyPr/>
            <a:lstStyle/>
            <a:p/>
          </p:txBody>
        </p:sp>
        <p:sp>
          <p:nvSpPr>
            <p:cNvPr id="57" name="rc57"/>
            <p:cNvSpPr/>
            <p:nvPr/>
          </p:nvSpPr>
          <p:spPr>
            <a:xfrm>
              <a:off x="6286731" y="3429434"/>
              <a:ext cx="249522" cy="673263"/>
            </a:xfrm>
            <a:prstGeom prst="rect">
              <a:avLst/>
            </a:prstGeom>
            <a:solidFill>
              <a:srgbClr val="80BD41">
                <a:alpha val="100000"/>
              </a:srgbClr>
            </a:solidFill>
          </p:spPr>
          <p:txBody>
            <a:bodyPr/>
            <a:lstStyle/>
            <a:p/>
          </p:txBody>
        </p:sp>
        <p:sp>
          <p:nvSpPr>
            <p:cNvPr id="58" name="rc58"/>
            <p:cNvSpPr/>
            <p:nvPr/>
          </p:nvSpPr>
          <p:spPr>
            <a:xfrm>
              <a:off x="6286731" y="2832389"/>
              <a:ext cx="249522" cy="597044"/>
            </a:xfrm>
            <a:prstGeom prst="rect">
              <a:avLst/>
            </a:prstGeom>
            <a:solidFill>
              <a:srgbClr val="E2231A">
                <a:alpha val="100000"/>
              </a:srgbClr>
            </a:solidFill>
          </p:spPr>
          <p:txBody>
            <a:bodyPr/>
            <a:lstStyle/>
            <a:p/>
          </p:txBody>
        </p:sp>
        <p:sp>
          <p:nvSpPr>
            <p:cNvPr id="59" name="rc59"/>
            <p:cNvSpPr/>
            <p:nvPr/>
          </p:nvSpPr>
          <p:spPr>
            <a:xfrm>
              <a:off x="6563979" y="3397641"/>
              <a:ext cx="249522" cy="705055"/>
            </a:xfrm>
            <a:prstGeom prst="rect">
              <a:avLst/>
            </a:prstGeom>
            <a:solidFill>
              <a:srgbClr val="80BD41">
                <a:alpha val="100000"/>
              </a:srgbClr>
            </a:solidFill>
          </p:spPr>
          <p:txBody>
            <a:bodyPr/>
            <a:lstStyle/>
            <a:p/>
          </p:txBody>
        </p:sp>
        <p:sp>
          <p:nvSpPr>
            <p:cNvPr id="60" name="rc60"/>
            <p:cNvSpPr/>
            <p:nvPr/>
          </p:nvSpPr>
          <p:spPr>
            <a:xfrm>
              <a:off x="6563979" y="2797038"/>
              <a:ext cx="249522" cy="600603"/>
            </a:xfrm>
            <a:prstGeom prst="rect">
              <a:avLst/>
            </a:prstGeom>
            <a:solidFill>
              <a:srgbClr val="E2231A">
                <a:alpha val="100000"/>
              </a:srgbClr>
            </a:solidFill>
          </p:spPr>
          <p:txBody>
            <a:bodyPr/>
            <a:lstStyle/>
            <a:p/>
          </p:txBody>
        </p:sp>
        <p:sp>
          <p:nvSpPr>
            <p:cNvPr id="61" name="rc61"/>
            <p:cNvSpPr/>
            <p:nvPr/>
          </p:nvSpPr>
          <p:spPr>
            <a:xfrm>
              <a:off x="6841227" y="3390825"/>
              <a:ext cx="249522" cy="711871"/>
            </a:xfrm>
            <a:prstGeom prst="rect">
              <a:avLst/>
            </a:prstGeom>
            <a:solidFill>
              <a:srgbClr val="80BD41">
                <a:alpha val="100000"/>
              </a:srgbClr>
            </a:solidFill>
          </p:spPr>
          <p:txBody>
            <a:bodyPr/>
            <a:lstStyle/>
            <a:p/>
          </p:txBody>
        </p:sp>
        <p:sp>
          <p:nvSpPr>
            <p:cNvPr id="62" name="rc62"/>
            <p:cNvSpPr/>
            <p:nvPr/>
          </p:nvSpPr>
          <p:spPr>
            <a:xfrm>
              <a:off x="6841227" y="2759543"/>
              <a:ext cx="249522" cy="631282"/>
            </a:xfrm>
            <a:prstGeom prst="rect">
              <a:avLst/>
            </a:prstGeom>
            <a:solidFill>
              <a:srgbClr val="E2231A">
                <a:alpha val="100000"/>
              </a:srgbClr>
            </a:solidFill>
          </p:spPr>
          <p:txBody>
            <a:bodyPr/>
            <a:lstStyle/>
            <a:p/>
          </p:txBody>
        </p:sp>
        <p:sp>
          <p:nvSpPr>
            <p:cNvPr id="63" name="rc63"/>
            <p:cNvSpPr/>
            <p:nvPr/>
          </p:nvSpPr>
          <p:spPr>
            <a:xfrm>
              <a:off x="7118474" y="3402723"/>
              <a:ext cx="249522" cy="699973"/>
            </a:xfrm>
            <a:prstGeom prst="rect">
              <a:avLst/>
            </a:prstGeom>
            <a:solidFill>
              <a:srgbClr val="80BD41">
                <a:alpha val="100000"/>
              </a:srgbClr>
            </a:solidFill>
          </p:spPr>
          <p:txBody>
            <a:bodyPr/>
            <a:lstStyle/>
            <a:p/>
          </p:txBody>
        </p:sp>
        <p:sp>
          <p:nvSpPr>
            <p:cNvPr id="64" name="rc64"/>
            <p:cNvSpPr/>
            <p:nvPr/>
          </p:nvSpPr>
          <p:spPr>
            <a:xfrm>
              <a:off x="7118474" y="2730199"/>
              <a:ext cx="249522" cy="672523"/>
            </a:xfrm>
            <a:prstGeom prst="rect">
              <a:avLst/>
            </a:prstGeom>
            <a:solidFill>
              <a:srgbClr val="E2231A">
                <a:alpha val="100000"/>
              </a:srgbClr>
            </a:solidFill>
          </p:spPr>
          <p:txBody>
            <a:bodyPr/>
            <a:lstStyle/>
            <a:p/>
          </p:txBody>
        </p:sp>
        <p:sp>
          <p:nvSpPr>
            <p:cNvPr id="65" name="rc65"/>
            <p:cNvSpPr/>
            <p:nvPr/>
          </p:nvSpPr>
          <p:spPr>
            <a:xfrm>
              <a:off x="7395722" y="3359043"/>
              <a:ext cx="249522" cy="743653"/>
            </a:xfrm>
            <a:prstGeom prst="rect">
              <a:avLst/>
            </a:prstGeom>
            <a:solidFill>
              <a:srgbClr val="80BD41">
                <a:alpha val="100000"/>
              </a:srgbClr>
            </a:solidFill>
          </p:spPr>
          <p:txBody>
            <a:bodyPr/>
            <a:lstStyle/>
            <a:p/>
          </p:txBody>
        </p:sp>
        <p:sp>
          <p:nvSpPr>
            <p:cNvPr id="66" name="rc66"/>
            <p:cNvSpPr/>
            <p:nvPr/>
          </p:nvSpPr>
          <p:spPr>
            <a:xfrm>
              <a:off x="7395722" y="2699577"/>
              <a:ext cx="249522" cy="659466"/>
            </a:xfrm>
            <a:prstGeom prst="rect">
              <a:avLst/>
            </a:prstGeom>
            <a:solidFill>
              <a:srgbClr val="E2231A">
                <a:alpha val="100000"/>
              </a:srgbClr>
            </a:solidFill>
          </p:spPr>
          <p:txBody>
            <a:bodyPr/>
            <a:lstStyle/>
            <a:p/>
          </p:txBody>
        </p:sp>
        <p:sp>
          <p:nvSpPr>
            <p:cNvPr id="67" name="rc67"/>
            <p:cNvSpPr/>
            <p:nvPr/>
          </p:nvSpPr>
          <p:spPr>
            <a:xfrm>
              <a:off x="7672970" y="3455216"/>
              <a:ext cx="249522" cy="647481"/>
            </a:xfrm>
            <a:prstGeom prst="rect">
              <a:avLst/>
            </a:prstGeom>
            <a:solidFill>
              <a:srgbClr val="80BD41">
                <a:alpha val="100000"/>
              </a:srgbClr>
            </a:solidFill>
          </p:spPr>
          <p:txBody>
            <a:bodyPr/>
            <a:lstStyle/>
            <a:p/>
          </p:txBody>
        </p:sp>
        <p:sp>
          <p:nvSpPr>
            <p:cNvPr id="68" name="rc68"/>
            <p:cNvSpPr/>
            <p:nvPr/>
          </p:nvSpPr>
          <p:spPr>
            <a:xfrm>
              <a:off x="7672970" y="2663850"/>
              <a:ext cx="249522" cy="791365"/>
            </a:xfrm>
            <a:prstGeom prst="rect">
              <a:avLst/>
            </a:prstGeom>
            <a:solidFill>
              <a:srgbClr val="E2231A">
                <a:alpha val="100000"/>
              </a:srgbClr>
            </a:solidFill>
          </p:spPr>
          <p:txBody>
            <a:bodyPr/>
            <a:lstStyle/>
            <a:p/>
          </p:txBody>
        </p:sp>
        <p:sp>
          <p:nvSpPr>
            <p:cNvPr id="69" name="rc69"/>
            <p:cNvSpPr/>
            <p:nvPr/>
          </p:nvSpPr>
          <p:spPr>
            <a:xfrm>
              <a:off x="7950217" y="3509202"/>
              <a:ext cx="249522" cy="593494"/>
            </a:xfrm>
            <a:prstGeom prst="rect">
              <a:avLst/>
            </a:prstGeom>
            <a:solidFill>
              <a:srgbClr val="80BD41">
                <a:alpha val="100000"/>
              </a:srgbClr>
            </a:solidFill>
          </p:spPr>
          <p:txBody>
            <a:bodyPr/>
            <a:lstStyle/>
            <a:p/>
          </p:txBody>
        </p:sp>
        <p:sp>
          <p:nvSpPr>
            <p:cNvPr id="70" name="rc70"/>
            <p:cNvSpPr/>
            <p:nvPr/>
          </p:nvSpPr>
          <p:spPr>
            <a:xfrm>
              <a:off x="7950217" y="2655151"/>
              <a:ext cx="249522" cy="854051"/>
            </a:xfrm>
            <a:prstGeom prst="rect">
              <a:avLst/>
            </a:prstGeom>
            <a:solidFill>
              <a:srgbClr val="E2231A">
                <a:alpha val="100000"/>
              </a:srgbClr>
            </a:solidFill>
          </p:spPr>
          <p:txBody>
            <a:bodyPr/>
            <a:lstStyle/>
            <a:p/>
          </p:txBody>
        </p:sp>
        <p:sp>
          <p:nvSpPr>
            <p:cNvPr id="71" name="pl71"/>
            <p:cNvSpPr/>
            <p:nvPr/>
          </p:nvSpPr>
          <p:spPr>
            <a:xfrm>
              <a:off x="1421035" y="1960329"/>
              <a:ext cx="6653943" cy="955380"/>
            </a:xfrm>
            <a:custGeom>
              <a:avLst/>
              <a:pathLst>
                <a:path w="6653943" h="955380">
                  <a:moveTo>
                    <a:pt x="0" y="115803"/>
                  </a:moveTo>
                  <a:lnTo>
                    <a:pt x="277247" y="57901"/>
                  </a:lnTo>
                  <a:lnTo>
                    <a:pt x="554495" y="347411"/>
                  </a:lnTo>
                  <a:lnTo>
                    <a:pt x="831742" y="289509"/>
                  </a:lnTo>
                  <a:lnTo>
                    <a:pt x="1108990" y="0"/>
                  </a:lnTo>
                  <a:lnTo>
                    <a:pt x="1386238" y="28950"/>
                  </a:lnTo>
                  <a:lnTo>
                    <a:pt x="1663485" y="260558"/>
                  </a:lnTo>
                  <a:lnTo>
                    <a:pt x="1940733" y="86852"/>
                  </a:lnTo>
                  <a:lnTo>
                    <a:pt x="2217981" y="144754"/>
                  </a:lnTo>
                  <a:lnTo>
                    <a:pt x="2495228" y="260558"/>
                  </a:lnTo>
                  <a:lnTo>
                    <a:pt x="2772476" y="173705"/>
                  </a:lnTo>
                  <a:lnTo>
                    <a:pt x="3049724" y="231607"/>
                  </a:lnTo>
                  <a:lnTo>
                    <a:pt x="3326971" y="318460"/>
                  </a:lnTo>
                  <a:lnTo>
                    <a:pt x="3604219" y="173705"/>
                  </a:lnTo>
                  <a:lnTo>
                    <a:pt x="3881467" y="289509"/>
                  </a:lnTo>
                  <a:lnTo>
                    <a:pt x="4158714" y="376361"/>
                  </a:lnTo>
                  <a:lnTo>
                    <a:pt x="4435962" y="347411"/>
                  </a:lnTo>
                  <a:lnTo>
                    <a:pt x="4713210" y="521116"/>
                  </a:lnTo>
                  <a:lnTo>
                    <a:pt x="4990457" y="607969"/>
                  </a:lnTo>
                  <a:lnTo>
                    <a:pt x="5267705" y="579018"/>
                  </a:lnTo>
                  <a:lnTo>
                    <a:pt x="5544953" y="607969"/>
                  </a:lnTo>
                  <a:lnTo>
                    <a:pt x="5822200" y="665871"/>
                  </a:lnTo>
                  <a:lnTo>
                    <a:pt x="6099448" y="607969"/>
                  </a:lnTo>
                  <a:lnTo>
                    <a:pt x="6376696" y="839576"/>
                  </a:lnTo>
                  <a:lnTo>
                    <a:pt x="6653943" y="95538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3" name="tx73"/>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6" name="tx76"/>
            <p:cNvSpPr/>
            <p:nvPr/>
          </p:nvSpPr>
          <p:spPr>
            <a:xfrm>
              <a:off x="6628451"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7" name="tx77"/>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79" name="tx79"/>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0" name="tx80"/>
            <p:cNvSpPr/>
            <p:nvPr/>
          </p:nvSpPr>
          <p:spPr>
            <a:xfrm>
              <a:off x="7737441"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1" name="tx81"/>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2" name="tx82"/>
            <p:cNvSpPr/>
            <p:nvPr/>
          </p:nvSpPr>
          <p:spPr>
            <a:xfrm>
              <a:off x="1329607" y="3154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0.76</a:t>
              </a:r>
            </a:p>
          </p:txBody>
        </p:sp>
        <p:sp>
          <p:nvSpPr>
            <p:cNvPr id="83" name="tx83"/>
            <p:cNvSpPr/>
            <p:nvPr/>
          </p:nvSpPr>
          <p:spPr>
            <a:xfrm>
              <a:off x="2715845" y="30732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0.84</a:t>
              </a:r>
            </a:p>
          </p:txBody>
        </p:sp>
        <p:sp>
          <p:nvSpPr>
            <p:cNvPr id="84" name="tx84"/>
            <p:cNvSpPr/>
            <p:nvPr/>
          </p:nvSpPr>
          <p:spPr>
            <a:xfrm>
              <a:off x="4102084" y="2987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85" name="tx85"/>
            <p:cNvSpPr/>
            <p:nvPr/>
          </p:nvSpPr>
          <p:spPr>
            <a:xfrm>
              <a:off x="5488322" y="28107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6" name="tx86"/>
            <p:cNvSpPr/>
            <p:nvPr/>
          </p:nvSpPr>
          <p:spPr>
            <a:xfrm>
              <a:off x="6597312" y="26622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7" name="tx87"/>
            <p:cNvSpPr/>
            <p:nvPr/>
          </p:nvSpPr>
          <p:spPr>
            <a:xfrm>
              <a:off x="6874560" y="2623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1.26</a:t>
              </a:r>
            </a:p>
          </p:txBody>
        </p:sp>
        <p:sp>
          <p:nvSpPr>
            <p:cNvPr id="88" name="tx88"/>
            <p:cNvSpPr/>
            <p:nvPr/>
          </p:nvSpPr>
          <p:spPr>
            <a:xfrm>
              <a:off x="7151808" y="25942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89" name="tx89"/>
            <p:cNvSpPr/>
            <p:nvPr/>
          </p:nvSpPr>
          <p:spPr>
            <a:xfrm>
              <a:off x="7429055" y="25636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1.31</a:t>
              </a:r>
            </a:p>
          </p:txBody>
        </p:sp>
        <p:sp>
          <p:nvSpPr>
            <p:cNvPr id="90" name="tx90"/>
            <p:cNvSpPr/>
            <p:nvPr/>
          </p:nvSpPr>
          <p:spPr>
            <a:xfrm>
              <a:off x="7706303" y="2527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1" name="tx91"/>
            <p:cNvSpPr/>
            <p:nvPr/>
          </p:nvSpPr>
          <p:spPr>
            <a:xfrm>
              <a:off x="7983551" y="25191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92" name="pl92"/>
            <p:cNvSpPr/>
            <p:nvPr/>
          </p:nvSpPr>
          <p:spPr>
            <a:xfrm>
              <a:off x="1421035"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592300"/>
            </a:xfrm>
            <a:custGeom>
              <a:avLst/>
              <a:pathLst>
                <a:path w="0" h="1592300">
                  <a:moveTo>
                    <a:pt x="0" y="15923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708104"/>
            </a:xfrm>
            <a:custGeom>
              <a:avLst/>
              <a:pathLst>
                <a:path w="0" h="1708104">
                  <a:moveTo>
                    <a:pt x="0" y="1708104"/>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7834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0.53</a:t>
              </a:r>
            </a:p>
          </p:txBody>
        </p:sp>
        <p:sp>
          <p:nvSpPr>
            <p:cNvPr id="103" name="tx103"/>
            <p:cNvSpPr/>
            <p:nvPr/>
          </p:nvSpPr>
          <p:spPr>
            <a:xfrm>
              <a:off x="1329607" y="33774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04" name="tx104"/>
            <p:cNvSpPr/>
            <p:nvPr/>
          </p:nvSpPr>
          <p:spPr>
            <a:xfrm>
              <a:off x="2715845" y="3741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05" name="tx105"/>
            <p:cNvSpPr/>
            <p:nvPr/>
          </p:nvSpPr>
          <p:spPr>
            <a:xfrm>
              <a:off x="2715845" y="32947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06" name="tx106"/>
            <p:cNvSpPr/>
            <p:nvPr/>
          </p:nvSpPr>
          <p:spPr>
            <a:xfrm>
              <a:off x="4102084" y="3734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07" name="tx107"/>
            <p:cNvSpPr/>
            <p:nvPr/>
          </p:nvSpPr>
          <p:spPr>
            <a:xfrm>
              <a:off x="4102084" y="3244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08" name="tx108"/>
            <p:cNvSpPr/>
            <p:nvPr/>
          </p:nvSpPr>
          <p:spPr>
            <a:xfrm>
              <a:off x="5488322" y="37150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09" name="tx109"/>
            <p:cNvSpPr/>
            <p:nvPr/>
          </p:nvSpPr>
          <p:spPr>
            <a:xfrm>
              <a:off x="5488322" y="3137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0.42</a:t>
              </a:r>
            </a:p>
          </p:txBody>
        </p:sp>
        <p:sp>
          <p:nvSpPr>
            <p:cNvPr id="110" name="tx110"/>
            <p:cNvSpPr/>
            <p:nvPr/>
          </p:nvSpPr>
          <p:spPr>
            <a:xfrm>
              <a:off x="6597312" y="3715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1" name="tx111"/>
            <p:cNvSpPr/>
            <p:nvPr/>
          </p:nvSpPr>
          <p:spPr>
            <a:xfrm>
              <a:off x="6597312" y="3062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12" name="tx112"/>
            <p:cNvSpPr/>
            <p:nvPr/>
          </p:nvSpPr>
          <p:spPr>
            <a:xfrm>
              <a:off x="6874560" y="3711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0.67</a:t>
              </a:r>
            </a:p>
          </p:txBody>
        </p:sp>
        <p:sp>
          <p:nvSpPr>
            <p:cNvPr id="113" name="tx113"/>
            <p:cNvSpPr/>
            <p:nvPr/>
          </p:nvSpPr>
          <p:spPr>
            <a:xfrm>
              <a:off x="6874560" y="3040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0.59</a:t>
              </a:r>
            </a:p>
          </p:txBody>
        </p:sp>
        <p:sp>
          <p:nvSpPr>
            <p:cNvPr id="114" name="tx114"/>
            <p:cNvSpPr/>
            <p:nvPr/>
          </p:nvSpPr>
          <p:spPr>
            <a:xfrm>
              <a:off x="7151808" y="3717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15" name="tx115"/>
            <p:cNvSpPr/>
            <p:nvPr/>
          </p:nvSpPr>
          <p:spPr>
            <a:xfrm>
              <a:off x="7151808" y="30313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16" name="tx116"/>
            <p:cNvSpPr/>
            <p:nvPr/>
          </p:nvSpPr>
          <p:spPr>
            <a:xfrm>
              <a:off x="7455181" y="36958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a:t>
              </a:r>
            </a:p>
          </p:txBody>
        </p:sp>
        <p:sp>
          <p:nvSpPr>
            <p:cNvPr id="117" name="tx117"/>
            <p:cNvSpPr/>
            <p:nvPr/>
          </p:nvSpPr>
          <p:spPr>
            <a:xfrm>
              <a:off x="7429055" y="29942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18" name="tx118"/>
            <p:cNvSpPr/>
            <p:nvPr/>
          </p:nvSpPr>
          <p:spPr>
            <a:xfrm>
              <a:off x="7706303" y="37439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19" name="tx119"/>
            <p:cNvSpPr/>
            <p:nvPr/>
          </p:nvSpPr>
          <p:spPr>
            <a:xfrm>
              <a:off x="7706303" y="30244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0.74</a:t>
              </a:r>
            </a:p>
          </p:txBody>
        </p:sp>
        <p:sp>
          <p:nvSpPr>
            <p:cNvPr id="120" name="tx120"/>
            <p:cNvSpPr/>
            <p:nvPr/>
          </p:nvSpPr>
          <p:spPr>
            <a:xfrm>
              <a:off x="7983551" y="3770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21" name="tx121"/>
            <p:cNvSpPr/>
            <p:nvPr/>
          </p:nvSpPr>
          <p:spPr>
            <a:xfrm>
              <a:off x="8009676" y="30471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22" name="tx122"/>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3" name="tx123"/>
            <p:cNvSpPr/>
            <p:nvPr/>
          </p:nvSpPr>
          <p:spPr>
            <a:xfrm>
              <a:off x="694404" y="298505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4" name="tx124"/>
            <p:cNvSpPr/>
            <p:nvPr/>
          </p:nvSpPr>
          <p:spPr>
            <a:xfrm>
              <a:off x="694404" y="191783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42600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Yemen, 2000-2024</a:t>
              </a:r>
            </a:p>
          </p:txBody>
        </p:sp>
        <p:sp>
          <p:nvSpPr>
            <p:cNvPr id="150" name="pl150"/>
            <p:cNvSpPr/>
            <p:nvPr/>
          </p:nvSpPr>
          <p:spPr>
            <a:xfrm>
              <a:off x="250810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9317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554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7199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1436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889059"/>
              <a:ext cx="3202352" cy="167191"/>
            </a:xfrm>
            <a:prstGeom prst="rect">
              <a:avLst/>
            </a:prstGeom>
            <a:solidFill>
              <a:srgbClr val="80BD41">
                <a:alpha val="100000"/>
              </a:srgbClr>
            </a:solidFill>
          </p:spPr>
          <p:txBody>
            <a:bodyPr/>
            <a:lstStyle/>
            <a:p/>
          </p:txBody>
        </p:sp>
        <p:sp>
          <p:nvSpPr>
            <p:cNvPr id="160" name="rc160"/>
            <p:cNvSpPr/>
            <p:nvPr/>
          </p:nvSpPr>
          <p:spPr>
            <a:xfrm>
              <a:off x="4498626" y="5889059"/>
              <a:ext cx="2727929" cy="167191"/>
            </a:xfrm>
            <a:prstGeom prst="rect">
              <a:avLst/>
            </a:prstGeom>
            <a:solidFill>
              <a:srgbClr val="E2231A">
                <a:alpha val="100000"/>
              </a:srgbClr>
            </a:solidFill>
          </p:spPr>
          <p:txBody>
            <a:bodyPr/>
            <a:lstStyle/>
            <a:p/>
          </p:txBody>
        </p:sp>
        <p:sp>
          <p:nvSpPr>
            <p:cNvPr id="161" name="rc161"/>
            <p:cNvSpPr/>
            <p:nvPr/>
          </p:nvSpPr>
          <p:spPr>
            <a:xfrm>
              <a:off x="1296273" y="5680069"/>
              <a:ext cx="2940848" cy="167191"/>
            </a:xfrm>
            <a:prstGeom prst="rect">
              <a:avLst/>
            </a:prstGeom>
            <a:solidFill>
              <a:srgbClr val="80BD41">
                <a:alpha val="100000"/>
              </a:srgbClr>
            </a:solidFill>
          </p:spPr>
          <p:txBody>
            <a:bodyPr/>
            <a:lstStyle/>
            <a:p/>
          </p:txBody>
        </p:sp>
        <p:sp>
          <p:nvSpPr>
            <p:cNvPr id="162" name="rc162"/>
            <p:cNvSpPr/>
            <p:nvPr/>
          </p:nvSpPr>
          <p:spPr>
            <a:xfrm>
              <a:off x="4237122" y="5680069"/>
              <a:ext cx="3594371" cy="167191"/>
            </a:xfrm>
            <a:prstGeom prst="rect">
              <a:avLst/>
            </a:prstGeom>
            <a:solidFill>
              <a:srgbClr val="E2231A">
                <a:alpha val="100000"/>
              </a:srgbClr>
            </a:solidFill>
          </p:spPr>
          <p:txBody>
            <a:bodyPr/>
            <a:lstStyle/>
            <a:p/>
          </p:txBody>
        </p:sp>
        <p:sp>
          <p:nvSpPr>
            <p:cNvPr id="163" name="rc163"/>
            <p:cNvSpPr/>
            <p:nvPr/>
          </p:nvSpPr>
          <p:spPr>
            <a:xfrm>
              <a:off x="1296273" y="5471080"/>
              <a:ext cx="2695641" cy="167191"/>
            </a:xfrm>
            <a:prstGeom prst="rect">
              <a:avLst/>
            </a:prstGeom>
            <a:solidFill>
              <a:srgbClr val="80BD41">
                <a:alpha val="100000"/>
              </a:srgbClr>
            </a:solidFill>
          </p:spPr>
          <p:txBody>
            <a:bodyPr/>
            <a:lstStyle/>
            <a:p/>
          </p:txBody>
        </p:sp>
        <p:sp>
          <p:nvSpPr>
            <p:cNvPr id="164" name="rc164"/>
            <p:cNvSpPr/>
            <p:nvPr/>
          </p:nvSpPr>
          <p:spPr>
            <a:xfrm>
              <a:off x="3991915" y="5471080"/>
              <a:ext cx="3879088" cy="167191"/>
            </a:xfrm>
            <a:prstGeom prst="rect">
              <a:avLst/>
            </a:prstGeom>
            <a:solidFill>
              <a:srgbClr val="E2231A">
                <a:alpha val="100000"/>
              </a:srgbClr>
            </a:solidFill>
          </p:spPr>
          <p:txBody>
            <a:bodyPr/>
            <a:lstStyle/>
            <a:p/>
          </p:txBody>
        </p:sp>
        <p:sp>
          <p:nvSpPr>
            <p:cNvPr id="165" name="tx165"/>
            <p:cNvSpPr/>
            <p:nvPr/>
          </p:nvSpPr>
          <p:spPr>
            <a:xfrm>
              <a:off x="7410543" y="593093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a:t>
              </a:r>
            </a:p>
          </p:txBody>
        </p:sp>
        <p:sp>
          <p:nvSpPr>
            <p:cNvPr id="166" name="tx166"/>
            <p:cNvSpPr/>
            <p:nvPr/>
          </p:nvSpPr>
          <p:spPr>
            <a:xfrm>
              <a:off x="8045727"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1.35</a:t>
              </a:r>
            </a:p>
          </p:txBody>
        </p:sp>
        <p:sp>
          <p:nvSpPr>
            <p:cNvPr id="167" name="tx167"/>
            <p:cNvSpPr/>
            <p:nvPr/>
          </p:nvSpPr>
          <p:spPr>
            <a:xfrm>
              <a:off x="808721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1.36</a:t>
              </a:r>
            </a:p>
          </p:txBody>
        </p:sp>
        <p:sp>
          <p:nvSpPr>
            <p:cNvPr id="168" name="tx168"/>
            <p:cNvSpPr/>
            <p:nvPr/>
          </p:nvSpPr>
          <p:spPr>
            <a:xfrm>
              <a:off x="279195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69" name="tx169"/>
            <p:cNvSpPr/>
            <p:nvPr/>
          </p:nvSpPr>
          <p:spPr>
            <a:xfrm>
              <a:off x="575709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0.56</a:t>
              </a:r>
            </a:p>
          </p:txBody>
        </p:sp>
        <p:sp>
          <p:nvSpPr>
            <p:cNvPr id="170" name="tx170"/>
            <p:cNvSpPr/>
            <p:nvPr/>
          </p:nvSpPr>
          <p:spPr>
            <a:xfrm>
              <a:off x="266120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0.61</a:t>
              </a:r>
            </a:p>
          </p:txBody>
        </p:sp>
        <p:sp>
          <p:nvSpPr>
            <p:cNvPr id="171" name="tx171"/>
            <p:cNvSpPr/>
            <p:nvPr/>
          </p:nvSpPr>
          <p:spPr>
            <a:xfrm>
              <a:off x="592881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0.74</a:t>
              </a:r>
            </a:p>
          </p:txBody>
        </p:sp>
        <p:sp>
          <p:nvSpPr>
            <p:cNvPr id="172" name="tx172"/>
            <p:cNvSpPr/>
            <p:nvPr/>
          </p:nvSpPr>
          <p:spPr>
            <a:xfrm>
              <a:off x="253860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0.56</a:t>
              </a:r>
            </a:p>
          </p:txBody>
        </p:sp>
        <p:sp>
          <p:nvSpPr>
            <p:cNvPr id="173" name="tx173"/>
            <p:cNvSpPr/>
            <p:nvPr/>
          </p:nvSpPr>
          <p:spPr>
            <a:xfrm>
              <a:off x="5856110"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74" name="tx17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78" name="tx178"/>
            <p:cNvSpPr/>
            <p:nvPr/>
          </p:nvSpPr>
          <p:spPr>
            <a:xfrm>
              <a:off x="3545247"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79" name="tx179"/>
            <p:cNvSpPr/>
            <p:nvPr/>
          </p:nvSpPr>
          <p:spPr>
            <a:xfrm>
              <a:off x="5968914"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0" name="tx180"/>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1" name="tx18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(41%) was lower than in 2019 (54%).
The number of children vaccinated with MCV1 decreased 16% compared to in 2019.
The number of surviving infants increased approximately 11% compared to in 2019.
In 2024, 100,000 fewer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707393"/>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38624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06510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74395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6796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04682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272567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140453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489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081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269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445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7645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0833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402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7209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0397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585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773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996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314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09588" y="5310680"/>
              <a:ext cx="478692" cy="57284"/>
            </a:xfrm>
            <a:prstGeom prst="rect">
              <a:avLst/>
            </a:prstGeom>
            <a:solidFill>
              <a:srgbClr val="1CABE2">
                <a:alpha val="100000"/>
              </a:srgbClr>
            </a:solidFill>
          </p:spPr>
          <p:txBody>
            <a:bodyPr/>
            <a:lstStyle/>
            <a:p/>
          </p:txBody>
        </p:sp>
        <p:sp>
          <p:nvSpPr>
            <p:cNvPr id="26" name="rc26"/>
            <p:cNvSpPr/>
            <p:nvPr/>
          </p:nvSpPr>
          <p:spPr>
            <a:xfrm>
              <a:off x="1641468" y="5352878"/>
              <a:ext cx="478692" cy="15087"/>
            </a:xfrm>
            <a:prstGeom prst="rect">
              <a:avLst/>
            </a:prstGeom>
            <a:solidFill>
              <a:srgbClr val="1CABE2">
                <a:alpha val="100000"/>
              </a:srgbClr>
            </a:solidFill>
          </p:spPr>
          <p:txBody>
            <a:bodyPr/>
            <a:lstStyle/>
            <a:p/>
          </p:txBody>
        </p:sp>
        <p:sp>
          <p:nvSpPr>
            <p:cNvPr id="27" name="rc27"/>
            <p:cNvSpPr/>
            <p:nvPr/>
          </p:nvSpPr>
          <p:spPr>
            <a:xfrm>
              <a:off x="2173348" y="5346378"/>
              <a:ext cx="478692" cy="21587"/>
            </a:xfrm>
            <a:prstGeom prst="rect">
              <a:avLst/>
            </a:prstGeom>
            <a:solidFill>
              <a:srgbClr val="1CABE2">
                <a:alpha val="100000"/>
              </a:srgbClr>
            </a:solidFill>
          </p:spPr>
          <p:txBody>
            <a:bodyPr/>
            <a:lstStyle/>
            <a:p/>
          </p:txBody>
        </p:sp>
        <p:sp>
          <p:nvSpPr>
            <p:cNvPr id="28" name="rc28"/>
            <p:cNvSpPr/>
            <p:nvPr/>
          </p:nvSpPr>
          <p:spPr>
            <a:xfrm>
              <a:off x="2705228" y="5355599"/>
              <a:ext cx="478692" cy="12365"/>
            </a:xfrm>
            <a:prstGeom prst="rect">
              <a:avLst/>
            </a:prstGeom>
            <a:solidFill>
              <a:srgbClr val="1CABE2">
                <a:alpha val="100000"/>
              </a:srgbClr>
            </a:solidFill>
          </p:spPr>
          <p:txBody>
            <a:bodyPr/>
            <a:lstStyle/>
            <a:p/>
          </p:txBody>
        </p:sp>
        <p:sp>
          <p:nvSpPr>
            <p:cNvPr id="29" name="rc29"/>
            <p:cNvSpPr/>
            <p:nvPr/>
          </p:nvSpPr>
          <p:spPr>
            <a:xfrm>
              <a:off x="3237108" y="5364187"/>
              <a:ext cx="478692" cy="3778"/>
            </a:xfrm>
            <a:prstGeom prst="rect">
              <a:avLst/>
            </a:prstGeom>
            <a:solidFill>
              <a:srgbClr val="1CABE2">
                <a:alpha val="100000"/>
              </a:srgbClr>
            </a:solidFill>
          </p:spPr>
          <p:txBody>
            <a:bodyPr/>
            <a:lstStyle/>
            <a:p/>
          </p:txBody>
        </p:sp>
        <p:sp>
          <p:nvSpPr>
            <p:cNvPr id="30" name="rc30"/>
            <p:cNvSpPr/>
            <p:nvPr/>
          </p:nvSpPr>
          <p:spPr>
            <a:xfrm>
              <a:off x="3768989" y="5312372"/>
              <a:ext cx="478692" cy="55593"/>
            </a:xfrm>
            <a:prstGeom prst="rect">
              <a:avLst/>
            </a:prstGeom>
            <a:solidFill>
              <a:srgbClr val="1CABE2">
                <a:alpha val="100000"/>
              </a:srgbClr>
            </a:solidFill>
          </p:spPr>
          <p:txBody>
            <a:bodyPr/>
            <a:lstStyle/>
            <a:p/>
          </p:txBody>
        </p:sp>
        <p:sp>
          <p:nvSpPr>
            <p:cNvPr id="31" name="rc31"/>
            <p:cNvSpPr/>
            <p:nvPr/>
          </p:nvSpPr>
          <p:spPr>
            <a:xfrm>
              <a:off x="4300869" y="4995244"/>
              <a:ext cx="478692" cy="372721"/>
            </a:xfrm>
            <a:prstGeom prst="rect">
              <a:avLst/>
            </a:prstGeom>
            <a:solidFill>
              <a:srgbClr val="1CABE2">
                <a:alpha val="100000"/>
              </a:srgbClr>
            </a:solidFill>
          </p:spPr>
          <p:txBody>
            <a:bodyPr/>
            <a:lstStyle/>
            <a:p/>
          </p:txBody>
        </p:sp>
        <p:sp>
          <p:nvSpPr>
            <p:cNvPr id="32" name="rc32"/>
            <p:cNvSpPr/>
            <p:nvPr/>
          </p:nvSpPr>
          <p:spPr>
            <a:xfrm>
              <a:off x="4832749" y="5121307"/>
              <a:ext cx="478692" cy="246657"/>
            </a:xfrm>
            <a:prstGeom prst="rect">
              <a:avLst/>
            </a:prstGeom>
            <a:solidFill>
              <a:srgbClr val="1CABE2">
                <a:alpha val="100000"/>
              </a:srgbClr>
            </a:solidFill>
          </p:spPr>
          <p:txBody>
            <a:bodyPr/>
            <a:lstStyle/>
            <a:p/>
          </p:txBody>
        </p:sp>
        <p:sp>
          <p:nvSpPr>
            <p:cNvPr id="33" name="rc33"/>
            <p:cNvSpPr/>
            <p:nvPr/>
          </p:nvSpPr>
          <p:spPr>
            <a:xfrm>
              <a:off x="5364629" y="5288274"/>
              <a:ext cx="478692" cy="79691"/>
            </a:xfrm>
            <a:prstGeom prst="rect">
              <a:avLst/>
            </a:prstGeom>
            <a:solidFill>
              <a:srgbClr val="1CABE2">
                <a:alpha val="100000"/>
              </a:srgbClr>
            </a:solidFill>
          </p:spPr>
          <p:txBody>
            <a:bodyPr/>
            <a:lstStyle/>
            <a:p/>
          </p:txBody>
        </p:sp>
        <p:sp>
          <p:nvSpPr>
            <p:cNvPr id="34" name="rc34"/>
            <p:cNvSpPr/>
            <p:nvPr/>
          </p:nvSpPr>
          <p:spPr>
            <a:xfrm>
              <a:off x="5896509" y="5240475"/>
              <a:ext cx="478692" cy="127490"/>
            </a:xfrm>
            <a:prstGeom prst="rect">
              <a:avLst/>
            </a:prstGeom>
            <a:solidFill>
              <a:srgbClr val="1CABE2">
                <a:alpha val="100000"/>
              </a:srgbClr>
            </a:solidFill>
          </p:spPr>
          <p:txBody>
            <a:bodyPr/>
            <a:lstStyle/>
            <a:p/>
          </p:txBody>
        </p:sp>
        <p:sp>
          <p:nvSpPr>
            <p:cNvPr id="35" name="rc35"/>
            <p:cNvSpPr/>
            <p:nvPr/>
          </p:nvSpPr>
          <p:spPr>
            <a:xfrm>
              <a:off x="6428389" y="4735824"/>
              <a:ext cx="478692" cy="632141"/>
            </a:xfrm>
            <a:prstGeom prst="rect">
              <a:avLst/>
            </a:prstGeom>
            <a:solidFill>
              <a:srgbClr val="1CABE2">
                <a:alpha val="100000"/>
              </a:srgbClr>
            </a:solidFill>
          </p:spPr>
          <p:txBody>
            <a:bodyPr/>
            <a:lstStyle/>
            <a:p/>
          </p:txBody>
        </p:sp>
        <p:sp>
          <p:nvSpPr>
            <p:cNvPr id="36" name="rc36"/>
            <p:cNvSpPr/>
            <p:nvPr/>
          </p:nvSpPr>
          <p:spPr>
            <a:xfrm>
              <a:off x="6960269" y="4058156"/>
              <a:ext cx="478692" cy="1309809"/>
            </a:xfrm>
            <a:prstGeom prst="rect">
              <a:avLst/>
            </a:prstGeom>
            <a:solidFill>
              <a:srgbClr val="1CABE2">
                <a:alpha val="100000"/>
              </a:srgbClr>
            </a:solidFill>
          </p:spPr>
          <p:txBody>
            <a:bodyPr/>
            <a:lstStyle/>
            <a:p/>
          </p:txBody>
        </p:sp>
        <p:sp>
          <p:nvSpPr>
            <p:cNvPr id="37" name="rc37"/>
            <p:cNvSpPr/>
            <p:nvPr/>
          </p:nvSpPr>
          <p:spPr>
            <a:xfrm>
              <a:off x="7492150" y="4734080"/>
              <a:ext cx="478692" cy="633885"/>
            </a:xfrm>
            <a:prstGeom prst="rect">
              <a:avLst/>
            </a:prstGeom>
            <a:solidFill>
              <a:srgbClr val="1CABE2">
                <a:alpha val="100000"/>
              </a:srgbClr>
            </a:solidFill>
          </p:spPr>
          <p:txBody>
            <a:bodyPr/>
            <a:lstStyle/>
            <a:p/>
          </p:txBody>
        </p:sp>
        <p:sp>
          <p:nvSpPr>
            <p:cNvPr id="38" name="pl38"/>
            <p:cNvSpPr/>
            <p:nvPr/>
          </p:nvSpPr>
          <p:spPr>
            <a:xfrm>
              <a:off x="1348934" y="2399063"/>
              <a:ext cx="6382561" cy="1178828"/>
            </a:xfrm>
            <a:custGeom>
              <a:avLst/>
              <a:pathLst>
                <a:path w="6382561" h="1178828">
                  <a:moveTo>
                    <a:pt x="0" y="218301"/>
                  </a:moveTo>
                  <a:lnTo>
                    <a:pt x="531880" y="0"/>
                  </a:lnTo>
                  <a:lnTo>
                    <a:pt x="1063760" y="174641"/>
                  </a:lnTo>
                  <a:lnTo>
                    <a:pt x="1595640" y="305622"/>
                  </a:lnTo>
                  <a:lnTo>
                    <a:pt x="2127520" y="261961"/>
                  </a:lnTo>
                  <a:lnTo>
                    <a:pt x="2659400" y="523923"/>
                  </a:lnTo>
                  <a:lnTo>
                    <a:pt x="3191280" y="654904"/>
                  </a:lnTo>
                  <a:lnTo>
                    <a:pt x="3723161" y="611244"/>
                  </a:lnTo>
                  <a:lnTo>
                    <a:pt x="4255041" y="654904"/>
                  </a:lnTo>
                  <a:lnTo>
                    <a:pt x="4786921" y="742225"/>
                  </a:lnTo>
                  <a:lnTo>
                    <a:pt x="5318801" y="654904"/>
                  </a:lnTo>
                  <a:lnTo>
                    <a:pt x="5850681" y="1004187"/>
                  </a:lnTo>
                  <a:lnTo>
                    <a:pt x="6382561" y="1178828"/>
                  </a:lnTo>
                </a:path>
              </a:pathLst>
            </a:custGeom>
            <a:ln w="27101" cap="flat">
              <a:solidFill>
                <a:srgbClr val="00833D">
                  <a:alpha val="100000"/>
                </a:srgbClr>
              </a:solidFill>
              <a:prstDash val="solid"/>
              <a:round/>
            </a:ln>
          </p:spPr>
          <p:txBody>
            <a:bodyPr/>
            <a:lstStyle/>
            <a:p/>
          </p:txBody>
        </p:sp>
        <p:sp>
          <p:nvSpPr>
            <p:cNvPr id="39" name="pl39"/>
            <p:cNvSpPr/>
            <p:nvPr/>
          </p:nvSpPr>
          <p:spPr>
            <a:xfrm>
              <a:off x="1348934" y="3359590"/>
              <a:ext cx="6382561" cy="436603"/>
            </a:xfrm>
            <a:custGeom>
              <a:avLst/>
              <a:pathLst>
                <a:path w="6382561" h="436603">
                  <a:moveTo>
                    <a:pt x="0" y="261961"/>
                  </a:moveTo>
                  <a:lnTo>
                    <a:pt x="531880" y="0"/>
                  </a:lnTo>
                  <a:lnTo>
                    <a:pt x="1063760" y="174641"/>
                  </a:lnTo>
                  <a:lnTo>
                    <a:pt x="1595640" y="392942"/>
                  </a:lnTo>
                  <a:lnTo>
                    <a:pt x="2127520" y="87320"/>
                  </a:lnTo>
                  <a:lnTo>
                    <a:pt x="2659400" y="261961"/>
                  </a:lnTo>
                  <a:lnTo>
                    <a:pt x="3191280" y="305622"/>
                  </a:lnTo>
                  <a:lnTo>
                    <a:pt x="3723161" y="349282"/>
                  </a:lnTo>
                  <a:lnTo>
                    <a:pt x="4255041" y="436603"/>
                  </a:lnTo>
                  <a:lnTo>
                    <a:pt x="4786921" y="218301"/>
                  </a:lnTo>
                  <a:lnTo>
                    <a:pt x="5318801" y="174641"/>
                  </a:lnTo>
                  <a:lnTo>
                    <a:pt x="5850681" y="305622"/>
                  </a:lnTo>
                  <a:lnTo>
                    <a:pt x="6382561" y="261961"/>
                  </a:lnTo>
                </a:path>
              </a:pathLst>
            </a:custGeom>
            <a:ln w="27101" cap="flat">
              <a:solidFill>
                <a:srgbClr val="002759">
                  <a:alpha val="100000"/>
                </a:srgbClr>
              </a:solidFill>
              <a:prstDash val="solid"/>
              <a:round/>
            </a:ln>
          </p:spPr>
          <p:txBody>
            <a:bodyPr/>
            <a:lstStyle/>
            <a:p/>
          </p:txBody>
        </p:sp>
        <p:sp>
          <p:nvSpPr>
            <p:cNvPr id="40" name="pt40"/>
            <p:cNvSpPr/>
            <p:nvPr/>
          </p:nvSpPr>
          <p:spPr>
            <a:xfrm>
              <a:off x="1317333" y="2585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849213"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81093" y="25421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912973" y="26730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444853" y="2629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76733" y="28913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508614" y="30223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40494" y="2978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72374" y="30223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104254" y="31096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36134" y="30223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68014" y="33716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9894" y="35462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317333" y="3589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849213" y="33279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81093" y="35026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912973" y="372093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444853" y="3415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76733" y="3589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508614" y="3633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40494" y="36772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72374" y="37645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104254" y="35462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36134" y="35026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68014" y="3633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9894" y="358995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99731" y="516540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2,168</a:t>
              </a:r>
            </a:p>
          </p:txBody>
        </p:sp>
        <p:sp>
          <p:nvSpPr>
            <p:cNvPr id="67" name="tx67"/>
            <p:cNvSpPr/>
            <p:nvPr/>
          </p:nvSpPr>
          <p:spPr>
            <a:xfrm>
              <a:off x="1781336" y="522303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571</a:t>
              </a:r>
            </a:p>
          </p:txBody>
        </p:sp>
        <p:sp>
          <p:nvSpPr>
            <p:cNvPr id="68" name="tx68"/>
            <p:cNvSpPr/>
            <p:nvPr/>
          </p:nvSpPr>
          <p:spPr>
            <a:xfrm>
              <a:off x="2313216" y="521653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817</a:t>
              </a:r>
            </a:p>
          </p:txBody>
        </p:sp>
        <p:sp>
          <p:nvSpPr>
            <p:cNvPr id="69" name="tx69"/>
            <p:cNvSpPr/>
            <p:nvPr/>
          </p:nvSpPr>
          <p:spPr>
            <a:xfrm>
              <a:off x="2845096" y="522575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468</a:t>
              </a:r>
            </a:p>
          </p:txBody>
        </p:sp>
        <p:sp>
          <p:nvSpPr>
            <p:cNvPr id="70" name="tx70"/>
            <p:cNvSpPr/>
            <p:nvPr/>
          </p:nvSpPr>
          <p:spPr>
            <a:xfrm>
              <a:off x="3376976" y="523428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143</a:t>
              </a:r>
            </a:p>
          </p:txBody>
        </p:sp>
        <p:sp>
          <p:nvSpPr>
            <p:cNvPr id="71" name="tx71"/>
            <p:cNvSpPr/>
            <p:nvPr/>
          </p:nvSpPr>
          <p:spPr>
            <a:xfrm>
              <a:off x="3859132" y="516709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2,104</a:t>
              </a:r>
            </a:p>
          </p:txBody>
        </p:sp>
        <p:sp>
          <p:nvSpPr>
            <p:cNvPr id="72" name="tx72"/>
            <p:cNvSpPr/>
            <p:nvPr/>
          </p:nvSpPr>
          <p:spPr>
            <a:xfrm>
              <a:off x="4357853" y="484997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14,106</a:t>
              </a:r>
            </a:p>
          </p:txBody>
        </p:sp>
        <p:sp>
          <p:nvSpPr>
            <p:cNvPr id="73" name="tx73"/>
            <p:cNvSpPr/>
            <p:nvPr/>
          </p:nvSpPr>
          <p:spPr>
            <a:xfrm>
              <a:off x="4922892" y="497603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9,335</a:t>
              </a:r>
            </a:p>
          </p:txBody>
        </p:sp>
        <p:sp>
          <p:nvSpPr>
            <p:cNvPr id="74" name="tx74"/>
            <p:cNvSpPr/>
            <p:nvPr/>
          </p:nvSpPr>
          <p:spPr>
            <a:xfrm>
              <a:off x="5454773" y="514300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3,016</a:t>
              </a:r>
            </a:p>
          </p:txBody>
        </p:sp>
        <p:sp>
          <p:nvSpPr>
            <p:cNvPr id="75" name="tx75"/>
            <p:cNvSpPr/>
            <p:nvPr/>
          </p:nvSpPr>
          <p:spPr>
            <a:xfrm>
              <a:off x="5986653" y="509520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4,825</a:t>
              </a:r>
            </a:p>
          </p:txBody>
        </p:sp>
        <p:sp>
          <p:nvSpPr>
            <p:cNvPr id="76" name="tx76"/>
            <p:cNvSpPr/>
            <p:nvPr/>
          </p:nvSpPr>
          <p:spPr>
            <a:xfrm>
              <a:off x="6485374" y="459055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23,924</a:t>
              </a:r>
            </a:p>
          </p:txBody>
        </p:sp>
        <p:sp>
          <p:nvSpPr>
            <p:cNvPr id="77" name="tx77"/>
            <p:cNvSpPr/>
            <p:nvPr/>
          </p:nvSpPr>
          <p:spPr>
            <a:xfrm>
              <a:off x="7017254"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49,571</a:t>
              </a:r>
            </a:p>
          </p:txBody>
        </p:sp>
        <p:sp>
          <p:nvSpPr>
            <p:cNvPr id="78" name="tx78"/>
            <p:cNvSpPr/>
            <p:nvPr/>
          </p:nvSpPr>
          <p:spPr>
            <a:xfrm>
              <a:off x="7549134" y="458880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23,990</a:t>
              </a:r>
            </a:p>
          </p:txBody>
        </p:sp>
        <p:sp>
          <p:nvSpPr>
            <p:cNvPr id="79" name="pl79"/>
            <p:cNvSpPr/>
            <p:nvPr/>
          </p:nvSpPr>
          <p:spPr>
            <a:xfrm>
              <a:off x="7743569" y="3484362"/>
              <a:ext cx="118734" cy="84897"/>
            </a:xfrm>
            <a:custGeom>
              <a:avLst/>
              <a:pathLst>
                <a:path w="118734" h="84897">
                  <a:moveTo>
                    <a:pt x="118734" y="0"/>
                  </a:moveTo>
                  <a:lnTo>
                    <a:pt x="0" y="84897"/>
                  </a:lnTo>
                </a:path>
              </a:pathLst>
            </a:custGeom>
          </p:spPr>
          <p:txBody>
            <a:bodyPr/>
            <a:lstStyle/>
            <a:p/>
          </p:txBody>
        </p:sp>
        <p:sp>
          <p:nvSpPr>
            <p:cNvPr id="80" name="pl80"/>
            <p:cNvSpPr/>
            <p:nvPr/>
          </p:nvSpPr>
          <p:spPr>
            <a:xfrm>
              <a:off x="7745614" y="3628754"/>
              <a:ext cx="116689" cy="59518"/>
            </a:xfrm>
            <a:custGeom>
              <a:avLst/>
              <a:pathLst>
                <a:path w="116689" h="59518">
                  <a:moveTo>
                    <a:pt x="116689" y="59518"/>
                  </a:moveTo>
                  <a:lnTo>
                    <a:pt x="0" y="0"/>
                  </a:lnTo>
                </a:path>
              </a:pathLst>
            </a:custGeom>
          </p:spPr>
          <p:txBody>
            <a:bodyPr/>
            <a:lstStyle/>
            <a:p/>
          </p:txBody>
        </p:sp>
        <p:sp>
          <p:nvSpPr>
            <p:cNvPr id="81" name="pg81"/>
            <p:cNvSpPr/>
            <p:nvPr/>
          </p:nvSpPr>
          <p:spPr>
            <a:xfrm>
              <a:off x="7793724" y="336153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340265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41%</a:t>
              </a:r>
            </a:p>
          </p:txBody>
        </p:sp>
        <p:sp>
          <p:nvSpPr>
            <p:cNvPr id="83" name="pg83"/>
            <p:cNvSpPr/>
            <p:nvPr/>
          </p:nvSpPr>
          <p:spPr>
            <a:xfrm>
              <a:off x="7793724" y="362950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367062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40%</a:t>
              </a:r>
            </a:p>
          </p:txBody>
        </p:sp>
        <p:sp>
          <p:nvSpPr>
            <p:cNvPr id="85" name="rc85"/>
            <p:cNvSpPr/>
            <p:nvPr/>
          </p:nvSpPr>
          <p:spPr>
            <a:xfrm>
              <a:off x="1029806" y="646101"/>
              <a:ext cx="7605886"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96544"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78734" y="398301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88" name="tx88"/>
            <p:cNvSpPr/>
            <p:nvPr/>
          </p:nvSpPr>
          <p:spPr>
            <a:xfrm>
              <a:off x="508103" y="2661865"/>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89" name="tx89"/>
            <p:cNvSpPr/>
            <p:nvPr/>
          </p:nvSpPr>
          <p:spPr>
            <a:xfrm>
              <a:off x="508103" y="1340720"/>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20671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73855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7047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8023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33423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661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979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92987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6175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63246"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95126"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26975"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58886"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134644" y="401416"/>
              <a:ext cx="53962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Yemen,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23,990 confirmed measles cases in Yemen. In the same year, MCV1 coverage was 41% and MCV2 coverage was 40%.
The number of cases in 2024 was 52% lower than in 2023 (n=49,571).
The highest number of measles cases was reported in 2023 (n=49,571). In this year, MCV1 coverage was 45%.
There were measles-containing vaccine supplementary immunization activities/campaigns in 2021, 2022,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599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1927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255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39263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99191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312395"/>
              <a:ext cx="3520101" cy="2200807"/>
            </a:xfrm>
            <a:custGeom>
              <a:avLst/>
              <a:pathLst>
                <a:path w="3520101" h="2200807">
                  <a:moveTo>
                    <a:pt x="0" y="733602"/>
                  </a:moveTo>
                  <a:lnTo>
                    <a:pt x="146670" y="733602"/>
                  </a:lnTo>
                  <a:lnTo>
                    <a:pt x="293341" y="1613925"/>
                  </a:lnTo>
                  <a:lnTo>
                    <a:pt x="440012" y="0"/>
                  </a:lnTo>
                  <a:lnTo>
                    <a:pt x="586683" y="293440"/>
                  </a:lnTo>
                  <a:lnTo>
                    <a:pt x="733354" y="1613925"/>
                  </a:lnTo>
                  <a:lnTo>
                    <a:pt x="880025" y="1760645"/>
                  </a:lnTo>
                  <a:lnTo>
                    <a:pt x="1026696" y="1613925"/>
                  </a:lnTo>
                  <a:lnTo>
                    <a:pt x="1173367" y="1907366"/>
                  </a:lnTo>
                  <a:lnTo>
                    <a:pt x="1320038" y="1613925"/>
                  </a:lnTo>
                  <a:lnTo>
                    <a:pt x="1466709" y="1613925"/>
                  </a:lnTo>
                  <a:lnTo>
                    <a:pt x="1613379" y="1173763"/>
                  </a:lnTo>
                  <a:lnTo>
                    <a:pt x="1760050" y="1173763"/>
                  </a:lnTo>
                  <a:lnTo>
                    <a:pt x="1906721" y="1613925"/>
                  </a:lnTo>
                  <a:lnTo>
                    <a:pt x="2053392" y="1760645"/>
                  </a:lnTo>
                  <a:lnTo>
                    <a:pt x="2200063" y="1613925"/>
                  </a:lnTo>
                  <a:lnTo>
                    <a:pt x="2346734" y="2200807"/>
                  </a:lnTo>
                  <a:lnTo>
                    <a:pt x="2493405" y="1907366"/>
                  </a:lnTo>
                  <a:lnTo>
                    <a:pt x="2640076" y="1613925"/>
                  </a:lnTo>
                  <a:lnTo>
                    <a:pt x="2786747" y="1907366"/>
                  </a:lnTo>
                  <a:lnTo>
                    <a:pt x="2933418" y="1467204"/>
                  </a:lnTo>
                  <a:lnTo>
                    <a:pt x="3080089" y="733602"/>
                  </a:lnTo>
                  <a:lnTo>
                    <a:pt x="3226759" y="586881"/>
                  </a:lnTo>
                  <a:lnTo>
                    <a:pt x="3373430" y="293440"/>
                  </a:lnTo>
                  <a:lnTo>
                    <a:pt x="3520101" y="0"/>
                  </a:lnTo>
                </a:path>
              </a:pathLst>
            </a:custGeom>
            <a:ln w="27101" cap="flat">
              <a:solidFill>
                <a:srgbClr val="0058AB">
                  <a:alpha val="80000"/>
                </a:srgbClr>
              </a:solidFill>
              <a:prstDash val="solid"/>
              <a:round/>
            </a:ln>
          </p:spPr>
          <p:txBody>
            <a:bodyPr/>
            <a:lstStyle/>
            <a:p/>
          </p:txBody>
        </p:sp>
        <p:sp>
          <p:nvSpPr>
            <p:cNvPr id="19" name="pl19"/>
            <p:cNvSpPr/>
            <p:nvPr/>
          </p:nvSpPr>
          <p:spPr>
            <a:xfrm>
              <a:off x="943464" y="3486159"/>
              <a:ext cx="3520101" cy="1173763"/>
            </a:xfrm>
            <a:custGeom>
              <a:avLst/>
              <a:pathLst>
                <a:path w="3520101" h="1173763">
                  <a:moveTo>
                    <a:pt x="0" y="0"/>
                  </a:moveTo>
                  <a:lnTo>
                    <a:pt x="146670" y="146720"/>
                  </a:lnTo>
                  <a:lnTo>
                    <a:pt x="293341" y="0"/>
                  </a:lnTo>
                  <a:lnTo>
                    <a:pt x="440012" y="293440"/>
                  </a:lnTo>
                  <a:lnTo>
                    <a:pt x="586683" y="440161"/>
                  </a:lnTo>
                  <a:lnTo>
                    <a:pt x="733354" y="293440"/>
                  </a:lnTo>
                  <a:lnTo>
                    <a:pt x="880025" y="440161"/>
                  </a:lnTo>
                  <a:lnTo>
                    <a:pt x="1026696" y="440161"/>
                  </a:lnTo>
                  <a:lnTo>
                    <a:pt x="1173367" y="733602"/>
                  </a:lnTo>
                  <a:lnTo>
                    <a:pt x="1320038" y="880322"/>
                  </a:lnTo>
                  <a:lnTo>
                    <a:pt x="1466709" y="1027043"/>
                  </a:lnTo>
                  <a:lnTo>
                    <a:pt x="1613379" y="1027043"/>
                  </a:lnTo>
                  <a:lnTo>
                    <a:pt x="1760050" y="1027043"/>
                  </a:lnTo>
                  <a:lnTo>
                    <a:pt x="1906721" y="1027043"/>
                  </a:lnTo>
                  <a:lnTo>
                    <a:pt x="2053392" y="1173763"/>
                  </a:lnTo>
                  <a:lnTo>
                    <a:pt x="2200063" y="1173763"/>
                  </a:lnTo>
                  <a:lnTo>
                    <a:pt x="2346734" y="1173763"/>
                  </a:lnTo>
                  <a:lnTo>
                    <a:pt x="2493405" y="1173763"/>
                  </a:lnTo>
                  <a:lnTo>
                    <a:pt x="2640076" y="1173763"/>
                  </a:lnTo>
                  <a:lnTo>
                    <a:pt x="2786747" y="1173763"/>
                  </a:lnTo>
                  <a:lnTo>
                    <a:pt x="2933418" y="1173763"/>
                  </a:lnTo>
                  <a:lnTo>
                    <a:pt x="3080089" y="1027043"/>
                  </a:lnTo>
                  <a:lnTo>
                    <a:pt x="3226759" y="1173763"/>
                  </a:lnTo>
                  <a:lnTo>
                    <a:pt x="3373430" y="1173763"/>
                  </a:lnTo>
                  <a:lnTo>
                    <a:pt x="3520101" y="1173763"/>
                  </a:lnTo>
                </a:path>
              </a:pathLst>
            </a:custGeom>
            <a:ln w="27101" cap="flat">
              <a:solidFill>
                <a:srgbClr val="1CABE2">
                  <a:alpha val="80000"/>
                </a:srgbClr>
              </a:solidFill>
              <a:prstDash val="solid"/>
              <a:round/>
            </a:ln>
          </p:spPr>
          <p:txBody>
            <a:bodyPr/>
            <a:lstStyle/>
            <a:p/>
          </p:txBody>
        </p:sp>
        <p:sp>
          <p:nvSpPr>
            <p:cNvPr id="20" name="pl20"/>
            <p:cNvSpPr/>
            <p:nvPr/>
          </p:nvSpPr>
          <p:spPr>
            <a:xfrm>
              <a:off x="943464" y="4366482"/>
              <a:ext cx="3520101" cy="586881"/>
            </a:xfrm>
            <a:custGeom>
              <a:avLst/>
              <a:pathLst>
                <a:path w="3520101" h="586881">
                  <a:moveTo>
                    <a:pt x="0" y="146720"/>
                  </a:moveTo>
                  <a:lnTo>
                    <a:pt x="146670" y="146720"/>
                  </a:lnTo>
                  <a:lnTo>
                    <a:pt x="293341" y="0"/>
                  </a:lnTo>
                  <a:lnTo>
                    <a:pt x="440012" y="0"/>
                  </a:lnTo>
                  <a:lnTo>
                    <a:pt x="586683" y="146720"/>
                  </a:lnTo>
                  <a:lnTo>
                    <a:pt x="733354" y="146720"/>
                  </a:lnTo>
                  <a:lnTo>
                    <a:pt x="880025" y="146720"/>
                  </a:lnTo>
                  <a:lnTo>
                    <a:pt x="1026696" y="293440"/>
                  </a:lnTo>
                  <a:lnTo>
                    <a:pt x="1173367" y="293440"/>
                  </a:lnTo>
                  <a:lnTo>
                    <a:pt x="1320038" y="440161"/>
                  </a:lnTo>
                  <a:lnTo>
                    <a:pt x="1466709" y="440161"/>
                  </a:lnTo>
                  <a:lnTo>
                    <a:pt x="1613379" y="440161"/>
                  </a:lnTo>
                  <a:lnTo>
                    <a:pt x="1760050" y="146720"/>
                  </a:lnTo>
                  <a:lnTo>
                    <a:pt x="1906721" y="440161"/>
                  </a:lnTo>
                  <a:lnTo>
                    <a:pt x="2053392" y="440161"/>
                  </a:lnTo>
                  <a:lnTo>
                    <a:pt x="2200063" y="440161"/>
                  </a:lnTo>
                  <a:lnTo>
                    <a:pt x="2346734" y="586881"/>
                  </a:lnTo>
                  <a:lnTo>
                    <a:pt x="2493405" y="586881"/>
                  </a:lnTo>
                  <a:lnTo>
                    <a:pt x="2640076" y="440161"/>
                  </a:lnTo>
                  <a:lnTo>
                    <a:pt x="2786747" y="440161"/>
                  </a:lnTo>
                  <a:lnTo>
                    <a:pt x="2933418" y="146720"/>
                  </a:lnTo>
                  <a:lnTo>
                    <a:pt x="3080089" y="146720"/>
                  </a:lnTo>
                  <a:lnTo>
                    <a:pt x="3226759" y="146720"/>
                  </a:lnTo>
                  <a:lnTo>
                    <a:pt x="3373430" y="293440"/>
                  </a:lnTo>
                  <a:lnTo>
                    <a:pt x="3520101" y="146720"/>
                  </a:lnTo>
                </a:path>
              </a:pathLst>
            </a:custGeom>
            <a:ln w="27101" cap="flat">
              <a:solidFill>
                <a:srgbClr val="00833D">
                  <a:alpha val="80000"/>
                </a:srgbClr>
              </a:solidFill>
              <a:prstDash val="solid"/>
              <a:round/>
            </a:ln>
          </p:spPr>
          <p:txBody>
            <a:bodyPr/>
            <a:lstStyle/>
            <a:p/>
          </p:txBody>
        </p:sp>
        <p:sp>
          <p:nvSpPr>
            <p:cNvPr id="21" name="pl21"/>
            <p:cNvSpPr/>
            <p:nvPr/>
          </p:nvSpPr>
          <p:spPr>
            <a:xfrm>
              <a:off x="943464" y="2312395"/>
              <a:ext cx="3520101" cy="2200807"/>
            </a:xfrm>
            <a:custGeom>
              <a:avLst/>
              <a:pathLst>
                <a:path w="3520101" h="2200807">
                  <a:moveTo>
                    <a:pt x="0" y="733602"/>
                  </a:moveTo>
                  <a:lnTo>
                    <a:pt x="146670" y="733602"/>
                  </a:lnTo>
                  <a:lnTo>
                    <a:pt x="293341" y="1613925"/>
                  </a:lnTo>
                  <a:lnTo>
                    <a:pt x="440012" y="0"/>
                  </a:lnTo>
                  <a:lnTo>
                    <a:pt x="586683" y="293440"/>
                  </a:lnTo>
                  <a:lnTo>
                    <a:pt x="733354" y="1613925"/>
                  </a:lnTo>
                  <a:lnTo>
                    <a:pt x="880025" y="1760645"/>
                  </a:lnTo>
                  <a:lnTo>
                    <a:pt x="1026696" y="1613925"/>
                  </a:lnTo>
                  <a:lnTo>
                    <a:pt x="1173367" y="1907366"/>
                  </a:lnTo>
                  <a:lnTo>
                    <a:pt x="1320038" y="1613925"/>
                  </a:lnTo>
                  <a:lnTo>
                    <a:pt x="1466709" y="1613925"/>
                  </a:lnTo>
                  <a:lnTo>
                    <a:pt x="1613379" y="1173763"/>
                  </a:lnTo>
                  <a:lnTo>
                    <a:pt x="1760050" y="1173763"/>
                  </a:lnTo>
                  <a:lnTo>
                    <a:pt x="1906721" y="1613925"/>
                  </a:lnTo>
                  <a:lnTo>
                    <a:pt x="2053392" y="1760645"/>
                  </a:lnTo>
                  <a:lnTo>
                    <a:pt x="2200063" y="1613925"/>
                  </a:lnTo>
                  <a:lnTo>
                    <a:pt x="2346734" y="2200807"/>
                  </a:lnTo>
                  <a:lnTo>
                    <a:pt x="2493405" y="1907366"/>
                  </a:lnTo>
                  <a:lnTo>
                    <a:pt x="2640076" y="1613925"/>
                  </a:lnTo>
                  <a:lnTo>
                    <a:pt x="2786747" y="1907366"/>
                  </a:lnTo>
                  <a:lnTo>
                    <a:pt x="2933418" y="1467204"/>
                  </a:lnTo>
                  <a:lnTo>
                    <a:pt x="3080089" y="733602"/>
                  </a:lnTo>
                  <a:lnTo>
                    <a:pt x="3226759" y="586881"/>
                  </a:lnTo>
                  <a:lnTo>
                    <a:pt x="3373430" y="293440"/>
                  </a:lnTo>
                  <a:lnTo>
                    <a:pt x="3520101" y="0"/>
                  </a:lnTo>
                </a:path>
              </a:pathLst>
            </a:custGeom>
            <a:ln w="43362" cap="flat">
              <a:solidFill>
                <a:srgbClr val="000000">
                  <a:alpha val="100000"/>
                </a:srgbClr>
              </a:solidFill>
              <a:prstDash val="solid"/>
              <a:round/>
            </a:ln>
          </p:spPr>
          <p:txBody>
            <a:bodyPr/>
            <a:lstStyle/>
            <a:p/>
          </p:txBody>
        </p:sp>
        <p:sp>
          <p:nvSpPr>
            <p:cNvPr id="22" name="pl22"/>
            <p:cNvSpPr/>
            <p:nvPr/>
          </p:nvSpPr>
          <p:spPr>
            <a:xfrm>
              <a:off x="943464" y="2312395"/>
              <a:ext cx="3520101" cy="2200807"/>
            </a:xfrm>
            <a:custGeom>
              <a:avLst/>
              <a:pathLst>
                <a:path w="3520101" h="2200807">
                  <a:moveTo>
                    <a:pt x="0" y="733602"/>
                  </a:moveTo>
                  <a:lnTo>
                    <a:pt x="146670" y="733602"/>
                  </a:lnTo>
                  <a:lnTo>
                    <a:pt x="293341" y="1613925"/>
                  </a:lnTo>
                  <a:lnTo>
                    <a:pt x="440012" y="0"/>
                  </a:lnTo>
                  <a:lnTo>
                    <a:pt x="586683" y="293440"/>
                  </a:lnTo>
                  <a:lnTo>
                    <a:pt x="733354" y="1613925"/>
                  </a:lnTo>
                  <a:lnTo>
                    <a:pt x="880025" y="1760645"/>
                  </a:lnTo>
                  <a:lnTo>
                    <a:pt x="1026696" y="1613925"/>
                  </a:lnTo>
                  <a:lnTo>
                    <a:pt x="1173367" y="1907366"/>
                  </a:lnTo>
                  <a:lnTo>
                    <a:pt x="1320038" y="1613925"/>
                  </a:lnTo>
                  <a:lnTo>
                    <a:pt x="1466709" y="1613925"/>
                  </a:lnTo>
                  <a:lnTo>
                    <a:pt x="1613379" y="1173763"/>
                  </a:lnTo>
                  <a:lnTo>
                    <a:pt x="1760050" y="1173763"/>
                  </a:lnTo>
                  <a:lnTo>
                    <a:pt x="1906721" y="1613925"/>
                  </a:lnTo>
                  <a:lnTo>
                    <a:pt x="2053392" y="1760645"/>
                  </a:lnTo>
                  <a:lnTo>
                    <a:pt x="2200063" y="1613925"/>
                  </a:lnTo>
                  <a:lnTo>
                    <a:pt x="2346734" y="2200807"/>
                  </a:lnTo>
                  <a:lnTo>
                    <a:pt x="2493405" y="1907366"/>
                  </a:lnTo>
                  <a:lnTo>
                    <a:pt x="2640076" y="1613925"/>
                  </a:lnTo>
                  <a:lnTo>
                    <a:pt x="2786747" y="1907366"/>
                  </a:lnTo>
                  <a:lnTo>
                    <a:pt x="2933418" y="1467204"/>
                  </a:lnTo>
                  <a:lnTo>
                    <a:pt x="3080089" y="733602"/>
                  </a:lnTo>
                  <a:lnTo>
                    <a:pt x="3226759" y="586881"/>
                  </a:lnTo>
                  <a:lnTo>
                    <a:pt x="3373430" y="293440"/>
                  </a:lnTo>
                  <a:lnTo>
                    <a:pt x="3520101" y="0"/>
                  </a:lnTo>
                </a:path>
              </a:pathLst>
            </a:custGeom>
            <a:ln w="27101" cap="flat">
              <a:solidFill>
                <a:srgbClr val="0058AB">
                  <a:alpha val="100000"/>
                </a:srgbClr>
              </a:solidFill>
              <a:prstDash val="solid"/>
              <a:round/>
            </a:ln>
          </p:spPr>
          <p:txBody>
            <a:bodyPr/>
            <a:lstStyle/>
            <a:p/>
          </p:txBody>
        </p:sp>
        <p:sp>
          <p:nvSpPr>
            <p:cNvPr id="23" name="pl23"/>
            <p:cNvSpPr/>
            <p:nvPr/>
          </p:nvSpPr>
          <p:spPr>
            <a:xfrm>
              <a:off x="943464" y="2605836"/>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4" name="pl24"/>
            <p:cNvSpPr/>
            <p:nvPr/>
          </p:nvSpPr>
          <p:spPr>
            <a:xfrm>
              <a:off x="1676818" y="348615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2410173" y="348615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3143527" y="348615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730211" y="377960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4316894" y="2165675"/>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463565" y="1872234"/>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0" name="pg30"/>
            <p:cNvSpPr/>
            <p:nvPr/>
          </p:nvSpPr>
          <p:spPr>
            <a:xfrm>
              <a:off x="856840" y="25392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887193" y="256809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2" name="pg32"/>
            <p:cNvSpPr/>
            <p:nvPr/>
          </p:nvSpPr>
          <p:spPr>
            <a:xfrm>
              <a:off x="1590194" y="34195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620548" y="34484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4" name="pg34"/>
            <p:cNvSpPr/>
            <p:nvPr/>
          </p:nvSpPr>
          <p:spPr>
            <a:xfrm>
              <a:off x="2323549" y="34195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53902" y="34484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6" name="pg36"/>
            <p:cNvSpPr/>
            <p:nvPr/>
          </p:nvSpPr>
          <p:spPr>
            <a:xfrm>
              <a:off x="3056903" y="34195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087257" y="34484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8" name="pg38"/>
            <p:cNvSpPr/>
            <p:nvPr/>
          </p:nvSpPr>
          <p:spPr>
            <a:xfrm>
              <a:off x="3671722"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702076" y="37418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0" name="pg40"/>
            <p:cNvSpPr/>
            <p:nvPr/>
          </p:nvSpPr>
          <p:spPr>
            <a:xfrm>
              <a:off x="4230271" y="20991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60624" y="212793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2" name="pg42"/>
            <p:cNvSpPr/>
            <p:nvPr/>
          </p:nvSpPr>
          <p:spPr>
            <a:xfrm>
              <a:off x="4376942" y="18056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07295" y="183572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4" name="tx44"/>
            <p:cNvSpPr/>
            <p:nvPr/>
          </p:nvSpPr>
          <p:spPr>
            <a:xfrm>
              <a:off x="4523855" y="462085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5" name="tx45"/>
            <p:cNvSpPr/>
            <p:nvPr/>
          </p:nvSpPr>
          <p:spPr>
            <a:xfrm>
              <a:off x="4523855" y="44727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6" name="tx46"/>
            <p:cNvSpPr/>
            <p:nvPr/>
          </p:nvSpPr>
          <p:spPr>
            <a:xfrm>
              <a:off x="577692" y="38836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7" name="tx47"/>
            <p:cNvSpPr/>
            <p:nvPr/>
          </p:nvSpPr>
          <p:spPr>
            <a:xfrm>
              <a:off x="577692"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8" name="tx48"/>
            <p:cNvSpPr/>
            <p:nvPr/>
          </p:nvSpPr>
          <p:spPr>
            <a:xfrm>
              <a:off x="577692" y="94921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49" name="tx49"/>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0" name="tx50"/>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1" name="tx51"/>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2" name="tx52"/>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3" name="tx53"/>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5" name="tx55"/>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7" name="pl57"/>
            <p:cNvSpPr/>
            <p:nvPr/>
          </p:nvSpPr>
          <p:spPr>
            <a:xfrm>
              <a:off x="15972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8" name="pl58"/>
            <p:cNvSpPr/>
            <p:nvPr/>
          </p:nvSpPr>
          <p:spPr>
            <a:xfrm>
              <a:off x="15972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9" name="pl59"/>
            <p:cNvSpPr/>
            <p:nvPr/>
          </p:nvSpPr>
          <p:spPr>
            <a:xfrm>
              <a:off x="239853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0" name="pl60"/>
            <p:cNvSpPr/>
            <p:nvPr/>
          </p:nvSpPr>
          <p:spPr>
            <a:xfrm>
              <a:off x="316099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1" name="tx61"/>
            <p:cNvSpPr/>
            <p:nvPr/>
          </p:nvSpPr>
          <p:spPr>
            <a:xfrm>
              <a:off x="1864368" y="610261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62" name="tx62"/>
            <p:cNvSpPr/>
            <p:nvPr/>
          </p:nvSpPr>
          <p:spPr>
            <a:xfrm>
              <a:off x="266563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3" name="tx63"/>
            <p:cNvSpPr/>
            <p:nvPr/>
          </p:nvSpPr>
          <p:spPr>
            <a:xfrm>
              <a:off x="3428090"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4" name="tx64"/>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5" name="pl65"/>
            <p:cNvSpPr/>
            <p:nvPr/>
          </p:nvSpPr>
          <p:spPr>
            <a:xfrm>
              <a:off x="5132709" y="465992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6" name="pl66"/>
            <p:cNvSpPr/>
            <p:nvPr/>
          </p:nvSpPr>
          <p:spPr>
            <a:xfrm>
              <a:off x="5132709" y="319271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172551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9263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9" name="pl69"/>
            <p:cNvSpPr/>
            <p:nvPr/>
          </p:nvSpPr>
          <p:spPr>
            <a:xfrm>
              <a:off x="5132709" y="245911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99191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1872234"/>
              <a:ext cx="3520101" cy="2494248"/>
            </a:xfrm>
            <a:custGeom>
              <a:avLst/>
              <a:pathLst>
                <a:path w="3520101" h="2494248">
                  <a:moveTo>
                    <a:pt x="0" y="586881"/>
                  </a:moveTo>
                  <a:lnTo>
                    <a:pt x="146670" y="1027043"/>
                  </a:lnTo>
                  <a:lnTo>
                    <a:pt x="293341" y="1467204"/>
                  </a:lnTo>
                  <a:lnTo>
                    <a:pt x="440012" y="1027043"/>
                  </a:lnTo>
                  <a:lnTo>
                    <a:pt x="586683" y="1027043"/>
                  </a:lnTo>
                  <a:lnTo>
                    <a:pt x="733354" y="1027043"/>
                  </a:lnTo>
                  <a:lnTo>
                    <a:pt x="880025" y="0"/>
                  </a:lnTo>
                  <a:lnTo>
                    <a:pt x="1026696" y="733602"/>
                  </a:lnTo>
                  <a:lnTo>
                    <a:pt x="1173367" y="733602"/>
                  </a:lnTo>
                  <a:lnTo>
                    <a:pt x="1320038" y="146720"/>
                  </a:lnTo>
                  <a:lnTo>
                    <a:pt x="1466709" y="733602"/>
                  </a:lnTo>
                  <a:lnTo>
                    <a:pt x="1613379" y="1173763"/>
                  </a:lnTo>
                  <a:lnTo>
                    <a:pt x="1760050" y="880322"/>
                  </a:lnTo>
                  <a:lnTo>
                    <a:pt x="1906721" y="1467204"/>
                  </a:lnTo>
                  <a:lnTo>
                    <a:pt x="2053392" y="1027043"/>
                  </a:lnTo>
                  <a:lnTo>
                    <a:pt x="2200063" y="1613925"/>
                  </a:lnTo>
                  <a:lnTo>
                    <a:pt x="2346734" y="2494248"/>
                  </a:lnTo>
                  <a:lnTo>
                    <a:pt x="2493405" y="1613925"/>
                  </a:lnTo>
                  <a:lnTo>
                    <a:pt x="2640076" y="1760645"/>
                  </a:lnTo>
                  <a:lnTo>
                    <a:pt x="2786747" y="1027043"/>
                  </a:lnTo>
                  <a:lnTo>
                    <a:pt x="2933418" y="1027043"/>
                  </a:lnTo>
                  <a:lnTo>
                    <a:pt x="3080089" y="0"/>
                  </a:lnTo>
                  <a:lnTo>
                    <a:pt x="3226759" y="0"/>
                  </a:lnTo>
                  <a:lnTo>
                    <a:pt x="3373430" y="440161"/>
                  </a:lnTo>
                  <a:lnTo>
                    <a:pt x="3520101" y="146720"/>
                  </a:lnTo>
                </a:path>
              </a:pathLst>
            </a:custGeom>
            <a:ln w="27101" cap="flat">
              <a:solidFill>
                <a:srgbClr val="0058AB">
                  <a:alpha val="80000"/>
                </a:srgbClr>
              </a:solidFill>
              <a:prstDash val="solid"/>
              <a:round/>
            </a:ln>
          </p:spPr>
          <p:txBody>
            <a:bodyPr/>
            <a:lstStyle/>
            <a:p/>
          </p:txBody>
        </p:sp>
        <p:sp>
          <p:nvSpPr>
            <p:cNvPr id="79" name="pl79"/>
            <p:cNvSpPr/>
            <p:nvPr/>
          </p:nvSpPr>
          <p:spPr>
            <a:xfrm>
              <a:off x="5308715" y="3339439"/>
              <a:ext cx="3520101" cy="1320484"/>
            </a:xfrm>
            <a:custGeom>
              <a:avLst/>
              <a:pathLst>
                <a:path w="3520101" h="1320484">
                  <a:moveTo>
                    <a:pt x="0" y="0"/>
                  </a:moveTo>
                  <a:lnTo>
                    <a:pt x="146670" y="146720"/>
                  </a:lnTo>
                  <a:lnTo>
                    <a:pt x="293341" y="146720"/>
                  </a:lnTo>
                  <a:lnTo>
                    <a:pt x="440012" y="293440"/>
                  </a:lnTo>
                  <a:lnTo>
                    <a:pt x="586683" y="440161"/>
                  </a:lnTo>
                  <a:lnTo>
                    <a:pt x="733354" y="440161"/>
                  </a:lnTo>
                  <a:lnTo>
                    <a:pt x="880025" y="586881"/>
                  </a:lnTo>
                  <a:lnTo>
                    <a:pt x="1026696" y="733602"/>
                  </a:lnTo>
                  <a:lnTo>
                    <a:pt x="1173367" y="880322"/>
                  </a:lnTo>
                  <a:lnTo>
                    <a:pt x="1320038" y="1027043"/>
                  </a:lnTo>
                  <a:lnTo>
                    <a:pt x="1466709" y="1173763"/>
                  </a:lnTo>
                  <a:lnTo>
                    <a:pt x="1613379" y="1173763"/>
                  </a:lnTo>
                  <a:lnTo>
                    <a:pt x="1760050" y="1173763"/>
                  </a:lnTo>
                  <a:lnTo>
                    <a:pt x="1906721" y="1320484"/>
                  </a:lnTo>
                  <a:lnTo>
                    <a:pt x="2053392" y="1173763"/>
                  </a:lnTo>
                  <a:lnTo>
                    <a:pt x="2200063" y="1320484"/>
                  </a:lnTo>
                  <a:lnTo>
                    <a:pt x="2346734" y="1173763"/>
                  </a:lnTo>
                  <a:lnTo>
                    <a:pt x="2493405" y="1173763"/>
                  </a:lnTo>
                  <a:lnTo>
                    <a:pt x="2640076" y="1320484"/>
                  </a:lnTo>
                  <a:lnTo>
                    <a:pt x="2786747" y="1320484"/>
                  </a:lnTo>
                  <a:lnTo>
                    <a:pt x="2933418" y="1320484"/>
                  </a:lnTo>
                  <a:lnTo>
                    <a:pt x="3080089" y="1173763"/>
                  </a:lnTo>
                  <a:lnTo>
                    <a:pt x="3226759" y="1027043"/>
                  </a:lnTo>
                  <a:lnTo>
                    <a:pt x="3373430" y="1027043"/>
                  </a:lnTo>
                  <a:lnTo>
                    <a:pt x="3520101" y="1173763"/>
                  </a:lnTo>
                </a:path>
              </a:pathLst>
            </a:custGeom>
            <a:ln w="27101" cap="flat">
              <a:solidFill>
                <a:srgbClr val="1CABE2">
                  <a:alpha val="80000"/>
                </a:srgbClr>
              </a:solidFill>
              <a:prstDash val="solid"/>
              <a:round/>
            </a:ln>
          </p:spPr>
          <p:txBody>
            <a:bodyPr/>
            <a:lstStyle/>
            <a:p/>
          </p:txBody>
        </p:sp>
        <p:sp>
          <p:nvSpPr>
            <p:cNvPr id="80" name="pl80"/>
            <p:cNvSpPr/>
            <p:nvPr/>
          </p:nvSpPr>
          <p:spPr>
            <a:xfrm>
              <a:off x="5308715" y="4073041"/>
              <a:ext cx="3520101" cy="1027043"/>
            </a:xfrm>
            <a:custGeom>
              <a:avLst/>
              <a:pathLst>
                <a:path w="3520101" h="1027043">
                  <a:moveTo>
                    <a:pt x="0" y="146720"/>
                  </a:moveTo>
                  <a:lnTo>
                    <a:pt x="146670" y="0"/>
                  </a:lnTo>
                  <a:lnTo>
                    <a:pt x="293341" y="146720"/>
                  </a:lnTo>
                  <a:lnTo>
                    <a:pt x="440012" y="146720"/>
                  </a:lnTo>
                  <a:lnTo>
                    <a:pt x="586683" y="0"/>
                  </a:lnTo>
                  <a:lnTo>
                    <a:pt x="733354" y="0"/>
                  </a:lnTo>
                  <a:lnTo>
                    <a:pt x="880025" y="146720"/>
                  </a:lnTo>
                  <a:lnTo>
                    <a:pt x="1026696" y="293440"/>
                  </a:lnTo>
                  <a:lnTo>
                    <a:pt x="1173367" y="146720"/>
                  </a:lnTo>
                  <a:lnTo>
                    <a:pt x="1320038" y="440161"/>
                  </a:lnTo>
                  <a:lnTo>
                    <a:pt x="1466709" y="586881"/>
                  </a:lnTo>
                  <a:lnTo>
                    <a:pt x="1613379" y="586881"/>
                  </a:lnTo>
                  <a:lnTo>
                    <a:pt x="1760050" y="440161"/>
                  </a:lnTo>
                  <a:lnTo>
                    <a:pt x="1906721" y="586881"/>
                  </a:lnTo>
                  <a:lnTo>
                    <a:pt x="2053392" y="440161"/>
                  </a:lnTo>
                  <a:lnTo>
                    <a:pt x="2200063" y="586881"/>
                  </a:lnTo>
                  <a:lnTo>
                    <a:pt x="2346734" y="1027043"/>
                  </a:lnTo>
                  <a:lnTo>
                    <a:pt x="2493405" y="733602"/>
                  </a:lnTo>
                  <a:lnTo>
                    <a:pt x="2640076" y="440161"/>
                  </a:lnTo>
                  <a:lnTo>
                    <a:pt x="2786747" y="586881"/>
                  </a:lnTo>
                  <a:lnTo>
                    <a:pt x="2933418" y="586881"/>
                  </a:lnTo>
                  <a:lnTo>
                    <a:pt x="3080089" y="440161"/>
                  </a:lnTo>
                  <a:lnTo>
                    <a:pt x="3226759" y="293440"/>
                  </a:lnTo>
                  <a:lnTo>
                    <a:pt x="3373430" y="880322"/>
                  </a:lnTo>
                  <a:lnTo>
                    <a:pt x="3520101" y="733602"/>
                  </a:lnTo>
                </a:path>
              </a:pathLst>
            </a:custGeom>
            <a:ln w="27101" cap="flat">
              <a:solidFill>
                <a:srgbClr val="00833D">
                  <a:alpha val="80000"/>
                </a:srgbClr>
              </a:solidFill>
              <a:prstDash val="solid"/>
              <a:round/>
            </a:ln>
          </p:spPr>
          <p:txBody>
            <a:bodyPr/>
            <a:lstStyle/>
            <a:p/>
          </p:txBody>
        </p:sp>
        <p:sp>
          <p:nvSpPr>
            <p:cNvPr id="81" name="pl81"/>
            <p:cNvSpPr/>
            <p:nvPr/>
          </p:nvSpPr>
          <p:spPr>
            <a:xfrm>
              <a:off x="5308715" y="1872234"/>
              <a:ext cx="3520101" cy="2494248"/>
            </a:xfrm>
            <a:custGeom>
              <a:avLst/>
              <a:pathLst>
                <a:path w="3520101" h="2494248">
                  <a:moveTo>
                    <a:pt x="0" y="586881"/>
                  </a:moveTo>
                  <a:lnTo>
                    <a:pt x="146670" y="1027043"/>
                  </a:lnTo>
                  <a:lnTo>
                    <a:pt x="293341" y="1467204"/>
                  </a:lnTo>
                  <a:lnTo>
                    <a:pt x="440012" y="1027043"/>
                  </a:lnTo>
                  <a:lnTo>
                    <a:pt x="586683" y="1027043"/>
                  </a:lnTo>
                  <a:lnTo>
                    <a:pt x="733354" y="1027043"/>
                  </a:lnTo>
                  <a:lnTo>
                    <a:pt x="880025" y="0"/>
                  </a:lnTo>
                  <a:lnTo>
                    <a:pt x="1026696" y="733602"/>
                  </a:lnTo>
                  <a:lnTo>
                    <a:pt x="1173367" y="733602"/>
                  </a:lnTo>
                  <a:lnTo>
                    <a:pt x="1320038" y="146720"/>
                  </a:lnTo>
                  <a:lnTo>
                    <a:pt x="1466709" y="733602"/>
                  </a:lnTo>
                  <a:lnTo>
                    <a:pt x="1613379" y="1173763"/>
                  </a:lnTo>
                  <a:lnTo>
                    <a:pt x="1760050" y="880322"/>
                  </a:lnTo>
                  <a:lnTo>
                    <a:pt x="1906721" y="1467204"/>
                  </a:lnTo>
                  <a:lnTo>
                    <a:pt x="2053392" y="1027043"/>
                  </a:lnTo>
                  <a:lnTo>
                    <a:pt x="2200063" y="1613925"/>
                  </a:lnTo>
                  <a:lnTo>
                    <a:pt x="2346734" y="2494248"/>
                  </a:lnTo>
                  <a:lnTo>
                    <a:pt x="2493405" y="1613925"/>
                  </a:lnTo>
                  <a:lnTo>
                    <a:pt x="2640076" y="1760645"/>
                  </a:lnTo>
                  <a:lnTo>
                    <a:pt x="2786747" y="1027043"/>
                  </a:lnTo>
                  <a:lnTo>
                    <a:pt x="2933418" y="1027043"/>
                  </a:lnTo>
                  <a:lnTo>
                    <a:pt x="3080089" y="0"/>
                  </a:lnTo>
                  <a:lnTo>
                    <a:pt x="3226759" y="0"/>
                  </a:lnTo>
                  <a:lnTo>
                    <a:pt x="3373430" y="440161"/>
                  </a:lnTo>
                  <a:lnTo>
                    <a:pt x="3520101" y="146720"/>
                  </a:lnTo>
                </a:path>
              </a:pathLst>
            </a:custGeom>
            <a:ln w="43362" cap="flat">
              <a:solidFill>
                <a:srgbClr val="000000">
                  <a:alpha val="100000"/>
                </a:srgbClr>
              </a:solidFill>
              <a:prstDash val="solid"/>
              <a:round/>
            </a:ln>
          </p:spPr>
          <p:txBody>
            <a:bodyPr/>
            <a:lstStyle/>
            <a:p/>
          </p:txBody>
        </p:sp>
        <p:sp>
          <p:nvSpPr>
            <p:cNvPr id="82" name="pl82"/>
            <p:cNvSpPr/>
            <p:nvPr/>
          </p:nvSpPr>
          <p:spPr>
            <a:xfrm>
              <a:off x="5308715" y="1872234"/>
              <a:ext cx="3520101" cy="2494248"/>
            </a:xfrm>
            <a:custGeom>
              <a:avLst/>
              <a:pathLst>
                <a:path w="3520101" h="2494248">
                  <a:moveTo>
                    <a:pt x="0" y="586881"/>
                  </a:moveTo>
                  <a:lnTo>
                    <a:pt x="146670" y="1027043"/>
                  </a:lnTo>
                  <a:lnTo>
                    <a:pt x="293341" y="1467204"/>
                  </a:lnTo>
                  <a:lnTo>
                    <a:pt x="440012" y="1027043"/>
                  </a:lnTo>
                  <a:lnTo>
                    <a:pt x="586683" y="1027043"/>
                  </a:lnTo>
                  <a:lnTo>
                    <a:pt x="733354" y="1027043"/>
                  </a:lnTo>
                  <a:lnTo>
                    <a:pt x="880025" y="0"/>
                  </a:lnTo>
                  <a:lnTo>
                    <a:pt x="1026696" y="733602"/>
                  </a:lnTo>
                  <a:lnTo>
                    <a:pt x="1173367" y="733602"/>
                  </a:lnTo>
                  <a:lnTo>
                    <a:pt x="1320038" y="146720"/>
                  </a:lnTo>
                  <a:lnTo>
                    <a:pt x="1466709" y="733602"/>
                  </a:lnTo>
                  <a:lnTo>
                    <a:pt x="1613379" y="1173763"/>
                  </a:lnTo>
                  <a:lnTo>
                    <a:pt x="1760050" y="880322"/>
                  </a:lnTo>
                  <a:lnTo>
                    <a:pt x="1906721" y="1467204"/>
                  </a:lnTo>
                  <a:lnTo>
                    <a:pt x="2053392" y="1027043"/>
                  </a:lnTo>
                  <a:lnTo>
                    <a:pt x="2200063" y="1613925"/>
                  </a:lnTo>
                  <a:lnTo>
                    <a:pt x="2346734" y="2494248"/>
                  </a:lnTo>
                  <a:lnTo>
                    <a:pt x="2493405" y="1613925"/>
                  </a:lnTo>
                  <a:lnTo>
                    <a:pt x="2640076" y="1760645"/>
                  </a:lnTo>
                  <a:lnTo>
                    <a:pt x="2786747" y="1027043"/>
                  </a:lnTo>
                  <a:lnTo>
                    <a:pt x="2933418" y="1027043"/>
                  </a:lnTo>
                  <a:lnTo>
                    <a:pt x="3080089" y="0"/>
                  </a:lnTo>
                  <a:lnTo>
                    <a:pt x="3226759" y="0"/>
                  </a:lnTo>
                  <a:lnTo>
                    <a:pt x="3373430" y="440161"/>
                  </a:lnTo>
                  <a:lnTo>
                    <a:pt x="3520101" y="146720"/>
                  </a:lnTo>
                </a:path>
              </a:pathLst>
            </a:custGeom>
            <a:ln w="27101" cap="flat">
              <a:solidFill>
                <a:srgbClr val="0058AB">
                  <a:alpha val="100000"/>
                </a:srgbClr>
              </a:solidFill>
              <a:prstDash val="solid"/>
              <a:round/>
            </a:ln>
          </p:spPr>
          <p:txBody>
            <a:bodyPr/>
            <a:lstStyle/>
            <a:p/>
          </p:txBody>
        </p:sp>
        <p:sp>
          <p:nvSpPr>
            <p:cNvPr id="83" name="pl83"/>
            <p:cNvSpPr/>
            <p:nvPr/>
          </p:nvSpPr>
          <p:spPr>
            <a:xfrm>
              <a:off x="5308715" y="2018954"/>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042069" y="2459116"/>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75424" y="2165675"/>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08778" y="3045998"/>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95462" y="2459116"/>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82145" y="1872234"/>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28816" y="1578793"/>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0" name="pg90"/>
            <p:cNvSpPr/>
            <p:nvPr/>
          </p:nvSpPr>
          <p:spPr>
            <a:xfrm>
              <a:off x="5222091" y="19523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5252444" y="198121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2" name="pg92"/>
            <p:cNvSpPr/>
            <p:nvPr/>
          </p:nvSpPr>
          <p:spPr>
            <a:xfrm>
              <a:off x="5955445"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985799" y="24226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94" name="pg94"/>
            <p:cNvSpPr/>
            <p:nvPr/>
          </p:nvSpPr>
          <p:spPr>
            <a:xfrm>
              <a:off x="6688800" y="209910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719153" y="212793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6" name="pg96"/>
            <p:cNvSpPr/>
            <p:nvPr/>
          </p:nvSpPr>
          <p:spPr>
            <a:xfrm>
              <a:off x="7422154" y="29794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7452508" y="300820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98" name="pg98"/>
            <p:cNvSpPr/>
            <p:nvPr/>
          </p:nvSpPr>
          <p:spPr>
            <a:xfrm>
              <a:off x="8008838"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8039191" y="24226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100" name="pg100"/>
            <p:cNvSpPr/>
            <p:nvPr/>
          </p:nvSpPr>
          <p:spPr>
            <a:xfrm>
              <a:off x="8595522" y="18056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625875" y="183572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2" name="pg102"/>
            <p:cNvSpPr/>
            <p:nvPr/>
          </p:nvSpPr>
          <p:spPr>
            <a:xfrm>
              <a:off x="8742193" y="15122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772546" y="154099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104" name="tx104"/>
            <p:cNvSpPr/>
            <p:nvPr/>
          </p:nvSpPr>
          <p:spPr>
            <a:xfrm>
              <a:off x="8889106" y="44727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5" name="tx105"/>
            <p:cNvSpPr/>
            <p:nvPr/>
          </p:nvSpPr>
          <p:spPr>
            <a:xfrm>
              <a:off x="8889106" y="476784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06" name="tx106"/>
            <p:cNvSpPr/>
            <p:nvPr/>
          </p:nvSpPr>
          <p:spPr>
            <a:xfrm>
              <a:off x="4942943" y="38836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7" name="tx107"/>
            <p:cNvSpPr/>
            <p:nvPr/>
          </p:nvSpPr>
          <p:spPr>
            <a:xfrm>
              <a:off x="4942943" y="241647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8" name="tx108"/>
            <p:cNvSpPr/>
            <p:nvPr/>
          </p:nvSpPr>
          <p:spPr>
            <a:xfrm>
              <a:off x="4942943" y="94921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09" name="tx10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7" name="pl117"/>
            <p:cNvSpPr/>
            <p:nvPr/>
          </p:nvSpPr>
          <p:spPr>
            <a:xfrm>
              <a:off x="59625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8" name="pl118"/>
            <p:cNvSpPr/>
            <p:nvPr/>
          </p:nvSpPr>
          <p:spPr>
            <a:xfrm>
              <a:off x="59625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6378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0" name="pl120"/>
            <p:cNvSpPr/>
            <p:nvPr/>
          </p:nvSpPr>
          <p:spPr>
            <a:xfrm>
              <a:off x="752624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1" name="tx121"/>
            <p:cNvSpPr/>
            <p:nvPr/>
          </p:nvSpPr>
          <p:spPr>
            <a:xfrm>
              <a:off x="6229619" y="610261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Yemen</a:t>
              </a:r>
            </a:p>
          </p:txBody>
        </p:sp>
        <p:sp>
          <p:nvSpPr>
            <p:cNvPr id="122" name="tx122"/>
            <p:cNvSpPr/>
            <p:nvPr/>
          </p:nvSpPr>
          <p:spPr>
            <a:xfrm>
              <a:off x="703088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93341"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5" name="tx12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6" name="tx12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21% of children who received DTP1 did not receive DTP3 (left), and 23%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Yemen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89650"/>
              <a:ext cx="2123063" cy="495009"/>
            </a:xfrm>
            <a:custGeom>
              <a:avLst/>
              <a:pathLst>
                <a:path w="2123063" h="495009">
                  <a:moveTo>
                    <a:pt x="0" y="0"/>
                  </a:moveTo>
                  <a:lnTo>
                    <a:pt x="88460" y="49500"/>
                  </a:lnTo>
                  <a:lnTo>
                    <a:pt x="176921" y="111377"/>
                  </a:lnTo>
                  <a:lnTo>
                    <a:pt x="265382" y="198003"/>
                  </a:lnTo>
                  <a:lnTo>
                    <a:pt x="353843" y="222754"/>
                  </a:lnTo>
                  <a:lnTo>
                    <a:pt x="442304" y="198003"/>
                  </a:lnTo>
                  <a:lnTo>
                    <a:pt x="530765" y="185628"/>
                  </a:lnTo>
                  <a:lnTo>
                    <a:pt x="619226" y="222754"/>
                  </a:lnTo>
                  <a:lnTo>
                    <a:pt x="707687" y="272254"/>
                  </a:lnTo>
                  <a:lnTo>
                    <a:pt x="796148" y="297005"/>
                  </a:lnTo>
                  <a:lnTo>
                    <a:pt x="884609" y="210378"/>
                  </a:lnTo>
                  <a:lnTo>
                    <a:pt x="973070" y="284630"/>
                  </a:lnTo>
                  <a:lnTo>
                    <a:pt x="1061531" y="222754"/>
                  </a:lnTo>
                  <a:lnTo>
                    <a:pt x="1149992" y="185628"/>
                  </a:lnTo>
                  <a:lnTo>
                    <a:pt x="1238453" y="148502"/>
                  </a:lnTo>
                  <a:lnTo>
                    <a:pt x="1326914" y="495009"/>
                  </a:lnTo>
                  <a:lnTo>
                    <a:pt x="1415375" y="185628"/>
                  </a:lnTo>
                  <a:lnTo>
                    <a:pt x="1503836" y="284630"/>
                  </a:lnTo>
                  <a:lnTo>
                    <a:pt x="1592297" y="334131"/>
                  </a:lnTo>
                  <a:lnTo>
                    <a:pt x="1680758" y="284630"/>
                  </a:lnTo>
                  <a:lnTo>
                    <a:pt x="1769219" y="284630"/>
                  </a:lnTo>
                  <a:lnTo>
                    <a:pt x="1857680" y="272254"/>
                  </a:lnTo>
                  <a:lnTo>
                    <a:pt x="1946141" y="235129"/>
                  </a:lnTo>
                  <a:lnTo>
                    <a:pt x="2034602" y="346506"/>
                  </a:lnTo>
                  <a:lnTo>
                    <a:pt x="2123063" y="396007"/>
                  </a:lnTo>
                </a:path>
              </a:pathLst>
            </a:custGeom>
            <a:ln w="27101" cap="flat">
              <a:solidFill>
                <a:srgbClr val="1CABE2">
                  <a:alpha val="100000"/>
                </a:srgbClr>
              </a:solidFill>
              <a:prstDash val="solid"/>
              <a:round/>
            </a:ln>
          </p:spPr>
          <p:txBody>
            <a:bodyPr/>
            <a:lstStyle/>
            <a:p/>
          </p:txBody>
        </p:sp>
        <p:sp>
          <p:nvSpPr>
            <p:cNvPr id="24" name="tx24"/>
            <p:cNvSpPr/>
            <p:nvPr/>
          </p:nvSpPr>
          <p:spPr>
            <a:xfrm>
              <a:off x="910275"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5" name="tx25"/>
            <p:cNvSpPr/>
            <p:nvPr/>
          </p:nvSpPr>
          <p:spPr>
            <a:xfrm>
              <a:off x="3217825" y="1593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6" name="tx26"/>
            <p:cNvSpPr/>
            <p:nvPr/>
          </p:nvSpPr>
          <p:spPr>
            <a:xfrm>
              <a:off x="2688703" y="14331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7" name="tx27"/>
            <p:cNvSpPr/>
            <p:nvPr/>
          </p:nvSpPr>
          <p:spPr>
            <a:xfrm>
              <a:off x="3042547" y="1495288"/>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331383"/>
              <a:ext cx="796148" cy="606386"/>
            </a:xfrm>
            <a:custGeom>
              <a:avLst/>
              <a:pathLst>
                <a:path w="796148" h="606386">
                  <a:moveTo>
                    <a:pt x="0" y="606386"/>
                  </a:moveTo>
                  <a:lnTo>
                    <a:pt x="88460" y="0"/>
                  </a:lnTo>
                  <a:lnTo>
                    <a:pt x="176921" y="37125"/>
                  </a:lnTo>
                  <a:lnTo>
                    <a:pt x="265382" y="111377"/>
                  </a:lnTo>
                  <a:lnTo>
                    <a:pt x="353843" y="24750"/>
                  </a:lnTo>
                  <a:lnTo>
                    <a:pt x="442304" y="74251"/>
                  </a:lnTo>
                  <a:lnTo>
                    <a:pt x="530765" y="74251"/>
                  </a:lnTo>
                  <a:lnTo>
                    <a:pt x="619226" y="24750"/>
                  </a:lnTo>
                  <a:lnTo>
                    <a:pt x="707687" y="160877"/>
                  </a:lnTo>
                  <a:lnTo>
                    <a:pt x="796148" y="198003"/>
                  </a:lnTo>
                </a:path>
              </a:pathLst>
            </a:custGeom>
            <a:ln w="27101" cap="flat">
              <a:solidFill>
                <a:srgbClr val="1CABE2">
                  <a:alpha val="100000"/>
                </a:srgbClr>
              </a:solidFill>
              <a:prstDash val="solid"/>
              <a:round/>
            </a:ln>
          </p:spPr>
          <p:txBody>
            <a:bodyPr/>
            <a:lstStyle/>
            <a:p/>
          </p:txBody>
        </p:sp>
        <p:sp>
          <p:nvSpPr>
            <p:cNvPr id="48" name="tx48"/>
            <p:cNvSpPr/>
            <p:nvPr/>
          </p:nvSpPr>
          <p:spPr>
            <a:xfrm>
              <a:off x="2237190" y="38466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49" name="tx49"/>
            <p:cNvSpPr/>
            <p:nvPr/>
          </p:nvSpPr>
          <p:spPr>
            <a:xfrm>
              <a:off x="3217825" y="3437406"/>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50" name="tx50"/>
            <p:cNvSpPr/>
            <p:nvPr/>
          </p:nvSpPr>
          <p:spPr>
            <a:xfrm>
              <a:off x="2688703" y="3214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51" name="tx51"/>
            <p:cNvSpPr/>
            <p:nvPr/>
          </p:nvSpPr>
          <p:spPr>
            <a:xfrm>
              <a:off x="3042547" y="33511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989485"/>
              <a:ext cx="1149992" cy="371256"/>
            </a:xfrm>
            <a:custGeom>
              <a:avLst/>
              <a:pathLst>
                <a:path w="1149992" h="371256">
                  <a:moveTo>
                    <a:pt x="0" y="371256"/>
                  </a:moveTo>
                  <a:lnTo>
                    <a:pt x="88460" y="49500"/>
                  </a:lnTo>
                  <a:lnTo>
                    <a:pt x="176921" y="0"/>
                  </a:lnTo>
                  <a:lnTo>
                    <a:pt x="265382" y="24750"/>
                  </a:lnTo>
                  <a:lnTo>
                    <a:pt x="353843" y="99001"/>
                  </a:lnTo>
                  <a:lnTo>
                    <a:pt x="442304" y="111377"/>
                  </a:lnTo>
                  <a:lnTo>
                    <a:pt x="530765" y="160877"/>
                  </a:lnTo>
                  <a:lnTo>
                    <a:pt x="619226" y="247504"/>
                  </a:lnTo>
                  <a:lnTo>
                    <a:pt x="707687" y="160877"/>
                  </a:lnTo>
                  <a:lnTo>
                    <a:pt x="796148" y="198003"/>
                  </a:lnTo>
                  <a:lnTo>
                    <a:pt x="884609" y="198003"/>
                  </a:lnTo>
                  <a:lnTo>
                    <a:pt x="973070" y="173253"/>
                  </a:lnTo>
                  <a:lnTo>
                    <a:pt x="1061531" y="321755"/>
                  </a:lnTo>
                  <a:lnTo>
                    <a:pt x="1149992" y="371256"/>
                  </a:lnTo>
                </a:path>
              </a:pathLst>
            </a:custGeom>
            <a:ln w="27101" cap="flat">
              <a:solidFill>
                <a:srgbClr val="1CABE2">
                  <a:alpha val="100000"/>
                </a:srgbClr>
              </a:solidFill>
              <a:prstDash val="solid"/>
              <a:round/>
            </a:ln>
          </p:spPr>
          <p:txBody>
            <a:bodyPr/>
            <a:lstStyle/>
            <a:p/>
          </p:txBody>
        </p:sp>
        <p:sp>
          <p:nvSpPr>
            <p:cNvPr id="72" name="tx72"/>
            <p:cNvSpPr/>
            <p:nvPr/>
          </p:nvSpPr>
          <p:spPr>
            <a:xfrm>
              <a:off x="1883346" y="52696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73" name="tx73"/>
            <p:cNvSpPr/>
            <p:nvPr/>
          </p:nvSpPr>
          <p:spPr>
            <a:xfrm>
              <a:off x="3217825" y="52696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74" name="tx74"/>
            <p:cNvSpPr/>
            <p:nvPr/>
          </p:nvSpPr>
          <p:spPr>
            <a:xfrm>
              <a:off x="2688703" y="50092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75" name="tx75"/>
            <p:cNvSpPr/>
            <p:nvPr/>
          </p:nvSpPr>
          <p:spPr>
            <a:xfrm>
              <a:off x="3042547" y="517037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03023"/>
              <a:ext cx="2123063" cy="445508"/>
            </a:xfrm>
            <a:custGeom>
              <a:avLst/>
              <a:pathLst>
                <a:path w="2123063" h="445508">
                  <a:moveTo>
                    <a:pt x="0" y="12375"/>
                  </a:moveTo>
                  <a:lnTo>
                    <a:pt x="88460" y="24750"/>
                  </a:lnTo>
                  <a:lnTo>
                    <a:pt x="176921" y="210378"/>
                  </a:lnTo>
                  <a:lnTo>
                    <a:pt x="265382" y="148502"/>
                  </a:lnTo>
                  <a:lnTo>
                    <a:pt x="353843" y="0"/>
                  </a:lnTo>
                  <a:lnTo>
                    <a:pt x="442304" y="12375"/>
                  </a:lnTo>
                  <a:lnTo>
                    <a:pt x="530765" y="37125"/>
                  </a:lnTo>
                  <a:lnTo>
                    <a:pt x="619226" y="12375"/>
                  </a:lnTo>
                  <a:lnTo>
                    <a:pt x="707687" y="49500"/>
                  </a:lnTo>
                  <a:lnTo>
                    <a:pt x="796148" y="61876"/>
                  </a:lnTo>
                  <a:lnTo>
                    <a:pt x="884609" y="61876"/>
                  </a:lnTo>
                  <a:lnTo>
                    <a:pt x="973070" y="123752"/>
                  </a:lnTo>
                  <a:lnTo>
                    <a:pt x="1061531" y="148502"/>
                  </a:lnTo>
                  <a:lnTo>
                    <a:pt x="1149992" y="123752"/>
                  </a:lnTo>
                  <a:lnTo>
                    <a:pt x="1238453" y="148502"/>
                  </a:lnTo>
                  <a:lnTo>
                    <a:pt x="1326914" y="235129"/>
                  </a:lnTo>
                  <a:lnTo>
                    <a:pt x="1415375" y="272254"/>
                  </a:lnTo>
                  <a:lnTo>
                    <a:pt x="1503836" y="309380"/>
                  </a:lnTo>
                  <a:lnTo>
                    <a:pt x="1592297" y="358881"/>
                  </a:lnTo>
                  <a:lnTo>
                    <a:pt x="1680758" y="297005"/>
                  </a:lnTo>
                  <a:lnTo>
                    <a:pt x="1769219" y="309380"/>
                  </a:lnTo>
                  <a:lnTo>
                    <a:pt x="1857680" y="272254"/>
                  </a:lnTo>
                  <a:lnTo>
                    <a:pt x="1946141" y="235129"/>
                  </a:lnTo>
                  <a:lnTo>
                    <a:pt x="2034602" y="396007"/>
                  </a:lnTo>
                  <a:lnTo>
                    <a:pt x="2123063" y="445508"/>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7" name="tx97"/>
            <p:cNvSpPr/>
            <p:nvPr/>
          </p:nvSpPr>
          <p:spPr>
            <a:xfrm>
              <a:off x="6012012" y="155621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98" name="tx98"/>
            <p:cNvSpPr/>
            <p:nvPr/>
          </p:nvSpPr>
          <p:spPr>
            <a:xfrm>
              <a:off x="5482890" y="13588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99" name="tx99"/>
            <p:cNvSpPr/>
            <p:nvPr/>
          </p:nvSpPr>
          <p:spPr>
            <a:xfrm>
              <a:off x="5836734" y="14590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170505"/>
              <a:ext cx="2123063" cy="408382"/>
            </a:xfrm>
            <a:custGeom>
              <a:avLst/>
              <a:pathLst>
                <a:path w="2123063" h="408382">
                  <a:moveTo>
                    <a:pt x="0" y="49500"/>
                  </a:moveTo>
                  <a:lnTo>
                    <a:pt x="88460" y="24750"/>
                  </a:lnTo>
                  <a:lnTo>
                    <a:pt x="176921" y="148502"/>
                  </a:lnTo>
                  <a:lnTo>
                    <a:pt x="265382" y="123752"/>
                  </a:lnTo>
                  <a:lnTo>
                    <a:pt x="353843" y="0"/>
                  </a:lnTo>
                  <a:lnTo>
                    <a:pt x="442304" y="12375"/>
                  </a:lnTo>
                  <a:lnTo>
                    <a:pt x="530765" y="111377"/>
                  </a:lnTo>
                  <a:lnTo>
                    <a:pt x="619226" y="37125"/>
                  </a:lnTo>
                  <a:lnTo>
                    <a:pt x="707687" y="61876"/>
                  </a:lnTo>
                  <a:lnTo>
                    <a:pt x="796148" y="111377"/>
                  </a:lnTo>
                  <a:lnTo>
                    <a:pt x="884609" y="74251"/>
                  </a:lnTo>
                  <a:lnTo>
                    <a:pt x="973070" y="99001"/>
                  </a:lnTo>
                  <a:lnTo>
                    <a:pt x="1061531" y="136127"/>
                  </a:lnTo>
                  <a:lnTo>
                    <a:pt x="1149992" y="74251"/>
                  </a:lnTo>
                  <a:lnTo>
                    <a:pt x="1238453" y="123752"/>
                  </a:lnTo>
                  <a:lnTo>
                    <a:pt x="1326914" y="160877"/>
                  </a:lnTo>
                  <a:lnTo>
                    <a:pt x="1415375" y="148502"/>
                  </a:lnTo>
                  <a:lnTo>
                    <a:pt x="1503836" y="222754"/>
                  </a:lnTo>
                  <a:lnTo>
                    <a:pt x="1592297" y="259879"/>
                  </a:lnTo>
                  <a:lnTo>
                    <a:pt x="1680758" y="247504"/>
                  </a:lnTo>
                  <a:lnTo>
                    <a:pt x="1769219" y="259879"/>
                  </a:lnTo>
                  <a:lnTo>
                    <a:pt x="1857680" y="284630"/>
                  </a:lnTo>
                  <a:lnTo>
                    <a:pt x="1946141" y="259879"/>
                  </a:lnTo>
                  <a:lnTo>
                    <a:pt x="2034602" y="358881"/>
                  </a:lnTo>
                  <a:lnTo>
                    <a:pt x="2123063" y="40838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1" name="tx121"/>
            <p:cNvSpPr/>
            <p:nvPr/>
          </p:nvSpPr>
          <p:spPr>
            <a:xfrm>
              <a:off x="6012012"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22" name="tx122"/>
            <p:cNvSpPr/>
            <p:nvPr/>
          </p:nvSpPr>
          <p:spPr>
            <a:xfrm>
              <a:off x="5482890" y="327714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23" name="tx123"/>
            <p:cNvSpPr/>
            <p:nvPr/>
          </p:nvSpPr>
          <p:spPr>
            <a:xfrm>
              <a:off x="5836734" y="338851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878108"/>
              <a:ext cx="2123063" cy="470258"/>
            </a:xfrm>
            <a:custGeom>
              <a:avLst/>
              <a:pathLst>
                <a:path w="2123063" h="470258">
                  <a:moveTo>
                    <a:pt x="0" y="74251"/>
                  </a:moveTo>
                  <a:lnTo>
                    <a:pt x="88460" y="86626"/>
                  </a:lnTo>
                  <a:lnTo>
                    <a:pt x="176921" y="198003"/>
                  </a:lnTo>
                  <a:lnTo>
                    <a:pt x="265382" y="235129"/>
                  </a:lnTo>
                  <a:lnTo>
                    <a:pt x="353843" y="99001"/>
                  </a:lnTo>
                  <a:lnTo>
                    <a:pt x="442304" y="0"/>
                  </a:lnTo>
                  <a:lnTo>
                    <a:pt x="530765" y="24750"/>
                  </a:lnTo>
                  <a:lnTo>
                    <a:pt x="619226" y="12375"/>
                  </a:lnTo>
                  <a:lnTo>
                    <a:pt x="707687" y="24750"/>
                  </a:lnTo>
                  <a:lnTo>
                    <a:pt x="796148" y="49500"/>
                  </a:lnTo>
                  <a:lnTo>
                    <a:pt x="884609" y="37125"/>
                  </a:lnTo>
                  <a:lnTo>
                    <a:pt x="973070" y="136127"/>
                  </a:lnTo>
                  <a:lnTo>
                    <a:pt x="1061531" y="148502"/>
                  </a:lnTo>
                  <a:lnTo>
                    <a:pt x="1149992" y="99001"/>
                  </a:lnTo>
                  <a:lnTo>
                    <a:pt x="1238453" y="123752"/>
                  </a:lnTo>
                  <a:lnTo>
                    <a:pt x="1326914" y="198003"/>
                  </a:lnTo>
                  <a:lnTo>
                    <a:pt x="1415375" y="198003"/>
                  </a:lnTo>
                  <a:lnTo>
                    <a:pt x="1503836" y="259879"/>
                  </a:lnTo>
                  <a:lnTo>
                    <a:pt x="1592297" y="321755"/>
                  </a:lnTo>
                  <a:lnTo>
                    <a:pt x="1680758" y="247504"/>
                  </a:lnTo>
                  <a:lnTo>
                    <a:pt x="1769219" y="284630"/>
                  </a:lnTo>
                  <a:lnTo>
                    <a:pt x="1857680" y="297005"/>
                  </a:lnTo>
                  <a:lnTo>
                    <a:pt x="1946141" y="272254"/>
                  </a:lnTo>
                  <a:lnTo>
                    <a:pt x="2034602" y="420757"/>
                  </a:lnTo>
                  <a:lnTo>
                    <a:pt x="2123063" y="470258"/>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45" name="tx145"/>
            <p:cNvSpPr/>
            <p:nvPr/>
          </p:nvSpPr>
          <p:spPr>
            <a:xfrm>
              <a:off x="6012012" y="525729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46" name="tx146"/>
            <p:cNvSpPr/>
            <p:nvPr/>
          </p:nvSpPr>
          <p:spPr>
            <a:xfrm>
              <a:off x="5482890" y="49844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47" name="tx147"/>
            <p:cNvSpPr/>
            <p:nvPr/>
          </p:nvSpPr>
          <p:spPr>
            <a:xfrm>
              <a:off x="5836734" y="5157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326776"/>
              <a:ext cx="2123063" cy="457883"/>
            </a:xfrm>
            <a:custGeom>
              <a:avLst/>
              <a:pathLst>
                <a:path w="2123063" h="457883">
                  <a:moveTo>
                    <a:pt x="0" y="61876"/>
                  </a:moveTo>
                  <a:lnTo>
                    <a:pt x="88460" y="74251"/>
                  </a:lnTo>
                  <a:lnTo>
                    <a:pt x="176921" y="173253"/>
                  </a:lnTo>
                  <a:lnTo>
                    <a:pt x="265382" y="222754"/>
                  </a:lnTo>
                  <a:lnTo>
                    <a:pt x="353843" y="86626"/>
                  </a:lnTo>
                  <a:lnTo>
                    <a:pt x="442304" y="0"/>
                  </a:lnTo>
                  <a:lnTo>
                    <a:pt x="530765" y="12375"/>
                  </a:lnTo>
                  <a:lnTo>
                    <a:pt x="619226" y="0"/>
                  </a:lnTo>
                  <a:lnTo>
                    <a:pt x="707687" y="12375"/>
                  </a:lnTo>
                  <a:lnTo>
                    <a:pt x="796148" y="37125"/>
                  </a:lnTo>
                  <a:lnTo>
                    <a:pt x="884609" y="37125"/>
                  </a:lnTo>
                  <a:lnTo>
                    <a:pt x="973070" y="123752"/>
                  </a:lnTo>
                  <a:lnTo>
                    <a:pt x="1061531" y="148502"/>
                  </a:lnTo>
                  <a:lnTo>
                    <a:pt x="1149992" y="99001"/>
                  </a:lnTo>
                  <a:lnTo>
                    <a:pt x="1238453" y="111377"/>
                  </a:lnTo>
                  <a:lnTo>
                    <a:pt x="1326914" y="198003"/>
                  </a:lnTo>
                  <a:lnTo>
                    <a:pt x="1415375" y="198003"/>
                  </a:lnTo>
                  <a:lnTo>
                    <a:pt x="1503836" y="247504"/>
                  </a:lnTo>
                  <a:lnTo>
                    <a:pt x="1592297" y="309380"/>
                  </a:lnTo>
                  <a:lnTo>
                    <a:pt x="1680758" y="235129"/>
                  </a:lnTo>
                  <a:lnTo>
                    <a:pt x="1769219" y="272254"/>
                  </a:lnTo>
                  <a:lnTo>
                    <a:pt x="1857680" y="284630"/>
                  </a:lnTo>
                  <a:lnTo>
                    <a:pt x="1946141" y="259879"/>
                  </a:lnTo>
                  <a:lnTo>
                    <a:pt x="2034602" y="408382"/>
                  </a:lnTo>
                  <a:lnTo>
                    <a:pt x="2123063" y="457883"/>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69" name="tx169"/>
            <p:cNvSpPr/>
            <p:nvPr/>
          </p:nvSpPr>
          <p:spPr>
            <a:xfrm>
              <a:off x="8806200" y="16935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70" name="tx170"/>
            <p:cNvSpPr/>
            <p:nvPr/>
          </p:nvSpPr>
          <p:spPr>
            <a:xfrm>
              <a:off x="8277077" y="14207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1" name="tx171"/>
            <p:cNvSpPr/>
            <p:nvPr/>
          </p:nvSpPr>
          <p:spPr>
            <a:xfrm>
              <a:off x="8630921" y="1594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092884" y="3517012"/>
              <a:ext cx="1680758" cy="309380"/>
            </a:xfrm>
            <a:custGeom>
              <a:avLst/>
              <a:pathLst>
                <a:path w="1680758" h="309380">
                  <a:moveTo>
                    <a:pt x="0" y="309380"/>
                  </a:moveTo>
                  <a:lnTo>
                    <a:pt x="88460" y="247504"/>
                  </a:lnTo>
                  <a:lnTo>
                    <a:pt x="176921" y="173253"/>
                  </a:lnTo>
                  <a:lnTo>
                    <a:pt x="265382" y="136127"/>
                  </a:lnTo>
                  <a:lnTo>
                    <a:pt x="353843" y="99001"/>
                  </a:lnTo>
                  <a:lnTo>
                    <a:pt x="442304" y="37125"/>
                  </a:lnTo>
                  <a:lnTo>
                    <a:pt x="530765" y="0"/>
                  </a:lnTo>
                  <a:lnTo>
                    <a:pt x="619226" y="74251"/>
                  </a:lnTo>
                  <a:lnTo>
                    <a:pt x="707687" y="0"/>
                  </a:lnTo>
                  <a:lnTo>
                    <a:pt x="796148" y="49500"/>
                  </a:lnTo>
                  <a:lnTo>
                    <a:pt x="884609" y="111377"/>
                  </a:lnTo>
                  <a:lnTo>
                    <a:pt x="973070" y="24750"/>
                  </a:lnTo>
                  <a:lnTo>
                    <a:pt x="1061531" y="74251"/>
                  </a:lnTo>
                  <a:lnTo>
                    <a:pt x="1149992" y="86626"/>
                  </a:lnTo>
                  <a:lnTo>
                    <a:pt x="1238453" y="99001"/>
                  </a:lnTo>
                  <a:lnTo>
                    <a:pt x="1326914" y="123752"/>
                  </a:lnTo>
                  <a:lnTo>
                    <a:pt x="1415375" y="61876"/>
                  </a:lnTo>
                  <a:lnTo>
                    <a:pt x="1503836" y="49500"/>
                  </a:lnTo>
                  <a:lnTo>
                    <a:pt x="1592297" y="86626"/>
                  </a:lnTo>
                  <a:lnTo>
                    <a:pt x="1680758" y="74251"/>
                  </a:lnTo>
                </a:path>
              </a:pathLst>
            </a:custGeom>
            <a:ln w="27101" cap="flat">
              <a:solidFill>
                <a:srgbClr val="1CABE2">
                  <a:alpha val="100000"/>
                </a:srgbClr>
              </a:solidFill>
              <a:prstDash val="solid"/>
              <a:round/>
            </a:ln>
          </p:spPr>
          <p:txBody>
            <a:bodyPr/>
            <a:lstStyle/>
            <a:p/>
          </p:txBody>
        </p:sp>
        <p:sp>
          <p:nvSpPr>
            <p:cNvPr id="192" name="tx192"/>
            <p:cNvSpPr/>
            <p:nvPr/>
          </p:nvSpPr>
          <p:spPr>
            <a:xfrm>
              <a:off x="6940954" y="37353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93" name="tx193"/>
            <p:cNvSpPr/>
            <p:nvPr/>
          </p:nvSpPr>
          <p:spPr>
            <a:xfrm>
              <a:off x="8806200" y="34989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40</a:t>
              </a:r>
            </a:p>
          </p:txBody>
        </p:sp>
        <p:sp>
          <p:nvSpPr>
            <p:cNvPr id="194" name="tx194"/>
            <p:cNvSpPr/>
            <p:nvPr/>
          </p:nvSpPr>
          <p:spPr>
            <a:xfrm>
              <a:off x="8277077" y="34748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95" name="tx195"/>
            <p:cNvSpPr/>
            <p:nvPr/>
          </p:nvSpPr>
          <p:spPr>
            <a:xfrm>
              <a:off x="8630921" y="34624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712111" y="5113237"/>
              <a:ext cx="1061531" cy="470258"/>
            </a:xfrm>
            <a:custGeom>
              <a:avLst/>
              <a:pathLst>
                <a:path w="1061531" h="470258">
                  <a:moveTo>
                    <a:pt x="0" y="470258"/>
                  </a:moveTo>
                  <a:lnTo>
                    <a:pt x="88460" y="61876"/>
                  </a:lnTo>
                  <a:lnTo>
                    <a:pt x="176921" y="74251"/>
                  </a:lnTo>
                  <a:lnTo>
                    <a:pt x="265382" y="173253"/>
                  </a:lnTo>
                  <a:lnTo>
                    <a:pt x="353843" y="111377"/>
                  </a:lnTo>
                  <a:lnTo>
                    <a:pt x="442304" y="24750"/>
                  </a:lnTo>
                  <a:lnTo>
                    <a:pt x="530765" y="99001"/>
                  </a:lnTo>
                  <a:lnTo>
                    <a:pt x="619226" y="24750"/>
                  </a:lnTo>
                  <a:lnTo>
                    <a:pt x="707687" y="49500"/>
                  </a:lnTo>
                  <a:lnTo>
                    <a:pt x="796148" y="37125"/>
                  </a:lnTo>
                  <a:lnTo>
                    <a:pt x="884609" y="0"/>
                  </a:lnTo>
                  <a:lnTo>
                    <a:pt x="973070" y="160877"/>
                  </a:lnTo>
                  <a:lnTo>
                    <a:pt x="1061531" y="235129"/>
                  </a:lnTo>
                </a:path>
              </a:pathLst>
            </a:custGeom>
            <a:ln w="27101" cap="flat">
              <a:solidFill>
                <a:srgbClr val="1CABE2">
                  <a:alpha val="100000"/>
                </a:srgbClr>
              </a:solidFill>
              <a:prstDash val="solid"/>
              <a:round/>
            </a:ln>
          </p:spPr>
          <p:txBody>
            <a:bodyPr/>
            <a:lstStyle/>
            <a:p/>
          </p:txBody>
        </p:sp>
        <p:sp>
          <p:nvSpPr>
            <p:cNvPr id="216" name="tx216"/>
            <p:cNvSpPr/>
            <p:nvPr/>
          </p:nvSpPr>
          <p:spPr>
            <a:xfrm>
              <a:off x="7560181" y="549118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217" name="tx217"/>
            <p:cNvSpPr/>
            <p:nvPr/>
          </p:nvSpPr>
          <p:spPr>
            <a:xfrm>
              <a:off x="8806200" y="525729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218" name="tx218"/>
            <p:cNvSpPr/>
            <p:nvPr/>
          </p:nvSpPr>
          <p:spPr>
            <a:xfrm>
              <a:off x="8277077" y="49968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219" name="tx219"/>
            <p:cNvSpPr/>
            <p:nvPr/>
          </p:nvSpPr>
          <p:spPr>
            <a:xfrm>
              <a:off x="8630921" y="51329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11100" y="398022"/>
              <a:ext cx="501364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Yemen,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(40%), followed by MCV1 and PCV3 (41%).
Compared to 2019, coverage of 8 vaccines decreased (BCG, DTP1, DTP3, IPV1, MCV1, PCV3, POL3 and ROTAC) and one vaccine increased (MCV2).
Compared to 2023, coverage of 8 vaccines decreased (BCG, DTP1, DTP3, IPV1, MCV1, PCV3, POL3 and ROTAC) and one vaccine increased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879791"/>
              <a:ext cx="6480943" cy="1755635"/>
            </a:xfrm>
            <a:custGeom>
              <a:avLst/>
              <a:pathLst>
                <a:path w="6480943" h="1755635">
                  <a:moveTo>
                    <a:pt x="0" y="237248"/>
                  </a:moveTo>
                  <a:lnTo>
                    <a:pt x="270039" y="284697"/>
                  </a:lnTo>
                  <a:lnTo>
                    <a:pt x="540078" y="664294"/>
                  </a:lnTo>
                  <a:lnTo>
                    <a:pt x="810117" y="854093"/>
                  </a:lnTo>
                  <a:lnTo>
                    <a:pt x="1080157" y="332147"/>
                  </a:lnTo>
                  <a:lnTo>
                    <a:pt x="1350196" y="0"/>
                  </a:lnTo>
                  <a:lnTo>
                    <a:pt x="1620235" y="47449"/>
                  </a:lnTo>
                  <a:lnTo>
                    <a:pt x="1890275" y="0"/>
                  </a:lnTo>
                  <a:lnTo>
                    <a:pt x="2160314" y="47449"/>
                  </a:lnTo>
                  <a:lnTo>
                    <a:pt x="2430353" y="142348"/>
                  </a:lnTo>
                  <a:lnTo>
                    <a:pt x="2700393" y="142348"/>
                  </a:lnTo>
                  <a:lnTo>
                    <a:pt x="2970432" y="474496"/>
                  </a:lnTo>
                  <a:lnTo>
                    <a:pt x="3240471" y="569395"/>
                  </a:lnTo>
                  <a:lnTo>
                    <a:pt x="3510510" y="379596"/>
                  </a:lnTo>
                  <a:lnTo>
                    <a:pt x="3780550" y="427046"/>
                  </a:lnTo>
                  <a:lnTo>
                    <a:pt x="4050589" y="759193"/>
                  </a:lnTo>
                  <a:lnTo>
                    <a:pt x="4320628" y="759193"/>
                  </a:lnTo>
                  <a:lnTo>
                    <a:pt x="4590668" y="948992"/>
                  </a:lnTo>
                  <a:lnTo>
                    <a:pt x="4860707" y="1186240"/>
                  </a:lnTo>
                  <a:lnTo>
                    <a:pt x="5130746" y="901542"/>
                  </a:lnTo>
                  <a:lnTo>
                    <a:pt x="5400786" y="1043891"/>
                  </a:lnTo>
                  <a:lnTo>
                    <a:pt x="5670825" y="1091341"/>
                  </a:lnTo>
                  <a:lnTo>
                    <a:pt x="5940864" y="996441"/>
                  </a:lnTo>
                  <a:lnTo>
                    <a:pt x="6210904" y="1565837"/>
                  </a:lnTo>
                  <a:lnTo>
                    <a:pt x="6480943" y="1755635"/>
                  </a:lnTo>
                </a:path>
              </a:pathLst>
            </a:custGeom>
            <a:ln w="27101" cap="flat">
              <a:solidFill>
                <a:srgbClr val="1C86EE">
                  <a:alpha val="100000"/>
                </a:srgbClr>
              </a:solidFill>
              <a:prstDash val="solid"/>
              <a:round/>
            </a:ln>
          </p:spPr>
          <p:txBody>
            <a:bodyPr/>
            <a:lstStyle/>
            <a:p/>
          </p:txBody>
        </p:sp>
        <p:sp>
          <p:nvSpPr>
            <p:cNvPr id="38" name="pl38"/>
            <p:cNvSpPr/>
            <p:nvPr/>
          </p:nvSpPr>
          <p:spPr>
            <a:xfrm>
              <a:off x="1135255" y="1832341"/>
              <a:ext cx="6480943" cy="3131674"/>
            </a:xfrm>
            <a:custGeom>
              <a:avLst/>
              <a:pathLst>
                <a:path w="6480943" h="3131674">
                  <a:moveTo>
                    <a:pt x="0" y="3131674"/>
                  </a:moveTo>
                  <a:lnTo>
                    <a:pt x="270039" y="2894426"/>
                  </a:lnTo>
                  <a:lnTo>
                    <a:pt x="540078" y="2325030"/>
                  </a:lnTo>
                  <a:lnTo>
                    <a:pt x="810117" y="1992883"/>
                  </a:lnTo>
                  <a:lnTo>
                    <a:pt x="1080157" y="1755635"/>
                  </a:lnTo>
                  <a:lnTo>
                    <a:pt x="1350196" y="0"/>
                  </a:lnTo>
                  <a:lnTo>
                    <a:pt x="1620235" y="94899"/>
                  </a:lnTo>
                  <a:lnTo>
                    <a:pt x="1890275" y="47449"/>
                  </a:lnTo>
                  <a:lnTo>
                    <a:pt x="2160314" y="94899"/>
                  </a:lnTo>
                  <a:lnTo>
                    <a:pt x="2430353" y="189798"/>
                  </a:lnTo>
                  <a:lnTo>
                    <a:pt x="2700393" y="189798"/>
                  </a:lnTo>
                  <a:lnTo>
                    <a:pt x="2970432" y="521945"/>
                  </a:lnTo>
                  <a:lnTo>
                    <a:pt x="3240471" y="616844"/>
                  </a:lnTo>
                  <a:lnTo>
                    <a:pt x="3510510" y="427046"/>
                  </a:lnTo>
                  <a:lnTo>
                    <a:pt x="3780550" y="474496"/>
                  </a:lnTo>
                  <a:lnTo>
                    <a:pt x="4050589" y="806643"/>
                  </a:lnTo>
                  <a:lnTo>
                    <a:pt x="4320628" y="806643"/>
                  </a:lnTo>
                  <a:lnTo>
                    <a:pt x="4590668" y="996441"/>
                  </a:lnTo>
                  <a:lnTo>
                    <a:pt x="4860707" y="1233689"/>
                  </a:lnTo>
                  <a:lnTo>
                    <a:pt x="5130746" y="948992"/>
                  </a:lnTo>
                  <a:lnTo>
                    <a:pt x="5400786" y="1091341"/>
                  </a:lnTo>
                  <a:lnTo>
                    <a:pt x="5670825" y="1138790"/>
                  </a:lnTo>
                  <a:lnTo>
                    <a:pt x="5940864" y="1043891"/>
                  </a:lnTo>
                  <a:lnTo>
                    <a:pt x="6210904" y="1613286"/>
                  </a:lnTo>
                  <a:lnTo>
                    <a:pt x="6480943" y="1803085"/>
                  </a:lnTo>
                </a:path>
              </a:pathLst>
            </a:custGeom>
            <a:ln w="27101" cap="flat">
              <a:solidFill>
                <a:srgbClr val="80BD41">
                  <a:alpha val="100000"/>
                </a:srgbClr>
              </a:solidFill>
              <a:prstDash val="solid"/>
              <a:round/>
            </a:ln>
          </p:spPr>
          <p:txBody>
            <a:bodyPr/>
            <a:lstStyle/>
            <a:p/>
          </p:txBody>
        </p:sp>
        <p:sp>
          <p:nvSpPr>
            <p:cNvPr id="39" name="pl39"/>
            <p:cNvSpPr/>
            <p:nvPr/>
          </p:nvSpPr>
          <p:spPr>
            <a:xfrm>
              <a:off x="2485451" y="2069589"/>
              <a:ext cx="5130746" cy="1565837"/>
            </a:xfrm>
            <a:custGeom>
              <a:avLst/>
              <a:pathLst>
                <a:path w="5130746" h="1565837">
                  <a:moveTo>
                    <a:pt x="0" y="1518387"/>
                  </a:moveTo>
                  <a:lnTo>
                    <a:pt x="270039" y="94899"/>
                  </a:lnTo>
                  <a:lnTo>
                    <a:pt x="540078" y="0"/>
                  </a:lnTo>
                  <a:lnTo>
                    <a:pt x="810117" y="0"/>
                  </a:lnTo>
                  <a:lnTo>
                    <a:pt x="1080157" y="47449"/>
                  </a:lnTo>
                  <a:lnTo>
                    <a:pt x="1350196" y="0"/>
                  </a:lnTo>
                  <a:lnTo>
                    <a:pt x="1620235" y="284697"/>
                  </a:lnTo>
                  <a:lnTo>
                    <a:pt x="1890275" y="379596"/>
                  </a:lnTo>
                  <a:lnTo>
                    <a:pt x="2160314" y="189798"/>
                  </a:lnTo>
                  <a:lnTo>
                    <a:pt x="2430353" y="237248"/>
                  </a:lnTo>
                  <a:lnTo>
                    <a:pt x="2700393" y="569395"/>
                  </a:lnTo>
                  <a:lnTo>
                    <a:pt x="2970432" y="569395"/>
                  </a:lnTo>
                  <a:lnTo>
                    <a:pt x="3240471" y="759193"/>
                  </a:lnTo>
                  <a:lnTo>
                    <a:pt x="3510510" y="996441"/>
                  </a:lnTo>
                  <a:lnTo>
                    <a:pt x="3780550" y="711744"/>
                  </a:lnTo>
                  <a:lnTo>
                    <a:pt x="4050589" y="854093"/>
                  </a:lnTo>
                  <a:lnTo>
                    <a:pt x="4320628" y="901542"/>
                  </a:lnTo>
                  <a:lnTo>
                    <a:pt x="4590668" y="806643"/>
                  </a:lnTo>
                  <a:lnTo>
                    <a:pt x="4860707" y="1376038"/>
                  </a:lnTo>
                  <a:lnTo>
                    <a:pt x="5130746" y="1565837"/>
                  </a:lnTo>
                </a:path>
              </a:pathLst>
            </a:custGeom>
            <a:ln w="27101" cap="flat">
              <a:solidFill>
                <a:srgbClr val="EE00EE">
                  <a:alpha val="100000"/>
                </a:srgbClr>
              </a:solidFill>
              <a:prstDash val="solid"/>
              <a:round/>
            </a:ln>
          </p:spPr>
          <p:txBody>
            <a:bodyPr/>
            <a:lstStyle/>
            <a:p/>
          </p:txBody>
        </p:sp>
        <p:sp>
          <p:nvSpPr>
            <p:cNvPr id="40" name="pl40"/>
            <p:cNvSpPr/>
            <p:nvPr/>
          </p:nvSpPr>
          <p:spPr>
            <a:xfrm>
              <a:off x="5185844" y="2733884"/>
              <a:ext cx="2430353" cy="2325030"/>
            </a:xfrm>
            <a:custGeom>
              <a:avLst/>
              <a:pathLst>
                <a:path w="2430353" h="2325030">
                  <a:moveTo>
                    <a:pt x="0" y="2325030"/>
                  </a:moveTo>
                  <a:lnTo>
                    <a:pt x="270039" y="0"/>
                  </a:lnTo>
                  <a:lnTo>
                    <a:pt x="540078" y="142348"/>
                  </a:lnTo>
                  <a:lnTo>
                    <a:pt x="810117" y="427046"/>
                  </a:lnTo>
                  <a:lnTo>
                    <a:pt x="1080157" y="94899"/>
                  </a:lnTo>
                  <a:lnTo>
                    <a:pt x="1350196" y="284697"/>
                  </a:lnTo>
                  <a:lnTo>
                    <a:pt x="1620235" y="284697"/>
                  </a:lnTo>
                  <a:lnTo>
                    <a:pt x="1890275" y="94899"/>
                  </a:lnTo>
                  <a:lnTo>
                    <a:pt x="2160314" y="616844"/>
                  </a:lnTo>
                  <a:lnTo>
                    <a:pt x="2430353" y="759193"/>
                  </a:lnTo>
                </a:path>
              </a:pathLst>
            </a:custGeom>
            <a:ln w="27101" cap="flat">
              <a:solidFill>
                <a:srgbClr val="6A3D9A">
                  <a:alpha val="100000"/>
                </a:srgbClr>
              </a:solidFill>
              <a:prstDash val="solid"/>
              <a:round/>
            </a:ln>
          </p:spPr>
          <p:txBody>
            <a:bodyPr/>
            <a:lstStyle/>
            <a:p/>
          </p:txBody>
        </p:sp>
        <p:sp>
          <p:nvSpPr>
            <p:cNvPr id="41" name="pl41"/>
            <p:cNvSpPr/>
            <p:nvPr/>
          </p:nvSpPr>
          <p:spPr>
            <a:xfrm>
              <a:off x="1135255" y="2117039"/>
              <a:ext cx="6480943" cy="1565837"/>
            </a:xfrm>
            <a:custGeom>
              <a:avLst/>
              <a:pathLst>
                <a:path w="6480943" h="1565837">
                  <a:moveTo>
                    <a:pt x="0" y="189798"/>
                  </a:moveTo>
                  <a:lnTo>
                    <a:pt x="270039" y="94899"/>
                  </a:lnTo>
                  <a:lnTo>
                    <a:pt x="540078" y="569395"/>
                  </a:lnTo>
                  <a:lnTo>
                    <a:pt x="810117" y="474496"/>
                  </a:lnTo>
                  <a:lnTo>
                    <a:pt x="1080157" y="0"/>
                  </a:lnTo>
                  <a:lnTo>
                    <a:pt x="1350196" y="47449"/>
                  </a:lnTo>
                  <a:lnTo>
                    <a:pt x="1620235" y="427046"/>
                  </a:lnTo>
                  <a:lnTo>
                    <a:pt x="1890275" y="142348"/>
                  </a:lnTo>
                  <a:lnTo>
                    <a:pt x="2160314" y="237248"/>
                  </a:lnTo>
                  <a:lnTo>
                    <a:pt x="2430353" y="427046"/>
                  </a:lnTo>
                  <a:lnTo>
                    <a:pt x="2700393" y="284697"/>
                  </a:lnTo>
                  <a:lnTo>
                    <a:pt x="2970432" y="379596"/>
                  </a:lnTo>
                  <a:lnTo>
                    <a:pt x="3240471" y="521945"/>
                  </a:lnTo>
                  <a:lnTo>
                    <a:pt x="3510510" y="284697"/>
                  </a:lnTo>
                  <a:lnTo>
                    <a:pt x="3780550" y="474496"/>
                  </a:lnTo>
                  <a:lnTo>
                    <a:pt x="4050589" y="616844"/>
                  </a:lnTo>
                  <a:lnTo>
                    <a:pt x="4320628" y="569395"/>
                  </a:lnTo>
                  <a:lnTo>
                    <a:pt x="4590668" y="854093"/>
                  </a:lnTo>
                  <a:lnTo>
                    <a:pt x="4860707" y="996441"/>
                  </a:lnTo>
                  <a:lnTo>
                    <a:pt x="5130746" y="948992"/>
                  </a:lnTo>
                  <a:lnTo>
                    <a:pt x="5400786" y="996441"/>
                  </a:lnTo>
                  <a:lnTo>
                    <a:pt x="5670825" y="1091341"/>
                  </a:lnTo>
                  <a:lnTo>
                    <a:pt x="5940864" y="996441"/>
                  </a:lnTo>
                  <a:lnTo>
                    <a:pt x="6210904" y="1376038"/>
                  </a:lnTo>
                  <a:lnTo>
                    <a:pt x="6480943" y="1565837"/>
                  </a:lnTo>
                </a:path>
              </a:pathLst>
            </a:custGeom>
            <a:ln w="27101" cap="flat">
              <a:solidFill>
                <a:srgbClr val="E31A1C">
                  <a:alpha val="100000"/>
                </a:srgbClr>
              </a:solidFill>
              <a:prstDash val="solid"/>
              <a:round/>
            </a:ln>
          </p:spPr>
          <p:txBody>
            <a:bodyPr/>
            <a:lstStyle/>
            <a:p/>
          </p:txBody>
        </p:sp>
        <p:sp>
          <p:nvSpPr>
            <p:cNvPr id="42" name="pl42"/>
            <p:cNvSpPr/>
            <p:nvPr/>
          </p:nvSpPr>
          <p:spPr>
            <a:xfrm>
              <a:off x="2485451" y="3445628"/>
              <a:ext cx="5130746" cy="1186240"/>
            </a:xfrm>
            <a:custGeom>
              <a:avLst/>
              <a:pathLst>
                <a:path w="5130746" h="1186240">
                  <a:moveTo>
                    <a:pt x="0" y="1186240"/>
                  </a:moveTo>
                  <a:lnTo>
                    <a:pt x="270039" y="948992"/>
                  </a:lnTo>
                  <a:lnTo>
                    <a:pt x="540078" y="664294"/>
                  </a:lnTo>
                  <a:lnTo>
                    <a:pt x="810117" y="521945"/>
                  </a:lnTo>
                  <a:lnTo>
                    <a:pt x="1080157" y="379596"/>
                  </a:lnTo>
                  <a:lnTo>
                    <a:pt x="1350196" y="142348"/>
                  </a:lnTo>
                  <a:lnTo>
                    <a:pt x="1620235" y="0"/>
                  </a:lnTo>
                  <a:lnTo>
                    <a:pt x="1890275" y="284697"/>
                  </a:lnTo>
                  <a:lnTo>
                    <a:pt x="2160314" y="0"/>
                  </a:lnTo>
                  <a:lnTo>
                    <a:pt x="2430353" y="189798"/>
                  </a:lnTo>
                  <a:lnTo>
                    <a:pt x="2700393" y="427046"/>
                  </a:lnTo>
                  <a:lnTo>
                    <a:pt x="2970432" y="94899"/>
                  </a:lnTo>
                  <a:lnTo>
                    <a:pt x="3240471" y="284697"/>
                  </a:lnTo>
                  <a:lnTo>
                    <a:pt x="3510510" y="332147"/>
                  </a:lnTo>
                  <a:lnTo>
                    <a:pt x="3780550" y="379596"/>
                  </a:lnTo>
                  <a:lnTo>
                    <a:pt x="4050589" y="474496"/>
                  </a:lnTo>
                  <a:lnTo>
                    <a:pt x="4320628" y="237248"/>
                  </a:lnTo>
                  <a:lnTo>
                    <a:pt x="4590668" y="189798"/>
                  </a:lnTo>
                  <a:lnTo>
                    <a:pt x="4860707" y="332147"/>
                  </a:lnTo>
                  <a:lnTo>
                    <a:pt x="5130746" y="284697"/>
                  </a:lnTo>
                </a:path>
              </a:pathLst>
            </a:custGeom>
            <a:ln w="27101" cap="flat">
              <a:solidFill>
                <a:srgbClr val="FF7F00">
                  <a:alpha val="100000"/>
                </a:srgbClr>
              </a:solidFill>
              <a:prstDash val="solid"/>
              <a:round/>
            </a:ln>
          </p:spPr>
          <p:txBody>
            <a:bodyPr/>
            <a:lstStyle/>
            <a:p/>
          </p:txBody>
        </p:sp>
        <p:sp>
          <p:nvSpPr>
            <p:cNvPr id="43" name="pl43"/>
            <p:cNvSpPr/>
            <p:nvPr/>
          </p:nvSpPr>
          <p:spPr>
            <a:xfrm>
              <a:off x="4105687" y="2259388"/>
              <a:ext cx="3510510" cy="1423488"/>
            </a:xfrm>
            <a:custGeom>
              <a:avLst/>
              <a:pathLst>
                <a:path w="3510510" h="1423488">
                  <a:moveTo>
                    <a:pt x="0" y="1423488"/>
                  </a:moveTo>
                  <a:lnTo>
                    <a:pt x="270039" y="189798"/>
                  </a:lnTo>
                  <a:lnTo>
                    <a:pt x="540078" y="0"/>
                  </a:lnTo>
                  <a:lnTo>
                    <a:pt x="810117" y="94899"/>
                  </a:lnTo>
                  <a:lnTo>
                    <a:pt x="1080157" y="379596"/>
                  </a:lnTo>
                  <a:lnTo>
                    <a:pt x="1350196" y="427046"/>
                  </a:lnTo>
                  <a:lnTo>
                    <a:pt x="1620235" y="616844"/>
                  </a:lnTo>
                  <a:lnTo>
                    <a:pt x="1890275" y="948992"/>
                  </a:lnTo>
                  <a:lnTo>
                    <a:pt x="2160314" y="616844"/>
                  </a:lnTo>
                  <a:lnTo>
                    <a:pt x="2430353" y="759193"/>
                  </a:lnTo>
                  <a:lnTo>
                    <a:pt x="2700393" y="759193"/>
                  </a:lnTo>
                  <a:lnTo>
                    <a:pt x="2970432" y="664294"/>
                  </a:lnTo>
                  <a:lnTo>
                    <a:pt x="3240471" y="1233689"/>
                  </a:lnTo>
                  <a:lnTo>
                    <a:pt x="3510510" y="1423488"/>
                  </a:lnTo>
                </a:path>
              </a:pathLst>
            </a:custGeom>
            <a:ln w="27101" cap="flat">
              <a:solidFill>
                <a:srgbClr val="FFC20E">
                  <a:alpha val="100000"/>
                </a:srgbClr>
              </a:solidFill>
              <a:prstDash val="solid"/>
              <a:round/>
            </a:ln>
          </p:spPr>
          <p:txBody>
            <a:bodyPr/>
            <a:lstStyle/>
            <a:p/>
          </p:txBody>
        </p:sp>
        <p:sp>
          <p:nvSpPr>
            <p:cNvPr id="44" name="pl44"/>
            <p:cNvSpPr/>
            <p:nvPr/>
          </p:nvSpPr>
          <p:spPr>
            <a:xfrm>
              <a:off x="1135255" y="1832341"/>
              <a:ext cx="6480943" cy="1803085"/>
            </a:xfrm>
            <a:custGeom>
              <a:avLst/>
              <a:pathLst>
                <a:path w="6480943" h="1803085">
                  <a:moveTo>
                    <a:pt x="0" y="284697"/>
                  </a:moveTo>
                  <a:lnTo>
                    <a:pt x="270039" y="332147"/>
                  </a:lnTo>
                  <a:lnTo>
                    <a:pt x="540078" y="759193"/>
                  </a:lnTo>
                  <a:lnTo>
                    <a:pt x="810117" y="901542"/>
                  </a:lnTo>
                  <a:lnTo>
                    <a:pt x="1080157" y="379596"/>
                  </a:lnTo>
                  <a:lnTo>
                    <a:pt x="1350196" y="0"/>
                  </a:lnTo>
                  <a:lnTo>
                    <a:pt x="1620235" y="94899"/>
                  </a:lnTo>
                  <a:lnTo>
                    <a:pt x="1890275" y="47449"/>
                  </a:lnTo>
                  <a:lnTo>
                    <a:pt x="2160314" y="94899"/>
                  </a:lnTo>
                  <a:lnTo>
                    <a:pt x="2430353" y="189798"/>
                  </a:lnTo>
                  <a:lnTo>
                    <a:pt x="2700393" y="142348"/>
                  </a:lnTo>
                  <a:lnTo>
                    <a:pt x="2970432" y="521945"/>
                  </a:lnTo>
                  <a:lnTo>
                    <a:pt x="3240471" y="569395"/>
                  </a:lnTo>
                  <a:lnTo>
                    <a:pt x="3510510" y="379596"/>
                  </a:lnTo>
                  <a:lnTo>
                    <a:pt x="3780550" y="474496"/>
                  </a:lnTo>
                  <a:lnTo>
                    <a:pt x="4050589" y="759193"/>
                  </a:lnTo>
                  <a:lnTo>
                    <a:pt x="4320628" y="759193"/>
                  </a:lnTo>
                  <a:lnTo>
                    <a:pt x="4590668" y="996441"/>
                  </a:lnTo>
                  <a:lnTo>
                    <a:pt x="4860707" y="1233689"/>
                  </a:lnTo>
                  <a:lnTo>
                    <a:pt x="5130746" y="948992"/>
                  </a:lnTo>
                  <a:lnTo>
                    <a:pt x="5400786" y="1091341"/>
                  </a:lnTo>
                  <a:lnTo>
                    <a:pt x="5670825" y="1138790"/>
                  </a:lnTo>
                  <a:lnTo>
                    <a:pt x="5940864" y="1043891"/>
                  </a:lnTo>
                  <a:lnTo>
                    <a:pt x="6210904" y="1613286"/>
                  </a:lnTo>
                  <a:lnTo>
                    <a:pt x="6480943" y="1803085"/>
                  </a:lnTo>
                </a:path>
              </a:pathLst>
            </a:custGeom>
            <a:ln w="27101" cap="flat">
              <a:solidFill>
                <a:srgbClr val="008B00">
                  <a:alpha val="100000"/>
                </a:srgbClr>
              </a:solidFill>
              <a:prstDash val="solid"/>
              <a:round/>
            </a:ln>
          </p:spPr>
          <p:txBody>
            <a:bodyPr/>
            <a:lstStyle/>
            <a:p/>
          </p:txBody>
        </p:sp>
        <p:sp>
          <p:nvSpPr>
            <p:cNvPr id="45" name="pl45"/>
            <p:cNvSpPr/>
            <p:nvPr/>
          </p:nvSpPr>
          <p:spPr>
            <a:xfrm>
              <a:off x="4375727" y="2733884"/>
              <a:ext cx="3240471" cy="1803085"/>
            </a:xfrm>
            <a:custGeom>
              <a:avLst/>
              <a:pathLst>
                <a:path w="3240471" h="1803085">
                  <a:moveTo>
                    <a:pt x="0" y="1803085"/>
                  </a:moveTo>
                  <a:lnTo>
                    <a:pt x="270039" y="237248"/>
                  </a:lnTo>
                  <a:lnTo>
                    <a:pt x="540078" y="284697"/>
                  </a:lnTo>
                  <a:lnTo>
                    <a:pt x="810117" y="664294"/>
                  </a:lnTo>
                  <a:lnTo>
                    <a:pt x="1080157" y="427046"/>
                  </a:lnTo>
                  <a:lnTo>
                    <a:pt x="1350196" y="94899"/>
                  </a:lnTo>
                  <a:lnTo>
                    <a:pt x="1620235" y="379596"/>
                  </a:lnTo>
                  <a:lnTo>
                    <a:pt x="1890275" y="94899"/>
                  </a:lnTo>
                  <a:lnTo>
                    <a:pt x="2160314" y="189798"/>
                  </a:lnTo>
                  <a:lnTo>
                    <a:pt x="2430353" y="142348"/>
                  </a:lnTo>
                  <a:lnTo>
                    <a:pt x="2700393" y="0"/>
                  </a:lnTo>
                  <a:lnTo>
                    <a:pt x="2970432" y="616844"/>
                  </a:lnTo>
                  <a:lnTo>
                    <a:pt x="3240471" y="901542"/>
                  </a:lnTo>
                </a:path>
              </a:pathLst>
            </a:custGeom>
            <a:ln w="27101" cap="flat">
              <a:solidFill>
                <a:srgbClr val="9A32CD">
                  <a:alpha val="100000"/>
                </a:srgbClr>
              </a:solidFill>
              <a:prstDash val="solid"/>
              <a:round/>
            </a:ln>
          </p:spPr>
          <p:txBody>
            <a:bodyPr/>
            <a:lstStyle/>
            <a:p/>
          </p:txBody>
        </p:sp>
        <p:sp>
          <p:nvSpPr>
            <p:cNvPr id="46" name="pl46"/>
            <p:cNvSpPr/>
            <p:nvPr/>
          </p:nvSpPr>
          <p:spPr>
            <a:xfrm>
              <a:off x="5185844" y="2686434"/>
              <a:ext cx="2430353" cy="996441"/>
            </a:xfrm>
            <a:custGeom>
              <a:avLst/>
              <a:pathLst>
                <a:path w="2430353" h="996441">
                  <a:moveTo>
                    <a:pt x="0" y="47449"/>
                  </a:moveTo>
                  <a:lnTo>
                    <a:pt x="270039" y="0"/>
                  </a:lnTo>
                  <a:lnTo>
                    <a:pt x="540078" y="284697"/>
                  </a:lnTo>
                  <a:lnTo>
                    <a:pt x="810117" y="427046"/>
                  </a:lnTo>
                  <a:lnTo>
                    <a:pt x="1080157" y="379596"/>
                  </a:lnTo>
                  <a:lnTo>
                    <a:pt x="1350196" y="427046"/>
                  </a:lnTo>
                  <a:lnTo>
                    <a:pt x="1620235" y="521945"/>
                  </a:lnTo>
                  <a:lnTo>
                    <a:pt x="1890275" y="427046"/>
                  </a:lnTo>
                  <a:lnTo>
                    <a:pt x="2160314" y="806643"/>
                  </a:lnTo>
                  <a:lnTo>
                    <a:pt x="2430353" y="996441"/>
                  </a:lnTo>
                </a:path>
              </a:pathLst>
            </a:custGeom>
            <a:ln w="27101" cap="flat">
              <a:solidFill>
                <a:srgbClr val="836FFF">
                  <a:alpha val="100000"/>
                </a:srgbClr>
              </a:solidFill>
              <a:prstDash val="solid"/>
              <a:round/>
            </a:ln>
          </p:spPr>
          <p:txBody>
            <a:bodyPr/>
            <a:lstStyle/>
            <a:p/>
          </p:txBody>
        </p:sp>
        <p:sp>
          <p:nvSpPr>
            <p:cNvPr id="47" name="pl47"/>
            <p:cNvSpPr/>
            <p:nvPr/>
          </p:nvSpPr>
          <p:spPr>
            <a:xfrm>
              <a:off x="7624004" y="2428251"/>
              <a:ext cx="801022" cy="1054550"/>
            </a:xfrm>
            <a:custGeom>
              <a:avLst/>
              <a:pathLst>
                <a:path w="801022" h="1054550">
                  <a:moveTo>
                    <a:pt x="801022" y="0"/>
                  </a:moveTo>
                  <a:lnTo>
                    <a:pt x="0" y="1054550"/>
                  </a:lnTo>
                </a:path>
              </a:pathLst>
            </a:custGeom>
          </p:spPr>
          <p:txBody>
            <a:bodyPr/>
            <a:lstStyle/>
            <a:p/>
          </p:txBody>
        </p:sp>
        <p:sp>
          <p:nvSpPr>
            <p:cNvPr id="48" name="pl48"/>
            <p:cNvSpPr/>
            <p:nvPr/>
          </p:nvSpPr>
          <p:spPr>
            <a:xfrm>
              <a:off x="7624422" y="2689346"/>
              <a:ext cx="758523" cy="935933"/>
            </a:xfrm>
            <a:custGeom>
              <a:avLst/>
              <a:pathLst>
                <a:path w="758523" h="935933">
                  <a:moveTo>
                    <a:pt x="758523" y="0"/>
                  </a:moveTo>
                  <a:lnTo>
                    <a:pt x="0" y="935933"/>
                  </a:lnTo>
                </a:path>
              </a:pathLst>
            </a:custGeom>
          </p:spPr>
          <p:txBody>
            <a:bodyPr/>
            <a:lstStyle/>
            <a:p/>
          </p:txBody>
        </p:sp>
        <p:sp>
          <p:nvSpPr>
            <p:cNvPr id="49" name="pl49"/>
            <p:cNvSpPr/>
            <p:nvPr/>
          </p:nvSpPr>
          <p:spPr>
            <a:xfrm>
              <a:off x="7633194" y="3468597"/>
              <a:ext cx="695390" cy="162849"/>
            </a:xfrm>
            <a:custGeom>
              <a:avLst/>
              <a:pathLst>
                <a:path w="695390" h="162849">
                  <a:moveTo>
                    <a:pt x="695390" y="0"/>
                  </a:moveTo>
                  <a:lnTo>
                    <a:pt x="0" y="162849"/>
                  </a:lnTo>
                </a:path>
              </a:pathLst>
            </a:custGeom>
          </p:spPr>
          <p:txBody>
            <a:bodyPr/>
            <a:lstStyle/>
            <a:p/>
          </p:txBody>
        </p:sp>
        <p:sp>
          <p:nvSpPr>
            <p:cNvPr id="50" name="pl50"/>
            <p:cNvSpPr/>
            <p:nvPr/>
          </p:nvSpPr>
          <p:spPr>
            <a:xfrm>
              <a:off x="7634066" y="3637394"/>
              <a:ext cx="803029" cy="88426"/>
            </a:xfrm>
            <a:custGeom>
              <a:avLst/>
              <a:pathLst>
                <a:path w="803029" h="88426">
                  <a:moveTo>
                    <a:pt x="803029" y="88426"/>
                  </a:moveTo>
                  <a:lnTo>
                    <a:pt x="0" y="0"/>
                  </a:lnTo>
                </a:path>
              </a:pathLst>
            </a:custGeom>
          </p:spPr>
          <p:txBody>
            <a:bodyPr/>
            <a:lstStyle/>
            <a:p/>
          </p:txBody>
        </p:sp>
        <p:sp>
          <p:nvSpPr>
            <p:cNvPr id="51" name="pl51"/>
            <p:cNvSpPr/>
            <p:nvPr/>
          </p:nvSpPr>
          <p:spPr>
            <a:xfrm>
              <a:off x="7626391" y="2949447"/>
              <a:ext cx="732311" cy="676562"/>
            </a:xfrm>
            <a:custGeom>
              <a:avLst/>
              <a:pathLst>
                <a:path w="732311" h="676562">
                  <a:moveTo>
                    <a:pt x="732311" y="0"/>
                  </a:moveTo>
                  <a:lnTo>
                    <a:pt x="0" y="676562"/>
                  </a:lnTo>
                </a:path>
              </a:pathLst>
            </a:custGeom>
          </p:spPr>
          <p:txBody>
            <a:bodyPr/>
            <a:lstStyle/>
            <a:p/>
          </p:txBody>
        </p:sp>
        <p:sp>
          <p:nvSpPr>
            <p:cNvPr id="52" name="pl52"/>
            <p:cNvSpPr/>
            <p:nvPr/>
          </p:nvSpPr>
          <p:spPr>
            <a:xfrm>
              <a:off x="7629591" y="3213112"/>
              <a:ext cx="723183" cy="414635"/>
            </a:xfrm>
            <a:custGeom>
              <a:avLst/>
              <a:pathLst>
                <a:path w="723183" h="414635">
                  <a:moveTo>
                    <a:pt x="723183" y="0"/>
                  </a:moveTo>
                  <a:lnTo>
                    <a:pt x="0" y="414635"/>
                  </a:lnTo>
                </a:path>
              </a:pathLst>
            </a:custGeom>
          </p:spPr>
          <p:txBody>
            <a:bodyPr/>
            <a:lstStyle/>
            <a:p/>
          </p:txBody>
        </p:sp>
        <p:sp>
          <p:nvSpPr>
            <p:cNvPr id="53" name="pl53"/>
            <p:cNvSpPr/>
            <p:nvPr/>
          </p:nvSpPr>
          <p:spPr>
            <a:xfrm>
              <a:off x="7625149" y="3692778"/>
              <a:ext cx="733712" cy="811663"/>
            </a:xfrm>
            <a:custGeom>
              <a:avLst/>
              <a:pathLst>
                <a:path w="733712" h="811663">
                  <a:moveTo>
                    <a:pt x="733712" y="811663"/>
                  </a:moveTo>
                  <a:lnTo>
                    <a:pt x="0" y="0"/>
                  </a:lnTo>
                </a:path>
              </a:pathLst>
            </a:custGeom>
          </p:spPr>
          <p:txBody>
            <a:bodyPr/>
            <a:lstStyle/>
            <a:p/>
          </p:txBody>
        </p:sp>
        <p:sp>
          <p:nvSpPr>
            <p:cNvPr id="54" name="pl54"/>
            <p:cNvSpPr/>
            <p:nvPr/>
          </p:nvSpPr>
          <p:spPr>
            <a:xfrm>
              <a:off x="7631705" y="3688784"/>
              <a:ext cx="769237" cy="293071"/>
            </a:xfrm>
            <a:custGeom>
              <a:avLst/>
              <a:pathLst>
                <a:path w="769237" h="293071">
                  <a:moveTo>
                    <a:pt x="769237" y="293071"/>
                  </a:moveTo>
                  <a:lnTo>
                    <a:pt x="0" y="0"/>
                  </a:lnTo>
                </a:path>
              </a:pathLst>
            </a:custGeom>
          </p:spPr>
          <p:txBody>
            <a:bodyPr/>
            <a:lstStyle/>
            <a:p/>
          </p:txBody>
        </p:sp>
        <p:sp>
          <p:nvSpPr>
            <p:cNvPr id="55" name="pl55"/>
            <p:cNvSpPr/>
            <p:nvPr/>
          </p:nvSpPr>
          <p:spPr>
            <a:xfrm>
              <a:off x="7627189" y="3691933"/>
              <a:ext cx="665242" cy="548187"/>
            </a:xfrm>
            <a:custGeom>
              <a:avLst/>
              <a:pathLst>
                <a:path w="665242" h="548187">
                  <a:moveTo>
                    <a:pt x="665242" y="548187"/>
                  </a:moveTo>
                  <a:lnTo>
                    <a:pt x="0" y="0"/>
                  </a:lnTo>
                </a:path>
              </a:pathLst>
            </a:custGeom>
          </p:spPr>
          <p:txBody>
            <a:bodyPr/>
            <a:lstStyle/>
            <a:p/>
          </p:txBody>
        </p:sp>
        <p:sp>
          <p:nvSpPr>
            <p:cNvPr id="56" name="pl56"/>
            <p:cNvSpPr/>
            <p:nvPr/>
          </p:nvSpPr>
          <p:spPr>
            <a:xfrm>
              <a:off x="7623642" y="3740707"/>
              <a:ext cx="735218" cy="1025331"/>
            </a:xfrm>
            <a:custGeom>
              <a:avLst/>
              <a:pathLst>
                <a:path w="735218" h="1025331">
                  <a:moveTo>
                    <a:pt x="735218" y="1025331"/>
                  </a:moveTo>
                  <a:lnTo>
                    <a:pt x="0" y="0"/>
                  </a:lnTo>
                </a:path>
              </a:pathLst>
            </a:custGeom>
          </p:spPr>
          <p:txBody>
            <a:bodyPr/>
            <a:lstStyle/>
            <a:p/>
          </p:txBody>
        </p:sp>
        <p:sp>
          <p:nvSpPr>
            <p:cNvPr id="57" name="pg57"/>
            <p:cNvSpPr/>
            <p:nvPr/>
          </p:nvSpPr>
          <p:spPr>
            <a:xfrm>
              <a:off x="8356446" y="233832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237986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45%</a:t>
              </a:r>
            </a:p>
          </p:txBody>
        </p:sp>
        <p:sp>
          <p:nvSpPr>
            <p:cNvPr id="59" name="pg59"/>
            <p:cNvSpPr/>
            <p:nvPr/>
          </p:nvSpPr>
          <p:spPr>
            <a:xfrm>
              <a:off x="8314365" y="25989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26404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42%</a:t>
              </a:r>
            </a:p>
          </p:txBody>
        </p:sp>
        <p:sp>
          <p:nvSpPr>
            <p:cNvPr id="61" name="pg61"/>
            <p:cNvSpPr/>
            <p:nvPr/>
          </p:nvSpPr>
          <p:spPr>
            <a:xfrm>
              <a:off x="8260004" y="337996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340281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42%</a:t>
              </a:r>
            </a:p>
          </p:txBody>
        </p:sp>
        <p:sp>
          <p:nvSpPr>
            <p:cNvPr id="63" name="pg63"/>
            <p:cNvSpPr/>
            <p:nvPr/>
          </p:nvSpPr>
          <p:spPr>
            <a:xfrm>
              <a:off x="8368515" y="364260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368413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42%</a:t>
              </a:r>
            </a:p>
          </p:txBody>
        </p:sp>
        <p:sp>
          <p:nvSpPr>
            <p:cNvPr id="65" name="pg65"/>
            <p:cNvSpPr/>
            <p:nvPr/>
          </p:nvSpPr>
          <p:spPr>
            <a:xfrm>
              <a:off x="8290122" y="285797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12982" y="289951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42%</a:t>
              </a:r>
            </a:p>
          </p:txBody>
        </p:sp>
        <p:sp>
          <p:nvSpPr>
            <p:cNvPr id="67" name="pg67"/>
            <p:cNvSpPr/>
            <p:nvPr/>
          </p:nvSpPr>
          <p:spPr>
            <a:xfrm>
              <a:off x="8284194" y="312133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07054" y="316287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42%</a:t>
              </a:r>
            </a:p>
          </p:txBody>
        </p:sp>
        <p:sp>
          <p:nvSpPr>
            <p:cNvPr id="69" name="pg69"/>
            <p:cNvSpPr/>
            <p:nvPr/>
          </p:nvSpPr>
          <p:spPr>
            <a:xfrm>
              <a:off x="8290281" y="442638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446792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41%</a:t>
              </a:r>
            </a:p>
          </p:txBody>
        </p:sp>
        <p:sp>
          <p:nvSpPr>
            <p:cNvPr id="71" name="pg71"/>
            <p:cNvSpPr/>
            <p:nvPr/>
          </p:nvSpPr>
          <p:spPr>
            <a:xfrm>
              <a:off x="8332362" y="390312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55222" y="394466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41%</a:t>
              </a:r>
            </a:p>
          </p:txBody>
        </p:sp>
        <p:sp>
          <p:nvSpPr>
            <p:cNvPr id="73" name="pg73"/>
            <p:cNvSpPr/>
            <p:nvPr/>
          </p:nvSpPr>
          <p:spPr>
            <a:xfrm>
              <a:off x="8223851" y="416344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246711" y="420498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41%</a:t>
              </a:r>
            </a:p>
          </p:txBody>
        </p:sp>
        <p:sp>
          <p:nvSpPr>
            <p:cNvPr id="75" name="pg75"/>
            <p:cNvSpPr/>
            <p:nvPr/>
          </p:nvSpPr>
          <p:spPr>
            <a:xfrm>
              <a:off x="8290281" y="468719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472873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79874" y="401416"/>
              <a:ext cx="28718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Yemen,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(40%), followed by MCV1 and PCV3 (41%).
Coverage of 9 vaccines decreased (DTP3, HepB3, Hib3, IPV1, MCV1, PcV3, Polio3, RotaC and Rubella) and 1 vaccine increased (MCV2) compared to respective coverage in 2019.
Coverage of 9 vaccines decreased (DTP3, HepB3, Hib3, IPV1, MCV1, PcV3, Polio3, RotaC and Rubella) and 1 vaccine increased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102508" y="887626"/>
              <a:ext cx="938813" cy="0"/>
            </a:xfrm>
            <a:custGeom>
              <a:avLst/>
              <a:pathLst>
                <a:path w="938813" h="0">
                  <a:moveTo>
                    <a:pt x="0" y="0"/>
                  </a:moveTo>
                  <a:lnTo>
                    <a:pt x="288865" y="0"/>
                  </a:lnTo>
                  <a:lnTo>
                    <a:pt x="649947" y="0"/>
                  </a:lnTo>
                  <a:lnTo>
                    <a:pt x="649947" y="0"/>
                  </a:lnTo>
                  <a:lnTo>
                    <a:pt x="722164" y="0"/>
                  </a:lnTo>
                  <a:lnTo>
                    <a:pt x="938813" y="0"/>
                  </a:lnTo>
                </a:path>
              </a:pathLst>
            </a:custGeom>
            <a:ln w="116535" cap="flat">
              <a:solidFill>
                <a:srgbClr val="E8E8E8">
                  <a:alpha val="100000"/>
                </a:srgbClr>
              </a:solidFill>
              <a:prstDash val="solid"/>
              <a:round/>
            </a:ln>
          </p:spPr>
          <p:txBody>
            <a:bodyPr/>
            <a:lstStyle/>
            <a:p/>
          </p:txBody>
        </p:sp>
        <p:sp>
          <p:nvSpPr>
            <p:cNvPr id="22" name="pl22"/>
            <p:cNvSpPr/>
            <p:nvPr/>
          </p:nvSpPr>
          <p:spPr>
            <a:xfrm>
              <a:off x="5319157" y="1266641"/>
              <a:ext cx="1227678" cy="0"/>
            </a:xfrm>
            <a:custGeom>
              <a:avLst/>
              <a:pathLst>
                <a:path w="1227678" h="0">
                  <a:moveTo>
                    <a:pt x="0" y="0"/>
                  </a:moveTo>
                  <a:lnTo>
                    <a:pt x="288865" y="0"/>
                  </a:lnTo>
                  <a:lnTo>
                    <a:pt x="794380" y="0"/>
                  </a:lnTo>
                  <a:lnTo>
                    <a:pt x="866596" y="0"/>
                  </a:lnTo>
                  <a:lnTo>
                    <a:pt x="1011029" y="0"/>
                  </a:lnTo>
                  <a:lnTo>
                    <a:pt x="1227678" y="0"/>
                  </a:lnTo>
                </a:path>
              </a:pathLst>
            </a:custGeom>
            <a:ln w="116535" cap="flat">
              <a:solidFill>
                <a:srgbClr val="E8E8E8">
                  <a:alpha val="100000"/>
                </a:srgbClr>
              </a:solidFill>
              <a:prstDash val="solid"/>
              <a:round/>
            </a:ln>
          </p:spPr>
          <p:txBody>
            <a:bodyPr/>
            <a:lstStyle/>
            <a:p/>
          </p:txBody>
        </p:sp>
        <p:sp>
          <p:nvSpPr>
            <p:cNvPr id="23" name="pl23"/>
            <p:cNvSpPr/>
            <p:nvPr/>
          </p:nvSpPr>
          <p:spPr>
            <a:xfrm>
              <a:off x="4524777" y="1645655"/>
              <a:ext cx="1299895" cy="0"/>
            </a:xfrm>
            <a:custGeom>
              <a:avLst/>
              <a:pathLst>
                <a:path w="1299895" h="0">
                  <a:moveTo>
                    <a:pt x="0" y="0"/>
                  </a:moveTo>
                  <a:lnTo>
                    <a:pt x="288865" y="0"/>
                  </a:lnTo>
                  <a:lnTo>
                    <a:pt x="1011029" y="0"/>
                  </a:lnTo>
                  <a:lnTo>
                    <a:pt x="1083246" y="0"/>
                  </a:lnTo>
                  <a:lnTo>
                    <a:pt x="1155462" y="0"/>
                  </a:lnTo>
                  <a:lnTo>
                    <a:pt x="1299895" y="0"/>
                  </a:lnTo>
                </a:path>
              </a:pathLst>
            </a:custGeom>
            <a:ln w="116535" cap="flat">
              <a:solidFill>
                <a:srgbClr val="E8E8E8">
                  <a:alpha val="100000"/>
                </a:srgbClr>
              </a:solidFill>
              <a:prstDash val="solid"/>
              <a:round/>
            </a:ln>
          </p:spPr>
          <p:txBody>
            <a:bodyPr/>
            <a:lstStyle/>
            <a:p/>
          </p:txBody>
        </p:sp>
        <p:sp>
          <p:nvSpPr>
            <p:cNvPr id="24" name="pl24"/>
            <p:cNvSpPr/>
            <p:nvPr/>
          </p:nvSpPr>
          <p:spPr>
            <a:xfrm>
              <a:off x="4524777" y="2024670"/>
              <a:ext cx="1299895" cy="0"/>
            </a:xfrm>
            <a:custGeom>
              <a:avLst/>
              <a:pathLst>
                <a:path w="1299895" h="0">
                  <a:moveTo>
                    <a:pt x="0" y="0"/>
                  </a:moveTo>
                  <a:lnTo>
                    <a:pt x="288865" y="0"/>
                  </a:lnTo>
                  <a:lnTo>
                    <a:pt x="1011029" y="0"/>
                  </a:lnTo>
                  <a:lnTo>
                    <a:pt x="1083246" y="0"/>
                  </a:lnTo>
                  <a:lnTo>
                    <a:pt x="1155462" y="0"/>
                  </a:lnTo>
                  <a:lnTo>
                    <a:pt x="1299895" y="0"/>
                  </a:lnTo>
                </a:path>
              </a:pathLst>
            </a:custGeom>
            <a:ln w="116535" cap="flat">
              <a:solidFill>
                <a:srgbClr val="E8E8E8">
                  <a:alpha val="100000"/>
                </a:srgbClr>
              </a:solidFill>
              <a:prstDash val="solid"/>
              <a:round/>
            </a:ln>
          </p:spPr>
          <p:txBody>
            <a:bodyPr/>
            <a:lstStyle/>
            <a:p/>
          </p:txBody>
        </p:sp>
        <p:sp>
          <p:nvSpPr>
            <p:cNvPr id="25" name="pl25"/>
            <p:cNvSpPr/>
            <p:nvPr/>
          </p:nvSpPr>
          <p:spPr>
            <a:xfrm>
              <a:off x="4524777" y="2403685"/>
              <a:ext cx="1299895" cy="0"/>
            </a:xfrm>
            <a:custGeom>
              <a:avLst/>
              <a:pathLst>
                <a:path w="1299895" h="0">
                  <a:moveTo>
                    <a:pt x="0" y="0"/>
                  </a:moveTo>
                  <a:lnTo>
                    <a:pt x="288865" y="0"/>
                  </a:lnTo>
                  <a:lnTo>
                    <a:pt x="1011029" y="0"/>
                  </a:lnTo>
                  <a:lnTo>
                    <a:pt x="1083246" y="0"/>
                  </a:lnTo>
                  <a:lnTo>
                    <a:pt x="1155462"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4741426" y="2782699"/>
              <a:ext cx="1011029" cy="0"/>
            </a:xfrm>
            <a:custGeom>
              <a:avLst/>
              <a:pathLst>
                <a:path w="1011029" h="0">
                  <a:moveTo>
                    <a:pt x="0" y="0"/>
                  </a:moveTo>
                  <a:lnTo>
                    <a:pt x="216649" y="0"/>
                  </a:lnTo>
                  <a:lnTo>
                    <a:pt x="722164" y="0"/>
                  </a:lnTo>
                  <a:lnTo>
                    <a:pt x="722164" y="0"/>
                  </a:lnTo>
                  <a:lnTo>
                    <a:pt x="1011029"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4452561" y="3161714"/>
              <a:ext cx="938813" cy="0"/>
            </a:xfrm>
            <a:custGeom>
              <a:avLst/>
              <a:pathLst>
                <a:path w="938813" h="0">
                  <a:moveTo>
                    <a:pt x="0" y="0"/>
                  </a:moveTo>
                  <a:lnTo>
                    <a:pt x="288865" y="0"/>
                  </a:lnTo>
                  <a:lnTo>
                    <a:pt x="722164"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4091478" y="3540728"/>
              <a:ext cx="433298" cy="0"/>
            </a:xfrm>
            <a:custGeom>
              <a:avLst/>
              <a:pathLst>
                <a:path w="433298" h="0">
                  <a:moveTo>
                    <a:pt x="0" y="0"/>
                  </a:moveTo>
                  <a:lnTo>
                    <a:pt x="144432" y="0"/>
                  </a:lnTo>
                  <a:lnTo>
                    <a:pt x="216649"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4452561" y="3919743"/>
              <a:ext cx="1227678" cy="0"/>
            </a:xfrm>
            <a:custGeom>
              <a:avLst/>
              <a:pathLst>
                <a:path w="1227678" h="0">
                  <a:moveTo>
                    <a:pt x="0" y="0"/>
                  </a:moveTo>
                  <a:lnTo>
                    <a:pt x="288865" y="0"/>
                  </a:lnTo>
                  <a:lnTo>
                    <a:pt x="1011029" y="0"/>
                  </a:lnTo>
                  <a:lnTo>
                    <a:pt x="1011029" y="0"/>
                  </a:lnTo>
                  <a:lnTo>
                    <a:pt x="1155462" y="0"/>
                  </a:lnTo>
                  <a:lnTo>
                    <a:pt x="1227678" y="0"/>
                  </a:lnTo>
                </a:path>
              </a:pathLst>
            </a:custGeom>
            <a:ln w="116535" cap="flat">
              <a:solidFill>
                <a:srgbClr val="E8E8E8">
                  <a:alpha val="100000"/>
                </a:srgbClr>
              </a:solidFill>
              <a:prstDash val="solid"/>
              <a:round/>
            </a:ln>
          </p:spPr>
          <p:txBody>
            <a:bodyPr/>
            <a:lstStyle/>
            <a:p/>
          </p:txBody>
        </p:sp>
        <p:sp>
          <p:nvSpPr>
            <p:cNvPr id="30" name="pl30"/>
            <p:cNvSpPr/>
            <p:nvPr/>
          </p:nvSpPr>
          <p:spPr>
            <a:xfrm>
              <a:off x="4524777" y="4298757"/>
              <a:ext cx="1299895" cy="0"/>
            </a:xfrm>
            <a:custGeom>
              <a:avLst/>
              <a:pathLst>
                <a:path w="1299895" h="0">
                  <a:moveTo>
                    <a:pt x="0" y="0"/>
                  </a:moveTo>
                  <a:lnTo>
                    <a:pt x="288865" y="0"/>
                  </a:lnTo>
                  <a:lnTo>
                    <a:pt x="1011029" y="0"/>
                  </a:lnTo>
                  <a:lnTo>
                    <a:pt x="1083246" y="0"/>
                  </a:lnTo>
                  <a:lnTo>
                    <a:pt x="1155462" y="0"/>
                  </a:lnTo>
                  <a:lnTo>
                    <a:pt x="1299895" y="0"/>
                  </a:lnTo>
                </a:path>
              </a:pathLst>
            </a:custGeom>
            <a:ln w="116535" cap="flat">
              <a:solidFill>
                <a:srgbClr val="E8E8E8">
                  <a:alpha val="100000"/>
                </a:srgbClr>
              </a:solidFill>
              <a:prstDash val="solid"/>
              <a:round/>
            </a:ln>
          </p:spPr>
          <p:txBody>
            <a:bodyPr/>
            <a:lstStyle/>
            <a:p/>
          </p:txBody>
        </p:sp>
        <p:sp>
          <p:nvSpPr>
            <p:cNvPr id="31" name="pl31"/>
            <p:cNvSpPr/>
            <p:nvPr/>
          </p:nvSpPr>
          <p:spPr>
            <a:xfrm>
              <a:off x="4452561" y="4677772"/>
              <a:ext cx="938813" cy="0"/>
            </a:xfrm>
            <a:custGeom>
              <a:avLst/>
              <a:pathLst>
                <a:path w="938813" h="0">
                  <a:moveTo>
                    <a:pt x="0" y="0"/>
                  </a:moveTo>
                  <a:lnTo>
                    <a:pt x="288865" y="0"/>
                  </a:lnTo>
                  <a:lnTo>
                    <a:pt x="722164"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32" name="pl32"/>
            <p:cNvSpPr/>
            <p:nvPr/>
          </p:nvSpPr>
          <p:spPr>
            <a:xfrm>
              <a:off x="4524777" y="5056787"/>
              <a:ext cx="1372111" cy="0"/>
            </a:xfrm>
            <a:custGeom>
              <a:avLst/>
              <a:pathLst>
                <a:path w="1372111" h="0">
                  <a:moveTo>
                    <a:pt x="0" y="0"/>
                  </a:moveTo>
                  <a:lnTo>
                    <a:pt x="433298" y="0"/>
                  </a:lnTo>
                  <a:lnTo>
                    <a:pt x="1083246"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33" name="pt33"/>
            <p:cNvSpPr/>
            <p:nvPr/>
          </p:nvSpPr>
          <p:spPr>
            <a:xfrm>
              <a:off x="574795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74795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2017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03682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538687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09800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18125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10903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2568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54233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60352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31465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82017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60352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3130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67573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80914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52027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82017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60352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53130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67573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80914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52027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82017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60352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53130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67573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80914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452027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74795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45909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45909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74795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95357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3692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38687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31465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17022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1465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3692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44806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23141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08697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44806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52027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30362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37584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67573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45909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45909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60352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73692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44806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2017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60352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53130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7573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480914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52027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38687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31465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17022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31465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3692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44806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74795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60352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67573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95357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52027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68968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32860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039740"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122987"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5545255"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5256390"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5761905"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475087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446200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5761905"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475087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446200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761905"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475087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4462009"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568968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4895308"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467865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32860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467865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4389793"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41731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424536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317576"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617472"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67865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438979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76190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475087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46200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5328606"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467865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4389793"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68968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4895308"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46200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590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Yemen,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(65%) and 2023 (57%). DTP1 coverage declined in 2024 (53%) compared to 2023, and was lower than in 2019. In 2019-2024, DTP1 coverage was at it's lowest level in 2024 (53%).
In 2023, 11 vaccines had lower coverage than in 2019.
In 2024, 11 vaccines had lower coverage than in 2019.
In 2024, 11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854105"/>
              <a:ext cx="6444618" cy="1441343"/>
            </a:xfrm>
            <a:custGeom>
              <a:avLst/>
              <a:pathLst>
                <a:path w="6444618" h="1441343">
                  <a:moveTo>
                    <a:pt x="0" y="194776"/>
                  </a:moveTo>
                  <a:lnTo>
                    <a:pt x="268525" y="233731"/>
                  </a:lnTo>
                  <a:lnTo>
                    <a:pt x="537051" y="545373"/>
                  </a:lnTo>
                  <a:lnTo>
                    <a:pt x="805577" y="701194"/>
                  </a:lnTo>
                  <a:lnTo>
                    <a:pt x="1074103" y="272686"/>
                  </a:lnTo>
                  <a:lnTo>
                    <a:pt x="1342628" y="0"/>
                  </a:lnTo>
                  <a:lnTo>
                    <a:pt x="1611154" y="38955"/>
                  </a:lnTo>
                  <a:lnTo>
                    <a:pt x="1879680" y="0"/>
                  </a:lnTo>
                  <a:lnTo>
                    <a:pt x="2148206" y="38955"/>
                  </a:lnTo>
                  <a:lnTo>
                    <a:pt x="2416732" y="116865"/>
                  </a:lnTo>
                  <a:lnTo>
                    <a:pt x="2685257" y="116865"/>
                  </a:lnTo>
                  <a:lnTo>
                    <a:pt x="2953783" y="389552"/>
                  </a:lnTo>
                  <a:lnTo>
                    <a:pt x="3222309" y="467462"/>
                  </a:lnTo>
                  <a:lnTo>
                    <a:pt x="3490835" y="311641"/>
                  </a:lnTo>
                  <a:lnTo>
                    <a:pt x="3759360" y="350597"/>
                  </a:lnTo>
                  <a:lnTo>
                    <a:pt x="4027886" y="623283"/>
                  </a:lnTo>
                  <a:lnTo>
                    <a:pt x="4296412" y="623283"/>
                  </a:lnTo>
                  <a:lnTo>
                    <a:pt x="4564938" y="779104"/>
                  </a:lnTo>
                  <a:lnTo>
                    <a:pt x="4833464" y="973880"/>
                  </a:lnTo>
                  <a:lnTo>
                    <a:pt x="5101989" y="740149"/>
                  </a:lnTo>
                  <a:lnTo>
                    <a:pt x="5370515" y="857015"/>
                  </a:lnTo>
                  <a:lnTo>
                    <a:pt x="5639041" y="895970"/>
                  </a:lnTo>
                  <a:lnTo>
                    <a:pt x="5907567" y="818059"/>
                  </a:lnTo>
                  <a:lnTo>
                    <a:pt x="6176092" y="1285522"/>
                  </a:lnTo>
                  <a:lnTo>
                    <a:pt x="6444618" y="1441343"/>
                  </a:lnTo>
                </a:path>
              </a:pathLst>
            </a:custGeom>
            <a:ln w="27101" cap="flat">
              <a:solidFill>
                <a:srgbClr val="F8766D">
                  <a:alpha val="100000"/>
                </a:srgbClr>
              </a:solidFill>
              <a:prstDash val="solid"/>
              <a:round/>
            </a:ln>
          </p:spPr>
          <p:txBody>
            <a:bodyPr/>
            <a:lstStyle/>
            <a:p/>
          </p:txBody>
        </p:sp>
        <p:sp>
          <p:nvSpPr>
            <p:cNvPr id="27" name="pl27"/>
            <p:cNvSpPr/>
            <p:nvPr/>
          </p:nvSpPr>
          <p:spPr>
            <a:xfrm>
              <a:off x="2790907" y="3139628"/>
              <a:ext cx="5101989" cy="973880"/>
            </a:xfrm>
            <a:custGeom>
              <a:avLst/>
              <a:pathLst>
                <a:path w="5101989" h="973880">
                  <a:moveTo>
                    <a:pt x="0" y="973880"/>
                  </a:moveTo>
                  <a:lnTo>
                    <a:pt x="268525" y="779104"/>
                  </a:lnTo>
                  <a:lnTo>
                    <a:pt x="537051" y="545373"/>
                  </a:lnTo>
                  <a:lnTo>
                    <a:pt x="805577" y="428507"/>
                  </a:lnTo>
                  <a:lnTo>
                    <a:pt x="1074103" y="311641"/>
                  </a:lnTo>
                  <a:lnTo>
                    <a:pt x="1342628" y="116865"/>
                  </a:lnTo>
                  <a:lnTo>
                    <a:pt x="1611154" y="0"/>
                  </a:lnTo>
                  <a:lnTo>
                    <a:pt x="1879680" y="233731"/>
                  </a:lnTo>
                  <a:lnTo>
                    <a:pt x="2148206" y="0"/>
                  </a:lnTo>
                  <a:lnTo>
                    <a:pt x="2416732" y="155820"/>
                  </a:lnTo>
                  <a:lnTo>
                    <a:pt x="2685257" y="350597"/>
                  </a:lnTo>
                  <a:lnTo>
                    <a:pt x="2953783" y="77910"/>
                  </a:lnTo>
                  <a:lnTo>
                    <a:pt x="3222309" y="233731"/>
                  </a:lnTo>
                  <a:lnTo>
                    <a:pt x="3490835" y="272686"/>
                  </a:lnTo>
                  <a:lnTo>
                    <a:pt x="3759360" y="311641"/>
                  </a:lnTo>
                  <a:lnTo>
                    <a:pt x="4027886" y="389552"/>
                  </a:lnTo>
                  <a:lnTo>
                    <a:pt x="4296412" y="194776"/>
                  </a:lnTo>
                  <a:lnTo>
                    <a:pt x="4564938" y="155820"/>
                  </a:lnTo>
                  <a:lnTo>
                    <a:pt x="4833464" y="272686"/>
                  </a:lnTo>
                  <a:lnTo>
                    <a:pt x="5101989" y="233731"/>
                  </a:lnTo>
                </a:path>
              </a:pathLst>
            </a:custGeom>
            <a:ln w="27101" cap="flat">
              <a:solidFill>
                <a:srgbClr val="00BA38">
                  <a:alpha val="100000"/>
                </a:srgbClr>
              </a:solidFill>
              <a:prstDash val="solid"/>
              <a:round/>
            </a:ln>
          </p:spPr>
          <p:txBody>
            <a:bodyPr/>
            <a:lstStyle/>
            <a:p/>
          </p:txBody>
        </p:sp>
        <p:sp>
          <p:nvSpPr>
            <p:cNvPr id="28" name="pl28"/>
            <p:cNvSpPr/>
            <p:nvPr/>
          </p:nvSpPr>
          <p:spPr>
            <a:xfrm>
              <a:off x="4402062" y="2165747"/>
              <a:ext cx="3490835" cy="1168657"/>
            </a:xfrm>
            <a:custGeom>
              <a:avLst/>
              <a:pathLst>
                <a:path w="3490835" h="1168657">
                  <a:moveTo>
                    <a:pt x="0" y="1168657"/>
                  </a:moveTo>
                  <a:lnTo>
                    <a:pt x="268525" y="155820"/>
                  </a:lnTo>
                  <a:lnTo>
                    <a:pt x="537051" y="0"/>
                  </a:lnTo>
                  <a:lnTo>
                    <a:pt x="805577" y="77910"/>
                  </a:lnTo>
                  <a:lnTo>
                    <a:pt x="1074103" y="311641"/>
                  </a:lnTo>
                  <a:lnTo>
                    <a:pt x="1342628" y="350597"/>
                  </a:lnTo>
                  <a:lnTo>
                    <a:pt x="1611154" y="506418"/>
                  </a:lnTo>
                  <a:lnTo>
                    <a:pt x="1879680" y="779104"/>
                  </a:lnTo>
                  <a:lnTo>
                    <a:pt x="2148206" y="506418"/>
                  </a:lnTo>
                  <a:lnTo>
                    <a:pt x="2416732" y="623283"/>
                  </a:lnTo>
                  <a:lnTo>
                    <a:pt x="2685257" y="623283"/>
                  </a:lnTo>
                  <a:lnTo>
                    <a:pt x="2953783" y="545373"/>
                  </a:lnTo>
                  <a:lnTo>
                    <a:pt x="3222309" y="1012836"/>
                  </a:lnTo>
                  <a:lnTo>
                    <a:pt x="3490835" y="116865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32570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33498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329602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0105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2752531" y="407513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363685" y="329602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5029" y="3128967"/>
              <a:ext cx="256394" cy="158959"/>
            </a:xfrm>
            <a:custGeom>
              <a:avLst/>
              <a:pathLst>
                <a:path w="256394" h="158959">
                  <a:moveTo>
                    <a:pt x="256394" y="0"/>
                  </a:moveTo>
                  <a:lnTo>
                    <a:pt x="0" y="158959"/>
                  </a:lnTo>
                </a:path>
              </a:pathLst>
            </a:custGeom>
          </p:spPr>
          <p:txBody>
            <a:bodyPr/>
            <a:lstStyle/>
            <a:p/>
          </p:txBody>
        </p:sp>
        <p:sp>
          <p:nvSpPr>
            <p:cNvPr id="37" name="pl37"/>
            <p:cNvSpPr/>
            <p:nvPr/>
          </p:nvSpPr>
          <p:spPr>
            <a:xfrm>
              <a:off x="7911052" y="3337160"/>
              <a:ext cx="250370" cy="38012"/>
            </a:xfrm>
            <a:custGeom>
              <a:avLst/>
              <a:pathLst>
                <a:path w="250370" h="38012">
                  <a:moveTo>
                    <a:pt x="250370" y="38012"/>
                  </a:moveTo>
                  <a:lnTo>
                    <a:pt x="0" y="0"/>
                  </a:lnTo>
                </a:path>
              </a:pathLst>
            </a:custGeom>
          </p:spPr>
          <p:txBody>
            <a:bodyPr/>
            <a:lstStyle/>
            <a:p/>
          </p:txBody>
        </p:sp>
        <p:sp>
          <p:nvSpPr>
            <p:cNvPr id="38" name="pl38"/>
            <p:cNvSpPr/>
            <p:nvPr/>
          </p:nvSpPr>
          <p:spPr>
            <a:xfrm>
              <a:off x="7901994" y="3381953"/>
              <a:ext cx="259428" cy="245092"/>
            </a:xfrm>
            <a:custGeom>
              <a:avLst/>
              <a:pathLst>
                <a:path w="259428" h="245092">
                  <a:moveTo>
                    <a:pt x="259428" y="245092"/>
                  </a:moveTo>
                  <a:lnTo>
                    <a:pt x="0" y="0"/>
                  </a:lnTo>
                </a:path>
              </a:pathLst>
            </a:custGeom>
          </p:spPr>
          <p:txBody>
            <a:bodyPr/>
            <a:lstStyle/>
            <a:p/>
          </p:txBody>
        </p:sp>
        <p:sp>
          <p:nvSpPr>
            <p:cNvPr id="39" name="pg39"/>
            <p:cNvSpPr/>
            <p:nvPr/>
          </p:nvSpPr>
          <p:spPr>
            <a:xfrm>
              <a:off x="8092843" y="30129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30538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42%</a:t>
              </a:r>
            </a:p>
          </p:txBody>
        </p:sp>
        <p:sp>
          <p:nvSpPr>
            <p:cNvPr id="41" name="pg41"/>
            <p:cNvSpPr/>
            <p:nvPr/>
          </p:nvSpPr>
          <p:spPr>
            <a:xfrm>
              <a:off x="8092843" y="328605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332690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41%</a:t>
              </a:r>
            </a:p>
          </p:txBody>
        </p:sp>
        <p:sp>
          <p:nvSpPr>
            <p:cNvPr id="43" name="pg43"/>
            <p:cNvSpPr/>
            <p:nvPr/>
          </p:nvSpPr>
          <p:spPr>
            <a:xfrm>
              <a:off x="8092843" y="355888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59972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40%</a:t>
              </a:r>
            </a:p>
          </p:txBody>
        </p:sp>
        <p:sp>
          <p:nvSpPr>
            <p:cNvPr id="45" name="pg45"/>
            <p:cNvSpPr/>
            <p:nvPr/>
          </p:nvSpPr>
          <p:spPr>
            <a:xfrm>
              <a:off x="1150562" y="205186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282" y="2097580"/>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74</a:t>
              </a:r>
            </a:p>
          </p:txBody>
        </p:sp>
        <p:sp>
          <p:nvSpPr>
            <p:cNvPr id="47" name="pg47"/>
            <p:cNvSpPr/>
            <p:nvPr/>
          </p:nvSpPr>
          <p:spPr>
            <a:xfrm>
              <a:off x="2494920" y="411559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2540640" y="41609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21</a:t>
              </a:r>
            </a:p>
          </p:txBody>
        </p:sp>
        <p:sp>
          <p:nvSpPr>
            <p:cNvPr id="49" name="pg49"/>
            <p:cNvSpPr/>
            <p:nvPr/>
          </p:nvSpPr>
          <p:spPr>
            <a:xfrm>
              <a:off x="4465023" y="315088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510743" y="319623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41</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59207" y="580629"/>
              <a:ext cx="35598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Yemen,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Yemen has 3 out of the 4 SDG vaccines.
In 2024, Yemen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4 percentage points from 57% in 2023 to 53% in 2024.
• DTP3 coverage declined 4 percentage points from 46% in 2023 to 42% in 2024.
• There were there were 58,000 more zero-dose children in 2024. This leaves 637,000 children without vaccination, vulnerable to vaccine-preventable diseases and a further 149,000 with incomplete protection.
• Yemen accounted for 35.9% of zero-dose children in Middle East and North Africa (MENA) and 4.5% of zero-dose children globally.
• MCV1 coverage declined 4 percentage points from 45% in 2023 to 41% in 2024. There were 800,000 children who missed out on the first measles vaccination.
• MCV2 coverage increased 1 percentage point from 39% in 2023 to 40%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Yemen,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Yemen.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13 vaccines in the schedule achieved coverage of 90% or more. Vaccine coverage ranged from 35% to 53%.
Since 2005, estimates have been made for 7 new vaccines. IPV2 is the newest vaccine reported (2022), which achieved 35% coverage in 2024.
In 2024, Yemen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DAPMHHIV-502652578-1605490</_dlc_DocId>
    <_dlc_DocIdUrl xmlns="9e17fbd9-fb4c-4d20-9ec4-18aa77a91b0d">
      <Url>https://unicef.sharepoint.com/teams/DAPM-Health-HIV/_layouts/15/DocIdRedir.aspx?ID=DAPMHHIV-502652578-1605490</Url>
      <Description>DAPMHHIV-502652578-1605490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409ac698-a4c8-4e03-be85-fab1c875fa1b</vt:lpwstr>
  </property>
  <property fmtid="{D5CDD505-2E9C-101B-9397-08002B2CF9AE}" pid="4" name="MediaServiceImageTags">
    <vt:lpwstr/>
  </property>
</Properties>
</file>