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b1458ecc65f84a1cc5826d56bf3a43a99e3b84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3 out of 14 (21%) vaccines in the schedule achieved coverage of 90% or more. Vaccine coverage ranged from 60% to 99%.
Since 2002, estimates have been made for 7 new vaccines. HPVc is the newest vaccine reported (2022), which achieved 64% coverage in 2024.
In 2024, Samoa reported stockouts of vaccines/supplies (HPV)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035038"/>
            </a:xfrm>
            <a:custGeom>
              <a:avLst/>
              <a:pathLst>
                <a:path w="6444618" h="2035038">
                  <a:moveTo>
                    <a:pt x="0" y="0"/>
                  </a:moveTo>
                  <a:lnTo>
                    <a:pt x="268525" y="0"/>
                  </a:lnTo>
                  <a:lnTo>
                    <a:pt x="537051" y="0"/>
                  </a:lnTo>
                  <a:lnTo>
                    <a:pt x="805577" y="119708"/>
                  </a:lnTo>
                  <a:lnTo>
                    <a:pt x="1074103" y="319221"/>
                  </a:lnTo>
                  <a:lnTo>
                    <a:pt x="1342628" y="478832"/>
                  </a:lnTo>
                  <a:lnTo>
                    <a:pt x="1611154" y="758151"/>
                  </a:lnTo>
                  <a:lnTo>
                    <a:pt x="1879680" y="558638"/>
                  </a:lnTo>
                  <a:lnTo>
                    <a:pt x="2148206" y="2035038"/>
                  </a:lnTo>
                  <a:lnTo>
                    <a:pt x="2416732" y="518735"/>
                  </a:lnTo>
                  <a:lnTo>
                    <a:pt x="2685257" y="319221"/>
                  </a:lnTo>
                  <a:lnTo>
                    <a:pt x="2953783" y="319221"/>
                  </a:lnTo>
                  <a:lnTo>
                    <a:pt x="3222309" y="438929"/>
                  </a:lnTo>
                  <a:lnTo>
                    <a:pt x="3490835" y="438929"/>
                  </a:lnTo>
                  <a:lnTo>
                    <a:pt x="3759360" y="518735"/>
                  </a:lnTo>
                  <a:lnTo>
                    <a:pt x="4027886" y="558638"/>
                  </a:lnTo>
                  <a:lnTo>
                    <a:pt x="4296412" y="359124"/>
                  </a:lnTo>
                  <a:lnTo>
                    <a:pt x="4564938" y="837957"/>
                  </a:lnTo>
                  <a:lnTo>
                    <a:pt x="4833464" y="1157178"/>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2354260"/>
            </a:xfrm>
            <a:custGeom>
              <a:avLst/>
              <a:pathLst>
                <a:path w="6444618" h="2354260">
                  <a:moveTo>
                    <a:pt x="0" y="0"/>
                  </a:moveTo>
                  <a:lnTo>
                    <a:pt x="268525" y="319221"/>
                  </a:lnTo>
                  <a:lnTo>
                    <a:pt x="537051" y="239416"/>
                  </a:lnTo>
                  <a:lnTo>
                    <a:pt x="805577" y="319221"/>
                  </a:lnTo>
                  <a:lnTo>
                    <a:pt x="1074103" y="1396595"/>
                  </a:lnTo>
                  <a:lnTo>
                    <a:pt x="1342628" y="1556206"/>
                  </a:lnTo>
                  <a:lnTo>
                    <a:pt x="1611154" y="1915330"/>
                  </a:lnTo>
                  <a:lnTo>
                    <a:pt x="1879680" y="1316789"/>
                  </a:lnTo>
                  <a:lnTo>
                    <a:pt x="2148206" y="2354260"/>
                  </a:lnTo>
                  <a:lnTo>
                    <a:pt x="2416732" y="1356692"/>
                  </a:lnTo>
                  <a:lnTo>
                    <a:pt x="2685257" y="798054"/>
                  </a:lnTo>
                  <a:lnTo>
                    <a:pt x="2953783" y="638443"/>
                  </a:lnTo>
                  <a:lnTo>
                    <a:pt x="3222309" y="638443"/>
                  </a:lnTo>
                  <a:lnTo>
                    <a:pt x="3490835" y="558638"/>
                  </a:lnTo>
                  <a:lnTo>
                    <a:pt x="3759360" y="798054"/>
                  </a:lnTo>
                  <a:lnTo>
                    <a:pt x="4027886" y="718249"/>
                  </a:lnTo>
                  <a:lnTo>
                    <a:pt x="4296412" y="957665"/>
                  </a:lnTo>
                  <a:lnTo>
                    <a:pt x="4564938" y="1236984"/>
                  </a:lnTo>
                  <a:lnTo>
                    <a:pt x="4833464" y="2154747"/>
                  </a:lnTo>
                  <a:lnTo>
                    <a:pt x="5101989" y="1197081"/>
                  </a:lnTo>
                  <a:lnTo>
                    <a:pt x="5370515" y="359124"/>
                  </a:lnTo>
                  <a:lnTo>
                    <a:pt x="5639041" y="518735"/>
                  </a:lnTo>
                  <a:lnTo>
                    <a:pt x="5907567" y="877859"/>
                  </a:lnTo>
                  <a:lnTo>
                    <a:pt x="6176092" y="598540"/>
                  </a:lnTo>
                  <a:lnTo>
                    <a:pt x="6444618" y="51873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2952801"/>
            </a:xfrm>
            <a:custGeom>
              <a:avLst/>
              <a:pathLst>
                <a:path w="6444618" h="2952801">
                  <a:moveTo>
                    <a:pt x="0" y="239416"/>
                  </a:moveTo>
                  <a:lnTo>
                    <a:pt x="268525" y="279319"/>
                  </a:lnTo>
                  <a:lnTo>
                    <a:pt x="537051" y="0"/>
                  </a:lnTo>
                  <a:lnTo>
                    <a:pt x="805577" y="1476400"/>
                  </a:lnTo>
                  <a:lnTo>
                    <a:pt x="1074103" y="2952801"/>
                  </a:lnTo>
                  <a:lnTo>
                    <a:pt x="1342628" y="1675914"/>
                  </a:lnTo>
                  <a:lnTo>
                    <a:pt x="1611154" y="1795622"/>
                  </a:lnTo>
                  <a:lnTo>
                    <a:pt x="1879680" y="1436498"/>
                  </a:lnTo>
                  <a:lnTo>
                    <a:pt x="2148206" y="2194649"/>
                  </a:lnTo>
                  <a:lnTo>
                    <a:pt x="2416732" y="2154747"/>
                  </a:lnTo>
                  <a:lnTo>
                    <a:pt x="2685257" y="1715817"/>
                  </a:lnTo>
                  <a:lnTo>
                    <a:pt x="2953783" y="1596108"/>
                  </a:lnTo>
                  <a:lnTo>
                    <a:pt x="3222309" y="917762"/>
                  </a:lnTo>
                  <a:lnTo>
                    <a:pt x="3490835" y="279319"/>
                  </a:lnTo>
                  <a:lnTo>
                    <a:pt x="3759360" y="558638"/>
                  </a:lnTo>
                  <a:lnTo>
                    <a:pt x="4027886" y="957665"/>
                  </a:lnTo>
                  <a:lnTo>
                    <a:pt x="4296412" y="957665"/>
                  </a:lnTo>
                  <a:lnTo>
                    <a:pt x="4564938" y="1276887"/>
                  </a:lnTo>
                  <a:lnTo>
                    <a:pt x="4833464" y="2354260"/>
                  </a:lnTo>
                  <a:lnTo>
                    <a:pt x="5101989" y="119708"/>
                  </a:lnTo>
                  <a:lnTo>
                    <a:pt x="5370515" y="1316789"/>
                  </a:lnTo>
                  <a:lnTo>
                    <a:pt x="5639041" y="1476400"/>
                  </a:lnTo>
                  <a:lnTo>
                    <a:pt x="5907567" y="678346"/>
                  </a:lnTo>
                  <a:lnTo>
                    <a:pt x="6176092" y="478832"/>
                  </a:lnTo>
                  <a:lnTo>
                    <a:pt x="6444618" y="558638"/>
                  </a:lnTo>
                </a:path>
              </a:pathLst>
            </a:custGeom>
            <a:ln w="27101" cap="flat">
              <a:solidFill>
                <a:srgbClr val="00BFC4">
                  <a:alpha val="100000"/>
                </a:srgbClr>
              </a:solidFill>
              <a:prstDash val="solid"/>
              <a:round/>
            </a:ln>
          </p:spPr>
          <p:txBody>
            <a:bodyPr/>
            <a:lstStyle/>
            <a:p/>
          </p:txBody>
        </p:sp>
        <p:sp>
          <p:nvSpPr>
            <p:cNvPr id="30" name="pl30"/>
            <p:cNvSpPr/>
            <p:nvPr/>
          </p:nvSpPr>
          <p:spPr>
            <a:xfrm>
              <a:off x="1985330" y="1917153"/>
              <a:ext cx="5907567" cy="3112412"/>
            </a:xfrm>
            <a:custGeom>
              <a:avLst/>
              <a:pathLst>
                <a:path w="5907567" h="3112412">
                  <a:moveTo>
                    <a:pt x="0" y="0"/>
                  </a:moveTo>
                  <a:lnTo>
                    <a:pt x="268525" y="758151"/>
                  </a:lnTo>
                  <a:lnTo>
                    <a:pt x="537051" y="1556206"/>
                  </a:lnTo>
                  <a:lnTo>
                    <a:pt x="805577" y="2314357"/>
                  </a:lnTo>
                  <a:lnTo>
                    <a:pt x="1074103" y="3112412"/>
                  </a:lnTo>
                  <a:lnTo>
                    <a:pt x="1342628" y="1915330"/>
                  </a:lnTo>
                  <a:lnTo>
                    <a:pt x="1611154" y="1516303"/>
                  </a:lnTo>
                  <a:lnTo>
                    <a:pt x="1879680" y="2793190"/>
                  </a:lnTo>
                  <a:lnTo>
                    <a:pt x="2148206" y="2154747"/>
                  </a:lnTo>
                  <a:lnTo>
                    <a:pt x="2416732" y="1356692"/>
                  </a:lnTo>
                  <a:lnTo>
                    <a:pt x="2685257" y="1276887"/>
                  </a:lnTo>
                  <a:lnTo>
                    <a:pt x="2953783" y="399027"/>
                  </a:lnTo>
                  <a:lnTo>
                    <a:pt x="3222309" y="638443"/>
                  </a:lnTo>
                  <a:lnTo>
                    <a:pt x="3490835" y="1157178"/>
                  </a:lnTo>
                  <a:lnTo>
                    <a:pt x="3759360" y="1197081"/>
                  </a:lnTo>
                  <a:lnTo>
                    <a:pt x="4027886" y="1197081"/>
                  </a:lnTo>
                  <a:lnTo>
                    <a:pt x="4296412" y="2234552"/>
                  </a:lnTo>
                  <a:lnTo>
                    <a:pt x="4564938" y="997568"/>
                  </a:lnTo>
                  <a:lnTo>
                    <a:pt x="4833464" y="997568"/>
                  </a:lnTo>
                  <a:lnTo>
                    <a:pt x="5101989" y="1356692"/>
                  </a:lnTo>
                  <a:lnTo>
                    <a:pt x="5370515" y="1556206"/>
                  </a:lnTo>
                  <a:lnTo>
                    <a:pt x="5639041" y="359124"/>
                  </a:lnTo>
                  <a:lnTo>
                    <a:pt x="5907567" y="95766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8364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946953"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318613"/>
              <a:ext cx="250038" cy="4"/>
            </a:xfrm>
            <a:custGeom>
              <a:avLst/>
              <a:pathLst>
                <a:path w="250038" h="4">
                  <a:moveTo>
                    <a:pt x="250038" y="4"/>
                  </a:moveTo>
                  <a:lnTo>
                    <a:pt x="0" y="0"/>
                  </a:lnTo>
                </a:path>
              </a:pathLst>
            </a:custGeom>
          </p:spPr>
          <p:txBody>
            <a:bodyPr/>
            <a:lstStyle/>
            <a:p/>
          </p:txBody>
        </p:sp>
        <p:sp>
          <p:nvSpPr>
            <p:cNvPr id="41" name="pl41"/>
            <p:cNvSpPr/>
            <p:nvPr/>
          </p:nvSpPr>
          <p:spPr>
            <a:xfrm>
              <a:off x="7907514" y="1883859"/>
              <a:ext cx="253908" cy="114786"/>
            </a:xfrm>
            <a:custGeom>
              <a:avLst/>
              <a:pathLst>
                <a:path w="253908" h="114786">
                  <a:moveTo>
                    <a:pt x="253908" y="114786"/>
                  </a:moveTo>
                  <a:lnTo>
                    <a:pt x="0" y="0"/>
                  </a:lnTo>
                </a:path>
              </a:pathLst>
            </a:custGeom>
          </p:spPr>
          <p:txBody>
            <a:bodyPr/>
            <a:lstStyle/>
            <a:p/>
          </p:txBody>
        </p:sp>
        <p:sp>
          <p:nvSpPr>
            <p:cNvPr id="42" name="pl42"/>
            <p:cNvSpPr/>
            <p:nvPr/>
          </p:nvSpPr>
          <p:spPr>
            <a:xfrm>
              <a:off x="7907928" y="1764980"/>
              <a:ext cx="253495" cy="105985"/>
            </a:xfrm>
            <a:custGeom>
              <a:avLst/>
              <a:pathLst>
                <a:path w="253495" h="105985">
                  <a:moveTo>
                    <a:pt x="253495" y="0"/>
                  </a:moveTo>
                  <a:lnTo>
                    <a:pt x="0" y="105985"/>
                  </a:lnTo>
                </a:path>
              </a:pathLst>
            </a:custGeom>
          </p:spPr>
          <p:txBody>
            <a:bodyPr/>
            <a:lstStyle/>
            <a:p/>
          </p:txBody>
        </p:sp>
        <p:sp>
          <p:nvSpPr>
            <p:cNvPr id="43" name="pl43"/>
            <p:cNvSpPr/>
            <p:nvPr/>
          </p:nvSpPr>
          <p:spPr>
            <a:xfrm>
              <a:off x="7911385" y="2874816"/>
              <a:ext cx="250038" cy="2"/>
            </a:xfrm>
            <a:custGeom>
              <a:avLst/>
              <a:pathLst>
                <a:path w="250038" h="2">
                  <a:moveTo>
                    <a:pt x="250038" y="0"/>
                  </a:moveTo>
                  <a:lnTo>
                    <a:pt x="0" y="2"/>
                  </a:lnTo>
                </a:path>
              </a:pathLst>
            </a:custGeom>
          </p:spPr>
          <p:txBody>
            <a:bodyPr/>
            <a:lstStyle/>
            <a:p/>
          </p:txBody>
        </p:sp>
        <p:sp>
          <p:nvSpPr>
            <p:cNvPr id="44" name="pg44"/>
            <p:cNvSpPr/>
            <p:nvPr/>
          </p:nvSpPr>
          <p:spPr>
            <a:xfrm>
              <a:off x="8092843" y="122763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6847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92767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96851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85%</a:t>
              </a:r>
            </a:p>
          </p:txBody>
        </p:sp>
        <p:sp>
          <p:nvSpPr>
            <p:cNvPr id="48" name="pg48"/>
            <p:cNvSpPr/>
            <p:nvPr/>
          </p:nvSpPr>
          <p:spPr>
            <a:xfrm>
              <a:off x="8092843" y="165503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69587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85%</a:t>
              </a:r>
            </a:p>
          </p:txBody>
        </p:sp>
        <p:sp>
          <p:nvSpPr>
            <p:cNvPr id="50" name="pg50"/>
            <p:cNvSpPr/>
            <p:nvPr/>
          </p:nvSpPr>
          <p:spPr>
            <a:xfrm>
              <a:off x="8092843" y="278383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82467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102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Samoa,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85%.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1 vaccines increased coverage, 2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559408"/>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2930944"/>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2302480"/>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1674017"/>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1045553"/>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10" name="pl10"/>
            <p:cNvSpPr/>
            <p:nvPr/>
          </p:nvSpPr>
          <p:spPr>
            <a:xfrm>
              <a:off x="1005397" y="387364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324517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2616712"/>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1988248"/>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005397" y="1359785"/>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 name="pl15"/>
            <p:cNvSpPr/>
            <p:nvPr/>
          </p:nvSpPr>
          <p:spPr>
            <a:xfrm>
              <a:off x="1005397" y="731321"/>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 name="pl16"/>
            <p:cNvSpPr/>
            <p:nvPr/>
          </p:nvSpPr>
          <p:spPr>
            <a:xfrm>
              <a:off x="14719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4829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246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0095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0201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727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5254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78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307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833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48103" y="3859311"/>
              <a:ext cx="247738" cy="14328"/>
            </a:xfrm>
            <a:prstGeom prst="rect">
              <a:avLst/>
            </a:prstGeom>
            <a:solidFill>
              <a:srgbClr val="1CABE2">
                <a:alpha val="100000"/>
              </a:srgbClr>
            </a:solidFill>
          </p:spPr>
          <p:txBody>
            <a:bodyPr/>
            <a:lstStyle/>
            <a:p/>
          </p:txBody>
        </p:sp>
        <p:sp>
          <p:nvSpPr>
            <p:cNvPr id="27" name="rc27"/>
            <p:cNvSpPr/>
            <p:nvPr/>
          </p:nvSpPr>
          <p:spPr>
            <a:xfrm>
              <a:off x="1623368" y="3859562"/>
              <a:ext cx="247738" cy="14077"/>
            </a:xfrm>
            <a:prstGeom prst="rect">
              <a:avLst/>
            </a:prstGeom>
            <a:solidFill>
              <a:srgbClr val="1CABE2">
                <a:alpha val="100000"/>
              </a:srgbClr>
            </a:solidFill>
          </p:spPr>
          <p:txBody>
            <a:bodyPr/>
            <a:lstStyle/>
            <a:p/>
          </p:txBody>
        </p:sp>
        <p:sp>
          <p:nvSpPr>
            <p:cNvPr id="28" name="rc28"/>
            <p:cNvSpPr/>
            <p:nvPr/>
          </p:nvSpPr>
          <p:spPr>
            <a:xfrm>
              <a:off x="1898633" y="3859562"/>
              <a:ext cx="247738" cy="14077"/>
            </a:xfrm>
            <a:prstGeom prst="rect">
              <a:avLst/>
            </a:prstGeom>
            <a:solidFill>
              <a:srgbClr val="1CABE2">
                <a:alpha val="100000"/>
              </a:srgbClr>
            </a:solidFill>
          </p:spPr>
          <p:txBody>
            <a:bodyPr/>
            <a:lstStyle/>
            <a:p/>
          </p:txBody>
        </p:sp>
        <p:sp>
          <p:nvSpPr>
            <p:cNvPr id="29" name="rc29"/>
            <p:cNvSpPr/>
            <p:nvPr/>
          </p:nvSpPr>
          <p:spPr>
            <a:xfrm>
              <a:off x="2173899" y="3818083"/>
              <a:ext cx="247738" cy="55556"/>
            </a:xfrm>
            <a:prstGeom prst="rect">
              <a:avLst/>
            </a:prstGeom>
            <a:solidFill>
              <a:srgbClr val="1CABE2">
                <a:alpha val="100000"/>
              </a:srgbClr>
            </a:solidFill>
          </p:spPr>
          <p:txBody>
            <a:bodyPr/>
            <a:lstStyle/>
            <a:p/>
          </p:txBody>
        </p:sp>
        <p:sp>
          <p:nvSpPr>
            <p:cNvPr id="30" name="rc30"/>
            <p:cNvSpPr/>
            <p:nvPr/>
          </p:nvSpPr>
          <p:spPr>
            <a:xfrm>
              <a:off x="2449164" y="3749958"/>
              <a:ext cx="247738" cy="123681"/>
            </a:xfrm>
            <a:prstGeom prst="rect">
              <a:avLst/>
            </a:prstGeom>
            <a:solidFill>
              <a:srgbClr val="1CABE2">
                <a:alpha val="100000"/>
              </a:srgbClr>
            </a:solidFill>
          </p:spPr>
          <p:txBody>
            <a:bodyPr/>
            <a:lstStyle/>
            <a:p/>
          </p:txBody>
        </p:sp>
        <p:sp>
          <p:nvSpPr>
            <p:cNvPr id="31" name="rc31"/>
            <p:cNvSpPr/>
            <p:nvPr/>
          </p:nvSpPr>
          <p:spPr>
            <a:xfrm>
              <a:off x="2724429" y="3695910"/>
              <a:ext cx="247738" cy="177729"/>
            </a:xfrm>
            <a:prstGeom prst="rect">
              <a:avLst/>
            </a:prstGeom>
            <a:solidFill>
              <a:srgbClr val="1CABE2">
                <a:alpha val="100000"/>
              </a:srgbClr>
            </a:solidFill>
          </p:spPr>
          <p:txBody>
            <a:bodyPr/>
            <a:lstStyle/>
            <a:p/>
          </p:txBody>
        </p:sp>
        <p:sp>
          <p:nvSpPr>
            <p:cNvPr id="32" name="rc32"/>
            <p:cNvSpPr/>
            <p:nvPr/>
          </p:nvSpPr>
          <p:spPr>
            <a:xfrm>
              <a:off x="2999694" y="3600886"/>
              <a:ext cx="247738" cy="272753"/>
            </a:xfrm>
            <a:prstGeom prst="rect">
              <a:avLst/>
            </a:prstGeom>
            <a:solidFill>
              <a:srgbClr val="1CABE2">
                <a:alpha val="100000"/>
              </a:srgbClr>
            </a:solidFill>
          </p:spPr>
          <p:txBody>
            <a:bodyPr/>
            <a:lstStyle/>
            <a:p/>
          </p:txBody>
        </p:sp>
        <p:sp>
          <p:nvSpPr>
            <p:cNvPr id="33" name="rc33"/>
            <p:cNvSpPr/>
            <p:nvPr/>
          </p:nvSpPr>
          <p:spPr>
            <a:xfrm>
              <a:off x="3274960" y="3667755"/>
              <a:ext cx="247738" cy="205884"/>
            </a:xfrm>
            <a:prstGeom prst="rect">
              <a:avLst/>
            </a:prstGeom>
            <a:solidFill>
              <a:srgbClr val="1CABE2">
                <a:alpha val="100000"/>
              </a:srgbClr>
            </a:solidFill>
          </p:spPr>
          <p:txBody>
            <a:bodyPr/>
            <a:lstStyle/>
            <a:p/>
          </p:txBody>
        </p:sp>
        <p:sp>
          <p:nvSpPr>
            <p:cNvPr id="34" name="rc34"/>
            <p:cNvSpPr/>
            <p:nvPr/>
          </p:nvSpPr>
          <p:spPr>
            <a:xfrm>
              <a:off x="3550225" y="3144370"/>
              <a:ext cx="247738" cy="729269"/>
            </a:xfrm>
            <a:prstGeom prst="rect">
              <a:avLst/>
            </a:prstGeom>
            <a:solidFill>
              <a:srgbClr val="1CABE2">
                <a:alpha val="100000"/>
              </a:srgbClr>
            </a:solidFill>
          </p:spPr>
          <p:txBody>
            <a:bodyPr/>
            <a:lstStyle/>
            <a:p/>
          </p:txBody>
        </p:sp>
        <p:sp>
          <p:nvSpPr>
            <p:cNvPr id="35" name="rc35"/>
            <p:cNvSpPr/>
            <p:nvPr/>
          </p:nvSpPr>
          <p:spPr>
            <a:xfrm>
              <a:off x="3825490" y="3673788"/>
              <a:ext cx="247738" cy="199851"/>
            </a:xfrm>
            <a:prstGeom prst="rect">
              <a:avLst/>
            </a:prstGeom>
            <a:solidFill>
              <a:srgbClr val="1CABE2">
                <a:alpha val="100000"/>
              </a:srgbClr>
            </a:solidFill>
          </p:spPr>
          <p:txBody>
            <a:bodyPr/>
            <a:lstStyle/>
            <a:p/>
          </p:txBody>
        </p:sp>
        <p:sp>
          <p:nvSpPr>
            <p:cNvPr id="36" name="rc36"/>
            <p:cNvSpPr/>
            <p:nvPr/>
          </p:nvSpPr>
          <p:spPr>
            <a:xfrm>
              <a:off x="4100756" y="3742165"/>
              <a:ext cx="247738" cy="131474"/>
            </a:xfrm>
            <a:prstGeom prst="rect">
              <a:avLst/>
            </a:prstGeom>
            <a:solidFill>
              <a:srgbClr val="1CABE2">
                <a:alpha val="100000"/>
              </a:srgbClr>
            </a:solidFill>
          </p:spPr>
          <p:txBody>
            <a:bodyPr/>
            <a:lstStyle/>
            <a:p/>
          </p:txBody>
        </p:sp>
        <p:sp>
          <p:nvSpPr>
            <p:cNvPr id="37" name="rc37"/>
            <p:cNvSpPr/>
            <p:nvPr/>
          </p:nvSpPr>
          <p:spPr>
            <a:xfrm>
              <a:off x="4376021" y="3739903"/>
              <a:ext cx="247738" cy="133737"/>
            </a:xfrm>
            <a:prstGeom prst="rect">
              <a:avLst/>
            </a:prstGeom>
            <a:solidFill>
              <a:srgbClr val="1CABE2">
                <a:alpha val="100000"/>
              </a:srgbClr>
            </a:solidFill>
          </p:spPr>
          <p:txBody>
            <a:bodyPr/>
            <a:lstStyle/>
            <a:p/>
          </p:txBody>
        </p:sp>
        <p:sp>
          <p:nvSpPr>
            <p:cNvPr id="38" name="rc38"/>
            <p:cNvSpPr/>
            <p:nvPr/>
          </p:nvSpPr>
          <p:spPr>
            <a:xfrm>
              <a:off x="4651286" y="3694402"/>
              <a:ext cx="247738" cy="179237"/>
            </a:xfrm>
            <a:prstGeom prst="rect">
              <a:avLst/>
            </a:prstGeom>
            <a:solidFill>
              <a:srgbClr val="1CABE2">
                <a:alpha val="100000"/>
              </a:srgbClr>
            </a:solidFill>
          </p:spPr>
          <p:txBody>
            <a:bodyPr/>
            <a:lstStyle/>
            <a:p/>
          </p:txBody>
        </p:sp>
        <p:sp>
          <p:nvSpPr>
            <p:cNvPr id="39" name="rc39"/>
            <p:cNvSpPr/>
            <p:nvPr/>
          </p:nvSpPr>
          <p:spPr>
            <a:xfrm>
              <a:off x="4926551" y="3693648"/>
              <a:ext cx="247738" cy="179992"/>
            </a:xfrm>
            <a:prstGeom prst="rect">
              <a:avLst/>
            </a:prstGeom>
            <a:solidFill>
              <a:srgbClr val="1CABE2">
                <a:alpha val="100000"/>
              </a:srgbClr>
            </a:solidFill>
          </p:spPr>
          <p:txBody>
            <a:bodyPr/>
            <a:lstStyle/>
            <a:p/>
          </p:txBody>
        </p:sp>
        <p:sp>
          <p:nvSpPr>
            <p:cNvPr id="40" name="rc40"/>
            <p:cNvSpPr/>
            <p:nvPr/>
          </p:nvSpPr>
          <p:spPr>
            <a:xfrm>
              <a:off x="5201817" y="3663481"/>
              <a:ext cx="247738" cy="210158"/>
            </a:xfrm>
            <a:prstGeom prst="rect">
              <a:avLst/>
            </a:prstGeom>
            <a:solidFill>
              <a:srgbClr val="1CABE2">
                <a:alpha val="100000"/>
              </a:srgbClr>
            </a:solidFill>
          </p:spPr>
          <p:txBody>
            <a:bodyPr/>
            <a:lstStyle/>
            <a:p/>
          </p:txBody>
        </p:sp>
        <p:sp>
          <p:nvSpPr>
            <p:cNvPr id="41" name="rc41"/>
            <p:cNvSpPr/>
            <p:nvPr/>
          </p:nvSpPr>
          <p:spPr>
            <a:xfrm>
              <a:off x="5477082" y="3649907"/>
              <a:ext cx="247738" cy="223733"/>
            </a:xfrm>
            <a:prstGeom prst="rect">
              <a:avLst/>
            </a:prstGeom>
            <a:solidFill>
              <a:srgbClr val="1CABE2">
                <a:alpha val="100000"/>
              </a:srgbClr>
            </a:solidFill>
          </p:spPr>
          <p:txBody>
            <a:bodyPr/>
            <a:lstStyle/>
            <a:p/>
          </p:txBody>
        </p:sp>
        <p:sp>
          <p:nvSpPr>
            <p:cNvPr id="42" name="rc42"/>
            <p:cNvSpPr/>
            <p:nvPr/>
          </p:nvSpPr>
          <p:spPr>
            <a:xfrm>
              <a:off x="5752347" y="3725825"/>
              <a:ext cx="247738" cy="147814"/>
            </a:xfrm>
            <a:prstGeom prst="rect">
              <a:avLst/>
            </a:prstGeom>
            <a:solidFill>
              <a:srgbClr val="1CABE2">
                <a:alpha val="100000"/>
              </a:srgbClr>
            </a:solidFill>
          </p:spPr>
          <p:txBody>
            <a:bodyPr/>
            <a:lstStyle/>
            <a:p/>
          </p:txBody>
        </p:sp>
        <p:sp>
          <p:nvSpPr>
            <p:cNvPr id="43" name="rc43"/>
            <p:cNvSpPr/>
            <p:nvPr/>
          </p:nvSpPr>
          <p:spPr>
            <a:xfrm>
              <a:off x="6027612" y="3550861"/>
              <a:ext cx="247738" cy="322778"/>
            </a:xfrm>
            <a:prstGeom prst="rect">
              <a:avLst/>
            </a:prstGeom>
            <a:solidFill>
              <a:srgbClr val="1CABE2">
                <a:alpha val="100000"/>
              </a:srgbClr>
            </a:solidFill>
          </p:spPr>
          <p:txBody>
            <a:bodyPr/>
            <a:lstStyle/>
            <a:p/>
          </p:txBody>
        </p:sp>
        <p:sp>
          <p:nvSpPr>
            <p:cNvPr id="44" name="rc44"/>
            <p:cNvSpPr/>
            <p:nvPr/>
          </p:nvSpPr>
          <p:spPr>
            <a:xfrm>
              <a:off x="6302878" y="3433464"/>
              <a:ext cx="247738" cy="440175"/>
            </a:xfrm>
            <a:prstGeom prst="rect">
              <a:avLst/>
            </a:prstGeom>
            <a:solidFill>
              <a:srgbClr val="1CABE2">
                <a:alpha val="100000"/>
              </a:srgbClr>
            </a:solidFill>
          </p:spPr>
          <p:txBody>
            <a:bodyPr/>
            <a:lstStyle/>
            <a:p/>
          </p:txBody>
        </p:sp>
        <p:sp>
          <p:nvSpPr>
            <p:cNvPr id="45" name="rc45"/>
            <p:cNvSpPr/>
            <p:nvPr/>
          </p:nvSpPr>
          <p:spPr>
            <a:xfrm>
              <a:off x="6578143" y="3859059"/>
              <a:ext cx="247738" cy="14580"/>
            </a:xfrm>
            <a:prstGeom prst="rect">
              <a:avLst/>
            </a:prstGeom>
            <a:solidFill>
              <a:srgbClr val="1CABE2">
                <a:alpha val="100000"/>
              </a:srgbClr>
            </a:solidFill>
          </p:spPr>
          <p:txBody>
            <a:bodyPr/>
            <a:lstStyle/>
            <a:p/>
          </p:txBody>
        </p:sp>
        <p:sp>
          <p:nvSpPr>
            <p:cNvPr id="46" name="rc46"/>
            <p:cNvSpPr/>
            <p:nvPr/>
          </p:nvSpPr>
          <p:spPr>
            <a:xfrm>
              <a:off x="6853408" y="3859311"/>
              <a:ext cx="247738" cy="14328"/>
            </a:xfrm>
            <a:prstGeom prst="rect">
              <a:avLst/>
            </a:prstGeom>
            <a:solidFill>
              <a:srgbClr val="1CABE2">
                <a:alpha val="100000"/>
              </a:srgbClr>
            </a:solidFill>
          </p:spPr>
          <p:txBody>
            <a:bodyPr/>
            <a:lstStyle/>
            <a:p/>
          </p:txBody>
        </p:sp>
        <p:sp>
          <p:nvSpPr>
            <p:cNvPr id="47" name="rc47"/>
            <p:cNvSpPr/>
            <p:nvPr/>
          </p:nvSpPr>
          <p:spPr>
            <a:xfrm>
              <a:off x="7128674" y="3859311"/>
              <a:ext cx="247738" cy="14328"/>
            </a:xfrm>
            <a:prstGeom prst="rect">
              <a:avLst/>
            </a:prstGeom>
            <a:solidFill>
              <a:srgbClr val="1CABE2">
                <a:alpha val="100000"/>
              </a:srgbClr>
            </a:solidFill>
          </p:spPr>
          <p:txBody>
            <a:bodyPr/>
            <a:lstStyle/>
            <a:p/>
          </p:txBody>
        </p:sp>
        <p:sp>
          <p:nvSpPr>
            <p:cNvPr id="48" name="rc48"/>
            <p:cNvSpPr/>
            <p:nvPr/>
          </p:nvSpPr>
          <p:spPr>
            <a:xfrm>
              <a:off x="7403939" y="3859562"/>
              <a:ext cx="247738" cy="14077"/>
            </a:xfrm>
            <a:prstGeom prst="rect">
              <a:avLst/>
            </a:prstGeom>
            <a:solidFill>
              <a:srgbClr val="1CABE2">
                <a:alpha val="100000"/>
              </a:srgbClr>
            </a:solidFill>
          </p:spPr>
          <p:txBody>
            <a:bodyPr/>
            <a:lstStyle/>
            <a:p/>
          </p:txBody>
        </p:sp>
        <p:sp>
          <p:nvSpPr>
            <p:cNvPr id="49" name="rc49"/>
            <p:cNvSpPr/>
            <p:nvPr/>
          </p:nvSpPr>
          <p:spPr>
            <a:xfrm>
              <a:off x="7679204" y="3860065"/>
              <a:ext cx="247738" cy="13574"/>
            </a:xfrm>
            <a:prstGeom prst="rect">
              <a:avLst/>
            </a:prstGeom>
            <a:solidFill>
              <a:srgbClr val="1CABE2">
                <a:alpha val="100000"/>
              </a:srgbClr>
            </a:solidFill>
          </p:spPr>
          <p:txBody>
            <a:bodyPr/>
            <a:lstStyle/>
            <a:p/>
          </p:txBody>
        </p:sp>
        <p:sp>
          <p:nvSpPr>
            <p:cNvPr id="50" name="rc50"/>
            <p:cNvSpPr/>
            <p:nvPr/>
          </p:nvSpPr>
          <p:spPr>
            <a:xfrm>
              <a:off x="7954469" y="3860065"/>
              <a:ext cx="247738" cy="13574"/>
            </a:xfrm>
            <a:prstGeom prst="rect">
              <a:avLst/>
            </a:prstGeom>
            <a:solidFill>
              <a:srgbClr val="1CABE2">
                <a:alpha val="100000"/>
              </a:srgbClr>
            </a:solidFill>
          </p:spPr>
          <p:txBody>
            <a:bodyPr/>
            <a:lstStyle/>
            <a:p/>
          </p:txBody>
        </p:sp>
        <p:sp>
          <p:nvSpPr>
            <p:cNvPr id="51" name="rc51"/>
            <p:cNvSpPr/>
            <p:nvPr/>
          </p:nvSpPr>
          <p:spPr>
            <a:xfrm>
              <a:off x="1348103" y="3844730"/>
              <a:ext cx="247738" cy="14580"/>
            </a:xfrm>
            <a:prstGeom prst="rect">
              <a:avLst/>
            </a:prstGeom>
            <a:solidFill>
              <a:srgbClr val="B3B3B3">
                <a:alpha val="100000"/>
              </a:srgbClr>
            </a:solidFill>
          </p:spPr>
          <p:txBody>
            <a:bodyPr/>
            <a:lstStyle/>
            <a:p/>
          </p:txBody>
        </p:sp>
        <p:sp>
          <p:nvSpPr>
            <p:cNvPr id="52" name="rc52"/>
            <p:cNvSpPr/>
            <p:nvPr/>
          </p:nvSpPr>
          <p:spPr>
            <a:xfrm>
              <a:off x="1623368" y="3731858"/>
              <a:ext cx="247738" cy="127703"/>
            </a:xfrm>
            <a:prstGeom prst="rect">
              <a:avLst/>
            </a:prstGeom>
            <a:solidFill>
              <a:srgbClr val="B3B3B3">
                <a:alpha val="100000"/>
              </a:srgbClr>
            </a:solidFill>
          </p:spPr>
          <p:txBody>
            <a:bodyPr/>
            <a:lstStyle/>
            <a:p/>
          </p:txBody>
        </p:sp>
        <p:sp>
          <p:nvSpPr>
            <p:cNvPr id="53" name="rc53"/>
            <p:cNvSpPr/>
            <p:nvPr/>
          </p:nvSpPr>
          <p:spPr>
            <a:xfrm>
              <a:off x="1898633" y="3762024"/>
              <a:ext cx="247738" cy="97537"/>
            </a:xfrm>
            <a:prstGeom prst="rect">
              <a:avLst/>
            </a:prstGeom>
            <a:solidFill>
              <a:srgbClr val="B3B3B3">
                <a:alpha val="100000"/>
              </a:srgbClr>
            </a:solidFill>
          </p:spPr>
          <p:txBody>
            <a:bodyPr/>
            <a:lstStyle/>
            <a:p/>
          </p:txBody>
        </p:sp>
        <p:sp>
          <p:nvSpPr>
            <p:cNvPr id="54" name="rc54"/>
            <p:cNvSpPr/>
            <p:nvPr/>
          </p:nvSpPr>
          <p:spPr>
            <a:xfrm>
              <a:off x="2173899" y="3735126"/>
              <a:ext cx="247738" cy="82957"/>
            </a:xfrm>
            <a:prstGeom prst="rect">
              <a:avLst/>
            </a:prstGeom>
            <a:solidFill>
              <a:srgbClr val="B3B3B3">
                <a:alpha val="100000"/>
              </a:srgbClr>
            </a:solidFill>
          </p:spPr>
          <p:txBody>
            <a:bodyPr/>
            <a:lstStyle/>
            <a:p/>
          </p:txBody>
        </p:sp>
        <p:sp>
          <p:nvSpPr>
            <p:cNvPr id="55" name="rc55"/>
            <p:cNvSpPr/>
            <p:nvPr/>
          </p:nvSpPr>
          <p:spPr>
            <a:xfrm>
              <a:off x="2449164" y="3365338"/>
              <a:ext cx="247738" cy="384619"/>
            </a:xfrm>
            <a:prstGeom prst="rect">
              <a:avLst/>
            </a:prstGeom>
            <a:solidFill>
              <a:srgbClr val="B3B3B3">
                <a:alpha val="100000"/>
              </a:srgbClr>
            </a:solidFill>
          </p:spPr>
          <p:txBody>
            <a:bodyPr/>
            <a:lstStyle/>
            <a:p/>
          </p:txBody>
        </p:sp>
        <p:sp>
          <p:nvSpPr>
            <p:cNvPr id="56" name="rc56"/>
            <p:cNvSpPr/>
            <p:nvPr/>
          </p:nvSpPr>
          <p:spPr>
            <a:xfrm>
              <a:off x="2724429" y="3313050"/>
              <a:ext cx="247738" cy="382860"/>
            </a:xfrm>
            <a:prstGeom prst="rect">
              <a:avLst/>
            </a:prstGeom>
            <a:solidFill>
              <a:srgbClr val="B3B3B3">
                <a:alpha val="100000"/>
              </a:srgbClr>
            </a:solidFill>
          </p:spPr>
          <p:txBody>
            <a:bodyPr/>
            <a:lstStyle/>
            <a:p/>
          </p:txBody>
        </p:sp>
        <p:sp>
          <p:nvSpPr>
            <p:cNvPr id="57" name="rc57"/>
            <p:cNvSpPr/>
            <p:nvPr/>
          </p:nvSpPr>
          <p:spPr>
            <a:xfrm>
              <a:off x="2999694" y="3191631"/>
              <a:ext cx="247738" cy="409255"/>
            </a:xfrm>
            <a:prstGeom prst="rect">
              <a:avLst/>
            </a:prstGeom>
            <a:solidFill>
              <a:srgbClr val="B3B3B3">
                <a:alpha val="100000"/>
              </a:srgbClr>
            </a:solidFill>
          </p:spPr>
          <p:txBody>
            <a:bodyPr/>
            <a:lstStyle/>
            <a:p/>
          </p:txBody>
        </p:sp>
        <p:sp>
          <p:nvSpPr>
            <p:cNvPr id="58" name="rc58"/>
            <p:cNvSpPr/>
            <p:nvPr/>
          </p:nvSpPr>
          <p:spPr>
            <a:xfrm>
              <a:off x="3274960" y="3393493"/>
              <a:ext cx="247738" cy="274261"/>
            </a:xfrm>
            <a:prstGeom prst="rect">
              <a:avLst/>
            </a:prstGeom>
            <a:solidFill>
              <a:srgbClr val="B3B3B3">
                <a:alpha val="100000"/>
              </a:srgbClr>
            </a:solidFill>
          </p:spPr>
          <p:txBody>
            <a:bodyPr/>
            <a:lstStyle/>
            <a:p/>
          </p:txBody>
        </p:sp>
        <p:sp>
          <p:nvSpPr>
            <p:cNvPr id="59" name="rc59"/>
            <p:cNvSpPr/>
            <p:nvPr/>
          </p:nvSpPr>
          <p:spPr>
            <a:xfrm>
              <a:off x="3550225" y="3018175"/>
              <a:ext cx="247738" cy="126195"/>
            </a:xfrm>
            <a:prstGeom prst="rect">
              <a:avLst/>
            </a:prstGeom>
            <a:solidFill>
              <a:srgbClr val="B3B3B3">
                <a:alpha val="100000"/>
              </a:srgbClr>
            </a:solidFill>
          </p:spPr>
          <p:txBody>
            <a:bodyPr/>
            <a:lstStyle/>
            <a:p/>
          </p:txBody>
        </p:sp>
        <p:sp>
          <p:nvSpPr>
            <p:cNvPr id="60" name="rc60"/>
            <p:cNvSpPr/>
            <p:nvPr/>
          </p:nvSpPr>
          <p:spPr>
            <a:xfrm>
              <a:off x="3825490" y="3359808"/>
              <a:ext cx="247738" cy="313980"/>
            </a:xfrm>
            <a:prstGeom prst="rect">
              <a:avLst/>
            </a:prstGeom>
            <a:solidFill>
              <a:srgbClr val="B3B3B3">
                <a:alpha val="100000"/>
              </a:srgbClr>
            </a:solidFill>
          </p:spPr>
          <p:txBody>
            <a:bodyPr/>
            <a:lstStyle/>
            <a:p/>
          </p:txBody>
        </p:sp>
        <p:sp>
          <p:nvSpPr>
            <p:cNvPr id="61" name="rc61"/>
            <p:cNvSpPr/>
            <p:nvPr/>
          </p:nvSpPr>
          <p:spPr>
            <a:xfrm>
              <a:off x="4100756" y="3552369"/>
              <a:ext cx="247738" cy="189796"/>
            </a:xfrm>
            <a:prstGeom prst="rect">
              <a:avLst/>
            </a:prstGeom>
            <a:solidFill>
              <a:srgbClr val="B3B3B3">
                <a:alpha val="100000"/>
              </a:srgbClr>
            </a:solidFill>
          </p:spPr>
          <p:txBody>
            <a:bodyPr/>
            <a:lstStyle/>
            <a:p/>
          </p:txBody>
        </p:sp>
        <p:sp>
          <p:nvSpPr>
            <p:cNvPr id="62" name="rc62"/>
            <p:cNvSpPr/>
            <p:nvPr/>
          </p:nvSpPr>
          <p:spPr>
            <a:xfrm>
              <a:off x="4376021" y="3606165"/>
              <a:ext cx="247738" cy="133737"/>
            </a:xfrm>
            <a:prstGeom prst="rect">
              <a:avLst/>
            </a:prstGeom>
            <a:solidFill>
              <a:srgbClr val="B3B3B3">
                <a:alpha val="100000"/>
              </a:srgbClr>
            </a:solidFill>
          </p:spPr>
          <p:txBody>
            <a:bodyPr/>
            <a:lstStyle/>
            <a:p/>
          </p:txBody>
        </p:sp>
        <p:sp>
          <p:nvSpPr>
            <p:cNvPr id="63" name="rc63"/>
            <p:cNvSpPr/>
            <p:nvPr/>
          </p:nvSpPr>
          <p:spPr>
            <a:xfrm>
              <a:off x="4651286" y="3604657"/>
              <a:ext cx="247738" cy="89744"/>
            </a:xfrm>
            <a:prstGeom prst="rect">
              <a:avLst/>
            </a:prstGeom>
            <a:solidFill>
              <a:srgbClr val="B3B3B3">
                <a:alpha val="100000"/>
              </a:srgbClr>
            </a:solidFill>
          </p:spPr>
          <p:txBody>
            <a:bodyPr/>
            <a:lstStyle/>
            <a:p/>
          </p:txBody>
        </p:sp>
        <p:sp>
          <p:nvSpPr>
            <p:cNvPr id="64" name="rc64"/>
            <p:cNvSpPr/>
            <p:nvPr/>
          </p:nvSpPr>
          <p:spPr>
            <a:xfrm>
              <a:off x="4926551" y="3633566"/>
              <a:ext cx="247738" cy="60081"/>
            </a:xfrm>
            <a:prstGeom prst="rect">
              <a:avLst/>
            </a:prstGeom>
            <a:solidFill>
              <a:srgbClr val="B3B3B3">
                <a:alpha val="100000"/>
              </a:srgbClr>
            </a:solidFill>
          </p:spPr>
          <p:txBody>
            <a:bodyPr/>
            <a:lstStyle/>
            <a:p/>
          </p:txBody>
        </p:sp>
        <p:sp>
          <p:nvSpPr>
            <p:cNvPr id="65" name="rc65"/>
            <p:cNvSpPr/>
            <p:nvPr/>
          </p:nvSpPr>
          <p:spPr>
            <a:xfrm>
              <a:off x="5201817" y="3543570"/>
              <a:ext cx="247738" cy="119910"/>
            </a:xfrm>
            <a:prstGeom prst="rect">
              <a:avLst/>
            </a:prstGeom>
            <a:solidFill>
              <a:srgbClr val="B3B3B3">
                <a:alpha val="100000"/>
              </a:srgbClr>
            </a:solidFill>
          </p:spPr>
          <p:txBody>
            <a:bodyPr/>
            <a:lstStyle/>
            <a:p/>
          </p:txBody>
        </p:sp>
        <p:sp>
          <p:nvSpPr>
            <p:cNvPr id="66" name="rc66"/>
            <p:cNvSpPr/>
            <p:nvPr/>
          </p:nvSpPr>
          <p:spPr>
            <a:xfrm>
              <a:off x="5477082" y="3575245"/>
              <a:ext cx="247738" cy="74661"/>
            </a:xfrm>
            <a:prstGeom prst="rect">
              <a:avLst/>
            </a:prstGeom>
            <a:solidFill>
              <a:srgbClr val="B3B3B3">
                <a:alpha val="100000"/>
              </a:srgbClr>
            </a:solidFill>
          </p:spPr>
          <p:txBody>
            <a:bodyPr/>
            <a:lstStyle/>
            <a:p/>
          </p:txBody>
        </p:sp>
        <p:sp>
          <p:nvSpPr>
            <p:cNvPr id="67" name="rc67"/>
            <p:cNvSpPr/>
            <p:nvPr/>
          </p:nvSpPr>
          <p:spPr>
            <a:xfrm>
              <a:off x="5752347" y="3489523"/>
              <a:ext cx="247738" cy="236302"/>
            </a:xfrm>
            <a:prstGeom prst="rect">
              <a:avLst/>
            </a:prstGeom>
            <a:solidFill>
              <a:srgbClr val="B3B3B3">
                <a:alpha val="100000"/>
              </a:srgbClr>
            </a:solidFill>
          </p:spPr>
          <p:txBody>
            <a:bodyPr/>
            <a:lstStyle/>
            <a:p/>
          </p:txBody>
        </p:sp>
        <p:sp>
          <p:nvSpPr>
            <p:cNvPr id="68" name="rc68"/>
            <p:cNvSpPr/>
            <p:nvPr/>
          </p:nvSpPr>
          <p:spPr>
            <a:xfrm>
              <a:off x="6027612" y="3389471"/>
              <a:ext cx="247738" cy="161389"/>
            </a:xfrm>
            <a:prstGeom prst="rect">
              <a:avLst/>
            </a:prstGeom>
            <a:solidFill>
              <a:srgbClr val="B3B3B3">
                <a:alpha val="100000"/>
              </a:srgbClr>
            </a:solidFill>
          </p:spPr>
          <p:txBody>
            <a:bodyPr/>
            <a:lstStyle/>
            <a:p/>
          </p:txBody>
        </p:sp>
        <p:sp>
          <p:nvSpPr>
            <p:cNvPr id="69" name="rc69"/>
            <p:cNvSpPr/>
            <p:nvPr/>
          </p:nvSpPr>
          <p:spPr>
            <a:xfrm>
              <a:off x="6302878" y="3051860"/>
              <a:ext cx="247738" cy="381603"/>
            </a:xfrm>
            <a:prstGeom prst="rect">
              <a:avLst/>
            </a:prstGeom>
            <a:solidFill>
              <a:srgbClr val="B3B3B3">
                <a:alpha val="100000"/>
              </a:srgbClr>
            </a:solidFill>
          </p:spPr>
          <p:txBody>
            <a:bodyPr/>
            <a:lstStyle/>
            <a:p/>
          </p:txBody>
        </p:sp>
        <p:sp>
          <p:nvSpPr>
            <p:cNvPr id="70" name="rc70"/>
            <p:cNvSpPr/>
            <p:nvPr/>
          </p:nvSpPr>
          <p:spPr>
            <a:xfrm>
              <a:off x="6578143" y="3408325"/>
              <a:ext cx="247738" cy="450734"/>
            </a:xfrm>
            <a:prstGeom prst="rect">
              <a:avLst/>
            </a:prstGeom>
            <a:solidFill>
              <a:srgbClr val="B3B3B3">
                <a:alpha val="100000"/>
              </a:srgbClr>
            </a:solidFill>
          </p:spPr>
          <p:txBody>
            <a:bodyPr/>
            <a:lstStyle/>
            <a:p/>
          </p:txBody>
        </p:sp>
        <p:sp>
          <p:nvSpPr>
            <p:cNvPr id="71" name="rc71"/>
            <p:cNvSpPr/>
            <p:nvPr/>
          </p:nvSpPr>
          <p:spPr>
            <a:xfrm>
              <a:off x="6853408" y="3714764"/>
              <a:ext cx="247738" cy="144546"/>
            </a:xfrm>
            <a:prstGeom prst="rect">
              <a:avLst/>
            </a:prstGeom>
            <a:solidFill>
              <a:srgbClr val="B3B3B3">
                <a:alpha val="100000"/>
              </a:srgbClr>
            </a:solidFill>
          </p:spPr>
          <p:txBody>
            <a:bodyPr/>
            <a:lstStyle/>
            <a:p/>
          </p:txBody>
        </p:sp>
        <p:sp>
          <p:nvSpPr>
            <p:cNvPr id="72" name="rc72"/>
            <p:cNvSpPr/>
            <p:nvPr/>
          </p:nvSpPr>
          <p:spPr>
            <a:xfrm>
              <a:off x="7128674" y="3659459"/>
              <a:ext cx="247738" cy="199851"/>
            </a:xfrm>
            <a:prstGeom prst="rect">
              <a:avLst/>
            </a:prstGeom>
            <a:solidFill>
              <a:srgbClr val="B3B3B3">
                <a:alpha val="100000"/>
              </a:srgbClr>
            </a:solidFill>
          </p:spPr>
          <p:txBody>
            <a:bodyPr/>
            <a:lstStyle/>
            <a:p/>
          </p:txBody>
        </p:sp>
        <p:sp>
          <p:nvSpPr>
            <p:cNvPr id="73" name="rc73"/>
            <p:cNvSpPr/>
            <p:nvPr/>
          </p:nvSpPr>
          <p:spPr>
            <a:xfrm>
              <a:off x="7403939" y="3538543"/>
              <a:ext cx="247738" cy="321019"/>
            </a:xfrm>
            <a:prstGeom prst="rect">
              <a:avLst/>
            </a:prstGeom>
            <a:solidFill>
              <a:srgbClr val="B3B3B3">
                <a:alpha val="100000"/>
              </a:srgbClr>
            </a:solidFill>
          </p:spPr>
          <p:txBody>
            <a:bodyPr/>
            <a:lstStyle/>
            <a:p/>
          </p:txBody>
        </p:sp>
        <p:sp>
          <p:nvSpPr>
            <p:cNvPr id="74" name="rc74"/>
            <p:cNvSpPr/>
            <p:nvPr/>
          </p:nvSpPr>
          <p:spPr>
            <a:xfrm>
              <a:off x="7679204" y="3641108"/>
              <a:ext cx="247738" cy="218956"/>
            </a:xfrm>
            <a:prstGeom prst="rect">
              <a:avLst/>
            </a:prstGeom>
            <a:solidFill>
              <a:srgbClr val="B3B3B3">
                <a:alpha val="100000"/>
              </a:srgbClr>
            </a:solidFill>
          </p:spPr>
          <p:txBody>
            <a:bodyPr/>
            <a:lstStyle/>
            <a:p/>
          </p:txBody>
        </p:sp>
        <p:sp>
          <p:nvSpPr>
            <p:cNvPr id="75" name="rc75"/>
            <p:cNvSpPr/>
            <p:nvPr/>
          </p:nvSpPr>
          <p:spPr>
            <a:xfrm>
              <a:off x="7954469" y="3670772"/>
              <a:ext cx="247738" cy="189293"/>
            </a:xfrm>
            <a:prstGeom prst="rect">
              <a:avLst/>
            </a:prstGeom>
            <a:solidFill>
              <a:srgbClr val="B3B3B3">
                <a:alpha val="100000"/>
              </a:srgbClr>
            </a:solidFill>
          </p:spPr>
          <p:txBody>
            <a:bodyPr/>
            <a:lstStyle/>
            <a:p/>
          </p:txBody>
        </p:sp>
        <p:sp>
          <p:nvSpPr>
            <p:cNvPr id="76" name="pl76"/>
            <p:cNvSpPr/>
            <p:nvPr/>
          </p:nvSpPr>
          <p:spPr>
            <a:xfrm>
              <a:off x="1471972" y="1050606"/>
              <a:ext cx="6606366" cy="1454290"/>
            </a:xfrm>
            <a:custGeom>
              <a:avLst/>
              <a:pathLst>
                <a:path w="6606366" h="1454290">
                  <a:moveTo>
                    <a:pt x="0" y="0"/>
                  </a:moveTo>
                  <a:lnTo>
                    <a:pt x="275265" y="0"/>
                  </a:lnTo>
                  <a:lnTo>
                    <a:pt x="550530" y="0"/>
                  </a:lnTo>
                  <a:lnTo>
                    <a:pt x="825795" y="85546"/>
                  </a:lnTo>
                  <a:lnTo>
                    <a:pt x="1101061" y="228123"/>
                  </a:lnTo>
                  <a:lnTo>
                    <a:pt x="1376326" y="342185"/>
                  </a:lnTo>
                  <a:lnTo>
                    <a:pt x="1651591" y="541794"/>
                  </a:lnTo>
                  <a:lnTo>
                    <a:pt x="1926856" y="399216"/>
                  </a:lnTo>
                  <a:lnTo>
                    <a:pt x="2202122" y="1454290"/>
                  </a:lnTo>
                  <a:lnTo>
                    <a:pt x="2477387" y="370701"/>
                  </a:lnTo>
                  <a:lnTo>
                    <a:pt x="2752652" y="228123"/>
                  </a:lnTo>
                  <a:lnTo>
                    <a:pt x="3027918" y="228123"/>
                  </a:lnTo>
                  <a:lnTo>
                    <a:pt x="3303183" y="313670"/>
                  </a:lnTo>
                  <a:lnTo>
                    <a:pt x="3578448" y="313670"/>
                  </a:lnTo>
                  <a:lnTo>
                    <a:pt x="3853713" y="370701"/>
                  </a:lnTo>
                  <a:lnTo>
                    <a:pt x="4128979" y="399216"/>
                  </a:lnTo>
                  <a:lnTo>
                    <a:pt x="4404244" y="256639"/>
                  </a:lnTo>
                  <a:lnTo>
                    <a:pt x="4679509" y="598825"/>
                  </a:lnTo>
                  <a:lnTo>
                    <a:pt x="4954775" y="826949"/>
                  </a:lnTo>
                  <a:lnTo>
                    <a:pt x="5230040" y="0"/>
                  </a:lnTo>
                  <a:lnTo>
                    <a:pt x="5505305" y="0"/>
                  </a:lnTo>
                  <a:lnTo>
                    <a:pt x="5780570" y="0"/>
                  </a:lnTo>
                  <a:lnTo>
                    <a:pt x="6055836" y="0"/>
                  </a:lnTo>
                  <a:lnTo>
                    <a:pt x="6331101" y="0"/>
                  </a:lnTo>
                  <a:lnTo>
                    <a:pt x="6606366" y="0"/>
                  </a:lnTo>
                </a:path>
              </a:pathLst>
            </a:custGeom>
            <a:ln w="27101" cap="flat">
              <a:solidFill>
                <a:srgbClr val="0058AB">
                  <a:alpha val="50196"/>
                </a:srgbClr>
              </a:solidFill>
              <a:prstDash val="solid"/>
              <a:round/>
            </a:ln>
          </p:spPr>
          <p:txBody>
            <a:bodyPr/>
            <a:lstStyle/>
            <a:p/>
          </p:txBody>
        </p:sp>
        <p:sp>
          <p:nvSpPr>
            <p:cNvPr id="77" name="pl77"/>
            <p:cNvSpPr/>
            <p:nvPr/>
          </p:nvSpPr>
          <p:spPr>
            <a:xfrm>
              <a:off x="1471972" y="1079121"/>
              <a:ext cx="6606366" cy="1682414"/>
            </a:xfrm>
            <a:custGeom>
              <a:avLst/>
              <a:pathLst>
                <a:path w="6606366" h="1682414">
                  <a:moveTo>
                    <a:pt x="0" y="0"/>
                  </a:moveTo>
                  <a:lnTo>
                    <a:pt x="275265" y="228123"/>
                  </a:lnTo>
                  <a:lnTo>
                    <a:pt x="550530" y="171092"/>
                  </a:lnTo>
                  <a:lnTo>
                    <a:pt x="825795" y="228123"/>
                  </a:lnTo>
                  <a:lnTo>
                    <a:pt x="1101061" y="998042"/>
                  </a:lnTo>
                  <a:lnTo>
                    <a:pt x="1376326" y="1112104"/>
                  </a:lnTo>
                  <a:lnTo>
                    <a:pt x="1651591" y="1368743"/>
                  </a:lnTo>
                  <a:lnTo>
                    <a:pt x="1926856" y="941011"/>
                  </a:lnTo>
                  <a:lnTo>
                    <a:pt x="2202122" y="1682414"/>
                  </a:lnTo>
                  <a:lnTo>
                    <a:pt x="2477387" y="969526"/>
                  </a:lnTo>
                  <a:lnTo>
                    <a:pt x="2752652" y="570309"/>
                  </a:lnTo>
                  <a:lnTo>
                    <a:pt x="3027918" y="456247"/>
                  </a:lnTo>
                  <a:lnTo>
                    <a:pt x="3303183" y="456247"/>
                  </a:lnTo>
                  <a:lnTo>
                    <a:pt x="3578448" y="399216"/>
                  </a:lnTo>
                  <a:lnTo>
                    <a:pt x="3853713" y="570309"/>
                  </a:lnTo>
                  <a:lnTo>
                    <a:pt x="4128979" y="513278"/>
                  </a:lnTo>
                  <a:lnTo>
                    <a:pt x="4404244" y="684371"/>
                  </a:lnTo>
                  <a:lnTo>
                    <a:pt x="4679509" y="883980"/>
                  </a:lnTo>
                  <a:lnTo>
                    <a:pt x="4954775" y="1539836"/>
                  </a:lnTo>
                  <a:lnTo>
                    <a:pt x="5230040" y="855464"/>
                  </a:lnTo>
                  <a:lnTo>
                    <a:pt x="5505305" y="256639"/>
                  </a:lnTo>
                  <a:lnTo>
                    <a:pt x="5780570" y="370701"/>
                  </a:lnTo>
                  <a:lnTo>
                    <a:pt x="6055836" y="627340"/>
                  </a:lnTo>
                  <a:lnTo>
                    <a:pt x="6331101" y="427732"/>
                  </a:lnTo>
                  <a:lnTo>
                    <a:pt x="6606366" y="370701"/>
                  </a:lnTo>
                </a:path>
              </a:pathLst>
            </a:custGeom>
            <a:ln w="27101" cap="flat">
              <a:solidFill>
                <a:srgbClr val="333333">
                  <a:alpha val="50196"/>
                </a:srgbClr>
              </a:solidFill>
              <a:prstDash val="solid"/>
              <a:round/>
            </a:ln>
          </p:spPr>
          <p:txBody>
            <a:bodyPr/>
            <a:lstStyle/>
            <a:p/>
          </p:txBody>
        </p:sp>
        <p:sp>
          <p:nvSpPr>
            <p:cNvPr id="78" name="tx78"/>
            <p:cNvSpPr/>
            <p:nvPr/>
          </p:nvSpPr>
          <p:spPr>
            <a:xfrm>
              <a:off x="664172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1698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9225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751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4278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804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41723" y="1987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68</a:t>
              </a:r>
            </a:p>
          </p:txBody>
        </p:sp>
        <p:sp>
          <p:nvSpPr>
            <p:cNvPr id="85" name="tx85"/>
            <p:cNvSpPr/>
            <p:nvPr/>
          </p:nvSpPr>
          <p:spPr>
            <a:xfrm>
              <a:off x="6916988"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6" name="tx86"/>
            <p:cNvSpPr/>
            <p:nvPr/>
          </p:nvSpPr>
          <p:spPr>
            <a:xfrm>
              <a:off x="7192253"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7" name="tx87"/>
            <p:cNvSpPr/>
            <p:nvPr/>
          </p:nvSpPr>
          <p:spPr>
            <a:xfrm>
              <a:off x="7467519" y="1759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76</a:t>
              </a:r>
            </a:p>
          </p:txBody>
        </p:sp>
        <p:sp>
          <p:nvSpPr>
            <p:cNvPr id="88" name="tx88"/>
            <p:cNvSpPr/>
            <p:nvPr/>
          </p:nvSpPr>
          <p:spPr>
            <a:xfrm>
              <a:off x="7742784"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9" name="tx89"/>
            <p:cNvSpPr/>
            <p:nvPr/>
          </p:nvSpPr>
          <p:spPr>
            <a:xfrm>
              <a:off x="8018049"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90" name="tx90"/>
            <p:cNvSpPr/>
            <p:nvPr/>
          </p:nvSpPr>
          <p:spPr>
            <a:xfrm>
              <a:off x="2772950" y="36417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1" name="tx91"/>
            <p:cNvSpPr/>
            <p:nvPr/>
          </p:nvSpPr>
          <p:spPr>
            <a:xfrm>
              <a:off x="6626664" y="36078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2" name="tx92"/>
            <p:cNvSpPr/>
            <p:nvPr/>
          </p:nvSpPr>
          <p:spPr>
            <a:xfrm>
              <a:off x="7452459" y="36726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3" name="tx93"/>
            <p:cNvSpPr/>
            <p:nvPr/>
          </p:nvSpPr>
          <p:spPr>
            <a:xfrm>
              <a:off x="1364970" y="372669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4" name="tx94"/>
            <p:cNvSpPr/>
            <p:nvPr/>
          </p:nvSpPr>
          <p:spPr>
            <a:xfrm>
              <a:off x="2772950" y="31963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95" name="tx95"/>
            <p:cNvSpPr/>
            <p:nvPr/>
          </p:nvSpPr>
          <p:spPr>
            <a:xfrm>
              <a:off x="4149276" y="34342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96" name="tx96"/>
            <p:cNvSpPr/>
            <p:nvPr/>
          </p:nvSpPr>
          <p:spPr>
            <a:xfrm>
              <a:off x="5525602" y="34585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97" name="tx97"/>
            <p:cNvSpPr/>
            <p:nvPr/>
          </p:nvSpPr>
          <p:spPr>
            <a:xfrm>
              <a:off x="6626664" y="32902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98" name="tx98"/>
            <p:cNvSpPr/>
            <p:nvPr/>
          </p:nvSpPr>
          <p:spPr>
            <a:xfrm>
              <a:off x="6915479" y="359804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9" name="tx99"/>
            <p:cNvSpPr/>
            <p:nvPr/>
          </p:nvSpPr>
          <p:spPr>
            <a:xfrm>
              <a:off x="7190745" y="354274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0" name="tx100"/>
            <p:cNvSpPr/>
            <p:nvPr/>
          </p:nvSpPr>
          <p:spPr>
            <a:xfrm>
              <a:off x="7452459" y="34204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1" name="tx101"/>
            <p:cNvSpPr/>
            <p:nvPr/>
          </p:nvSpPr>
          <p:spPr>
            <a:xfrm>
              <a:off x="7741275" y="352439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2" name="tx102"/>
            <p:cNvSpPr/>
            <p:nvPr/>
          </p:nvSpPr>
          <p:spPr>
            <a:xfrm>
              <a:off x="8016541" y="355405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3" name="tx103"/>
            <p:cNvSpPr/>
            <p:nvPr/>
          </p:nvSpPr>
          <p:spPr>
            <a:xfrm>
              <a:off x="655386"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4" name="tx104"/>
            <p:cNvSpPr/>
            <p:nvPr/>
          </p:nvSpPr>
          <p:spPr>
            <a:xfrm>
              <a:off x="655386" y="319306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5" name="tx105"/>
            <p:cNvSpPr/>
            <p:nvPr/>
          </p:nvSpPr>
          <p:spPr>
            <a:xfrm>
              <a:off x="655386" y="256459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6" name="tx106"/>
            <p:cNvSpPr/>
            <p:nvPr/>
          </p:nvSpPr>
          <p:spPr>
            <a:xfrm>
              <a:off x="655386" y="1936543"/>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7" name="tx107"/>
            <p:cNvSpPr/>
            <p:nvPr/>
          </p:nvSpPr>
          <p:spPr>
            <a:xfrm>
              <a:off x="577692" y="1307670"/>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8" name="tx108"/>
            <p:cNvSpPr/>
            <p:nvPr/>
          </p:nvSpPr>
          <p:spPr>
            <a:xfrm>
              <a:off x="577692" y="679206"/>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09" name="tx10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315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9185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40681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44450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54556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82083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709609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37136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646593"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92189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6" name="pl126"/>
            <p:cNvSpPr/>
            <p:nvPr/>
          </p:nvSpPr>
          <p:spPr>
            <a:xfrm>
              <a:off x="3063040"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7" name="pl127"/>
            <p:cNvSpPr/>
            <p:nvPr/>
          </p:nvSpPr>
          <p:spPr>
            <a:xfrm>
              <a:off x="3778768"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8" name="tx128"/>
            <p:cNvSpPr/>
            <p:nvPr/>
          </p:nvSpPr>
          <p:spPr>
            <a:xfrm>
              <a:off x="3330139"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9" name="tx129"/>
            <p:cNvSpPr/>
            <p:nvPr/>
          </p:nvSpPr>
          <p:spPr>
            <a:xfrm>
              <a:off x="4045868"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0" name="rc130"/>
            <p:cNvSpPr/>
            <p:nvPr/>
          </p:nvSpPr>
          <p:spPr>
            <a:xfrm>
              <a:off x="4690318" y="4778716"/>
              <a:ext cx="201456" cy="201456"/>
            </a:xfrm>
            <a:prstGeom prst="rect">
              <a:avLst/>
            </a:prstGeom>
            <a:solidFill>
              <a:srgbClr val="B3B3B3">
                <a:alpha val="100000"/>
              </a:srgbClr>
            </a:solidFill>
          </p:spPr>
          <p:txBody>
            <a:bodyPr/>
            <a:lstStyle/>
            <a:p/>
          </p:txBody>
        </p:sp>
        <p:sp>
          <p:nvSpPr>
            <p:cNvPr id="131" name="rc131"/>
            <p:cNvSpPr/>
            <p:nvPr/>
          </p:nvSpPr>
          <p:spPr>
            <a:xfrm>
              <a:off x="5592473" y="4778716"/>
              <a:ext cx="201456" cy="201456"/>
            </a:xfrm>
            <a:prstGeom prst="rect">
              <a:avLst/>
            </a:prstGeom>
            <a:solidFill>
              <a:srgbClr val="1CABE2">
                <a:alpha val="100000"/>
              </a:srgbClr>
            </a:solidFill>
          </p:spPr>
          <p:txBody>
            <a:bodyPr/>
            <a:lstStyle/>
            <a:p/>
          </p:txBody>
        </p:sp>
        <p:sp>
          <p:nvSpPr>
            <p:cNvPr id="132" name="tx132"/>
            <p:cNvSpPr/>
            <p:nvPr/>
          </p:nvSpPr>
          <p:spPr>
            <a:xfrm>
              <a:off x="4970363"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3" name="tx133"/>
            <p:cNvSpPr/>
            <p:nvPr/>
          </p:nvSpPr>
          <p:spPr>
            <a:xfrm>
              <a:off x="5872518"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4" name="tx134"/>
            <p:cNvSpPr/>
            <p:nvPr/>
          </p:nvSpPr>
          <p:spPr>
            <a:xfrm>
              <a:off x="1005397" y="467611"/>
              <a:ext cx="7333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Samoa, 2000-2024</a:t>
              </a:r>
            </a:p>
          </p:txBody>
        </p:sp>
        <p:sp>
          <p:nvSpPr>
            <p:cNvPr id="135" name="pl135"/>
            <p:cNvSpPr/>
            <p:nvPr/>
          </p:nvSpPr>
          <p:spPr>
            <a:xfrm>
              <a:off x="227383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12529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59767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8282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1005397" y="573313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0" name="pl140"/>
            <p:cNvSpPr/>
            <p:nvPr/>
          </p:nvSpPr>
          <p:spPr>
            <a:xfrm>
              <a:off x="1005397" y="552729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1" name="pl141"/>
            <p:cNvSpPr/>
            <p:nvPr/>
          </p:nvSpPr>
          <p:spPr>
            <a:xfrm>
              <a:off x="1005397" y="532144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2" name="pl142"/>
            <p:cNvSpPr/>
            <p:nvPr/>
          </p:nvSpPr>
          <p:spPr>
            <a:xfrm>
              <a:off x="134810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19956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0510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69024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348103" y="5650800"/>
              <a:ext cx="214769" cy="164676"/>
            </a:xfrm>
            <a:prstGeom prst="rect">
              <a:avLst/>
            </a:prstGeom>
            <a:solidFill>
              <a:srgbClr val="1CABE2">
                <a:alpha val="100000"/>
              </a:srgbClr>
            </a:solidFill>
          </p:spPr>
          <p:txBody>
            <a:bodyPr/>
            <a:lstStyle/>
            <a:p/>
          </p:txBody>
        </p:sp>
        <p:sp>
          <p:nvSpPr>
            <p:cNvPr id="147" name="rc147"/>
            <p:cNvSpPr/>
            <p:nvPr/>
          </p:nvSpPr>
          <p:spPr>
            <a:xfrm>
              <a:off x="1348103" y="5444954"/>
              <a:ext cx="199957" cy="164676"/>
            </a:xfrm>
            <a:prstGeom prst="rect">
              <a:avLst/>
            </a:prstGeom>
            <a:solidFill>
              <a:srgbClr val="1CABE2">
                <a:alpha val="100000"/>
              </a:srgbClr>
            </a:solidFill>
          </p:spPr>
          <p:txBody>
            <a:bodyPr/>
            <a:lstStyle/>
            <a:p/>
          </p:txBody>
        </p:sp>
        <p:sp>
          <p:nvSpPr>
            <p:cNvPr id="148" name="rc148"/>
            <p:cNvSpPr/>
            <p:nvPr/>
          </p:nvSpPr>
          <p:spPr>
            <a:xfrm>
              <a:off x="1348103" y="5239108"/>
              <a:ext cx="199957" cy="164676"/>
            </a:xfrm>
            <a:prstGeom prst="rect">
              <a:avLst/>
            </a:prstGeom>
            <a:solidFill>
              <a:srgbClr val="1CABE2">
                <a:alpha val="100000"/>
              </a:srgbClr>
            </a:solidFill>
          </p:spPr>
          <p:txBody>
            <a:bodyPr/>
            <a:lstStyle/>
            <a:p/>
          </p:txBody>
        </p:sp>
        <p:sp>
          <p:nvSpPr>
            <p:cNvPr id="149" name="rc149"/>
            <p:cNvSpPr/>
            <p:nvPr/>
          </p:nvSpPr>
          <p:spPr>
            <a:xfrm>
              <a:off x="1562872" y="5650800"/>
              <a:ext cx="6639336" cy="164676"/>
            </a:xfrm>
            <a:prstGeom prst="rect">
              <a:avLst/>
            </a:prstGeom>
            <a:solidFill>
              <a:srgbClr val="B3B3B3">
                <a:alpha val="100000"/>
              </a:srgbClr>
            </a:solidFill>
          </p:spPr>
          <p:txBody>
            <a:bodyPr/>
            <a:lstStyle/>
            <a:p/>
          </p:txBody>
        </p:sp>
        <p:sp>
          <p:nvSpPr>
            <p:cNvPr id="150" name="rc150"/>
            <p:cNvSpPr/>
            <p:nvPr/>
          </p:nvSpPr>
          <p:spPr>
            <a:xfrm>
              <a:off x="1548060" y="5444954"/>
              <a:ext cx="3225243" cy="164676"/>
            </a:xfrm>
            <a:prstGeom prst="rect">
              <a:avLst/>
            </a:prstGeom>
            <a:solidFill>
              <a:srgbClr val="B3B3B3">
                <a:alpha val="100000"/>
              </a:srgbClr>
            </a:solidFill>
          </p:spPr>
          <p:txBody>
            <a:bodyPr/>
            <a:lstStyle/>
            <a:p/>
          </p:txBody>
        </p:sp>
        <p:sp>
          <p:nvSpPr>
            <p:cNvPr id="151" name="rc151"/>
            <p:cNvSpPr/>
            <p:nvPr/>
          </p:nvSpPr>
          <p:spPr>
            <a:xfrm>
              <a:off x="1548060" y="5239108"/>
              <a:ext cx="2788298" cy="164676"/>
            </a:xfrm>
            <a:prstGeom prst="rect">
              <a:avLst/>
            </a:prstGeom>
            <a:solidFill>
              <a:srgbClr val="B3B3B3">
                <a:alpha val="100000"/>
              </a:srgbClr>
            </a:solidFill>
          </p:spPr>
          <p:txBody>
            <a:bodyPr/>
            <a:lstStyle/>
            <a:p/>
          </p:txBody>
        </p:sp>
        <p:sp>
          <p:nvSpPr>
            <p:cNvPr id="152" name="tx152"/>
            <p:cNvSpPr/>
            <p:nvPr/>
          </p:nvSpPr>
          <p:spPr>
            <a:xfrm>
              <a:off x="8282580"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a:t>
              </a:r>
            </a:p>
          </p:txBody>
        </p:sp>
        <p:sp>
          <p:nvSpPr>
            <p:cNvPr id="153" name="tx153"/>
            <p:cNvSpPr/>
            <p:nvPr/>
          </p:nvSpPr>
          <p:spPr>
            <a:xfrm>
              <a:off x="4839222"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4" name="tx154"/>
            <p:cNvSpPr/>
            <p:nvPr/>
          </p:nvSpPr>
          <p:spPr>
            <a:xfrm>
              <a:off x="4402278"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5" name="tx155"/>
            <p:cNvSpPr/>
            <p:nvPr/>
          </p:nvSpPr>
          <p:spPr>
            <a:xfrm>
              <a:off x="1341352"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6" name="tx156"/>
            <p:cNvSpPr/>
            <p:nvPr/>
          </p:nvSpPr>
          <p:spPr>
            <a:xfrm>
              <a:off x="1333946"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7" name="tx157"/>
            <p:cNvSpPr/>
            <p:nvPr/>
          </p:nvSpPr>
          <p:spPr>
            <a:xfrm>
              <a:off x="1333946"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8" name="tx158"/>
            <p:cNvSpPr/>
            <p:nvPr/>
          </p:nvSpPr>
          <p:spPr>
            <a:xfrm>
              <a:off x="4802168"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59" name="tx159"/>
            <p:cNvSpPr/>
            <p:nvPr/>
          </p:nvSpPr>
          <p:spPr>
            <a:xfrm>
              <a:off x="3094764"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0" name="tx160"/>
            <p:cNvSpPr/>
            <p:nvPr/>
          </p:nvSpPr>
          <p:spPr>
            <a:xfrm>
              <a:off x="2876292"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1" name="tx161"/>
            <p:cNvSpPr/>
            <p:nvPr/>
          </p:nvSpPr>
          <p:spPr>
            <a:xfrm>
              <a:off x="631989"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631989"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631989"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1204412"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5" name="tx165"/>
            <p:cNvSpPr/>
            <p:nvPr/>
          </p:nvSpPr>
          <p:spPr>
            <a:xfrm>
              <a:off x="3055872"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6" name="tx166"/>
            <p:cNvSpPr/>
            <p:nvPr/>
          </p:nvSpPr>
          <p:spPr>
            <a:xfrm>
              <a:off x="490733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7" name="tx167"/>
            <p:cNvSpPr/>
            <p:nvPr/>
          </p:nvSpPr>
          <p:spPr>
            <a:xfrm>
              <a:off x="675879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68" name="tx168"/>
            <p:cNvSpPr/>
            <p:nvPr/>
          </p:nvSpPr>
          <p:spPr>
            <a:xfrm>
              <a:off x="3536478"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9" name="tx16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0" name="tx17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1" name="tx17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Samoa.
In 2024, DTP1 coverage in Samoa remained constant 99%. There were &lt;100 children who missed out on any DTP vaccination (zero-dose children).
DTP3 coverage increased to at 85% in 2024, leaving &lt;1,000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57082"/>
            </a:xfrm>
            <a:custGeom>
              <a:avLst/>
              <a:pathLst>
                <a:path w="3397293" h="1457082">
                  <a:moveTo>
                    <a:pt x="0" y="0"/>
                  </a:moveTo>
                  <a:lnTo>
                    <a:pt x="141553" y="0"/>
                  </a:lnTo>
                  <a:lnTo>
                    <a:pt x="283107" y="0"/>
                  </a:lnTo>
                  <a:lnTo>
                    <a:pt x="424661" y="85710"/>
                  </a:lnTo>
                  <a:lnTo>
                    <a:pt x="566215" y="228562"/>
                  </a:lnTo>
                  <a:lnTo>
                    <a:pt x="707769" y="342843"/>
                  </a:lnTo>
                  <a:lnTo>
                    <a:pt x="849323" y="542834"/>
                  </a:lnTo>
                  <a:lnTo>
                    <a:pt x="990877" y="399983"/>
                  </a:lnTo>
                  <a:lnTo>
                    <a:pt x="1132431" y="1457082"/>
                  </a:lnTo>
                  <a:lnTo>
                    <a:pt x="1273984" y="371413"/>
                  </a:lnTo>
                  <a:lnTo>
                    <a:pt x="1415538" y="228562"/>
                  </a:lnTo>
                  <a:lnTo>
                    <a:pt x="1557092" y="228562"/>
                  </a:lnTo>
                  <a:lnTo>
                    <a:pt x="1698646" y="314272"/>
                  </a:lnTo>
                  <a:lnTo>
                    <a:pt x="1840200" y="314272"/>
                  </a:lnTo>
                  <a:lnTo>
                    <a:pt x="1981754" y="371413"/>
                  </a:lnTo>
                  <a:lnTo>
                    <a:pt x="2123308" y="399983"/>
                  </a:lnTo>
                  <a:lnTo>
                    <a:pt x="2264862" y="257132"/>
                  </a:lnTo>
                  <a:lnTo>
                    <a:pt x="2406416" y="599975"/>
                  </a:lnTo>
                  <a:lnTo>
                    <a:pt x="2547969" y="828537"/>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57082"/>
            </a:xfrm>
            <a:custGeom>
              <a:avLst/>
              <a:pathLst>
                <a:path w="3397293" h="1457082">
                  <a:moveTo>
                    <a:pt x="0" y="0"/>
                  </a:moveTo>
                  <a:lnTo>
                    <a:pt x="141553" y="0"/>
                  </a:lnTo>
                  <a:lnTo>
                    <a:pt x="283107" y="0"/>
                  </a:lnTo>
                  <a:lnTo>
                    <a:pt x="424661" y="85710"/>
                  </a:lnTo>
                  <a:lnTo>
                    <a:pt x="566215" y="228562"/>
                  </a:lnTo>
                  <a:lnTo>
                    <a:pt x="707769" y="342843"/>
                  </a:lnTo>
                  <a:lnTo>
                    <a:pt x="849323" y="542834"/>
                  </a:lnTo>
                  <a:lnTo>
                    <a:pt x="990877" y="399983"/>
                  </a:lnTo>
                  <a:lnTo>
                    <a:pt x="1132431" y="1457082"/>
                  </a:lnTo>
                  <a:lnTo>
                    <a:pt x="1273984" y="371413"/>
                  </a:lnTo>
                  <a:lnTo>
                    <a:pt x="1415538" y="228562"/>
                  </a:lnTo>
                  <a:lnTo>
                    <a:pt x="1557092" y="228562"/>
                  </a:lnTo>
                  <a:lnTo>
                    <a:pt x="1698646" y="314272"/>
                  </a:lnTo>
                  <a:lnTo>
                    <a:pt x="1840200" y="314272"/>
                  </a:lnTo>
                  <a:lnTo>
                    <a:pt x="1981754" y="371413"/>
                  </a:lnTo>
                  <a:lnTo>
                    <a:pt x="2123308" y="399983"/>
                  </a:lnTo>
                  <a:lnTo>
                    <a:pt x="2264862" y="257132"/>
                  </a:lnTo>
                  <a:lnTo>
                    <a:pt x="2406416" y="599975"/>
                  </a:lnTo>
                  <a:lnTo>
                    <a:pt x="2547969" y="828537"/>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57082"/>
            </a:xfrm>
            <a:custGeom>
              <a:avLst/>
              <a:pathLst>
                <a:path w="3397293" h="1457082">
                  <a:moveTo>
                    <a:pt x="0" y="0"/>
                  </a:moveTo>
                  <a:lnTo>
                    <a:pt x="141553" y="0"/>
                  </a:lnTo>
                  <a:lnTo>
                    <a:pt x="283107" y="0"/>
                  </a:lnTo>
                  <a:lnTo>
                    <a:pt x="424661" y="85710"/>
                  </a:lnTo>
                  <a:lnTo>
                    <a:pt x="566215" y="228562"/>
                  </a:lnTo>
                  <a:lnTo>
                    <a:pt x="707769" y="342843"/>
                  </a:lnTo>
                  <a:lnTo>
                    <a:pt x="849323" y="542834"/>
                  </a:lnTo>
                  <a:lnTo>
                    <a:pt x="990877" y="399983"/>
                  </a:lnTo>
                  <a:lnTo>
                    <a:pt x="1132431" y="1457082"/>
                  </a:lnTo>
                  <a:lnTo>
                    <a:pt x="1273984" y="371413"/>
                  </a:lnTo>
                  <a:lnTo>
                    <a:pt x="1415538" y="228562"/>
                  </a:lnTo>
                  <a:lnTo>
                    <a:pt x="1557092" y="228562"/>
                  </a:lnTo>
                  <a:lnTo>
                    <a:pt x="1698646" y="314272"/>
                  </a:lnTo>
                  <a:lnTo>
                    <a:pt x="1840200" y="314272"/>
                  </a:lnTo>
                  <a:lnTo>
                    <a:pt x="1981754" y="371413"/>
                  </a:lnTo>
                  <a:lnTo>
                    <a:pt x="2123308" y="399983"/>
                  </a:lnTo>
                  <a:lnTo>
                    <a:pt x="2264862" y="257132"/>
                  </a:lnTo>
                  <a:lnTo>
                    <a:pt x="2406416" y="599975"/>
                  </a:lnTo>
                  <a:lnTo>
                    <a:pt x="2547969" y="828537"/>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49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49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68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2061" y="4830005"/>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60" name="tx60"/>
            <p:cNvSpPr/>
            <p:nvPr/>
          </p:nvSpPr>
          <p:spPr>
            <a:xfrm>
              <a:off x="27933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78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99667" y="471005"/>
              <a:ext cx="243988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Samoa, 2000-2024</a:t>
              </a:r>
            </a:p>
          </p:txBody>
        </p:sp>
        <p:sp>
          <p:nvSpPr>
            <p:cNvPr id="63" name="pl63"/>
            <p:cNvSpPr/>
            <p:nvPr/>
          </p:nvSpPr>
          <p:spPr>
            <a:xfrm>
              <a:off x="5267799" y="38179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132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609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17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8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370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437089"/>
              <a:ext cx="3397293" cy="2428471"/>
            </a:xfrm>
            <a:custGeom>
              <a:avLst/>
              <a:pathLst>
                <a:path w="3397293" h="2428471">
                  <a:moveTo>
                    <a:pt x="0" y="0"/>
                  </a:moveTo>
                  <a:lnTo>
                    <a:pt x="141553" y="0"/>
                  </a:lnTo>
                  <a:lnTo>
                    <a:pt x="283107" y="0"/>
                  </a:lnTo>
                  <a:lnTo>
                    <a:pt x="424661" y="142851"/>
                  </a:lnTo>
                  <a:lnTo>
                    <a:pt x="566215" y="380936"/>
                  </a:lnTo>
                  <a:lnTo>
                    <a:pt x="707769" y="571405"/>
                  </a:lnTo>
                  <a:lnTo>
                    <a:pt x="849323" y="904724"/>
                  </a:lnTo>
                  <a:lnTo>
                    <a:pt x="990877" y="666639"/>
                  </a:lnTo>
                  <a:lnTo>
                    <a:pt x="1132431" y="2428471"/>
                  </a:lnTo>
                  <a:lnTo>
                    <a:pt x="1273984" y="619022"/>
                  </a:lnTo>
                  <a:lnTo>
                    <a:pt x="1415538" y="380936"/>
                  </a:lnTo>
                  <a:lnTo>
                    <a:pt x="1557092" y="380936"/>
                  </a:lnTo>
                  <a:lnTo>
                    <a:pt x="1698646" y="523787"/>
                  </a:lnTo>
                  <a:lnTo>
                    <a:pt x="1840200" y="523787"/>
                  </a:lnTo>
                  <a:lnTo>
                    <a:pt x="1981754" y="619022"/>
                  </a:lnTo>
                  <a:lnTo>
                    <a:pt x="2123308" y="666639"/>
                  </a:lnTo>
                  <a:lnTo>
                    <a:pt x="2264862" y="428553"/>
                  </a:lnTo>
                  <a:lnTo>
                    <a:pt x="2406416" y="999958"/>
                  </a:lnTo>
                  <a:lnTo>
                    <a:pt x="2547969" y="1380895"/>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437089"/>
              <a:ext cx="3397293" cy="380936"/>
            </a:xfrm>
            <a:custGeom>
              <a:avLst/>
              <a:pathLst>
                <a:path w="3397293" h="380936">
                  <a:moveTo>
                    <a:pt x="0" y="380936"/>
                  </a:moveTo>
                  <a:lnTo>
                    <a:pt x="141553" y="333319"/>
                  </a:lnTo>
                  <a:lnTo>
                    <a:pt x="283107" y="333319"/>
                  </a:lnTo>
                  <a:lnTo>
                    <a:pt x="424661" y="285702"/>
                  </a:lnTo>
                  <a:lnTo>
                    <a:pt x="566215" y="238085"/>
                  </a:lnTo>
                  <a:lnTo>
                    <a:pt x="707769" y="190468"/>
                  </a:lnTo>
                  <a:lnTo>
                    <a:pt x="849323" y="142851"/>
                  </a:lnTo>
                  <a:lnTo>
                    <a:pt x="990877" y="142851"/>
                  </a:lnTo>
                  <a:lnTo>
                    <a:pt x="1132431" y="95234"/>
                  </a:lnTo>
                  <a:lnTo>
                    <a:pt x="1273984" y="47617"/>
                  </a:lnTo>
                  <a:lnTo>
                    <a:pt x="1415538" y="47617"/>
                  </a:lnTo>
                  <a:lnTo>
                    <a:pt x="1557092" y="47617"/>
                  </a:lnTo>
                  <a:lnTo>
                    <a:pt x="1698646" y="47617"/>
                  </a:lnTo>
                  <a:lnTo>
                    <a:pt x="1840200" y="47617"/>
                  </a:lnTo>
                  <a:lnTo>
                    <a:pt x="1981754" y="47617"/>
                  </a:lnTo>
                  <a:lnTo>
                    <a:pt x="2123308" y="47617"/>
                  </a:lnTo>
                  <a:lnTo>
                    <a:pt x="2264862" y="0"/>
                  </a:lnTo>
                  <a:lnTo>
                    <a:pt x="2406416" y="0"/>
                  </a:lnTo>
                  <a:lnTo>
                    <a:pt x="2547969" y="0"/>
                  </a:lnTo>
                  <a:lnTo>
                    <a:pt x="2689523" y="0"/>
                  </a:lnTo>
                  <a:lnTo>
                    <a:pt x="2831077" y="95234"/>
                  </a:lnTo>
                  <a:lnTo>
                    <a:pt x="2972631" y="142851"/>
                  </a:lnTo>
                  <a:lnTo>
                    <a:pt x="3114185" y="47617"/>
                  </a:lnTo>
                  <a:lnTo>
                    <a:pt x="3255739" y="47617"/>
                  </a:lnTo>
                  <a:lnTo>
                    <a:pt x="3397293" y="47617"/>
                  </a:lnTo>
                </a:path>
              </a:pathLst>
            </a:custGeom>
            <a:ln w="27101" cap="flat">
              <a:solidFill>
                <a:srgbClr val="80BD41">
                  <a:alpha val="100000"/>
                </a:srgbClr>
              </a:solidFill>
              <a:prstDash val="solid"/>
              <a:round/>
            </a:ln>
          </p:spPr>
          <p:txBody>
            <a:bodyPr/>
            <a:lstStyle/>
            <a:p/>
          </p:txBody>
        </p:sp>
        <p:sp>
          <p:nvSpPr>
            <p:cNvPr id="79" name="pl79"/>
            <p:cNvSpPr/>
            <p:nvPr/>
          </p:nvSpPr>
          <p:spPr>
            <a:xfrm>
              <a:off x="5437664" y="1341855"/>
              <a:ext cx="3397293" cy="476170"/>
            </a:xfrm>
            <a:custGeom>
              <a:avLst/>
              <a:pathLst>
                <a:path w="3397293" h="476170">
                  <a:moveTo>
                    <a:pt x="0" y="238085"/>
                  </a:moveTo>
                  <a:lnTo>
                    <a:pt x="141553" y="285702"/>
                  </a:lnTo>
                  <a:lnTo>
                    <a:pt x="283107" y="333319"/>
                  </a:lnTo>
                  <a:lnTo>
                    <a:pt x="424661" y="285702"/>
                  </a:lnTo>
                  <a:lnTo>
                    <a:pt x="566215" y="238085"/>
                  </a:lnTo>
                  <a:lnTo>
                    <a:pt x="707769" y="238085"/>
                  </a:lnTo>
                  <a:lnTo>
                    <a:pt x="849323" y="95234"/>
                  </a:lnTo>
                  <a:lnTo>
                    <a:pt x="990877" y="95234"/>
                  </a:lnTo>
                  <a:lnTo>
                    <a:pt x="1132431" y="47617"/>
                  </a:lnTo>
                  <a:lnTo>
                    <a:pt x="1273984" y="47617"/>
                  </a:lnTo>
                  <a:lnTo>
                    <a:pt x="1415538" y="47617"/>
                  </a:lnTo>
                  <a:lnTo>
                    <a:pt x="1557092" y="47617"/>
                  </a:lnTo>
                  <a:lnTo>
                    <a:pt x="1698646" y="0"/>
                  </a:lnTo>
                  <a:lnTo>
                    <a:pt x="1840200" y="47617"/>
                  </a:lnTo>
                  <a:lnTo>
                    <a:pt x="1981754" y="47617"/>
                  </a:lnTo>
                  <a:lnTo>
                    <a:pt x="2123308" y="47617"/>
                  </a:lnTo>
                  <a:lnTo>
                    <a:pt x="2264862" y="47617"/>
                  </a:lnTo>
                  <a:lnTo>
                    <a:pt x="2406416" y="47617"/>
                  </a:lnTo>
                  <a:lnTo>
                    <a:pt x="2547969" y="95234"/>
                  </a:lnTo>
                  <a:lnTo>
                    <a:pt x="2689523" y="95234"/>
                  </a:lnTo>
                  <a:lnTo>
                    <a:pt x="2831077" y="190468"/>
                  </a:lnTo>
                  <a:lnTo>
                    <a:pt x="2972631" y="476170"/>
                  </a:lnTo>
                  <a:lnTo>
                    <a:pt x="3114185" y="142851"/>
                  </a:lnTo>
                  <a:lnTo>
                    <a:pt x="3255739" y="285702"/>
                  </a:lnTo>
                  <a:lnTo>
                    <a:pt x="3397293" y="285702"/>
                  </a:lnTo>
                </a:path>
              </a:pathLst>
            </a:custGeom>
            <a:ln w="27101" cap="flat">
              <a:solidFill>
                <a:srgbClr val="961A49">
                  <a:alpha val="100000"/>
                </a:srgbClr>
              </a:solidFill>
              <a:prstDash val="solid"/>
              <a:round/>
            </a:ln>
          </p:spPr>
          <p:txBody>
            <a:bodyPr/>
            <a:lstStyle/>
            <a:p/>
          </p:txBody>
        </p:sp>
        <p:sp>
          <p:nvSpPr>
            <p:cNvPr id="80" name="pl80"/>
            <p:cNvSpPr/>
            <p:nvPr/>
          </p:nvSpPr>
          <p:spPr>
            <a:xfrm>
              <a:off x="5437664" y="143708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437089"/>
              <a:ext cx="3397293" cy="2428471"/>
            </a:xfrm>
            <a:custGeom>
              <a:avLst/>
              <a:pathLst>
                <a:path w="3397293" h="2428471">
                  <a:moveTo>
                    <a:pt x="0" y="0"/>
                  </a:moveTo>
                  <a:lnTo>
                    <a:pt x="141553" y="0"/>
                  </a:lnTo>
                  <a:lnTo>
                    <a:pt x="283107" y="0"/>
                  </a:lnTo>
                  <a:lnTo>
                    <a:pt x="424661" y="142851"/>
                  </a:lnTo>
                  <a:lnTo>
                    <a:pt x="566215" y="380936"/>
                  </a:lnTo>
                  <a:lnTo>
                    <a:pt x="707769" y="571405"/>
                  </a:lnTo>
                  <a:lnTo>
                    <a:pt x="849323" y="904724"/>
                  </a:lnTo>
                  <a:lnTo>
                    <a:pt x="990877" y="666639"/>
                  </a:lnTo>
                  <a:lnTo>
                    <a:pt x="1132431" y="2428471"/>
                  </a:lnTo>
                  <a:lnTo>
                    <a:pt x="1273984" y="619022"/>
                  </a:lnTo>
                  <a:lnTo>
                    <a:pt x="1415538" y="380936"/>
                  </a:lnTo>
                  <a:lnTo>
                    <a:pt x="1557092" y="380936"/>
                  </a:lnTo>
                  <a:lnTo>
                    <a:pt x="1698646" y="523787"/>
                  </a:lnTo>
                  <a:lnTo>
                    <a:pt x="1840200" y="523787"/>
                  </a:lnTo>
                  <a:lnTo>
                    <a:pt x="1981754" y="619022"/>
                  </a:lnTo>
                  <a:lnTo>
                    <a:pt x="2123308" y="666639"/>
                  </a:lnTo>
                  <a:lnTo>
                    <a:pt x="2264862" y="428553"/>
                  </a:lnTo>
                  <a:lnTo>
                    <a:pt x="2406416" y="999958"/>
                  </a:lnTo>
                  <a:lnTo>
                    <a:pt x="2547969" y="1380895"/>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18050"/>
              <a:ext cx="0" cy="219038"/>
            </a:xfrm>
            <a:custGeom>
              <a:avLst/>
              <a:pathLst>
                <a:path w="0" h="219038">
                  <a:moveTo>
                    <a:pt x="0" y="21903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18050"/>
              <a:ext cx="0" cy="790443"/>
            </a:xfrm>
            <a:custGeom>
              <a:avLst/>
              <a:pathLst>
                <a:path w="0" h="790443">
                  <a:moveTo>
                    <a:pt x="0" y="79044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18050"/>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18050"/>
              <a:ext cx="0" cy="885677"/>
            </a:xfrm>
            <a:custGeom>
              <a:avLst/>
              <a:pathLst>
                <a:path w="0" h="885677">
                  <a:moveTo>
                    <a:pt x="0" y="8856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18050"/>
              <a:ext cx="0" cy="219038"/>
            </a:xfrm>
            <a:custGeom>
              <a:avLst/>
              <a:pathLst>
                <a:path w="0" h="219038">
                  <a:moveTo>
                    <a:pt x="0" y="21903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18050"/>
              <a:ext cx="0" cy="219038"/>
            </a:xfrm>
            <a:custGeom>
              <a:avLst/>
              <a:pathLst>
                <a:path w="0" h="219038">
                  <a:moveTo>
                    <a:pt x="0" y="21903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18050"/>
              <a:ext cx="0" cy="219038"/>
            </a:xfrm>
            <a:custGeom>
              <a:avLst/>
              <a:pathLst>
                <a:path w="0" h="219038">
                  <a:moveTo>
                    <a:pt x="0" y="21903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437089"/>
              <a:ext cx="3397293" cy="2428471"/>
            </a:xfrm>
            <a:custGeom>
              <a:avLst/>
              <a:pathLst>
                <a:path w="3397293" h="2428471">
                  <a:moveTo>
                    <a:pt x="0" y="0"/>
                  </a:moveTo>
                  <a:lnTo>
                    <a:pt x="141553" y="0"/>
                  </a:lnTo>
                  <a:lnTo>
                    <a:pt x="283107" y="0"/>
                  </a:lnTo>
                  <a:lnTo>
                    <a:pt x="424661" y="142851"/>
                  </a:lnTo>
                  <a:lnTo>
                    <a:pt x="566215" y="380936"/>
                  </a:lnTo>
                  <a:lnTo>
                    <a:pt x="707769" y="571405"/>
                  </a:lnTo>
                  <a:lnTo>
                    <a:pt x="849323" y="904724"/>
                  </a:lnTo>
                  <a:lnTo>
                    <a:pt x="990877" y="666639"/>
                  </a:lnTo>
                  <a:lnTo>
                    <a:pt x="1132431" y="2428471"/>
                  </a:lnTo>
                  <a:lnTo>
                    <a:pt x="1273984" y="619022"/>
                  </a:lnTo>
                  <a:lnTo>
                    <a:pt x="1415538" y="380936"/>
                  </a:lnTo>
                  <a:lnTo>
                    <a:pt x="1557092" y="380936"/>
                  </a:lnTo>
                  <a:lnTo>
                    <a:pt x="1698646" y="523787"/>
                  </a:lnTo>
                  <a:lnTo>
                    <a:pt x="1840200" y="523787"/>
                  </a:lnTo>
                  <a:lnTo>
                    <a:pt x="1981754" y="619022"/>
                  </a:lnTo>
                  <a:lnTo>
                    <a:pt x="2123308" y="666639"/>
                  </a:lnTo>
                  <a:lnTo>
                    <a:pt x="2264862" y="428553"/>
                  </a:lnTo>
                  <a:lnTo>
                    <a:pt x="2406416" y="999958"/>
                  </a:lnTo>
                  <a:lnTo>
                    <a:pt x="2547969" y="1380895"/>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11585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067093" y="115988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805008" y="11585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482632" y="115988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4" name="tx94"/>
            <p:cNvSpPr/>
            <p:nvPr/>
          </p:nvSpPr>
          <p:spPr>
            <a:xfrm>
              <a:off x="8097042" y="11585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1585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1585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14455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15887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2896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3373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3849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416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416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429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053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08760" y="4830005"/>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115" name="tx115"/>
            <p:cNvSpPr/>
            <p:nvPr/>
          </p:nvSpPr>
          <p:spPr>
            <a:xfrm>
              <a:off x="711002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7248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5795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1041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6288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8418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3665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8912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7321564" cy="149993"/>
            </a:xfrm>
            <a:prstGeom prst="rect">
              <a:avLst/>
            </a:prstGeom>
            <a:solidFill>
              <a:srgbClr val="1CABE2">
                <a:alpha val="80000"/>
              </a:srgbClr>
            </a:solidFill>
          </p:spPr>
          <p:txBody>
            <a:bodyPr/>
            <a:lstStyle/>
            <a:p/>
          </p:txBody>
        </p:sp>
        <p:sp>
          <p:nvSpPr>
            <p:cNvPr id="129" name="rc129"/>
            <p:cNvSpPr/>
            <p:nvPr/>
          </p:nvSpPr>
          <p:spPr>
            <a:xfrm>
              <a:off x="1317178" y="5637654"/>
              <a:ext cx="6816629" cy="149993"/>
            </a:xfrm>
            <a:prstGeom prst="rect">
              <a:avLst/>
            </a:prstGeom>
            <a:solidFill>
              <a:srgbClr val="1CABE2">
                <a:alpha val="80000"/>
              </a:srgbClr>
            </a:solidFill>
          </p:spPr>
          <p:txBody>
            <a:bodyPr/>
            <a:lstStyle/>
            <a:p/>
          </p:txBody>
        </p:sp>
        <p:sp>
          <p:nvSpPr>
            <p:cNvPr id="130" name="rc130"/>
            <p:cNvSpPr/>
            <p:nvPr/>
          </p:nvSpPr>
          <p:spPr>
            <a:xfrm>
              <a:off x="1317178" y="5450161"/>
              <a:ext cx="6816629"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68646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6" name="tx136"/>
            <p:cNvSpPr/>
            <p:nvPr/>
          </p:nvSpPr>
          <p:spPr>
            <a:xfrm>
              <a:off x="621114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7" name="tx137"/>
            <p:cNvSpPr/>
            <p:nvPr/>
          </p:nvSpPr>
          <p:spPr>
            <a:xfrm>
              <a:off x="8735822"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Samoa (99%) was 10 percentage points higher than the global average (89%) and 8 percentage points higher than the average across all EAPR countries (91%).
National DTP1 coverage was the same as in 2019 (99%).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Samoa ranked number 19 out of 27 countries for lowest DTP1 coverage (based on tied ranks).
Samoa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F26A21">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Samoa ranked number 20 out of 27 countries with &lt;100 zero-dose children.
In 2024, Samoa ranked number 20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6722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5060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3398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41736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0891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9229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87567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95905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2909314"/>
              <a:ext cx="204851" cy="1716220"/>
            </a:xfrm>
            <a:prstGeom prst="rect">
              <a:avLst/>
            </a:prstGeom>
            <a:solidFill>
              <a:srgbClr val="80BD41">
                <a:alpha val="100000"/>
              </a:srgbClr>
            </a:solidFill>
          </p:spPr>
          <p:txBody>
            <a:bodyPr/>
            <a:lstStyle/>
            <a:p/>
          </p:txBody>
        </p:sp>
        <p:sp>
          <p:nvSpPr>
            <p:cNvPr id="27" name="rc27"/>
            <p:cNvSpPr/>
            <p:nvPr/>
          </p:nvSpPr>
          <p:spPr>
            <a:xfrm>
              <a:off x="1271992" y="2874177"/>
              <a:ext cx="204851" cy="17415"/>
            </a:xfrm>
            <a:prstGeom prst="rect">
              <a:avLst/>
            </a:prstGeom>
            <a:solidFill>
              <a:srgbClr val="0058AB">
                <a:alpha val="100000"/>
              </a:srgbClr>
            </a:solidFill>
          </p:spPr>
          <p:txBody>
            <a:bodyPr/>
            <a:lstStyle/>
            <a:p/>
          </p:txBody>
        </p:sp>
        <p:sp>
          <p:nvSpPr>
            <p:cNvPr id="28" name="rc28"/>
            <p:cNvSpPr/>
            <p:nvPr/>
          </p:nvSpPr>
          <p:spPr>
            <a:xfrm>
              <a:off x="1271992" y="2891593"/>
              <a:ext cx="204851" cy="17721"/>
            </a:xfrm>
            <a:prstGeom prst="rect">
              <a:avLst/>
            </a:prstGeom>
            <a:solidFill>
              <a:srgbClr val="1CABE2">
                <a:alpha val="100000"/>
              </a:srgbClr>
            </a:solidFill>
          </p:spPr>
          <p:txBody>
            <a:bodyPr/>
            <a:lstStyle/>
            <a:p/>
          </p:txBody>
        </p:sp>
        <p:sp>
          <p:nvSpPr>
            <p:cNvPr id="29" name="rc29"/>
            <p:cNvSpPr/>
            <p:nvPr/>
          </p:nvSpPr>
          <p:spPr>
            <a:xfrm>
              <a:off x="1499604" y="3075528"/>
              <a:ext cx="204851" cy="1550006"/>
            </a:xfrm>
            <a:prstGeom prst="rect">
              <a:avLst/>
            </a:prstGeom>
            <a:solidFill>
              <a:srgbClr val="80BD41">
                <a:alpha val="100000"/>
              </a:srgbClr>
            </a:solidFill>
          </p:spPr>
          <p:txBody>
            <a:bodyPr/>
            <a:lstStyle/>
            <a:p/>
          </p:txBody>
        </p:sp>
        <p:sp>
          <p:nvSpPr>
            <p:cNvPr id="30" name="rc30"/>
            <p:cNvSpPr/>
            <p:nvPr/>
          </p:nvSpPr>
          <p:spPr>
            <a:xfrm>
              <a:off x="1499604" y="2903204"/>
              <a:ext cx="204851" cy="17110"/>
            </a:xfrm>
            <a:prstGeom prst="rect">
              <a:avLst/>
            </a:prstGeom>
            <a:solidFill>
              <a:srgbClr val="0058AB">
                <a:alpha val="100000"/>
              </a:srgbClr>
            </a:solidFill>
          </p:spPr>
          <p:txBody>
            <a:bodyPr/>
            <a:lstStyle/>
            <a:p/>
          </p:txBody>
        </p:sp>
        <p:sp>
          <p:nvSpPr>
            <p:cNvPr id="31" name="rc31"/>
            <p:cNvSpPr/>
            <p:nvPr/>
          </p:nvSpPr>
          <p:spPr>
            <a:xfrm>
              <a:off x="1499604" y="2920314"/>
              <a:ext cx="204851" cy="155214"/>
            </a:xfrm>
            <a:prstGeom prst="rect">
              <a:avLst/>
            </a:prstGeom>
            <a:solidFill>
              <a:srgbClr val="1CABE2">
                <a:alpha val="100000"/>
              </a:srgbClr>
            </a:solidFill>
          </p:spPr>
          <p:txBody>
            <a:bodyPr/>
            <a:lstStyle/>
            <a:p/>
          </p:txBody>
        </p:sp>
        <p:sp>
          <p:nvSpPr>
            <p:cNvPr id="32" name="rc32"/>
            <p:cNvSpPr/>
            <p:nvPr/>
          </p:nvSpPr>
          <p:spPr>
            <a:xfrm>
              <a:off x="1727217" y="3064529"/>
              <a:ext cx="204851" cy="1561006"/>
            </a:xfrm>
            <a:prstGeom prst="rect">
              <a:avLst/>
            </a:prstGeom>
            <a:solidFill>
              <a:srgbClr val="80BD41">
                <a:alpha val="100000"/>
              </a:srgbClr>
            </a:solidFill>
          </p:spPr>
          <p:txBody>
            <a:bodyPr/>
            <a:lstStyle/>
            <a:p/>
          </p:txBody>
        </p:sp>
        <p:sp>
          <p:nvSpPr>
            <p:cNvPr id="33" name="rc33"/>
            <p:cNvSpPr/>
            <p:nvPr/>
          </p:nvSpPr>
          <p:spPr>
            <a:xfrm>
              <a:off x="1727217" y="2928869"/>
              <a:ext cx="204851" cy="17110"/>
            </a:xfrm>
            <a:prstGeom prst="rect">
              <a:avLst/>
            </a:prstGeom>
            <a:solidFill>
              <a:srgbClr val="0058AB">
                <a:alpha val="100000"/>
              </a:srgbClr>
            </a:solidFill>
          </p:spPr>
          <p:txBody>
            <a:bodyPr/>
            <a:lstStyle/>
            <a:p/>
          </p:txBody>
        </p:sp>
        <p:sp>
          <p:nvSpPr>
            <p:cNvPr id="34" name="rc34"/>
            <p:cNvSpPr/>
            <p:nvPr/>
          </p:nvSpPr>
          <p:spPr>
            <a:xfrm>
              <a:off x="1727217" y="2945979"/>
              <a:ext cx="204851" cy="118549"/>
            </a:xfrm>
            <a:prstGeom prst="rect">
              <a:avLst/>
            </a:prstGeom>
            <a:solidFill>
              <a:srgbClr val="1CABE2">
                <a:alpha val="100000"/>
              </a:srgbClr>
            </a:solidFill>
          </p:spPr>
          <p:txBody>
            <a:bodyPr/>
            <a:lstStyle/>
            <a:p/>
          </p:txBody>
        </p:sp>
        <p:sp>
          <p:nvSpPr>
            <p:cNvPr id="35" name="rc35"/>
            <p:cNvSpPr/>
            <p:nvPr/>
          </p:nvSpPr>
          <p:spPr>
            <a:xfrm>
              <a:off x="1954829" y="3109443"/>
              <a:ext cx="204851" cy="1516091"/>
            </a:xfrm>
            <a:prstGeom prst="rect">
              <a:avLst/>
            </a:prstGeom>
            <a:solidFill>
              <a:srgbClr val="80BD41">
                <a:alpha val="100000"/>
              </a:srgbClr>
            </a:solidFill>
          </p:spPr>
          <p:txBody>
            <a:bodyPr/>
            <a:lstStyle/>
            <a:p/>
          </p:txBody>
        </p:sp>
        <p:sp>
          <p:nvSpPr>
            <p:cNvPr id="36" name="rc36"/>
            <p:cNvSpPr/>
            <p:nvPr/>
          </p:nvSpPr>
          <p:spPr>
            <a:xfrm>
              <a:off x="1954829" y="2941091"/>
              <a:ext cx="204851" cy="67524"/>
            </a:xfrm>
            <a:prstGeom prst="rect">
              <a:avLst/>
            </a:prstGeom>
            <a:solidFill>
              <a:srgbClr val="0058AB">
                <a:alpha val="100000"/>
              </a:srgbClr>
            </a:solidFill>
          </p:spPr>
          <p:txBody>
            <a:bodyPr/>
            <a:lstStyle/>
            <a:p/>
          </p:txBody>
        </p:sp>
        <p:sp>
          <p:nvSpPr>
            <p:cNvPr id="37" name="rc37"/>
            <p:cNvSpPr/>
            <p:nvPr/>
          </p:nvSpPr>
          <p:spPr>
            <a:xfrm>
              <a:off x="1954829" y="3008615"/>
              <a:ext cx="204851" cy="100828"/>
            </a:xfrm>
            <a:prstGeom prst="rect">
              <a:avLst/>
            </a:prstGeom>
            <a:solidFill>
              <a:srgbClr val="1CABE2">
                <a:alpha val="100000"/>
              </a:srgbClr>
            </a:solidFill>
          </p:spPr>
          <p:txBody>
            <a:bodyPr/>
            <a:lstStyle/>
            <a:p/>
          </p:txBody>
        </p:sp>
        <p:sp>
          <p:nvSpPr>
            <p:cNvPr id="38" name="rc38"/>
            <p:cNvSpPr/>
            <p:nvPr/>
          </p:nvSpPr>
          <p:spPr>
            <a:xfrm>
              <a:off x="2182442" y="3573559"/>
              <a:ext cx="204851" cy="1051975"/>
            </a:xfrm>
            <a:prstGeom prst="rect">
              <a:avLst/>
            </a:prstGeom>
            <a:solidFill>
              <a:srgbClr val="80BD41">
                <a:alpha val="100000"/>
              </a:srgbClr>
            </a:solidFill>
          </p:spPr>
          <p:txBody>
            <a:bodyPr/>
            <a:lstStyle/>
            <a:p/>
          </p:txBody>
        </p:sp>
        <p:sp>
          <p:nvSpPr>
            <p:cNvPr id="39" name="rc39"/>
            <p:cNvSpPr/>
            <p:nvPr/>
          </p:nvSpPr>
          <p:spPr>
            <a:xfrm>
              <a:off x="2182442" y="2955757"/>
              <a:ext cx="204851" cy="150325"/>
            </a:xfrm>
            <a:prstGeom prst="rect">
              <a:avLst/>
            </a:prstGeom>
            <a:solidFill>
              <a:srgbClr val="0058AB">
                <a:alpha val="100000"/>
              </a:srgbClr>
            </a:solidFill>
          </p:spPr>
          <p:txBody>
            <a:bodyPr/>
            <a:lstStyle/>
            <a:p/>
          </p:txBody>
        </p:sp>
        <p:sp>
          <p:nvSpPr>
            <p:cNvPr id="40" name="rc40"/>
            <p:cNvSpPr/>
            <p:nvPr/>
          </p:nvSpPr>
          <p:spPr>
            <a:xfrm>
              <a:off x="2182442" y="3106082"/>
              <a:ext cx="204851" cy="467476"/>
            </a:xfrm>
            <a:prstGeom prst="rect">
              <a:avLst/>
            </a:prstGeom>
            <a:solidFill>
              <a:srgbClr val="1CABE2">
                <a:alpha val="100000"/>
              </a:srgbClr>
            </a:solidFill>
          </p:spPr>
          <p:txBody>
            <a:bodyPr/>
            <a:lstStyle/>
            <a:p/>
          </p:txBody>
        </p:sp>
        <p:sp>
          <p:nvSpPr>
            <p:cNvPr id="41" name="rc41"/>
            <p:cNvSpPr/>
            <p:nvPr/>
          </p:nvSpPr>
          <p:spPr>
            <a:xfrm>
              <a:off x="2410055" y="3644750"/>
              <a:ext cx="204851" cy="980784"/>
            </a:xfrm>
            <a:prstGeom prst="rect">
              <a:avLst/>
            </a:prstGeom>
            <a:solidFill>
              <a:srgbClr val="80BD41">
                <a:alpha val="100000"/>
              </a:srgbClr>
            </a:solidFill>
          </p:spPr>
          <p:txBody>
            <a:bodyPr/>
            <a:lstStyle/>
            <a:p/>
          </p:txBody>
        </p:sp>
        <p:sp>
          <p:nvSpPr>
            <p:cNvPr id="42" name="rc42"/>
            <p:cNvSpPr/>
            <p:nvPr/>
          </p:nvSpPr>
          <p:spPr>
            <a:xfrm>
              <a:off x="2410055" y="2963395"/>
              <a:ext cx="204851" cy="216017"/>
            </a:xfrm>
            <a:prstGeom prst="rect">
              <a:avLst/>
            </a:prstGeom>
            <a:solidFill>
              <a:srgbClr val="0058AB">
                <a:alpha val="100000"/>
              </a:srgbClr>
            </a:solidFill>
          </p:spPr>
          <p:txBody>
            <a:bodyPr/>
            <a:lstStyle/>
            <a:p/>
          </p:txBody>
        </p:sp>
        <p:sp>
          <p:nvSpPr>
            <p:cNvPr id="43" name="rc43"/>
            <p:cNvSpPr/>
            <p:nvPr/>
          </p:nvSpPr>
          <p:spPr>
            <a:xfrm>
              <a:off x="2410055" y="3179412"/>
              <a:ext cx="204851" cy="465338"/>
            </a:xfrm>
            <a:prstGeom prst="rect">
              <a:avLst/>
            </a:prstGeom>
            <a:solidFill>
              <a:srgbClr val="1CABE2">
                <a:alpha val="100000"/>
              </a:srgbClr>
            </a:solidFill>
          </p:spPr>
          <p:txBody>
            <a:bodyPr/>
            <a:lstStyle/>
            <a:p/>
          </p:txBody>
        </p:sp>
        <p:sp>
          <p:nvSpPr>
            <p:cNvPr id="44" name="rc44"/>
            <p:cNvSpPr/>
            <p:nvPr/>
          </p:nvSpPr>
          <p:spPr>
            <a:xfrm>
              <a:off x="2637667" y="3796298"/>
              <a:ext cx="204851" cy="829236"/>
            </a:xfrm>
            <a:prstGeom prst="rect">
              <a:avLst/>
            </a:prstGeom>
            <a:solidFill>
              <a:srgbClr val="80BD41">
                <a:alpha val="100000"/>
              </a:srgbClr>
            </a:solidFill>
          </p:spPr>
          <p:txBody>
            <a:bodyPr/>
            <a:lstStyle/>
            <a:p/>
          </p:txBody>
        </p:sp>
        <p:sp>
          <p:nvSpPr>
            <p:cNvPr id="45" name="rc45"/>
            <p:cNvSpPr/>
            <p:nvPr/>
          </p:nvSpPr>
          <p:spPr>
            <a:xfrm>
              <a:off x="2637667" y="2967367"/>
              <a:ext cx="204851" cy="331511"/>
            </a:xfrm>
            <a:prstGeom prst="rect">
              <a:avLst/>
            </a:prstGeom>
            <a:solidFill>
              <a:srgbClr val="0058AB">
                <a:alpha val="100000"/>
              </a:srgbClr>
            </a:solidFill>
          </p:spPr>
          <p:txBody>
            <a:bodyPr/>
            <a:lstStyle/>
            <a:p/>
          </p:txBody>
        </p:sp>
        <p:sp>
          <p:nvSpPr>
            <p:cNvPr id="46" name="rc46"/>
            <p:cNvSpPr/>
            <p:nvPr/>
          </p:nvSpPr>
          <p:spPr>
            <a:xfrm>
              <a:off x="2637667" y="3298879"/>
              <a:ext cx="204851" cy="497419"/>
            </a:xfrm>
            <a:prstGeom prst="rect">
              <a:avLst/>
            </a:prstGeom>
            <a:solidFill>
              <a:srgbClr val="1CABE2">
                <a:alpha val="100000"/>
              </a:srgbClr>
            </a:solidFill>
          </p:spPr>
          <p:txBody>
            <a:bodyPr/>
            <a:lstStyle/>
            <a:p/>
          </p:txBody>
        </p:sp>
        <p:sp>
          <p:nvSpPr>
            <p:cNvPr id="47" name="rc47"/>
            <p:cNvSpPr/>
            <p:nvPr/>
          </p:nvSpPr>
          <p:spPr>
            <a:xfrm>
              <a:off x="2865280" y="3541783"/>
              <a:ext cx="204851" cy="1083751"/>
            </a:xfrm>
            <a:prstGeom prst="rect">
              <a:avLst/>
            </a:prstGeom>
            <a:solidFill>
              <a:srgbClr val="80BD41">
                <a:alpha val="100000"/>
              </a:srgbClr>
            </a:solidFill>
          </p:spPr>
          <p:txBody>
            <a:bodyPr/>
            <a:lstStyle/>
            <a:p/>
          </p:txBody>
        </p:sp>
        <p:sp>
          <p:nvSpPr>
            <p:cNvPr id="48" name="rc48"/>
            <p:cNvSpPr/>
            <p:nvPr/>
          </p:nvSpPr>
          <p:spPr>
            <a:xfrm>
              <a:off x="2865280" y="2958201"/>
              <a:ext cx="204851" cy="250237"/>
            </a:xfrm>
            <a:prstGeom prst="rect">
              <a:avLst/>
            </a:prstGeom>
            <a:solidFill>
              <a:srgbClr val="0058AB">
                <a:alpha val="100000"/>
              </a:srgbClr>
            </a:solidFill>
          </p:spPr>
          <p:txBody>
            <a:bodyPr/>
            <a:lstStyle/>
            <a:p/>
          </p:txBody>
        </p:sp>
        <p:sp>
          <p:nvSpPr>
            <p:cNvPr id="49" name="rc49"/>
            <p:cNvSpPr/>
            <p:nvPr/>
          </p:nvSpPr>
          <p:spPr>
            <a:xfrm>
              <a:off x="2865280" y="3208439"/>
              <a:ext cx="204851" cy="333344"/>
            </a:xfrm>
            <a:prstGeom prst="rect">
              <a:avLst/>
            </a:prstGeom>
            <a:solidFill>
              <a:srgbClr val="1CABE2">
                <a:alpha val="100000"/>
              </a:srgbClr>
            </a:solidFill>
          </p:spPr>
          <p:txBody>
            <a:bodyPr/>
            <a:lstStyle/>
            <a:p/>
          </p:txBody>
        </p:sp>
        <p:sp>
          <p:nvSpPr>
            <p:cNvPr id="50" name="rc50"/>
            <p:cNvSpPr/>
            <p:nvPr/>
          </p:nvSpPr>
          <p:spPr>
            <a:xfrm>
              <a:off x="3092892" y="3960679"/>
              <a:ext cx="204851" cy="664855"/>
            </a:xfrm>
            <a:prstGeom prst="rect">
              <a:avLst/>
            </a:prstGeom>
            <a:solidFill>
              <a:srgbClr val="80BD41">
                <a:alpha val="100000"/>
              </a:srgbClr>
            </a:solidFill>
          </p:spPr>
          <p:txBody>
            <a:bodyPr/>
            <a:lstStyle/>
            <a:p/>
          </p:txBody>
        </p:sp>
        <p:sp>
          <p:nvSpPr>
            <p:cNvPr id="51" name="rc51"/>
            <p:cNvSpPr/>
            <p:nvPr/>
          </p:nvSpPr>
          <p:spPr>
            <a:xfrm>
              <a:off x="3092892" y="2920925"/>
              <a:ext cx="204851" cy="886372"/>
            </a:xfrm>
            <a:prstGeom prst="rect">
              <a:avLst/>
            </a:prstGeom>
            <a:solidFill>
              <a:srgbClr val="0058AB">
                <a:alpha val="100000"/>
              </a:srgbClr>
            </a:solidFill>
          </p:spPr>
          <p:txBody>
            <a:bodyPr/>
            <a:lstStyle/>
            <a:p/>
          </p:txBody>
        </p:sp>
        <p:sp>
          <p:nvSpPr>
            <p:cNvPr id="52" name="rc52"/>
            <p:cNvSpPr/>
            <p:nvPr/>
          </p:nvSpPr>
          <p:spPr>
            <a:xfrm>
              <a:off x="3092892" y="3807298"/>
              <a:ext cx="204851" cy="153381"/>
            </a:xfrm>
            <a:prstGeom prst="rect">
              <a:avLst/>
            </a:prstGeom>
            <a:solidFill>
              <a:srgbClr val="1CABE2">
                <a:alpha val="100000"/>
              </a:srgbClr>
            </a:solidFill>
          </p:spPr>
          <p:txBody>
            <a:bodyPr/>
            <a:lstStyle/>
            <a:p/>
          </p:txBody>
        </p:sp>
        <p:sp>
          <p:nvSpPr>
            <p:cNvPr id="53" name="rc53"/>
            <p:cNvSpPr/>
            <p:nvPr/>
          </p:nvSpPr>
          <p:spPr>
            <a:xfrm>
              <a:off x="3320505" y="3515201"/>
              <a:ext cx="204851" cy="1110333"/>
            </a:xfrm>
            <a:prstGeom prst="rect">
              <a:avLst/>
            </a:prstGeom>
            <a:solidFill>
              <a:srgbClr val="80BD41">
                <a:alpha val="100000"/>
              </a:srgbClr>
            </a:solidFill>
          </p:spPr>
          <p:txBody>
            <a:bodyPr/>
            <a:lstStyle/>
            <a:p/>
          </p:txBody>
        </p:sp>
        <p:sp>
          <p:nvSpPr>
            <p:cNvPr id="54" name="rc54"/>
            <p:cNvSpPr/>
            <p:nvPr/>
          </p:nvSpPr>
          <p:spPr>
            <a:xfrm>
              <a:off x="3320505" y="2890676"/>
              <a:ext cx="204851" cy="242904"/>
            </a:xfrm>
            <a:prstGeom prst="rect">
              <a:avLst/>
            </a:prstGeom>
            <a:solidFill>
              <a:srgbClr val="0058AB">
                <a:alpha val="100000"/>
              </a:srgbClr>
            </a:solidFill>
          </p:spPr>
          <p:txBody>
            <a:bodyPr/>
            <a:lstStyle/>
            <a:p/>
          </p:txBody>
        </p:sp>
        <p:sp>
          <p:nvSpPr>
            <p:cNvPr id="55" name="rc55"/>
            <p:cNvSpPr/>
            <p:nvPr/>
          </p:nvSpPr>
          <p:spPr>
            <a:xfrm>
              <a:off x="3320505" y="3133581"/>
              <a:ext cx="204851" cy="381620"/>
            </a:xfrm>
            <a:prstGeom prst="rect">
              <a:avLst/>
            </a:prstGeom>
            <a:solidFill>
              <a:srgbClr val="1CABE2">
                <a:alpha val="100000"/>
              </a:srgbClr>
            </a:solidFill>
          </p:spPr>
          <p:txBody>
            <a:bodyPr/>
            <a:lstStyle/>
            <a:p/>
          </p:txBody>
        </p:sp>
        <p:sp>
          <p:nvSpPr>
            <p:cNvPr id="56" name="rc56"/>
            <p:cNvSpPr/>
            <p:nvPr/>
          </p:nvSpPr>
          <p:spPr>
            <a:xfrm>
              <a:off x="3548117" y="3240826"/>
              <a:ext cx="204851" cy="1384709"/>
            </a:xfrm>
            <a:prstGeom prst="rect">
              <a:avLst/>
            </a:prstGeom>
            <a:solidFill>
              <a:srgbClr val="80BD41">
                <a:alpha val="100000"/>
              </a:srgbClr>
            </a:solidFill>
          </p:spPr>
          <p:txBody>
            <a:bodyPr/>
            <a:lstStyle/>
            <a:p/>
          </p:txBody>
        </p:sp>
        <p:sp>
          <p:nvSpPr>
            <p:cNvPr id="57" name="rc57"/>
            <p:cNvSpPr/>
            <p:nvPr/>
          </p:nvSpPr>
          <p:spPr>
            <a:xfrm>
              <a:off x="3548117" y="2850345"/>
              <a:ext cx="204851" cy="159797"/>
            </a:xfrm>
            <a:prstGeom prst="rect">
              <a:avLst/>
            </a:prstGeom>
            <a:solidFill>
              <a:srgbClr val="0058AB">
                <a:alpha val="100000"/>
              </a:srgbClr>
            </a:solidFill>
          </p:spPr>
          <p:txBody>
            <a:bodyPr/>
            <a:lstStyle/>
            <a:p/>
          </p:txBody>
        </p:sp>
        <p:sp>
          <p:nvSpPr>
            <p:cNvPr id="58" name="rc58"/>
            <p:cNvSpPr/>
            <p:nvPr/>
          </p:nvSpPr>
          <p:spPr>
            <a:xfrm>
              <a:off x="3548117" y="3010143"/>
              <a:ext cx="204851" cy="230683"/>
            </a:xfrm>
            <a:prstGeom prst="rect">
              <a:avLst/>
            </a:prstGeom>
            <a:solidFill>
              <a:srgbClr val="1CABE2">
                <a:alpha val="100000"/>
              </a:srgbClr>
            </a:solidFill>
          </p:spPr>
          <p:txBody>
            <a:bodyPr/>
            <a:lstStyle/>
            <a:p/>
          </p:txBody>
        </p:sp>
        <p:sp>
          <p:nvSpPr>
            <p:cNvPr id="59" name="rc59"/>
            <p:cNvSpPr/>
            <p:nvPr/>
          </p:nvSpPr>
          <p:spPr>
            <a:xfrm>
              <a:off x="3775730" y="3145192"/>
              <a:ext cx="204851" cy="1480343"/>
            </a:xfrm>
            <a:prstGeom prst="rect">
              <a:avLst/>
            </a:prstGeom>
            <a:solidFill>
              <a:srgbClr val="80BD41">
                <a:alpha val="100000"/>
              </a:srgbClr>
            </a:solidFill>
          </p:spPr>
          <p:txBody>
            <a:bodyPr/>
            <a:lstStyle/>
            <a:p/>
          </p:txBody>
        </p:sp>
        <p:sp>
          <p:nvSpPr>
            <p:cNvPr id="60" name="rc60"/>
            <p:cNvSpPr/>
            <p:nvPr/>
          </p:nvSpPr>
          <p:spPr>
            <a:xfrm>
              <a:off x="3775730" y="2820097"/>
              <a:ext cx="204851" cy="162547"/>
            </a:xfrm>
            <a:prstGeom prst="rect">
              <a:avLst/>
            </a:prstGeom>
            <a:solidFill>
              <a:srgbClr val="0058AB">
                <a:alpha val="100000"/>
              </a:srgbClr>
            </a:solidFill>
          </p:spPr>
          <p:txBody>
            <a:bodyPr/>
            <a:lstStyle/>
            <a:p/>
          </p:txBody>
        </p:sp>
        <p:sp>
          <p:nvSpPr>
            <p:cNvPr id="61" name="rc61"/>
            <p:cNvSpPr/>
            <p:nvPr/>
          </p:nvSpPr>
          <p:spPr>
            <a:xfrm>
              <a:off x="3775730" y="2982644"/>
              <a:ext cx="204851" cy="162547"/>
            </a:xfrm>
            <a:prstGeom prst="rect">
              <a:avLst/>
            </a:prstGeom>
            <a:solidFill>
              <a:srgbClr val="1CABE2">
                <a:alpha val="100000"/>
              </a:srgbClr>
            </a:solidFill>
          </p:spPr>
          <p:txBody>
            <a:bodyPr/>
            <a:lstStyle/>
            <a:p/>
          </p:txBody>
        </p:sp>
        <p:sp>
          <p:nvSpPr>
            <p:cNvPr id="62" name="rc62"/>
            <p:cNvSpPr/>
            <p:nvPr/>
          </p:nvSpPr>
          <p:spPr>
            <a:xfrm>
              <a:off x="4003342" y="3136025"/>
              <a:ext cx="204851" cy="1489509"/>
            </a:xfrm>
            <a:prstGeom prst="rect">
              <a:avLst/>
            </a:prstGeom>
            <a:solidFill>
              <a:srgbClr val="80BD41">
                <a:alpha val="100000"/>
              </a:srgbClr>
            </a:solidFill>
          </p:spPr>
          <p:txBody>
            <a:bodyPr/>
            <a:lstStyle/>
            <a:p/>
          </p:txBody>
        </p:sp>
        <p:sp>
          <p:nvSpPr>
            <p:cNvPr id="63" name="rc63"/>
            <p:cNvSpPr/>
            <p:nvPr/>
          </p:nvSpPr>
          <p:spPr>
            <a:xfrm>
              <a:off x="4003342" y="2809097"/>
              <a:ext cx="204851" cy="217850"/>
            </a:xfrm>
            <a:prstGeom prst="rect">
              <a:avLst/>
            </a:prstGeom>
            <a:solidFill>
              <a:srgbClr val="0058AB">
                <a:alpha val="100000"/>
              </a:srgbClr>
            </a:solidFill>
          </p:spPr>
          <p:txBody>
            <a:bodyPr/>
            <a:lstStyle/>
            <a:p/>
          </p:txBody>
        </p:sp>
        <p:sp>
          <p:nvSpPr>
            <p:cNvPr id="64" name="rc64"/>
            <p:cNvSpPr/>
            <p:nvPr/>
          </p:nvSpPr>
          <p:spPr>
            <a:xfrm>
              <a:off x="4003342" y="3026948"/>
              <a:ext cx="204851" cy="109077"/>
            </a:xfrm>
            <a:prstGeom prst="rect">
              <a:avLst/>
            </a:prstGeom>
            <a:solidFill>
              <a:srgbClr val="1CABE2">
                <a:alpha val="100000"/>
              </a:srgbClr>
            </a:solidFill>
          </p:spPr>
          <p:txBody>
            <a:bodyPr/>
            <a:lstStyle/>
            <a:p/>
          </p:txBody>
        </p:sp>
        <p:sp>
          <p:nvSpPr>
            <p:cNvPr id="65" name="rc65"/>
            <p:cNvSpPr/>
            <p:nvPr/>
          </p:nvSpPr>
          <p:spPr>
            <a:xfrm>
              <a:off x="4230955" y="3093250"/>
              <a:ext cx="204851" cy="1532285"/>
            </a:xfrm>
            <a:prstGeom prst="rect">
              <a:avLst/>
            </a:prstGeom>
            <a:solidFill>
              <a:srgbClr val="80BD41">
                <a:alpha val="100000"/>
              </a:srgbClr>
            </a:solidFill>
          </p:spPr>
          <p:txBody>
            <a:bodyPr/>
            <a:lstStyle/>
            <a:p/>
          </p:txBody>
        </p:sp>
        <p:sp>
          <p:nvSpPr>
            <p:cNvPr id="66" name="rc66"/>
            <p:cNvSpPr/>
            <p:nvPr/>
          </p:nvSpPr>
          <p:spPr>
            <a:xfrm>
              <a:off x="4230955" y="2801459"/>
              <a:ext cx="204851" cy="218766"/>
            </a:xfrm>
            <a:prstGeom prst="rect">
              <a:avLst/>
            </a:prstGeom>
            <a:solidFill>
              <a:srgbClr val="0058AB">
                <a:alpha val="100000"/>
              </a:srgbClr>
            </a:solidFill>
          </p:spPr>
          <p:txBody>
            <a:bodyPr/>
            <a:lstStyle/>
            <a:p/>
          </p:txBody>
        </p:sp>
        <p:sp>
          <p:nvSpPr>
            <p:cNvPr id="67" name="rc67"/>
            <p:cNvSpPr/>
            <p:nvPr/>
          </p:nvSpPr>
          <p:spPr>
            <a:xfrm>
              <a:off x="4230955" y="3020226"/>
              <a:ext cx="204851" cy="73024"/>
            </a:xfrm>
            <a:prstGeom prst="rect">
              <a:avLst/>
            </a:prstGeom>
            <a:solidFill>
              <a:srgbClr val="1CABE2">
                <a:alpha val="100000"/>
              </a:srgbClr>
            </a:solidFill>
          </p:spPr>
          <p:txBody>
            <a:bodyPr/>
            <a:lstStyle/>
            <a:p/>
          </p:txBody>
        </p:sp>
        <p:sp>
          <p:nvSpPr>
            <p:cNvPr id="68" name="rc68"/>
            <p:cNvSpPr/>
            <p:nvPr/>
          </p:nvSpPr>
          <p:spPr>
            <a:xfrm>
              <a:off x="4458568" y="3203244"/>
              <a:ext cx="204851" cy="1422290"/>
            </a:xfrm>
            <a:prstGeom prst="rect">
              <a:avLst/>
            </a:prstGeom>
            <a:solidFill>
              <a:srgbClr val="80BD41">
                <a:alpha val="100000"/>
              </a:srgbClr>
            </a:solidFill>
          </p:spPr>
          <p:txBody>
            <a:bodyPr/>
            <a:lstStyle/>
            <a:p/>
          </p:txBody>
        </p:sp>
        <p:sp>
          <p:nvSpPr>
            <p:cNvPr id="69" name="rc69"/>
            <p:cNvSpPr/>
            <p:nvPr/>
          </p:nvSpPr>
          <p:spPr>
            <a:xfrm>
              <a:off x="4458568" y="2802070"/>
              <a:ext cx="204851" cy="255431"/>
            </a:xfrm>
            <a:prstGeom prst="rect">
              <a:avLst/>
            </a:prstGeom>
            <a:solidFill>
              <a:srgbClr val="0058AB">
                <a:alpha val="100000"/>
              </a:srgbClr>
            </a:solidFill>
          </p:spPr>
          <p:txBody>
            <a:bodyPr/>
            <a:lstStyle/>
            <a:p/>
          </p:txBody>
        </p:sp>
        <p:sp>
          <p:nvSpPr>
            <p:cNvPr id="70" name="rc70"/>
            <p:cNvSpPr/>
            <p:nvPr/>
          </p:nvSpPr>
          <p:spPr>
            <a:xfrm>
              <a:off x="4458568" y="3057502"/>
              <a:ext cx="204851" cy="145742"/>
            </a:xfrm>
            <a:prstGeom prst="rect">
              <a:avLst/>
            </a:prstGeom>
            <a:solidFill>
              <a:srgbClr val="1CABE2">
                <a:alpha val="100000"/>
              </a:srgbClr>
            </a:solidFill>
          </p:spPr>
          <p:txBody>
            <a:bodyPr/>
            <a:lstStyle/>
            <a:p/>
          </p:txBody>
        </p:sp>
        <p:sp>
          <p:nvSpPr>
            <p:cNvPr id="71" name="rc71"/>
            <p:cNvSpPr/>
            <p:nvPr/>
          </p:nvSpPr>
          <p:spPr>
            <a:xfrm>
              <a:off x="4686180" y="3175135"/>
              <a:ext cx="204851" cy="1450400"/>
            </a:xfrm>
            <a:prstGeom prst="rect">
              <a:avLst/>
            </a:prstGeom>
            <a:solidFill>
              <a:srgbClr val="80BD41">
                <a:alpha val="100000"/>
              </a:srgbClr>
            </a:solidFill>
          </p:spPr>
          <p:txBody>
            <a:bodyPr/>
            <a:lstStyle/>
            <a:p/>
          </p:txBody>
        </p:sp>
        <p:sp>
          <p:nvSpPr>
            <p:cNvPr id="72" name="rc72"/>
            <p:cNvSpPr/>
            <p:nvPr/>
          </p:nvSpPr>
          <p:spPr>
            <a:xfrm>
              <a:off x="4686180" y="2812458"/>
              <a:ext cx="204851" cy="271930"/>
            </a:xfrm>
            <a:prstGeom prst="rect">
              <a:avLst/>
            </a:prstGeom>
            <a:solidFill>
              <a:srgbClr val="0058AB">
                <a:alpha val="100000"/>
              </a:srgbClr>
            </a:solidFill>
          </p:spPr>
          <p:txBody>
            <a:bodyPr/>
            <a:lstStyle/>
            <a:p/>
          </p:txBody>
        </p:sp>
        <p:sp>
          <p:nvSpPr>
            <p:cNvPr id="73" name="rc73"/>
            <p:cNvSpPr/>
            <p:nvPr/>
          </p:nvSpPr>
          <p:spPr>
            <a:xfrm>
              <a:off x="4686180" y="3084389"/>
              <a:ext cx="204851" cy="90745"/>
            </a:xfrm>
            <a:prstGeom prst="rect">
              <a:avLst/>
            </a:prstGeom>
            <a:solidFill>
              <a:srgbClr val="1CABE2">
                <a:alpha val="100000"/>
              </a:srgbClr>
            </a:solidFill>
          </p:spPr>
          <p:txBody>
            <a:bodyPr/>
            <a:lstStyle/>
            <a:p/>
          </p:txBody>
        </p:sp>
        <p:sp>
          <p:nvSpPr>
            <p:cNvPr id="74" name="rc74"/>
            <p:cNvSpPr/>
            <p:nvPr/>
          </p:nvSpPr>
          <p:spPr>
            <a:xfrm>
              <a:off x="4913793" y="3296434"/>
              <a:ext cx="204851" cy="1329100"/>
            </a:xfrm>
            <a:prstGeom prst="rect">
              <a:avLst/>
            </a:prstGeom>
            <a:solidFill>
              <a:srgbClr val="80BD41">
                <a:alpha val="100000"/>
              </a:srgbClr>
            </a:solidFill>
          </p:spPr>
          <p:txBody>
            <a:bodyPr/>
            <a:lstStyle/>
            <a:p/>
          </p:txBody>
        </p:sp>
        <p:sp>
          <p:nvSpPr>
            <p:cNvPr id="75" name="rc75"/>
            <p:cNvSpPr/>
            <p:nvPr/>
          </p:nvSpPr>
          <p:spPr>
            <a:xfrm>
              <a:off x="4913793" y="2829568"/>
              <a:ext cx="204851" cy="179657"/>
            </a:xfrm>
            <a:prstGeom prst="rect">
              <a:avLst/>
            </a:prstGeom>
            <a:solidFill>
              <a:srgbClr val="0058AB">
                <a:alpha val="100000"/>
              </a:srgbClr>
            </a:solidFill>
          </p:spPr>
          <p:txBody>
            <a:bodyPr/>
            <a:lstStyle/>
            <a:p/>
          </p:txBody>
        </p:sp>
        <p:sp>
          <p:nvSpPr>
            <p:cNvPr id="76" name="rc76"/>
            <p:cNvSpPr/>
            <p:nvPr/>
          </p:nvSpPr>
          <p:spPr>
            <a:xfrm>
              <a:off x="4913793" y="3009226"/>
              <a:ext cx="204851" cy="287208"/>
            </a:xfrm>
            <a:prstGeom prst="rect">
              <a:avLst/>
            </a:prstGeom>
            <a:solidFill>
              <a:srgbClr val="1CABE2">
                <a:alpha val="100000"/>
              </a:srgbClr>
            </a:solidFill>
          </p:spPr>
          <p:txBody>
            <a:bodyPr/>
            <a:lstStyle/>
            <a:p/>
          </p:txBody>
        </p:sp>
        <p:sp>
          <p:nvSpPr>
            <p:cNvPr id="77" name="rc77"/>
            <p:cNvSpPr/>
            <p:nvPr/>
          </p:nvSpPr>
          <p:spPr>
            <a:xfrm>
              <a:off x="5141405" y="3430872"/>
              <a:ext cx="204851" cy="1194663"/>
            </a:xfrm>
            <a:prstGeom prst="rect">
              <a:avLst/>
            </a:prstGeom>
            <a:solidFill>
              <a:srgbClr val="80BD41">
                <a:alpha val="100000"/>
              </a:srgbClr>
            </a:solidFill>
          </p:spPr>
          <p:txBody>
            <a:bodyPr/>
            <a:lstStyle/>
            <a:p/>
          </p:txBody>
        </p:sp>
        <p:sp>
          <p:nvSpPr>
            <p:cNvPr id="78" name="rc78"/>
            <p:cNvSpPr/>
            <p:nvPr/>
          </p:nvSpPr>
          <p:spPr>
            <a:xfrm>
              <a:off x="5141405" y="2842401"/>
              <a:ext cx="204851" cy="392313"/>
            </a:xfrm>
            <a:prstGeom prst="rect">
              <a:avLst/>
            </a:prstGeom>
            <a:solidFill>
              <a:srgbClr val="0058AB">
                <a:alpha val="100000"/>
              </a:srgbClr>
            </a:solidFill>
          </p:spPr>
          <p:txBody>
            <a:bodyPr/>
            <a:lstStyle/>
            <a:p/>
          </p:txBody>
        </p:sp>
        <p:sp>
          <p:nvSpPr>
            <p:cNvPr id="79" name="rc79"/>
            <p:cNvSpPr/>
            <p:nvPr/>
          </p:nvSpPr>
          <p:spPr>
            <a:xfrm>
              <a:off x="5141405" y="3234715"/>
              <a:ext cx="204851" cy="196156"/>
            </a:xfrm>
            <a:prstGeom prst="rect">
              <a:avLst/>
            </a:prstGeom>
            <a:solidFill>
              <a:srgbClr val="1CABE2">
                <a:alpha val="100000"/>
              </a:srgbClr>
            </a:solidFill>
          </p:spPr>
          <p:txBody>
            <a:bodyPr/>
            <a:lstStyle/>
            <a:p/>
          </p:txBody>
        </p:sp>
        <p:sp>
          <p:nvSpPr>
            <p:cNvPr id="80" name="rc80"/>
            <p:cNvSpPr/>
            <p:nvPr/>
          </p:nvSpPr>
          <p:spPr>
            <a:xfrm>
              <a:off x="5369018" y="3840907"/>
              <a:ext cx="204851" cy="784627"/>
            </a:xfrm>
            <a:prstGeom prst="rect">
              <a:avLst/>
            </a:prstGeom>
            <a:solidFill>
              <a:srgbClr val="80BD41">
                <a:alpha val="100000"/>
              </a:srgbClr>
            </a:solidFill>
          </p:spPr>
          <p:txBody>
            <a:bodyPr/>
            <a:lstStyle/>
            <a:p/>
          </p:txBody>
        </p:sp>
        <p:sp>
          <p:nvSpPr>
            <p:cNvPr id="81" name="rc81"/>
            <p:cNvSpPr/>
            <p:nvPr/>
          </p:nvSpPr>
          <p:spPr>
            <a:xfrm>
              <a:off x="5369018" y="2842096"/>
              <a:ext cx="204851" cy="535001"/>
            </a:xfrm>
            <a:prstGeom prst="rect">
              <a:avLst/>
            </a:prstGeom>
            <a:solidFill>
              <a:srgbClr val="0058AB">
                <a:alpha val="100000"/>
              </a:srgbClr>
            </a:solidFill>
          </p:spPr>
          <p:txBody>
            <a:bodyPr/>
            <a:lstStyle/>
            <a:p/>
          </p:txBody>
        </p:sp>
        <p:sp>
          <p:nvSpPr>
            <p:cNvPr id="82" name="rc82"/>
            <p:cNvSpPr/>
            <p:nvPr/>
          </p:nvSpPr>
          <p:spPr>
            <a:xfrm>
              <a:off x="5369018" y="3377097"/>
              <a:ext cx="204851" cy="463810"/>
            </a:xfrm>
            <a:prstGeom prst="rect">
              <a:avLst/>
            </a:prstGeom>
            <a:solidFill>
              <a:srgbClr val="1CABE2">
                <a:alpha val="100000"/>
              </a:srgbClr>
            </a:solidFill>
          </p:spPr>
          <p:txBody>
            <a:bodyPr/>
            <a:lstStyle/>
            <a:p/>
          </p:txBody>
        </p:sp>
        <p:sp>
          <p:nvSpPr>
            <p:cNvPr id="83" name="rc83"/>
            <p:cNvSpPr/>
            <p:nvPr/>
          </p:nvSpPr>
          <p:spPr>
            <a:xfrm>
              <a:off x="5596630" y="3423539"/>
              <a:ext cx="204851" cy="1201996"/>
            </a:xfrm>
            <a:prstGeom prst="rect">
              <a:avLst/>
            </a:prstGeom>
            <a:solidFill>
              <a:srgbClr val="80BD41">
                <a:alpha val="100000"/>
              </a:srgbClr>
            </a:solidFill>
          </p:spPr>
          <p:txBody>
            <a:bodyPr/>
            <a:lstStyle/>
            <a:p/>
          </p:txBody>
        </p:sp>
        <p:sp>
          <p:nvSpPr>
            <p:cNvPr id="84" name="rc84"/>
            <p:cNvSpPr/>
            <p:nvPr/>
          </p:nvSpPr>
          <p:spPr>
            <a:xfrm>
              <a:off x="5596630" y="2857984"/>
              <a:ext cx="204851" cy="17721"/>
            </a:xfrm>
            <a:prstGeom prst="rect">
              <a:avLst/>
            </a:prstGeom>
            <a:solidFill>
              <a:srgbClr val="0058AB">
                <a:alpha val="100000"/>
              </a:srgbClr>
            </a:solidFill>
          </p:spPr>
          <p:txBody>
            <a:bodyPr/>
            <a:lstStyle/>
            <a:p/>
          </p:txBody>
        </p:sp>
        <p:sp>
          <p:nvSpPr>
            <p:cNvPr id="85" name="rc85"/>
            <p:cNvSpPr/>
            <p:nvPr/>
          </p:nvSpPr>
          <p:spPr>
            <a:xfrm>
              <a:off x="5596630" y="2875705"/>
              <a:ext cx="204851" cy="547833"/>
            </a:xfrm>
            <a:prstGeom prst="rect">
              <a:avLst/>
            </a:prstGeom>
            <a:solidFill>
              <a:srgbClr val="1CABE2">
                <a:alpha val="100000"/>
              </a:srgbClr>
            </a:solidFill>
          </p:spPr>
          <p:txBody>
            <a:bodyPr/>
            <a:lstStyle/>
            <a:p/>
          </p:txBody>
        </p:sp>
        <p:sp>
          <p:nvSpPr>
            <p:cNvPr id="86" name="rc86"/>
            <p:cNvSpPr/>
            <p:nvPr/>
          </p:nvSpPr>
          <p:spPr>
            <a:xfrm>
              <a:off x="5824243" y="3063307"/>
              <a:ext cx="204851" cy="1562228"/>
            </a:xfrm>
            <a:prstGeom prst="rect">
              <a:avLst/>
            </a:prstGeom>
            <a:solidFill>
              <a:srgbClr val="80BD41">
                <a:alpha val="100000"/>
              </a:srgbClr>
            </a:solidFill>
          </p:spPr>
          <p:txBody>
            <a:bodyPr/>
            <a:lstStyle/>
            <a:p/>
          </p:txBody>
        </p:sp>
        <p:sp>
          <p:nvSpPr>
            <p:cNvPr id="87" name="rc87"/>
            <p:cNvSpPr/>
            <p:nvPr/>
          </p:nvSpPr>
          <p:spPr>
            <a:xfrm>
              <a:off x="5824243" y="2870205"/>
              <a:ext cx="204851" cy="17415"/>
            </a:xfrm>
            <a:prstGeom prst="rect">
              <a:avLst/>
            </a:prstGeom>
            <a:solidFill>
              <a:srgbClr val="0058AB">
                <a:alpha val="100000"/>
              </a:srgbClr>
            </a:solidFill>
          </p:spPr>
          <p:txBody>
            <a:bodyPr/>
            <a:lstStyle/>
            <a:p/>
          </p:txBody>
        </p:sp>
        <p:sp>
          <p:nvSpPr>
            <p:cNvPr id="88" name="rc88"/>
            <p:cNvSpPr/>
            <p:nvPr/>
          </p:nvSpPr>
          <p:spPr>
            <a:xfrm>
              <a:off x="5824243" y="2887621"/>
              <a:ext cx="204851" cy="175685"/>
            </a:xfrm>
            <a:prstGeom prst="rect">
              <a:avLst/>
            </a:prstGeom>
            <a:solidFill>
              <a:srgbClr val="1CABE2">
                <a:alpha val="100000"/>
              </a:srgbClr>
            </a:solidFill>
          </p:spPr>
          <p:txBody>
            <a:bodyPr/>
            <a:lstStyle/>
            <a:p/>
          </p:txBody>
        </p:sp>
        <p:sp>
          <p:nvSpPr>
            <p:cNvPr id="89" name="rc89"/>
            <p:cNvSpPr/>
            <p:nvPr/>
          </p:nvSpPr>
          <p:spPr>
            <a:xfrm>
              <a:off x="6051856" y="3150691"/>
              <a:ext cx="204851" cy="1474843"/>
            </a:xfrm>
            <a:prstGeom prst="rect">
              <a:avLst/>
            </a:prstGeom>
            <a:solidFill>
              <a:srgbClr val="80BD41">
                <a:alpha val="100000"/>
              </a:srgbClr>
            </a:solidFill>
          </p:spPr>
          <p:txBody>
            <a:bodyPr/>
            <a:lstStyle/>
            <a:p/>
          </p:txBody>
        </p:sp>
        <p:sp>
          <p:nvSpPr>
            <p:cNvPr id="90" name="rc90"/>
            <p:cNvSpPr/>
            <p:nvPr/>
          </p:nvSpPr>
          <p:spPr>
            <a:xfrm>
              <a:off x="6051856" y="2890371"/>
              <a:ext cx="204851" cy="17415"/>
            </a:xfrm>
            <a:prstGeom prst="rect">
              <a:avLst/>
            </a:prstGeom>
            <a:solidFill>
              <a:srgbClr val="0058AB">
                <a:alpha val="100000"/>
              </a:srgbClr>
            </a:solidFill>
          </p:spPr>
          <p:txBody>
            <a:bodyPr/>
            <a:lstStyle/>
            <a:p/>
          </p:txBody>
        </p:sp>
        <p:sp>
          <p:nvSpPr>
            <p:cNvPr id="91" name="rc91"/>
            <p:cNvSpPr/>
            <p:nvPr/>
          </p:nvSpPr>
          <p:spPr>
            <a:xfrm>
              <a:off x="6051856" y="2907787"/>
              <a:ext cx="204851" cy="242904"/>
            </a:xfrm>
            <a:prstGeom prst="rect">
              <a:avLst/>
            </a:prstGeom>
            <a:solidFill>
              <a:srgbClr val="1CABE2">
                <a:alpha val="100000"/>
              </a:srgbClr>
            </a:solidFill>
          </p:spPr>
          <p:txBody>
            <a:bodyPr/>
            <a:lstStyle/>
            <a:p/>
          </p:txBody>
        </p:sp>
        <p:sp>
          <p:nvSpPr>
            <p:cNvPr id="92" name="rc92"/>
            <p:cNvSpPr/>
            <p:nvPr/>
          </p:nvSpPr>
          <p:spPr>
            <a:xfrm>
              <a:off x="6279468" y="3336154"/>
              <a:ext cx="204851" cy="1289380"/>
            </a:xfrm>
            <a:prstGeom prst="rect">
              <a:avLst/>
            </a:prstGeom>
            <a:solidFill>
              <a:srgbClr val="80BD41">
                <a:alpha val="100000"/>
              </a:srgbClr>
            </a:solidFill>
          </p:spPr>
          <p:txBody>
            <a:bodyPr/>
            <a:lstStyle/>
            <a:p/>
          </p:txBody>
        </p:sp>
        <p:sp>
          <p:nvSpPr>
            <p:cNvPr id="93" name="rc93"/>
            <p:cNvSpPr/>
            <p:nvPr/>
          </p:nvSpPr>
          <p:spPr>
            <a:xfrm>
              <a:off x="6279468" y="2928869"/>
              <a:ext cx="204851" cy="17110"/>
            </a:xfrm>
            <a:prstGeom prst="rect">
              <a:avLst/>
            </a:prstGeom>
            <a:solidFill>
              <a:srgbClr val="0058AB">
                <a:alpha val="100000"/>
              </a:srgbClr>
            </a:solidFill>
          </p:spPr>
          <p:txBody>
            <a:bodyPr/>
            <a:lstStyle/>
            <a:p/>
          </p:txBody>
        </p:sp>
        <p:sp>
          <p:nvSpPr>
            <p:cNvPr id="94" name="rc94"/>
            <p:cNvSpPr/>
            <p:nvPr/>
          </p:nvSpPr>
          <p:spPr>
            <a:xfrm>
              <a:off x="6279468" y="2945979"/>
              <a:ext cx="204851" cy="390175"/>
            </a:xfrm>
            <a:prstGeom prst="rect">
              <a:avLst/>
            </a:prstGeom>
            <a:solidFill>
              <a:srgbClr val="1CABE2">
                <a:alpha val="100000"/>
              </a:srgbClr>
            </a:solidFill>
          </p:spPr>
          <p:txBody>
            <a:bodyPr/>
            <a:lstStyle/>
            <a:p/>
          </p:txBody>
        </p:sp>
        <p:sp>
          <p:nvSpPr>
            <p:cNvPr id="95" name="rc95"/>
            <p:cNvSpPr/>
            <p:nvPr/>
          </p:nvSpPr>
          <p:spPr>
            <a:xfrm>
              <a:off x="6507081" y="3246020"/>
              <a:ext cx="204851" cy="1379515"/>
            </a:xfrm>
            <a:prstGeom prst="rect">
              <a:avLst/>
            </a:prstGeom>
            <a:solidFill>
              <a:srgbClr val="80BD41">
                <a:alpha val="100000"/>
              </a:srgbClr>
            </a:solidFill>
          </p:spPr>
          <p:txBody>
            <a:bodyPr/>
            <a:lstStyle/>
            <a:p/>
          </p:txBody>
        </p:sp>
        <p:sp>
          <p:nvSpPr>
            <p:cNvPr id="96" name="rc96"/>
            <p:cNvSpPr/>
            <p:nvPr/>
          </p:nvSpPr>
          <p:spPr>
            <a:xfrm>
              <a:off x="6507081" y="2963395"/>
              <a:ext cx="204851" cy="16499"/>
            </a:xfrm>
            <a:prstGeom prst="rect">
              <a:avLst/>
            </a:prstGeom>
            <a:solidFill>
              <a:srgbClr val="0058AB">
                <a:alpha val="100000"/>
              </a:srgbClr>
            </a:solidFill>
          </p:spPr>
          <p:txBody>
            <a:bodyPr/>
            <a:lstStyle/>
            <a:p/>
          </p:txBody>
        </p:sp>
        <p:sp>
          <p:nvSpPr>
            <p:cNvPr id="97" name="rc97"/>
            <p:cNvSpPr/>
            <p:nvPr/>
          </p:nvSpPr>
          <p:spPr>
            <a:xfrm>
              <a:off x="6507081" y="2979894"/>
              <a:ext cx="204851" cy="266125"/>
            </a:xfrm>
            <a:prstGeom prst="rect">
              <a:avLst/>
            </a:prstGeom>
            <a:solidFill>
              <a:srgbClr val="1CABE2">
                <a:alpha val="100000"/>
              </a:srgbClr>
            </a:solidFill>
          </p:spPr>
          <p:txBody>
            <a:bodyPr/>
            <a:lstStyle/>
            <a:p/>
          </p:txBody>
        </p:sp>
        <p:sp>
          <p:nvSpPr>
            <p:cNvPr id="98" name="rc98"/>
            <p:cNvSpPr/>
            <p:nvPr/>
          </p:nvSpPr>
          <p:spPr>
            <a:xfrm>
              <a:off x="6734693" y="3227382"/>
              <a:ext cx="204851" cy="1398153"/>
            </a:xfrm>
            <a:prstGeom prst="rect">
              <a:avLst/>
            </a:prstGeom>
            <a:solidFill>
              <a:srgbClr val="80BD41">
                <a:alpha val="100000"/>
              </a:srgbClr>
            </a:solidFill>
          </p:spPr>
          <p:txBody>
            <a:bodyPr/>
            <a:lstStyle/>
            <a:p/>
          </p:txBody>
        </p:sp>
        <p:sp>
          <p:nvSpPr>
            <p:cNvPr id="99" name="rc99"/>
            <p:cNvSpPr/>
            <p:nvPr/>
          </p:nvSpPr>
          <p:spPr>
            <a:xfrm>
              <a:off x="6734693" y="2980811"/>
              <a:ext cx="204851" cy="16499"/>
            </a:xfrm>
            <a:prstGeom prst="rect">
              <a:avLst/>
            </a:prstGeom>
            <a:solidFill>
              <a:srgbClr val="0058AB">
                <a:alpha val="100000"/>
              </a:srgbClr>
            </a:solidFill>
          </p:spPr>
          <p:txBody>
            <a:bodyPr/>
            <a:lstStyle/>
            <a:p/>
          </p:txBody>
        </p:sp>
        <p:sp>
          <p:nvSpPr>
            <p:cNvPr id="100" name="rc100"/>
            <p:cNvSpPr/>
            <p:nvPr/>
          </p:nvSpPr>
          <p:spPr>
            <a:xfrm>
              <a:off x="6734693" y="2997310"/>
              <a:ext cx="204851" cy="230071"/>
            </a:xfrm>
            <a:prstGeom prst="rect">
              <a:avLst/>
            </a:prstGeom>
            <a:solidFill>
              <a:srgbClr val="1CABE2">
                <a:alpha val="100000"/>
              </a:srgbClr>
            </a:solidFill>
          </p:spPr>
          <p:txBody>
            <a:bodyPr/>
            <a:lstStyle/>
            <a:p/>
          </p:txBody>
        </p:sp>
        <p:sp>
          <p:nvSpPr>
            <p:cNvPr id="101" name="rc101"/>
            <p:cNvSpPr/>
            <p:nvPr/>
          </p:nvSpPr>
          <p:spPr>
            <a:xfrm>
              <a:off x="6962306" y="2993644"/>
              <a:ext cx="204851" cy="14875"/>
            </a:xfrm>
            <a:prstGeom prst="rect">
              <a:avLst/>
            </a:prstGeom>
            <a:solidFill>
              <a:srgbClr val="F26A21">
                <a:alpha val="100000"/>
              </a:srgbClr>
            </a:solidFill>
          </p:spPr>
          <p:txBody>
            <a:bodyPr/>
            <a:lstStyle/>
            <a:p/>
          </p:txBody>
        </p:sp>
        <p:sp>
          <p:nvSpPr>
            <p:cNvPr id="102" name="rc102"/>
            <p:cNvSpPr/>
            <p:nvPr/>
          </p:nvSpPr>
          <p:spPr>
            <a:xfrm>
              <a:off x="6962306" y="3008519"/>
              <a:ext cx="204851" cy="1617016"/>
            </a:xfrm>
            <a:prstGeom prst="rect">
              <a:avLst/>
            </a:prstGeom>
            <a:solidFill>
              <a:srgbClr val="FFC20E">
                <a:alpha val="100000"/>
              </a:srgbClr>
            </a:solidFill>
          </p:spPr>
          <p:txBody>
            <a:bodyPr/>
            <a:lstStyle/>
            <a:p/>
          </p:txBody>
        </p:sp>
        <p:sp>
          <p:nvSpPr>
            <p:cNvPr id="103" name="rc103"/>
            <p:cNvSpPr/>
            <p:nvPr/>
          </p:nvSpPr>
          <p:spPr>
            <a:xfrm>
              <a:off x="7189918" y="3001282"/>
              <a:ext cx="204851" cy="13411"/>
            </a:xfrm>
            <a:prstGeom prst="rect">
              <a:avLst/>
            </a:prstGeom>
            <a:solidFill>
              <a:srgbClr val="F26A21">
                <a:alpha val="100000"/>
              </a:srgbClr>
            </a:solidFill>
          </p:spPr>
          <p:txBody>
            <a:bodyPr/>
            <a:lstStyle/>
            <a:p/>
          </p:txBody>
        </p:sp>
        <p:sp>
          <p:nvSpPr>
            <p:cNvPr id="104" name="rc104"/>
            <p:cNvSpPr/>
            <p:nvPr/>
          </p:nvSpPr>
          <p:spPr>
            <a:xfrm>
              <a:off x="7189918" y="3014693"/>
              <a:ext cx="204851" cy="1610841"/>
            </a:xfrm>
            <a:prstGeom prst="rect">
              <a:avLst/>
            </a:prstGeom>
            <a:solidFill>
              <a:srgbClr val="FFC20E">
                <a:alpha val="100000"/>
              </a:srgbClr>
            </a:solidFill>
          </p:spPr>
          <p:txBody>
            <a:bodyPr/>
            <a:lstStyle/>
            <a:p/>
          </p:txBody>
        </p:sp>
        <p:sp>
          <p:nvSpPr>
            <p:cNvPr id="105" name="rc105"/>
            <p:cNvSpPr/>
            <p:nvPr/>
          </p:nvSpPr>
          <p:spPr>
            <a:xfrm>
              <a:off x="7417531" y="3000060"/>
              <a:ext cx="204851" cy="12091"/>
            </a:xfrm>
            <a:prstGeom prst="rect">
              <a:avLst/>
            </a:prstGeom>
            <a:solidFill>
              <a:srgbClr val="F26A21">
                <a:alpha val="100000"/>
              </a:srgbClr>
            </a:solidFill>
          </p:spPr>
          <p:txBody>
            <a:bodyPr/>
            <a:lstStyle/>
            <a:p/>
          </p:txBody>
        </p:sp>
        <p:sp>
          <p:nvSpPr>
            <p:cNvPr id="106" name="rc106"/>
            <p:cNvSpPr/>
            <p:nvPr/>
          </p:nvSpPr>
          <p:spPr>
            <a:xfrm>
              <a:off x="7417531" y="3012151"/>
              <a:ext cx="204851" cy="1613384"/>
            </a:xfrm>
            <a:prstGeom prst="rect">
              <a:avLst/>
            </a:prstGeom>
            <a:solidFill>
              <a:srgbClr val="FFC20E">
                <a:alpha val="100000"/>
              </a:srgbClr>
            </a:solidFill>
          </p:spPr>
          <p:txBody>
            <a:bodyPr/>
            <a:lstStyle/>
            <a:p/>
          </p:txBody>
        </p:sp>
        <p:sp>
          <p:nvSpPr>
            <p:cNvPr id="107" name="rc107"/>
            <p:cNvSpPr/>
            <p:nvPr/>
          </p:nvSpPr>
          <p:spPr>
            <a:xfrm>
              <a:off x="7645143" y="2991810"/>
              <a:ext cx="204851" cy="10900"/>
            </a:xfrm>
            <a:prstGeom prst="rect">
              <a:avLst/>
            </a:prstGeom>
            <a:solidFill>
              <a:srgbClr val="F26A21">
                <a:alpha val="100000"/>
              </a:srgbClr>
            </a:solidFill>
          </p:spPr>
          <p:txBody>
            <a:bodyPr/>
            <a:lstStyle/>
            <a:p/>
          </p:txBody>
        </p:sp>
        <p:sp>
          <p:nvSpPr>
            <p:cNvPr id="108" name="rc108"/>
            <p:cNvSpPr/>
            <p:nvPr/>
          </p:nvSpPr>
          <p:spPr>
            <a:xfrm>
              <a:off x="7645143" y="3002711"/>
              <a:ext cx="204851" cy="1622823"/>
            </a:xfrm>
            <a:prstGeom prst="rect">
              <a:avLst/>
            </a:prstGeom>
            <a:solidFill>
              <a:srgbClr val="FFC20E">
                <a:alpha val="100000"/>
              </a:srgbClr>
            </a:solidFill>
          </p:spPr>
          <p:txBody>
            <a:bodyPr/>
            <a:lstStyle/>
            <a:p/>
          </p:txBody>
        </p:sp>
        <p:sp>
          <p:nvSpPr>
            <p:cNvPr id="109" name="rc109"/>
            <p:cNvSpPr/>
            <p:nvPr/>
          </p:nvSpPr>
          <p:spPr>
            <a:xfrm>
              <a:off x="7872756" y="2975311"/>
              <a:ext cx="204851" cy="9828"/>
            </a:xfrm>
            <a:prstGeom prst="rect">
              <a:avLst/>
            </a:prstGeom>
            <a:solidFill>
              <a:srgbClr val="F26A21">
                <a:alpha val="100000"/>
              </a:srgbClr>
            </a:solidFill>
          </p:spPr>
          <p:txBody>
            <a:bodyPr/>
            <a:lstStyle/>
            <a:p/>
          </p:txBody>
        </p:sp>
        <p:sp>
          <p:nvSpPr>
            <p:cNvPr id="110" name="rc110"/>
            <p:cNvSpPr/>
            <p:nvPr/>
          </p:nvSpPr>
          <p:spPr>
            <a:xfrm>
              <a:off x="7872756" y="2985139"/>
              <a:ext cx="204851" cy="1640395"/>
            </a:xfrm>
            <a:prstGeom prst="rect">
              <a:avLst/>
            </a:prstGeom>
            <a:solidFill>
              <a:srgbClr val="FFC20E">
                <a:alpha val="100000"/>
              </a:srgbClr>
            </a:solidFill>
          </p:spPr>
          <p:txBody>
            <a:bodyPr/>
            <a:lstStyle/>
            <a:p/>
          </p:txBody>
        </p:sp>
        <p:sp>
          <p:nvSpPr>
            <p:cNvPr id="111" name="rc111"/>
            <p:cNvSpPr/>
            <p:nvPr/>
          </p:nvSpPr>
          <p:spPr>
            <a:xfrm>
              <a:off x="8100369" y="2953923"/>
              <a:ext cx="204851" cy="8860"/>
            </a:xfrm>
            <a:prstGeom prst="rect">
              <a:avLst/>
            </a:prstGeom>
            <a:solidFill>
              <a:srgbClr val="F26A21">
                <a:alpha val="100000"/>
              </a:srgbClr>
            </a:solidFill>
          </p:spPr>
          <p:txBody>
            <a:bodyPr/>
            <a:lstStyle/>
            <a:p/>
          </p:txBody>
        </p:sp>
        <p:sp>
          <p:nvSpPr>
            <p:cNvPr id="112" name="rc112"/>
            <p:cNvSpPr/>
            <p:nvPr/>
          </p:nvSpPr>
          <p:spPr>
            <a:xfrm>
              <a:off x="8100369" y="2962784"/>
              <a:ext cx="204851" cy="1662751"/>
            </a:xfrm>
            <a:prstGeom prst="rect">
              <a:avLst/>
            </a:prstGeom>
            <a:solidFill>
              <a:srgbClr val="FFC20E">
                <a:alpha val="100000"/>
              </a:srgbClr>
            </a:solidFill>
          </p:spPr>
          <p:txBody>
            <a:bodyPr/>
            <a:lstStyle/>
            <a:p/>
          </p:txBody>
        </p:sp>
        <p:sp>
          <p:nvSpPr>
            <p:cNvPr id="113" name="pl113"/>
            <p:cNvSpPr/>
            <p:nvPr/>
          </p:nvSpPr>
          <p:spPr>
            <a:xfrm>
              <a:off x="1374417" y="1227418"/>
              <a:ext cx="5462701" cy="1750545"/>
            </a:xfrm>
            <a:custGeom>
              <a:avLst/>
              <a:pathLst>
                <a:path w="5462701" h="1750545">
                  <a:moveTo>
                    <a:pt x="0" y="0"/>
                  </a:moveTo>
                  <a:lnTo>
                    <a:pt x="227612" y="0"/>
                  </a:lnTo>
                  <a:lnTo>
                    <a:pt x="455225" y="0"/>
                  </a:lnTo>
                  <a:lnTo>
                    <a:pt x="682837" y="102973"/>
                  </a:lnTo>
                  <a:lnTo>
                    <a:pt x="910450" y="274595"/>
                  </a:lnTo>
                  <a:lnTo>
                    <a:pt x="1138062" y="411892"/>
                  </a:lnTo>
                  <a:lnTo>
                    <a:pt x="1365675" y="652163"/>
                  </a:lnTo>
                  <a:lnTo>
                    <a:pt x="1593287" y="480541"/>
                  </a:lnTo>
                  <a:lnTo>
                    <a:pt x="1820900" y="1750545"/>
                  </a:lnTo>
                  <a:lnTo>
                    <a:pt x="2048513" y="446217"/>
                  </a:lnTo>
                  <a:lnTo>
                    <a:pt x="2276125" y="274595"/>
                  </a:lnTo>
                  <a:lnTo>
                    <a:pt x="2503738" y="274595"/>
                  </a:lnTo>
                  <a:lnTo>
                    <a:pt x="2731350" y="377568"/>
                  </a:lnTo>
                  <a:lnTo>
                    <a:pt x="2958963" y="377568"/>
                  </a:lnTo>
                  <a:lnTo>
                    <a:pt x="3186575" y="446217"/>
                  </a:lnTo>
                  <a:lnTo>
                    <a:pt x="3414188" y="480541"/>
                  </a:lnTo>
                  <a:lnTo>
                    <a:pt x="3641800" y="308919"/>
                  </a:lnTo>
                  <a:lnTo>
                    <a:pt x="3869413" y="720812"/>
                  </a:lnTo>
                  <a:lnTo>
                    <a:pt x="4097026" y="995407"/>
                  </a:lnTo>
                  <a:lnTo>
                    <a:pt x="4324638" y="0"/>
                  </a:lnTo>
                  <a:lnTo>
                    <a:pt x="4552251" y="0"/>
                  </a:lnTo>
                  <a:lnTo>
                    <a:pt x="4779863" y="0"/>
                  </a:lnTo>
                  <a:lnTo>
                    <a:pt x="5007476" y="0"/>
                  </a:lnTo>
                  <a:lnTo>
                    <a:pt x="5235088" y="0"/>
                  </a:lnTo>
                  <a:lnTo>
                    <a:pt x="5462701" y="0"/>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1261743"/>
              <a:ext cx="5462701" cy="2025140"/>
            </a:xfrm>
            <a:custGeom>
              <a:avLst/>
              <a:pathLst>
                <a:path w="5462701" h="2025140">
                  <a:moveTo>
                    <a:pt x="0" y="0"/>
                  </a:moveTo>
                  <a:lnTo>
                    <a:pt x="227612" y="274595"/>
                  </a:lnTo>
                  <a:lnTo>
                    <a:pt x="455225" y="205946"/>
                  </a:lnTo>
                  <a:lnTo>
                    <a:pt x="682837" y="274595"/>
                  </a:lnTo>
                  <a:lnTo>
                    <a:pt x="910450" y="1201354"/>
                  </a:lnTo>
                  <a:lnTo>
                    <a:pt x="1138062" y="1338652"/>
                  </a:lnTo>
                  <a:lnTo>
                    <a:pt x="1365675" y="1647571"/>
                  </a:lnTo>
                  <a:lnTo>
                    <a:pt x="1593287" y="1132705"/>
                  </a:lnTo>
                  <a:lnTo>
                    <a:pt x="1820900" y="2025140"/>
                  </a:lnTo>
                  <a:lnTo>
                    <a:pt x="2048513" y="1167030"/>
                  </a:lnTo>
                  <a:lnTo>
                    <a:pt x="2276125" y="686488"/>
                  </a:lnTo>
                  <a:lnTo>
                    <a:pt x="2503738" y="549190"/>
                  </a:lnTo>
                  <a:lnTo>
                    <a:pt x="2731350" y="549190"/>
                  </a:lnTo>
                  <a:lnTo>
                    <a:pt x="2958963" y="480541"/>
                  </a:lnTo>
                  <a:lnTo>
                    <a:pt x="3186575" y="686488"/>
                  </a:lnTo>
                  <a:lnTo>
                    <a:pt x="3414188" y="617839"/>
                  </a:lnTo>
                  <a:lnTo>
                    <a:pt x="3641800" y="823785"/>
                  </a:lnTo>
                  <a:lnTo>
                    <a:pt x="3869413" y="1064056"/>
                  </a:lnTo>
                  <a:lnTo>
                    <a:pt x="4097026" y="1853518"/>
                  </a:lnTo>
                  <a:lnTo>
                    <a:pt x="4324638" y="1029732"/>
                  </a:lnTo>
                  <a:lnTo>
                    <a:pt x="4552251" y="308919"/>
                  </a:lnTo>
                  <a:lnTo>
                    <a:pt x="4779863" y="446217"/>
                  </a:lnTo>
                  <a:lnTo>
                    <a:pt x="5007476" y="755137"/>
                  </a:lnTo>
                  <a:lnTo>
                    <a:pt x="5235088" y="514866"/>
                  </a:lnTo>
                  <a:lnTo>
                    <a:pt x="5462701" y="446217"/>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44152"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7" name="tx117"/>
            <p:cNvSpPr/>
            <p:nvPr/>
          </p:nvSpPr>
          <p:spPr>
            <a:xfrm>
              <a:off x="3582215"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8" name="tx118"/>
            <p:cNvSpPr/>
            <p:nvPr/>
          </p:nvSpPr>
          <p:spPr>
            <a:xfrm>
              <a:off x="4720277"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9" name="tx119"/>
            <p:cNvSpPr/>
            <p:nvPr/>
          </p:nvSpPr>
          <p:spPr>
            <a:xfrm>
              <a:off x="563072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5834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08595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135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4117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6879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1306089"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2444152"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27" name="tx127"/>
            <p:cNvSpPr/>
            <p:nvPr/>
          </p:nvSpPr>
          <p:spPr>
            <a:xfrm>
              <a:off x="3582215"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8" name="tx128"/>
            <p:cNvSpPr/>
            <p:nvPr/>
          </p:nvSpPr>
          <p:spPr>
            <a:xfrm>
              <a:off x="4720277"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5630728"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0" name="tx130"/>
            <p:cNvSpPr/>
            <p:nvPr/>
          </p:nvSpPr>
          <p:spPr>
            <a:xfrm>
              <a:off x="5858340"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6085953"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6313565" y="20853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3" name="tx133"/>
            <p:cNvSpPr/>
            <p:nvPr/>
          </p:nvSpPr>
          <p:spPr>
            <a:xfrm>
              <a:off x="6541178"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4" name="tx134"/>
            <p:cNvSpPr/>
            <p:nvPr/>
          </p:nvSpPr>
          <p:spPr>
            <a:xfrm>
              <a:off x="6768791"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71671" y="365148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37" name="tx137"/>
            <p:cNvSpPr/>
            <p:nvPr/>
          </p:nvSpPr>
          <p:spPr>
            <a:xfrm>
              <a:off x="571671" y="273486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38" name="tx138"/>
            <p:cNvSpPr/>
            <p:nvPr/>
          </p:nvSpPr>
          <p:spPr>
            <a:xfrm>
              <a:off x="571671" y="181824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a:t>
              </a:r>
            </a:p>
          </p:txBody>
        </p:sp>
        <p:sp>
          <p:nvSpPr>
            <p:cNvPr id="139" name="tx139"/>
            <p:cNvSpPr/>
            <p:nvPr/>
          </p:nvSpPr>
          <p:spPr>
            <a:xfrm>
              <a:off x="508103" y="90162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684039" y="5504603"/>
              <a:ext cx="201455" cy="201456"/>
            </a:xfrm>
            <a:prstGeom prst="rect">
              <a:avLst/>
            </a:prstGeom>
            <a:solidFill>
              <a:srgbClr val="80BD41">
                <a:alpha val="100000"/>
              </a:srgbClr>
            </a:solidFill>
          </p:spPr>
          <p:txBody>
            <a:bodyPr/>
            <a:lstStyle/>
            <a:p/>
          </p:txBody>
        </p:sp>
        <p:sp>
          <p:nvSpPr>
            <p:cNvPr id="161" name="rc161"/>
            <p:cNvSpPr/>
            <p:nvPr/>
          </p:nvSpPr>
          <p:spPr>
            <a:xfrm>
              <a:off x="2585989" y="5504603"/>
              <a:ext cx="201456" cy="201456"/>
            </a:xfrm>
            <a:prstGeom prst="rect">
              <a:avLst/>
            </a:prstGeom>
            <a:solidFill>
              <a:srgbClr val="1CABE2">
                <a:alpha val="100000"/>
              </a:srgbClr>
            </a:solidFill>
          </p:spPr>
          <p:txBody>
            <a:bodyPr/>
            <a:lstStyle/>
            <a:p/>
          </p:txBody>
        </p:sp>
        <p:sp>
          <p:nvSpPr>
            <p:cNvPr id="162" name="rc162"/>
            <p:cNvSpPr/>
            <p:nvPr/>
          </p:nvSpPr>
          <p:spPr>
            <a:xfrm>
              <a:off x="3658812" y="5504603"/>
              <a:ext cx="201456" cy="201456"/>
            </a:xfrm>
            <a:prstGeom prst="rect">
              <a:avLst/>
            </a:prstGeom>
            <a:solidFill>
              <a:srgbClr val="0058AB">
                <a:alpha val="100000"/>
              </a:srgbClr>
            </a:solidFill>
          </p:spPr>
          <p:txBody>
            <a:bodyPr/>
            <a:lstStyle/>
            <a:p/>
          </p:txBody>
        </p:sp>
        <p:sp>
          <p:nvSpPr>
            <p:cNvPr id="163" name="rc163"/>
            <p:cNvSpPr/>
            <p:nvPr/>
          </p:nvSpPr>
          <p:spPr>
            <a:xfrm>
              <a:off x="4654145" y="5504603"/>
              <a:ext cx="201456" cy="201456"/>
            </a:xfrm>
            <a:prstGeom prst="rect">
              <a:avLst/>
            </a:prstGeom>
            <a:solidFill>
              <a:srgbClr val="FFC20E">
                <a:alpha val="100000"/>
              </a:srgbClr>
            </a:solidFill>
          </p:spPr>
          <p:txBody>
            <a:bodyPr/>
            <a:lstStyle/>
            <a:p/>
          </p:txBody>
        </p:sp>
        <p:sp>
          <p:nvSpPr>
            <p:cNvPr id="164" name="rc164"/>
            <p:cNvSpPr/>
            <p:nvPr/>
          </p:nvSpPr>
          <p:spPr>
            <a:xfrm>
              <a:off x="6558279" y="5504603"/>
              <a:ext cx="201455" cy="201456"/>
            </a:xfrm>
            <a:prstGeom prst="rect">
              <a:avLst/>
            </a:prstGeom>
            <a:solidFill>
              <a:srgbClr val="F26A21">
                <a:alpha val="100000"/>
              </a:srgbClr>
            </a:solidFill>
          </p:spPr>
          <p:txBody>
            <a:bodyPr/>
            <a:lstStyle/>
            <a:p/>
          </p:txBody>
        </p:sp>
        <p:sp>
          <p:nvSpPr>
            <p:cNvPr id="165" name="tx165"/>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20330" y="579074"/>
              <a:ext cx="42032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Samoa</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Samoa is projected to have a  small increase (&lt;10,000) in the number of surviving infants by 2030. Therefore, to achieve the IA2030 ZD target, slightly more (~0.35%)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7991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285822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43653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56906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14737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72568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4909723"/>
              <a:ext cx="217589" cy="81036"/>
            </a:xfrm>
            <a:prstGeom prst="rect">
              <a:avLst/>
            </a:prstGeom>
            <a:solidFill>
              <a:srgbClr val="0058AB">
                <a:alpha val="100000"/>
              </a:srgbClr>
            </a:solidFill>
          </p:spPr>
          <p:txBody>
            <a:bodyPr/>
            <a:lstStyle/>
            <a:p/>
          </p:txBody>
        </p:sp>
        <p:sp>
          <p:nvSpPr>
            <p:cNvPr id="39" name="rc39"/>
            <p:cNvSpPr/>
            <p:nvPr/>
          </p:nvSpPr>
          <p:spPr>
            <a:xfrm>
              <a:off x="1472058" y="4911145"/>
              <a:ext cx="217589" cy="79614"/>
            </a:xfrm>
            <a:prstGeom prst="rect">
              <a:avLst/>
            </a:prstGeom>
            <a:solidFill>
              <a:srgbClr val="0058AB">
                <a:alpha val="100000"/>
              </a:srgbClr>
            </a:solidFill>
          </p:spPr>
          <p:txBody>
            <a:bodyPr/>
            <a:lstStyle/>
            <a:p/>
          </p:txBody>
        </p:sp>
        <p:sp>
          <p:nvSpPr>
            <p:cNvPr id="40" name="rc40"/>
            <p:cNvSpPr/>
            <p:nvPr/>
          </p:nvSpPr>
          <p:spPr>
            <a:xfrm>
              <a:off x="1713825" y="4911145"/>
              <a:ext cx="217589" cy="79614"/>
            </a:xfrm>
            <a:prstGeom prst="rect">
              <a:avLst/>
            </a:prstGeom>
            <a:solidFill>
              <a:srgbClr val="0058AB">
                <a:alpha val="100000"/>
              </a:srgbClr>
            </a:solidFill>
          </p:spPr>
          <p:txBody>
            <a:bodyPr/>
            <a:lstStyle/>
            <a:p/>
          </p:txBody>
        </p:sp>
        <p:sp>
          <p:nvSpPr>
            <p:cNvPr id="41" name="rc41"/>
            <p:cNvSpPr/>
            <p:nvPr/>
          </p:nvSpPr>
          <p:spPr>
            <a:xfrm>
              <a:off x="1955592" y="4676566"/>
              <a:ext cx="217589" cy="314193"/>
            </a:xfrm>
            <a:prstGeom prst="rect">
              <a:avLst/>
            </a:prstGeom>
            <a:solidFill>
              <a:srgbClr val="0058AB">
                <a:alpha val="100000"/>
              </a:srgbClr>
            </a:solidFill>
          </p:spPr>
          <p:txBody>
            <a:bodyPr/>
            <a:lstStyle/>
            <a:p/>
          </p:txBody>
        </p:sp>
        <p:sp>
          <p:nvSpPr>
            <p:cNvPr id="42" name="rc42"/>
            <p:cNvSpPr/>
            <p:nvPr/>
          </p:nvSpPr>
          <p:spPr>
            <a:xfrm>
              <a:off x="2197358" y="4291288"/>
              <a:ext cx="217589" cy="699472"/>
            </a:xfrm>
            <a:prstGeom prst="rect">
              <a:avLst/>
            </a:prstGeom>
            <a:solidFill>
              <a:srgbClr val="0058AB">
                <a:alpha val="100000"/>
              </a:srgbClr>
            </a:solidFill>
          </p:spPr>
          <p:txBody>
            <a:bodyPr/>
            <a:lstStyle/>
            <a:p/>
          </p:txBody>
        </p:sp>
        <p:sp>
          <p:nvSpPr>
            <p:cNvPr id="43" name="rc43"/>
            <p:cNvSpPr/>
            <p:nvPr/>
          </p:nvSpPr>
          <p:spPr>
            <a:xfrm>
              <a:off x="2439125" y="3985624"/>
              <a:ext cx="217589" cy="1005135"/>
            </a:xfrm>
            <a:prstGeom prst="rect">
              <a:avLst/>
            </a:prstGeom>
            <a:solidFill>
              <a:srgbClr val="0058AB">
                <a:alpha val="100000"/>
              </a:srgbClr>
            </a:solidFill>
          </p:spPr>
          <p:txBody>
            <a:bodyPr/>
            <a:lstStyle/>
            <a:p/>
          </p:txBody>
        </p:sp>
        <p:sp>
          <p:nvSpPr>
            <p:cNvPr id="44" name="rc44"/>
            <p:cNvSpPr/>
            <p:nvPr/>
          </p:nvSpPr>
          <p:spPr>
            <a:xfrm>
              <a:off x="2680891" y="3448225"/>
              <a:ext cx="217589" cy="1542534"/>
            </a:xfrm>
            <a:prstGeom prst="rect">
              <a:avLst/>
            </a:prstGeom>
            <a:solidFill>
              <a:srgbClr val="0058AB">
                <a:alpha val="100000"/>
              </a:srgbClr>
            </a:solidFill>
          </p:spPr>
          <p:txBody>
            <a:bodyPr/>
            <a:lstStyle/>
            <a:p/>
          </p:txBody>
        </p:sp>
        <p:sp>
          <p:nvSpPr>
            <p:cNvPr id="45" name="rc45"/>
            <p:cNvSpPr/>
            <p:nvPr/>
          </p:nvSpPr>
          <p:spPr>
            <a:xfrm>
              <a:off x="2922658" y="3826395"/>
              <a:ext cx="217589" cy="1164365"/>
            </a:xfrm>
            <a:prstGeom prst="rect">
              <a:avLst/>
            </a:prstGeom>
            <a:solidFill>
              <a:srgbClr val="0058AB">
                <a:alpha val="100000"/>
              </a:srgbClr>
            </a:solidFill>
          </p:spPr>
          <p:txBody>
            <a:bodyPr/>
            <a:lstStyle/>
            <a:p/>
          </p:txBody>
        </p:sp>
        <p:sp>
          <p:nvSpPr>
            <p:cNvPr id="46" name="rc46"/>
            <p:cNvSpPr/>
            <p:nvPr/>
          </p:nvSpPr>
          <p:spPr>
            <a:xfrm>
              <a:off x="3164425" y="866434"/>
              <a:ext cx="217589" cy="4124325"/>
            </a:xfrm>
            <a:prstGeom prst="rect">
              <a:avLst/>
            </a:prstGeom>
            <a:solidFill>
              <a:srgbClr val="0058AB">
                <a:alpha val="100000"/>
              </a:srgbClr>
            </a:solidFill>
          </p:spPr>
          <p:txBody>
            <a:bodyPr/>
            <a:lstStyle/>
            <a:p/>
          </p:txBody>
        </p:sp>
        <p:sp>
          <p:nvSpPr>
            <p:cNvPr id="47" name="rc47"/>
            <p:cNvSpPr/>
            <p:nvPr/>
          </p:nvSpPr>
          <p:spPr>
            <a:xfrm>
              <a:off x="3406191" y="3860515"/>
              <a:ext cx="217589" cy="1130244"/>
            </a:xfrm>
            <a:prstGeom prst="rect">
              <a:avLst/>
            </a:prstGeom>
            <a:solidFill>
              <a:srgbClr val="0058AB">
                <a:alpha val="100000"/>
              </a:srgbClr>
            </a:solidFill>
          </p:spPr>
          <p:txBody>
            <a:bodyPr/>
            <a:lstStyle/>
            <a:p/>
          </p:txBody>
        </p:sp>
        <p:sp>
          <p:nvSpPr>
            <p:cNvPr id="48" name="rc48"/>
            <p:cNvSpPr/>
            <p:nvPr/>
          </p:nvSpPr>
          <p:spPr>
            <a:xfrm>
              <a:off x="3647958" y="4247215"/>
              <a:ext cx="217589" cy="743544"/>
            </a:xfrm>
            <a:prstGeom prst="rect">
              <a:avLst/>
            </a:prstGeom>
            <a:solidFill>
              <a:srgbClr val="0058AB">
                <a:alpha val="100000"/>
              </a:srgbClr>
            </a:solidFill>
          </p:spPr>
          <p:txBody>
            <a:bodyPr/>
            <a:lstStyle/>
            <a:p/>
          </p:txBody>
        </p:sp>
        <p:sp>
          <p:nvSpPr>
            <p:cNvPr id="49" name="rc49"/>
            <p:cNvSpPr/>
            <p:nvPr/>
          </p:nvSpPr>
          <p:spPr>
            <a:xfrm>
              <a:off x="3889725" y="4234420"/>
              <a:ext cx="217589" cy="756339"/>
            </a:xfrm>
            <a:prstGeom prst="rect">
              <a:avLst/>
            </a:prstGeom>
            <a:solidFill>
              <a:srgbClr val="0058AB">
                <a:alpha val="100000"/>
              </a:srgbClr>
            </a:solidFill>
          </p:spPr>
          <p:txBody>
            <a:bodyPr/>
            <a:lstStyle/>
            <a:p/>
          </p:txBody>
        </p:sp>
        <p:sp>
          <p:nvSpPr>
            <p:cNvPr id="50" name="rc50"/>
            <p:cNvSpPr/>
            <p:nvPr/>
          </p:nvSpPr>
          <p:spPr>
            <a:xfrm>
              <a:off x="4131491" y="3977094"/>
              <a:ext cx="217589" cy="1013665"/>
            </a:xfrm>
            <a:prstGeom prst="rect">
              <a:avLst/>
            </a:prstGeom>
            <a:solidFill>
              <a:srgbClr val="0058AB">
                <a:alpha val="100000"/>
              </a:srgbClr>
            </a:solidFill>
          </p:spPr>
          <p:txBody>
            <a:bodyPr/>
            <a:lstStyle/>
            <a:p/>
          </p:txBody>
        </p:sp>
        <p:sp>
          <p:nvSpPr>
            <p:cNvPr id="51" name="rc51"/>
            <p:cNvSpPr/>
            <p:nvPr/>
          </p:nvSpPr>
          <p:spPr>
            <a:xfrm>
              <a:off x="4373258" y="3972829"/>
              <a:ext cx="217589" cy="1017930"/>
            </a:xfrm>
            <a:prstGeom prst="rect">
              <a:avLst/>
            </a:prstGeom>
            <a:solidFill>
              <a:srgbClr val="0058AB">
                <a:alpha val="100000"/>
              </a:srgbClr>
            </a:solidFill>
          </p:spPr>
          <p:txBody>
            <a:bodyPr/>
            <a:lstStyle/>
            <a:p/>
          </p:txBody>
        </p:sp>
        <p:sp>
          <p:nvSpPr>
            <p:cNvPr id="52" name="rc52"/>
            <p:cNvSpPr/>
            <p:nvPr/>
          </p:nvSpPr>
          <p:spPr>
            <a:xfrm>
              <a:off x="4615025" y="3802226"/>
              <a:ext cx="217589" cy="1188533"/>
            </a:xfrm>
            <a:prstGeom prst="rect">
              <a:avLst/>
            </a:prstGeom>
            <a:solidFill>
              <a:srgbClr val="0058AB">
                <a:alpha val="100000"/>
              </a:srgbClr>
            </a:solidFill>
          </p:spPr>
          <p:txBody>
            <a:bodyPr/>
            <a:lstStyle/>
            <a:p/>
          </p:txBody>
        </p:sp>
        <p:sp>
          <p:nvSpPr>
            <p:cNvPr id="53" name="rc53"/>
            <p:cNvSpPr/>
            <p:nvPr/>
          </p:nvSpPr>
          <p:spPr>
            <a:xfrm>
              <a:off x="4856791" y="3725455"/>
              <a:ext cx="217589" cy="1265305"/>
            </a:xfrm>
            <a:prstGeom prst="rect">
              <a:avLst/>
            </a:prstGeom>
            <a:solidFill>
              <a:srgbClr val="0058AB">
                <a:alpha val="100000"/>
              </a:srgbClr>
            </a:solidFill>
          </p:spPr>
          <p:txBody>
            <a:bodyPr/>
            <a:lstStyle/>
            <a:p/>
          </p:txBody>
        </p:sp>
        <p:sp>
          <p:nvSpPr>
            <p:cNvPr id="54" name="rc54"/>
            <p:cNvSpPr/>
            <p:nvPr/>
          </p:nvSpPr>
          <p:spPr>
            <a:xfrm>
              <a:off x="5098558" y="4154805"/>
              <a:ext cx="217589" cy="835954"/>
            </a:xfrm>
            <a:prstGeom prst="rect">
              <a:avLst/>
            </a:prstGeom>
            <a:solidFill>
              <a:srgbClr val="0058AB">
                <a:alpha val="100000"/>
              </a:srgbClr>
            </a:solidFill>
          </p:spPr>
          <p:txBody>
            <a:bodyPr/>
            <a:lstStyle/>
            <a:p/>
          </p:txBody>
        </p:sp>
        <p:sp>
          <p:nvSpPr>
            <p:cNvPr id="55" name="rc55"/>
            <p:cNvSpPr/>
            <p:nvPr/>
          </p:nvSpPr>
          <p:spPr>
            <a:xfrm>
              <a:off x="5340325" y="3165308"/>
              <a:ext cx="217589" cy="1825451"/>
            </a:xfrm>
            <a:prstGeom prst="rect">
              <a:avLst/>
            </a:prstGeom>
            <a:solidFill>
              <a:srgbClr val="0058AB">
                <a:alpha val="100000"/>
              </a:srgbClr>
            </a:solidFill>
          </p:spPr>
          <p:txBody>
            <a:bodyPr/>
            <a:lstStyle/>
            <a:p/>
          </p:txBody>
        </p:sp>
        <p:sp>
          <p:nvSpPr>
            <p:cNvPr id="56" name="rc56"/>
            <p:cNvSpPr/>
            <p:nvPr/>
          </p:nvSpPr>
          <p:spPr>
            <a:xfrm>
              <a:off x="5582091" y="2501378"/>
              <a:ext cx="217589" cy="2489381"/>
            </a:xfrm>
            <a:prstGeom prst="rect">
              <a:avLst/>
            </a:prstGeom>
            <a:solidFill>
              <a:srgbClr val="0058AB">
                <a:alpha val="100000"/>
              </a:srgbClr>
            </a:solidFill>
          </p:spPr>
          <p:txBody>
            <a:bodyPr/>
            <a:lstStyle/>
            <a:p/>
          </p:txBody>
        </p:sp>
        <p:sp>
          <p:nvSpPr>
            <p:cNvPr id="57" name="rc57"/>
            <p:cNvSpPr/>
            <p:nvPr/>
          </p:nvSpPr>
          <p:spPr>
            <a:xfrm>
              <a:off x="5823858" y="4908301"/>
              <a:ext cx="217589" cy="82458"/>
            </a:xfrm>
            <a:prstGeom prst="rect">
              <a:avLst/>
            </a:prstGeom>
            <a:solidFill>
              <a:srgbClr val="0058AB">
                <a:alpha val="100000"/>
              </a:srgbClr>
            </a:solidFill>
          </p:spPr>
          <p:txBody>
            <a:bodyPr/>
            <a:lstStyle/>
            <a:p/>
          </p:txBody>
        </p:sp>
        <p:sp>
          <p:nvSpPr>
            <p:cNvPr id="58" name="rc58"/>
            <p:cNvSpPr/>
            <p:nvPr/>
          </p:nvSpPr>
          <p:spPr>
            <a:xfrm>
              <a:off x="6065625" y="4909723"/>
              <a:ext cx="217589" cy="81036"/>
            </a:xfrm>
            <a:prstGeom prst="rect">
              <a:avLst/>
            </a:prstGeom>
            <a:solidFill>
              <a:srgbClr val="0058AB">
                <a:alpha val="100000"/>
              </a:srgbClr>
            </a:solidFill>
          </p:spPr>
          <p:txBody>
            <a:bodyPr/>
            <a:lstStyle/>
            <a:p/>
          </p:txBody>
        </p:sp>
        <p:sp>
          <p:nvSpPr>
            <p:cNvPr id="59" name="rc59"/>
            <p:cNvSpPr/>
            <p:nvPr/>
          </p:nvSpPr>
          <p:spPr>
            <a:xfrm>
              <a:off x="6307391" y="4909723"/>
              <a:ext cx="217589" cy="81036"/>
            </a:xfrm>
            <a:prstGeom prst="rect">
              <a:avLst/>
            </a:prstGeom>
            <a:solidFill>
              <a:srgbClr val="0058AB">
                <a:alpha val="100000"/>
              </a:srgbClr>
            </a:solidFill>
          </p:spPr>
          <p:txBody>
            <a:bodyPr/>
            <a:lstStyle/>
            <a:p/>
          </p:txBody>
        </p:sp>
        <p:sp>
          <p:nvSpPr>
            <p:cNvPr id="60" name="rc60"/>
            <p:cNvSpPr/>
            <p:nvPr/>
          </p:nvSpPr>
          <p:spPr>
            <a:xfrm>
              <a:off x="6549158" y="4911145"/>
              <a:ext cx="217589" cy="79614"/>
            </a:xfrm>
            <a:prstGeom prst="rect">
              <a:avLst/>
            </a:prstGeom>
            <a:solidFill>
              <a:srgbClr val="0058AB">
                <a:alpha val="100000"/>
              </a:srgbClr>
            </a:solidFill>
          </p:spPr>
          <p:txBody>
            <a:bodyPr/>
            <a:lstStyle/>
            <a:p/>
          </p:txBody>
        </p:sp>
        <p:sp>
          <p:nvSpPr>
            <p:cNvPr id="61" name="rc61"/>
            <p:cNvSpPr/>
            <p:nvPr/>
          </p:nvSpPr>
          <p:spPr>
            <a:xfrm>
              <a:off x="6790924" y="4913988"/>
              <a:ext cx="217589" cy="76771"/>
            </a:xfrm>
            <a:prstGeom prst="rect">
              <a:avLst/>
            </a:prstGeom>
            <a:solidFill>
              <a:srgbClr val="0058AB">
                <a:alpha val="100000"/>
              </a:srgbClr>
            </a:solidFill>
          </p:spPr>
          <p:txBody>
            <a:bodyPr/>
            <a:lstStyle/>
            <a:p/>
          </p:txBody>
        </p:sp>
        <p:sp>
          <p:nvSpPr>
            <p:cNvPr id="62" name="rc62"/>
            <p:cNvSpPr/>
            <p:nvPr/>
          </p:nvSpPr>
          <p:spPr>
            <a:xfrm>
              <a:off x="7032691" y="4913988"/>
              <a:ext cx="217589" cy="76771"/>
            </a:xfrm>
            <a:prstGeom prst="rect">
              <a:avLst/>
            </a:prstGeom>
            <a:solidFill>
              <a:srgbClr val="0058AB">
                <a:alpha val="100000"/>
              </a:srgbClr>
            </a:solidFill>
          </p:spPr>
          <p:txBody>
            <a:bodyPr/>
            <a:lstStyle/>
            <a:p/>
          </p:txBody>
        </p:sp>
        <p:sp>
          <p:nvSpPr>
            <p:cNvPr id="63" name="rc63"/>
            <p:cNvSpPr/>
            <p:nvPr/>
          </p:nvSpPr>
          <p:spPr>
            <a:xfrm>
              <a:off x="8483291" y="4949531"/>
              <a:ext cx="217589" cy="41229"/>
            </a:xfrm>
            <a:prstGeom prst="rect">
              <a:avLst/>
            </a:prstGeom>
            <a:solidFill>
              <a:srgbClr val="69DBFF">
                <a:alpha val="100000"/>
              </a:srgbClr>
            </a:solidFill>
          </p:spPr>
          <p:txBody>
            <a:bodyPr/>
            <a:lstStyle/>
            <a:p/>
          </p:txBody>
        </p:sp>
        <p:sp>
          <p:nvSpPr>
            <p:cNvPr id="64" name="pl64"/>
            <p:cNvSpPr/>
            <p:nvPr/>
          </p:nvSpPr>
          <p:spPr>
            <a:xfrm>
              <a:off x="6174420" y="4908301"/>
              <a:ext cx="2417666" cy="41229"/>
            </a:xfrm>
            <a:custGeom>
              <a:avLst/>
              <a:pathLst>
                <a:path w="2417666" h="41229">
                  <a:moveTo>
                    <a:pt x="0" y="0"/>
                  </a:moveTo>
                  <a:lnTo>
                    <a:pt x="241766" y="4122"/>
                  </a:lnTo>
                  <a:lnTo>
                    <a:pt x="483533" y="8245"/>
                  </a:lnTo>
                  <a:lnTo>
                    <a:pt x="725299" y="12368"/>
                  </a:lnTo>
                  <a:lnTo>
                    <a:pt x="967066" y="16491"/>
                  </a:lnTo>
                  <a:lnTo>
                    <a:pt x="1208833" y="20614"/>
                  </a:lnTo>
                  <a:lnTo>
                    <a:pt x="1450599" y="24737"/>
                  </a:lnTo>
                  <a:lnTo>
                    <a:pt x="1692366" y="28860"/>
                  </a:lnTo>
                  <a:lnTo>
                    <a:pt x="1934133" y="32983"/>
                  </a:lnTo>
                  <a:lnTo>
                    <a:pt x="2175899" y="37106"/>
                  </a:lnTo>
                  <a:lnTo>
                    <a:pt x="2417666" y="41229"/>
                  </a:lnTo>
                </a:path>
              </a:pathLst>
            </a:custGeom>
            <a:ln w="13550" cap="flat">
              <a:solidFill>
                <a:srgbClr val="000000">
                  <a:alpha val="100000"/>
                </a:srgbClr>
              </a:solidFill>
              <a:prstDash val="solid"/>
              <a:round/>
            </a:ln>
          </p:spPr>
          <p:txBody>
            <a:bodyPr/>
            <a:lstStyle/>
            <a:p/>
          </p:txBody>
        </p:sp>
        <p:sp>
          <p:nvSpPr>
            <p:cNvPr id="65" name="pt65"/>
            <p:cNvSpPr/>
            <p:nvPr/>
          </p:nvSpPr>
          <p:spPr>
            <a:xfrm>
              <a:off x="6149594" y="48834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48875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48917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48958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48999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49040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49082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49123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49164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49205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49247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1163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8" name="tx78"/>
            <p:cNvSpPr/>
            <p:nvPr/>
          </p:nvSpPr>
          <p:spPr>
            <a:xfrm>
              <a:off x="508103" y="208994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9" name="tx79"/>
            <p:cNvSpPr/>
            <p:nvPr/>
          </p:nvSpPr>
          <p:spPr>
            <a:xfrm>
              <a:off x="508103" y="66825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97466" y="398022"/>
              <a:ext cx="59362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Samoa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77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78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779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328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629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930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725467"/>
              <a:ext cx="249522" cy="1377229"/>
            </a:xfrm>
            <a:prstGeom prst="rect">
              <a:avLst/>
            </a:prstGeom>
            <a:solidFill>
              <a:srgbClr val="80BD41">
                <a:alpha val="100000"/>
              </a:srgbClr>
            </a:solidFill>
          </p:spPr>
          <p:txBody>
            <a:bodyPr/>
            <a:lstStyle/>
            <a:p/>
          </p:txBody>
        </p:sp>
        <p:sp>
          <p:nvSpPr>
            <p:cNvPr id="23" name="rc23"/>
            <p:cNvSpPr/>
            <p:nvPr/>
          </p:nvSpPr>
          <p:spPr>
            <a:xfrm>
              <a:off x="1296273" y="2710919"/>
              <a:ext cx="249522" cy="14548"/>
            </a:xfrm>
            <a:prstGeom prst="rect">
              <a:avLst/>
            </a:prstGeom>
            <a:solidFill>
              <a:srgbClr val="1CABE2">
                <a:alpha val="100000"/>
              </a:srgbClr>
            </a:solidFill>
          </p:spPr>
          <p:txBody>
            <a:bodyPr/>
            <a:lstStyle/>
            <a:p/>
          </p:txBody>
        </p:sp>
        <p:sp>
          <p:nvSpPr>
            <p:cNvPr id="24" name="rc24"/>
            <p:cNvSpPr/>
            <p:nvPr/>
          </p:nvSpPr>
          <p:spPr>
            <a:xfrm>
              <a:off x="1573521" y="2749714"/>
              <a:ext cx="249522" cy="1352982"/>
            </a:xfrm>
            <a:prstGeom prst="rect">
              <a:avLst/>
            </a:prstGeom>
            <a:solidFill>
              <a:srgbClr val="80BD41">
                <a:alpha val="100000"/>
              </a:srgbClr>
            </a:solidFill>
          </p:spPr>
          <p:txBody>
            <a:bodyPr/>
            <a:lstStyle/>
            <a:p/>
          </p:txBody>
        </p:sp>
        <p:sp>
          <p:nvSpPr>
            <p:cNvPr id="25" name="rc25"/>
            <p:cNvSpPr/>
            <p:nvPr/>
          </p:nvSpPr>
          <p:spPr>
            <a:xfrm>
              <a:off x="1573521" y="2735166"/>
              <a:ext cx="249522" cy="14548"/>
            </a:xfrm>
            <a:prstGeom prst="rect">
              <a:avLst/>
            </a:prstGeom>
            <a:solidFill>
              <a:srgbClr val="1CABE2">
                <a:alpha val="100000"/>
              </a:srgbClr>
            </a:solidFill>
          </p:spPr>
          <p:txBody>
            <a:bodyPr/>
            <a:lstStyle/>
            <a:p/>
          </p:txBody>
        </p:sp>
        <p:sp>
          <p:nvSpPr>
            <p:cNvPr id="26" name="rc26"/>
            <p:cNvSpPr/>
            <p:nvPr/>
          </p:nvSpPr>
          <p:spPr>
            <a:xfrm>
              <a:off x="1850769" y="2769112"/>
              <a:ext cx="249522" cy="1333585"/>
            </a:xfrm>
            <a:prstGeom prst="rect">
              <a:avLst/>
            </a:prstGeom>
            <a:solidFill>
              <a:srgbClr val="80BD41">
                <a:alpha val="100000"/>
              </a:srgbClr>
            </a:solidFill>
          </p:spPr>
          <p:txBody>
            <a:bodyPr/>
            <a:lstStyle/>
            <a:p/>
          </p:txBody>
        </p:sp>
        <p:sp>
          <p:nvSpPr>
            <p:cNvPr id="27" name="rc27"/>
            <p:cNvSpPr/>
            <p:nvPr/>
          </p:nvSpPr>
          <p:spPr>
            <a:xfrm>
              <a:off x="1850769" y="2754563"/>
              <a:ext cx="249522" cy="14548"/>
            </a:xfrm>
            <a:prstGeom prst="rect">
              <a:avLst/>
            </a:prstGeom>
            <a:solidFill>
              <a:srgbClr val="1CABE2">
                <a:alpha val="100000"/>
              </a:srgbClr>
            </a:solidFill>
          </p:spPr>
          <p:txBody>
            <a:bodyPr/>
            <a:lstStyle/>
            <a:p/>
          </p:txBody>
        </p:sp>
        <p:sp>
          <p:nvSpPr>
            <p:cNvPr id="28" name="rc28"/>
            <p:cNvSpPr/>
            <p:nvPr/>
          </p:nvSpPr>
          <p:spPr>
            <a:xfrm>
              <a:off x="2128016" y="2820030"/>
              <a:ext cx="249522" cy="1282666"/>
            </a:xfrm>
            <a:prstGeom prst="rect">
              <a:avLst/>
            </a:prstGeom>
            <a:solidFill>
              <a:srgbClr val="80BD41">
                <a:alpha val="100000"/>
              </a:srgbClr>
            </a:solidFill>
          </p:spPr>
          <p:txBody>
            <a:bodyPr/>
            <a:lstStyle/>
            <a:p/>
          </p:txBody>
        </p:sp>
        <p:sp>
          <p:nvSpPr>
            <p:cNvPr id="29" name="rc29"/>
            <p:cNvSpPr/>
            <p:nvPr/>
          </p:nvSpPr>
          <p:spPr>
            <a:xfrm>
              <a:off x="2128016" y="2766687"/>
              <a:ext cx="249522" cy="53343"/>
            </a:xfrm>
            <a:prstGeom prst="rect">
              <a:avLst/>
            </a:prstGeom>
            <a:solidFill>
              <a:srgbClr val="1CABE2">
                <a:alpha val="100000"/>
              </a:srgbClr>
            </a:solidFill>
          </p:spPr>
          <p:txBody>
            <a:bodyPr/>
            <a:lstStyle/>
            <a:p/>
          </p:txBody>
        </p:sp>
        <p:sp>
          <p:nvSpPr>
            <p:cNvPr id="30" name="rc30"/>
            <p:cNvSpPr/>
            <p:nvPr/>
          </p:nvSpPr>
          <p:spPr>
            <a:xfrm>
              <a:off x="2405264" y="2897621"/>
              <a:ext cx="249522" cy="1205076"/>
            </a:xfrm>
            <a:prstGeom prst="rect">
              <a:avLst/>
            </a:prstGeom>
            <a:solidFill>
              <a:srgbClr val="80BD41">
                <a:alpha val="100000"/>
              </a:srgbClr>
            </a:solidFill>
          </p:spPr>
          <p:txBody>
            <a:bodyPr/>
            <a:lstStyle/>
            <a:p/>
          </p:txBody>
        </p:sp>
        <p:sp>
          <p:nvSpPr>
            <p:cNvPr id="31" name="rc31"/>
            <p:cNvSpPr/>
            <p:nvPr/>
          </p:nvSpPr>
          <p:spPr>
            <a:xfrm>
              <a:off x="2405264" y="2778810"/>
              <a:ext cx="249522" cy="118810"/>
            </a:xfrm>
            <a:prstGeom prst="rect">
              <a:avLst/>
            </a:prstGeom>
            <a:solidFill>
              <a:srgbClr val="1CABE2">
                <a:alpha val="100000"/>
              </a:srgbClr>
            </a:solidFill>
          </p:spPr>
          <p:txBody>
            <a:bodyPr/>
            <a:lstStyle/>
            <a:p/>
          </p:txBody>
        </p:sp>
        <p:sp>
          <p:nvSpPr>
            <p:cNvPr id="32" name="rc32"/>
            <p:cNvSpPr/>
            <p:nvPr/>
          </p:nvSpPr>
          <p:spPr>
            <a:xfrm>
              <a:off x="2682512" y="2955814"/>
              <a:ext cx="249522" cy="1146883"/>
            </a:xfrm>
            <a:prstGeom prst="rect">
              <a:avLst/>
            </a:prstGeom>
            <a:solidFill>
              <a:srgbClr val="80BD41">
                <a:alpha val="100000"/>
              </a:srgbClr>
            </a:solidFill>
          </p:spPr>
          <p:txBody>
            <a:bodyPr/>
            <a:lstStyle/>
            <a:p/>
          </p:txBody>
        </p:sp>
        <p:sp>
          <p:nvSpPr>
            <p:cNvPr id="33" name="rc33"/>
            <p:cNvSpPr/>
            <p:nvPr/>
          </p:nvSpPr>
          <p:spPr>
            <a:xfrm>
              <a:off x="2682512" y="2783660"/>
              <a:ext cx="249522" cy="172153"/>
            </a:xfrm>
            <a:prstGeom prst="rect">
              <a:avLst/>
            </a:prstGeom>
            <a:solidFill>
              <a:srgbClr val="1CABE2">
                <a:alpha val="100000"/>
              </a:srgbClr>
            </a:solidFill>
          </p:spPr>
          <p:txBody>
            <a:bodyPr/>
            <a:lstStyle/>
            <a:p/>
          </p:txBody>
        </p:sp>
        <p:sp>
          <p:nvSpPr>
            <p:cNvPr id="34" name="rc34"/>
            <p:cNvSpPr/>
            <p:nvPr/>
          </p:nvSpPr>
          <p:spPr>
            <a:xfrm>
              <a:off x="2959759" y="3050377"/>
              <a:ext cx="249522" cy="1052319"/>
            </a:xfrm>
            <a:prstGeom prst="rect">
              <a:avLst/>
            </a:prstGeom>
            <a:solidFill>
              <a:srgbClr val="80BD41">
                <a:alpha val="100000"/>
              </a:srgbClr>
            </a:solidFill>
          </p:spPr>
          <p:txBody>
            <a:bodyPr/>
            <a:lstStyle/>
            <a:p/>
          </p:txBody>
        </p:sp>
        <p:sp>
          <p:nvSpPr>
            <p:cNvPr id="35" name="rc35"/>
            <p:cNvSpPr/>
            <p:nvPr/>
          </p:nvSpPr>
          <p:spPr>
            <a:xfrm>
              <a:off x="2959759" y="2788509"/>
              <a:ext cx="249522" cy="261867"/>
            </a:xfrm>
            <a:prstGeom prst="rect">
              <a:avLst/>
            </a:prstGeom>
            <a:solidFill>
              <a:srgbClr val="1CABE2">
                <a:alpha val="100000"/>
              </a:srgbClr>
            </a:solidFill>
          </p:spPr>
          <p:txBody>
            <a:bodyPr/>
            <a:lstStyle/>
            <a:p/>
          </p:txBody>
        </p:sp>
        <p:sp>
          <p:nvSpPr>
            <p:cNvPr id="36" name="rc36"/>
            <p:cNvSpPr/>
            <p:nvPr/>
          </p:nvSpPr>
          <p:spPr>
            <a:xfrm>
              <a:off x="3237007" y="2977636"/>
              <a:ext cx="249522" cy="1125060"/>
            </a:xfrm>
            <a:prstGeom prst="rect">
              <a:avLst/>
            </a:prstGeom>
            <a:solidFill>
              <a:srgbClr val="80BD41">
                <a:alpha val="100000"/>
              </a:srgbClr>
            </a:solidFill>
          </p:spPr>
          <p:txBody>
            <a:bodyPr/>
            <a:lstStyle/>
            <a:p/>
          </p:txBody>
        </p:sp>
        <p:sp>
          <p:nvSpPr>
            <p:cNvPr id="37" name="rc37"/>
            <p:cNvSpPr/>
            <p:nvPr/>
          </p:nvSpPr>
          <p:spPr>
            <a:xfrm>
              <a:off x="3237007" y="2778810"/>
              <a:ext cx="249522" cy="198825"/>
            </a:xfrm>
            <a:prstGeom prst="rect">
              <a:avLst/>
            </a:prstGeom>
            <a:solidFill>
              <a:srgbClr val="1CABE2">
                <a:alpha val="100000"/>
              </a:srgbClr>
            </a:solidFill>
          </p:spPr>
          <p:txBody>
            <a:bodyPr/>
            <a:lstStyle/>
            <a:p/>
          </p:txBody>
        </p:sp>
        <p:sp>
          <p:nvSpPr>
            <p:cNvPr id="38" name="rc38"/>
            <p:cNvSpPr/>
            <p:nvPr/>
          </p:nvSpPr>
          <p:spPr>
            <a:xfrm>
              <a:off x="3514255" y="3452877"/>
              <a:ext cx="249522" cy="649819"/>
            </a:xfrm>
            <a:prstGeom prst="rect">
              <a:avLst/>
            </a:prstGeom>
            <a:solidFill>
              <a:srgbClr val="80BD41">
                <a:alpha val="100000"/>
              </a:srgbClr>
            </a:solidFill>
          </p:spPr>
          <p:txBody>
            <a:bodyPr/>
            <a:lstStyle/>
            <a:p/>
          </p:txBody>
        </p:sp>
        <p:sp>
          <p:nvSpPr>
            <p:cNvPr id="39" name="rc39"/>
            <p:cNvSpPr/>
            <p:nvPr/>
          </p:nvSpPr>
          <p:spPr>
            <a:xfrm>
              <a:off x="3514255" y="2749714"/>
              <a:ext cx="249522" cy="703163"/>
            </a:xfrm>
            <a:prstGeom prst="rect">
              <a:avLst/>
            </a:prstGeom>
            <a:solidFill>
              <a:srgbClr val="1CABE2">
                <a:alpha val="100000"/>
              </a:srgbClr>
            </a:solidFill>
          </p:spPr>
          <p:txBody>
            <a:bodyPr/>
            <a:lstStyle/>
            <a:p/>
          </p:txBody>
        </p:sp>
        <p:sp>
          <p:nvSpPr>
            <p:cNvPr id="40" name="rc40"/>
            <p:cNvSpPr/>
            <p:nvPr/>
          </p:nvSpPr>
          <p:spPr>
            <a:xfrm>
              <a:off x="3791502" y="2919443"/>
              <a:ext cx="249522" cy="1183253"/>
            </a:xfrm>
            <a:prstGeom prst="rect">
              <a:avLst/>
            </a:prstGeom>
            <a:solidFill>
              <a:srgbClr val="80BD41">
                <a:alpha val="100000"/>
              </a:srgbClr>
            </a:solidFill>
          </p:spPr>
          <p:txBody>
            <a:bodyPr/>
            <a:lstStyle/>
            <a:p/>
          </p:txBody>
        </p:sp>
        <p:sp>
          <p:nvSpPr>
            <p:cNvPr id="41" name="rc41"/>
            <p:cNvSpPr/>
            <p:nvPr/>
          </p:nvSpPr>
          <p:spPr>
            <a:xfrm>
              <a:off x="3791502" y="2725467"/>
              <a:ext cx="249522" cy="193976"/>
            </a:xfrm>
            <a:prstGeom prst="rect">
              <a:avLst/>
            </a:prstGeom>
            <a:solidFill>
              <a:srgbClr val="1CABE2">
                <a:alpha val="100000"/>
              </a:srgbClr>
            </a:solidFill>
          </p:spPr>
          <p:txBody>
            <a:bodyPr/>
            <a:lstStyle/>
            <a:p/>
          </p:txBody>
        </p:sp>
        <p:sp>
          <p:nvSpPr>
            <p:cNvPr id="42" name="rc42"/>
            <p:cNvSpPr/>
            <p:nvPr/>
          </p:nvSpPr>
          <p:spPr>
            <a:xfrm>
              <a:off x="4068750" y="2820030"/>
              <a:ext cx="249522" cy="1282666"/>
            </a:xfrm>
            <a:prstGeom prst="rect">
              <a:avLst/>
            </a:prstGeom>
            <a:solidFill>
              <a:srgbClr val="80BD41">
                <a:alpha val="100000"/>
              </a:srgbClr>
            </a:solidFill>
          </p:spPr>
          <p:txBody>
            <a:bodyPr/>
            <a:lstStyle/>
            <a:p/>
          </p:txBody>
        </p:sp>
        <p:sp>
          <p:nvSpPr>
            <p:cNvPr id="43" name="rc43"/>
            <p:cNvSpPr/>
            <p:nvPr/>
          </p:nvSpPr>
          <p:spPr>
            <a:xfrm>
              <a:off x="4068750" y="2693946"/>
              <a:ext cx="249522" cy="126084"/>
            </a:xfrm>
            <a:prstGeom prst="rect">
              <a:avLst/>
            </a:prstGeom>
            <a:solidFill>
              <a:srgbClr val="1CABE2">
                <a:alpha val="100000"/>
              </a:srgbClr>
            </a:solidFill>
          </p:spPr>
          <p:txBody>
            <a:bodyPr/>
            <a:lstStyle/>
            <a:p/>
          </p:txBody>
        </p:sp>
        <p:sp>
          <p:nvSpPr>
            <p:cNvPr id="44" name="rc44"/>
            <p:cNvSpPr/>
            <p:nvPr/>
          </p:nvSpPr>
          <p:spPr>
            <a:xfrm>
              <a:off x="4345998" y="2798208"/>
              <a:ext cx="249522" cy="1304488"/>
            </a:xfrm>
            <a:prstGeom prst="rect">
              <a:avLst/>
            </a:prstGeom>
            <a:solidFill>
              <a:srgbClr val="80BD41">
                <a:alpha val="100000"/>
              </a:srgbClr>
            </a:solidFill>
          </p:spPr>
          <p:txBody>
            <a:bodyPr/>
            <a:lstStyle/>
            <a:p/>
          </p:txBody>
        </p:sp>
        <p:sp>
          <p:nvSpPr>
            <p:cNvPr id="45" name="rc45"/>
            <p:cNvSpPr/>
            <p:nvPr/>
          </p:nvSpPr>
          <p:spPr>
            <a:xfrm>
              <a:off x="4345998" y="2669699"/>
              <a:ext cx="249522" cy="128509"/>
            </a:xfrm>
            <a:prstGeom prst="rect">
              <a:avLst/>
            </a:prstGeom>
            <a:solidFill>
              <a:srgbClr val="1CABE2">
                <a:alpha val="100000"/>
              </a:srgbClr>
            </a:solidFill>
          </p:spPr>
          <p:txBody>
            <a:bodyPr/>
            <a:lstStyle/>
            <a:p/>
          </p:txBody>
        </p:sp>
        <p:sp>
          <p:nvSpPr>
            <p:cNvPr id="46" name="rc46"/>
            <p:cNvSpPr/>
            <p:nvPr/>
          </p:nvSpPr>
          <p:spPr>
            <a:xfrm>
              <a:off x="4623245" y="2834579"/>
              <a:ext cx="249522" cy="1268118"/>
            </a:xfrm>
            <a:prstGeom prst="rect">
              <a:avLst/>
            </a:prstGeom>
            <a:solidFill>
              <a:srgbClr val="80BD41">
                <a:alpha val="100000"/>
              </a:srgbClr>
            </a:solidFill>
          </p:spPr>
          <p:txBody>
            <a:bodyPr/>
            <a:lstStyle/>
            <a:p/>
          </p:txBody>
        </p:sp>
        <p:sp>
          <p:nvSpPr>
            <p:cNvPr id="47" name="rc47"/>
            <p:cNvSpPr/>
            <p:nvPr/>
          </p:nvSpPr>
          <p:spPr>
            <a:xfrm>
              <a:off x="4623245" y="2662425"/>
              <a:ext cx="249522" cy="172153"/>
            </a:xfrm>
            <a:prstGeom prst="rect">
              <a:avLst/>
            </a:prstGeom>
            <a:solidFill>
              <a:srgbClr val="1CABE2">
                <a:alpha val="100000"/>
              </a:srgbClr>
            </a:solidFill>
          </p:spPr>
          <p:txBody>
            <a:bodyPr/>
            <a:lstStyle/>
            <a:p/>
          </p:txBody>
        </p:sp>
        <p:sp>
          <p:nvSpPr>
            <p:cNvPr id="48" name="rc48"/>
            <p:cNvSpPr/>
            <p:nvPr/>
          </p:nvSpPr>
          <p:spPr>
            <a:xfrm>
              <a:off x="4900493" y="2829729"/>
              <a:ext cx="249522" cy="1272967"/>
            </a:xfrm>
            <a:prstGeom prst="rect">
              <a:avLst/>
            </a:prstGeom>
            <a:solidFill>
              <a:srgbClr val="80BD41">
                <a:alpha val="100000"/>
              </a:srgbClr>
            </a:solidFill>
          </p:spPr>
          <p:txBody>
            <a:bodyPr/>
            <a:lstStyle/>
            <a:p/>
          </p:txBody>
        </p:sp>
        <p:sp>
          <p:nvSpPr>
            <p:cNvPr id="49" name="rc49"/>
            <p:cNvSpPr/>
            <p:nvPr/>
          </p:nvSpPr>
          <p:spPr>
            <a:xfrm>
              <a:off x="4900493" y="2655151"/>
              <a:ext cx="249522" cy="174578"/>
            </a:xfrm>
            <a:prstGeom prst="rect">
              <a:avLst/>
            </a:prstGeom>
            <a:solidFill>
              <a:srgbClr val="1CABE2">
                <a:alpha val="100000"/>
              </a:srgbClr>
            </a:solidFill>
          </p:spPr>
          <p:txBody>
            <a:bodyPr/>
            <a:lstStyle/>
            <a:p/>
          </p:txBody>
        </p:sp>
        <p:sp>
          <p:nvSpPr>
            <p:cNvPr id="50" name="rc50"/>
            <p:cNvSpPr/>
            <p:nvPr/>
          </p:nvSpPr>
          <p:spPr>
            <a:xfrm>
              <a:off x="5177741" y="2858826"/>
              <a:ext cx="249522" cy="1243871"/>
            </a:xfrm>
            <a:prstGeom prst="rect">
              <a:avLst/>
            </a:prstGeom>
            <a:solidFill>
              <a:srgbClr val="80BD41">
                <a:alpha val="100000"/>
              </a:srgbClr>
            </a:solidFill>
          </p:spPr>
          <p:txBody>
            <a:bodyPr/>
            <a:lstStyle/>
            <a:p/>
          </p:txBody>
        </p:sp>
        <p:sp>
          <p:nvSpPr>
            <p:cNvPr id="51" name="rc51"/>
            <p:cNvSpPr/>
            <p:nvPr/>
          </p:nvSpPr>
          <p:spPr>
            <a:xfrm>
              <a:off x="5177741" y="2655151"/>
              <a:ext cx="249522" cy="203674"/>
            </a:xfrm>
            <a:prstGeom prst="rect">
              <a:avLst/>
            </a:prstGeom>
            <a:solidFill>
              <a:srgbClr val="1CABE2">
                <a:alpha val="100000"/>
              </a:srgbClr>
            </a:solidFill>
          </p:spPr>
          <p:txBody>
            <a:bodyPr/>
            <a:lstStyle/>
            <a:p/>
          </p:txBody>
        </p:sp>
        <p:sp>
          <p:nvSpPr>
            <p:cNvPr id="52" name="rc52"/>
            <p:cNvSpPr/>
            <p:nvPr/>
          </p:nvSpPr>
          <p:spPr>
            <a:xfrm>
              <a:off x="5454988" y="2880648"/>
              <a:ext cx="249522" cy="1222048"/>
            </a:xfrm>
            <a:prstGeom prst="rect">
              <a:avLst/>
            </a:prstGeom>
            <a:solidFill>
              <a:srgbClr val="80BD41">
                <a:alpha val="100000"/>
              </a:srgbClr>
            </a:solidFill>
          </p:spPr>
          <p:txBody>
            <a:bodyPr/>
            <a:lstStyle/>
            <a:p/>
          </p:txBody>
        </p:sp>
        <p:sp>
          <p:nvSpPr>
            <p:cNvPr id="53" name="rc53"/>
            <p:cNvSpPr/>
            <p:nvPr/>
          </p:nvSpPr>
          <p:spPr>
            <a:xfrm>
              <a:off x="5454988" y="2664850"/>
              <a:ext cx="249522" cy="215798"/>
            </a:xfrm>
            <a:prstGeom prst="rect">
              <a:avLst/>
            </a:prstGeom>
            <a:solidFill>
              <a:srgbClr val="1CABE2">
                <a:alpha val="100000"/>
              </a:srgbClr>
            </a:solidFill>
          </p:spPr>
          <p:txBody>
            <a:bodyPr/>
            <a:lstStyle/>
            <a:p/>
          </p:txBody>
        </p:sp>
        <p:sp>
          <p:nvSpPr>
            <p:cNvPr id="54" name="rc54"/>
            <p:cNvSpPr/>
            <p:nvPr/>
          </p:nvSpPr>
          <p:spPr>
            <a:xfrm>
              <a:off x="5732236" y="2820030"/>
              <a:ext cx="249522" cy="1282666"/>
            </a:xfrm>
            <a:prstGeom prst="rect">
              <a:avLst/>
            </a:prstGeom>
            <a:solidFill>
              <a:srgbClr val="80BD41">
                <a:alpha val="100000"/>
              </a:srgbClr>
            </a:solidFill>
          </p:spPr>
          <p:txBody>
            <a:bodyPr/>
            <a:lstStyle/>
            <a:p/>
          </p:txBody>
        </p:sp>
        <p:sp>
          <p:nvSpPr>
            <p:cNvPr id="55" name="rc55"/>
            <p:cNvSpPr/>
            <p:nvPr/>
          </p:nvSpPr>
          <p:spPr>
            <a:xfrm>
              <a:off x="5732236" y="2676973"/>
              <a:ext cx="249522" cy="143057"/>
            </a:xfrm>
            <a:prstGeom prst="rect">
              <a:avLst/>
            </a:prstGeom>
            <a:solidFill>
              <a:srgbClr val="1CABE2">
                <a:alpha val="100000"/>
              </a:srgbClr>
            </a:solidFill>
          </p:spPr>
          <p:txBody>
            <a:bodyPr/>
            <a:lstStyle/>
            <a:p/>
          </p:txBody>
        </p:sp>
        <p:sp>
          <p:nvSpPr>
            <p:cNvPr id="56" name="rc56"/>
            <p:cNvSpPr/>
            <p:nvPr/>
          </p:nvSpPr>
          <p:spPr>
            <a:xfrm>
              <a:off x="6009484" y="2999458"/>
              <a:ext cx="249522" cy="1103238"/>
            </a:xfrm>
            <a:prstGeom prst="rect">
              <a:avLst/>
            </a:prstGeom>
            <a:solidFill>
              <a:srgbClr val="80BD41">
                <a:alpha val="100000"/>
              </a:srgbClr>
            </a:solidFill>
          </p:spPr>
          <p:txBody>
            <a:bodyPr/>
            <a:lstStyle/>
            <a:p/>
          </p:txBody>
        </p:sp>
        <p:sp>
          <p:nvSpPr>
            <p:cNvPr id="57" name="rc57"/>
            <p:cNvSpPr/>
            <p:nvPr/>
          </p:nvSpPr>
          <p:spPr>
            <a:xfrm>
              <a:off x="6009484" y="2689097"/>
              <a:ext cx="249522" cy="310361"/>
            </a:xfrm>
            <a:prstGeom prst="rect">
              <a:avLst/>
            </a:prstGeom>
            <a:solidFill>
              <a:srgbClr val="1CABE2">
                <a:alpha val="100000"/>
              </a:srgbClr>
            </a:solidFill>
          </p:spPr>
          <p:txBody>
            <a:bodyPr/>
            <a:lstStyle/>
            <a:p/>
          </p:txBody>
        </p:sp>
        <p:sp>
          <p:nvSpPr>
            <p:cNvPr id="58" name="rc58"/>
            <p:cNvSpPr/>
            <p:nvPr/>
          </p:nvSpPr>
          <p:spPr>
            <a:xfrm>
              <a:off x="6286731" y="3110994"/>
              <a:ext cx="249522" cy="991702"/>
            </a:xfrm>
            <a:prstGeom prst="rect">
              <a:avLst/>
            </a:prstGeom>
            <a:solidFill>
              <a:srgbClr val="80BD41">
                <a:alpha val="100000"/>
              </a:srgbClr>
            </a:solidFill>
          </p:spPr>
          <p:txBody>
            <a:bodyPr/>
            <a:lstStyle/>
            <a:p/>
          </p:txBody>
        </p:sp>
        <p:sp>
          <p:nvSpPr>
            <p:cNvPr id="59" name="rc59"/>
            <p:cNvSpPr/>
            <p:nvPr/>
          </p:nvSpPr>
          <p:spPr>
            <a:xfrm>
              <a:off x="6286731" y="2686672"/>
              <a:ext cx="249522" cy="424322"/>
            </a:xfrm>
            <a:prstGeom prst="rect">
              <a:avLst/>
            </a:prstGeom>
            <a:solidFill>
              <a:srgbClr val="1CABE2">
                <a:alpha val="100000"/>
              </a:srgbClr>
            </a:solidFill>
          </p:spPr>
          <p:txBody>
            <a:bodyPr/>
            <a:lstStyle/>
            <a:p/>
          </p:txBody>
        </p:sp>
        <p:sp>
          <p:nvSpPr>
            <p:cNvPr id="60" name="rc60"/>
            <p:cNvSpPr/>
            <p:nvPr/>
          </p:nvSpPr>
          <p:spPr>
            <a:xfrm>
              <a:off x="6563979" y="2713344"/>
              <a:ext cx="249522" cy="1389353"/>
            </a:xfrm>
            <a:prstGeom prst="rect">
              <a:avLst/>
            </a:prstGeom>
            <a:solidFill>
              <a:srgbClr val="80BD41">
                <a:alpha val="100000"/>
              </a:srgbClr>
            </a:solidFill>
          </p:spPr>
          <p:txBody>
            <a:bodyPr/>
            <a:lstStyle/>
            <a:p/>
          </p:txBody>
        </p:sp>
        <p:sp>
          <p:nvSpPr>
            <p:cNvPr id="61" name="rc61"/>
            <p:cNvSpPr/>
            <p:nvPr/>
          </p:nvSpPr>
          <p:spPr>
            <a:xfrm>
              <a:off x="6563979" y="2698795"/>
              <a:ext cx="249522" cy="14548"/>
            </a:xfrm>
            <a:prstGeom prst="rect">
              <a:avLst/>
            </a:prstGeom>
            <a:solidFill>
              <a:srgbClr val="1CABE2">
                <a:alpha val="100000"/>
              </a:srgbClr>
            </a:solidFill>
          </p:spPr>
          <p:txBody>
            <a:bodyPr/>
            <a:lstStyle/>
            <a:p/>
          </p:txBody>
        </p:sp>
        <p:sp>
          <p:nvSpPr>
            <p:cNvPr id="62" name="rc62"/>
            <p:cNvSpPr/>
            <p:nvPr/>
          </p:nvSpPr>
          <p:spPr>
            <a:xfrm>
              <a:off x="6841227" y="2723042"/>
              <a:ext cx="249522" cy="1379654"/>
            </a:xfrm>
            <a:prstGeom prst="rect">
              <a:avLst/>
            </a:prstGeom>
            <a:solidFill>
              <a:srgbClr val="80BD41">
                <a:alpha val="100000"/>
              </a:srgbClr>
            </a:solidFill>
          </p:spPr>
          <p:txBody>
            <a:bodyPr/>
            <a:lstStyle/>
            <a:p/>
          </p:txBody>
        </p:sp>
        <p:sp>
          <p:nvSpPr>
            <p:cNvPr id="63" name="rc63"/>
            <p:cNvSpPr/>
            <p:nvPr/>
          </p:nvSpPr>
          <p:spPr>
            <a:xfrm>
              <a:off x="6841227" y="2708494"/>
              <a:ext cx="249522" cy="14548"/>
            </a:xfrm>
            <a:prstGeom prst="rect">
              <a:avLst/>
            </a:prstGeom>
            <a:solidFill>
              <a:srgbClr val="1CABE2">
                <a:alpha val="100000"/>
              </a:srgbClr>
            </a:solidFill>
          </p:spPr>
          <p:txBody>
            <a:bodyPr/>
            <a:lstStyle/>
            <a:p/>
          </p:txBody>
        </p:sp>
        <p:sp>
          <p:nvSpPr>
            <p:cNvPr id="64" name="rc64"/>
            <p:cNvSpPr/>
            <p:nvPr/>
          </p:nvSpPr>
          <p:spPr>
            <a:xfrm>
              <a:off x="7118474" y="2740015"/>
              <a:ext cx="249522" cy="1362681"/>
            </a:xfrm>
            <a:prstGeom prst="rect">
              <a:avLst/>
            </a:prstGeom>
            <a:solidFill>
              <a:srgbClr val="80BD41">
                <a:alpha val="100000"/>
              </a:srgbClr>
            </a:solidFill>
          </p:spPr>
          <p:txBody>
            <a:bodyPr/>
            <a:lstStyle/>
            <a:p/>
          </p:txBody>
        </p:sp>
        <p:sp>
          <p:nvSpPr>
            <p:cNvPr id="65" name="rc65"/>
            <p:cNvSpPr/>
            <p:nvPr/>
          </p:nvSpPr>
          <p:spPr>
            <a:xfrm>
              <a:off x="7118474" y="2725467"/>
              <a:ext cx="249522" cy="14548"/>
            </a:xfrm>
            <a:prstGeom prst="rect">
              <a:avLst/>
            </a:prstGeom>
            <a:solidFill>
              <a:srgbClr val="1CABE2">
                <a:alpha val="100000"/>
              </a:srgbClr>
            </a:solidFill>
          </p:spPr>
          <p:txBody>
            <a:bodyPr/>
            <a:lstStyle/>
            <a:p/>
          </p:txBody>
        </p:sp>
        <p:sp>
          <p:nvSpPr>
            <p:cNvPr id="66" name="rc66"/>
            <p:cNvSpPr/>
            <p:nvPr/>
          </p:nvSpPr>
          <p:spPr>
            <a:xfrm>
              <a:off x="7395722" y="2769112"/>
              <a:ext cx="249522" cy="1333585"/>
            </a:xfrm>
            <a:prstGeom prst="rect">
              <a:avLst/>
            </a:prstGeom>
            <a:solidFill>
              <a:srgbClr val="80BD41">
                <a:alpha val="100000"/>
              </a:srgbClr>
            </a:solidFill>
          </p:spPr>
          <p:txBody>
            <a:bodyPr/>
            <a:lstStyle/>
            <a:p/>
          </p:txBody>
        </p:sp>
        <p:sp>
          <p:nvSpPr>
            <p:cNvPr id="67" name="rc67"/>
            <p:cNvSpPr/>
            <p:nvPr/>
          </p:nvSpPr>
          <p:spPr>
            <a:xfrm>
              <a:off x="7395722" y="2754563"/>
              <a:ext cx="249522" cy="14548"/>
            </a:xfrm>
            <a:prstGeom prst="rect">
              <a:avLst/>
            </a:prstGeom>
            <a:solidFill>
              <a:srgbClr val="1CABE2">
                <a:alpha val="100000"/>
              </a:srgbClr>
            </a:solidFill>
          </p:spPr>
          <p:txBody>
            <a:bodyPr/>
            <a:lstStyle/>
            <a:p/>
          </p:txBody>
        </p:sp>
        <p:sp>
          <p:nvSpPr>
            <p:cNvPr id="68" name="rc68"/>
            <p:cNvSpPr/>
            <p:nvPr/>
          </p:nvSpPr>
          <p:spPr>
            <a:xfrm>
              <a:off x="7672970" y="2795783"/>
              <a:ext cx="249522" cy="1306913"/>
            </a:xfrm>
            <a:prstGeom prst="rect">
              <a:avLst/>
            </a:prstGeom>
            <a:solidFill>
              <a:srgbClr val="80BD41">
                <a:alpha val="100000"/>
              </a:srgbClr>
            </a:solidFill>
          </p:spPr>
          <p:txBody>
            <a:bodyPr/>
            <a:lstStyle/>
            <a:p/>
          </p:txBody>
        </p:sp>
        <p:sp>
          <p:nvSpPr>
            <p:cNvPr id="69" name="rc69"/>
            <p:cNvSpPr/>
            <p:nvPr/>
          </p:nvSpPr>
          <p:spPr>
            <a:xfrm>
              <a:off x="7672970" y="2783660"/>
              <a:ext cx="249522" cy="12123"/>
            </a:xfrm>
            <a:prstGeom prst="rect">
              <a:avLst/>
            </a:prstGeom>
            <a:solidFill>
              <a:srgbClr val="1CABE2">
                <a:alpha val="100000"/>
              </a:srgbClr>
            </a:solidFill>
          </p:spPr>
          <p:txBody>
            <a:bodyPr/>
            <a:lstStyle/>
            <a:p/>
          </p:txBody>
        </p:sp>
        <p:sp>
          <p:nvSpPr>
            <p:cNvPr id="70" name="rc70"/>
            <p:cNvSpPr/>
            <p:nvPr/>
          </p:nvSpPr>
          <p:spPr>
            <a:xfrm>
              <a:off x="7950217" y="2810332"/>
              <a:ext cx="249522" cy="1292365"/>
            </a:xfrm>
            <a:prstGeom prst="rect">
              <a:avLst/>
            </a:prstGeom>
            <a:solidFill>
              <a:srgbClr val="80BD41">
                <a:alpha val="100000"/>
              </a:srgbClr>
            </a:solidFill>
          </p:spPr>
          <p:txBody>
            <a:bodyPr/>
            <a:lstStyle/>
            <a:p/>
          </p:txBody>
        </p:sp>
        <p:sp>
          <p:nvSpPr>
            <p:cNvPr id="71" name="rc71"/>
            <p:cNvSpPr/>
            <p:nvPr/>
          </p:nvSpPr>
          <p:spPr>
            <a:xfrm>
              <a:off x="7950217" y="2798208"/>
              <a:ext cx="249522" cy="12123"/>
            </a:xfrm>
            <a:prstGeom prst="rect">
              <a:avLst/>
            </a:prstGeom>
            <a:solidFill>
              <a:srgbClr val="1CABE2">
                <a:alpha val="100000"/>
              </a:srgbClr>
            </a:solidFill>
          </p:spPr>
          <p:txBody>
            <a:bodyPr/>
            <a:lstStyle/>
            <a:p/>
          </p:txBody>
        </p:sp>
        <p:sp>
          <p:nvSpPr>
            <p:cNvPr id="72" name="pl72"/>
            <p:cNvSpPr/>
            <p:nvPr/>
          </p:nvSpPr>
          <p:spPr>
            <a:xfrm>
              <a:off x="1421035" y="1236556"/>
              <a:ext cx="6653943" cy="1476497"/>
            </a:xfrm>
            <a:custGeom>
              <a:avLst/>
              <a:pathLst>
                <a:path w="6653943" h="1476497">
                  <a:moveTo>
                    <a:pt x="0" y="0"/>
                  </a:moveTo>
                  <a:lnTo>
                    <a:pt x="277247" y="0"/>
                  </a:lnTo>
                  <a:lnTo>
                    <a:pt x="554495" y="0"/>
                  </a:lnTo>
                  <a:lnTo>
                    <a:pt x="831742" y="86852"/>
                  </a:lnTo>
                  <a:lnTo>
                    <a:pt x="1108990" y="231607"/>
                  </a:lnTo>
                  <a:lnTo>
                    <a:pt x="1386238" y="347411"/>
                  </a:lnTo>
                  <a:lnTo>
                    <a:pt x="1663485" y="550067"/>
                  </a:lnTo>
                  <a:lnTo>
                    <a:pt x="1940733" y="405312"/>
                  </a:lnTo>
                  <a:lnTo>
                    <a:pt x="2217981" y="1476497"/>
                  </a:lnTo>
                  <a:lnTo>
                    <a:pt x="2495228" y="376361"/>
                  </a:lnTo>
                  <a:lnTo>
                    <a:pt x="2772476" y="231607"/>
                  </a:lnTo>
                  <a:lnTo>
                    <a:pt x="3049724" y="231607"/>
                  </a:lnTo>
                  <a:lnTo>
                    <a:pt x="3326971" y="318460"/>
                  </a:lnTo>
                  <a:lnTo>
                    <a:pt x="3604219" y="318460"/>
                  </a:lnTo>
                  <a:lnTo>
                    <a:pt x="3881467" y="376361"/>
                  </a:lnTo>
                  <a:lnTo>
                    <a:pt x="4158714" y="405312"/>
                  </a:lnTo>
                  <a:lnTo>
                    <a:pt x="4435962" y="260558"/>
                  </a:lnTo>
                  <a:lnTo>
                    <a:pt x="4713210" y="607969"/>
                  </a:lnTo>
                  <a:lnTo>
                    <a:pt x="4990457" y="839576"/>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55732" y="25785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84" name="tx84"/>
            <p:cNvSpPr/>
            <p:nvPr/>
          </p:nvSpPr>
          <p:spPr>
            <a:xfrm>
              <a:off x="2741971" y="264800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85" name="tx85"/>
            <p:cNvSpPr/>
            <p:nvPr/>
          </p:nvSpPr>
          <p:spPr>
            <a:xfrm>
              <a:off x="4128209" y="25580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86" name="tx86"/>
            <p:cNvSpPr/>
            <p:nvPr/>
          </p:nvSpPr>
          <p:spPr>
            <a:xfrm>
              <a:off x="5514447" y="25289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7" name="tx87"/>
            <p:cNvSpPr/>
            <p:nvPr/>
          </p:nvSpPr>
          <p:spPr>
            <a:xfrm>
              <a:off x="6623438" y="25652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88" name="tx88"/>
            <p:cNvSpPr/>
            <p:nvPr/>
          </p:nvSpPr>
          <p:spPr>
            <a:xfrm>
              <a:off x="6900686" y="25761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89" name="tx89"/>
            <p:cNvSpPr/>
            <p:nvPr/>
          </p:nvSpPr>
          <p:spPr>
            <a:xfrm>
              <a:off x="7177933" y="25906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0" name="tx90"/>
            <p:cNvSpPr/>
            <p:nvPr/>
          </p:nvSpPr>
          <p:spPr>
            <a:xfrm>
              <a:off x="7455181" y="26210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a:t>
              </a:r>
            </a:p>
          </p:txBody>
        </p:sp>
        <p:sp>
          <p:nvSpPr>
            <p:cNvPr id="91" name="tx91"/>
            <p:cNvSpPr/>
            <p:nvPr/>
          </p:nvSpPr>
          <p:spPr>
            <a:xfrm>
              <a:off x="7732429" y="264800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2" name="tx92"/>
            <p:cNvSpPr/>
            <p:nvPr/>
          </p:nvSpPr>
          <p:spPr>
            <a:xfrm>
              <a:off x="8009676" y="266255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3" name="pl93"/>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38018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04" name="tx104"/>
            <p:cNvSpPr/>
            <p:nvPr/>
          </p:nvSpPr>
          <p:spPr>
            <a:xfrm>
              <a:off x="1367476" y="26842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41971" y="349562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06" name="tx106"/>
            <p:cNvSpPr/>
            <p:nvPr/>
          </p:nvSpPr>
          <p:spPr>
            <a:xfrm>
              <a:off x="2753715" y="28358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28209" y="34262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08" name="tx108"/>
            <p:cNvSpPr/>
            <p:nvPr/>
          </p:nvSpPr>
          <p:spPr>
            <a:xfrm>
              <a:off x="4139953" y="27230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53624" y="3457817"/>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0" name="tx110"/>
            <p:cNvSpPr/>
            <p:nvPr/>
          </p:nvSpPr>
          <p:spPr>
            <a:xfrm>
              <a:off x="5526191" y="27388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23438" y="33741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2" name="tx112"/>
            <p:cNvSpPr/>
            <p:nvPr/>
          </p:nvSpPr>
          <p:spPr>
            <a:xfrm>
              <a:off x="6635182" y="26721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00686" y="33789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4" name="tx114"/>
            <p:cNvSpPr/>
            <p:nvPr/>
          </p:nvSpPr>
          <p:spPr>
            <a:xfrm>
              <a:off x="6912430" y="26818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77933" y="33863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6" name="tx116"/>
            <p:cNvSpPr/>
            <p:nvPr/>
          </p:nvSpPr>
          <p:spPr>
            <a:xfrm>
              <a:off x="7189677" y="26988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55181" y="3402049"/>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8" name="tx118"/>
            <p:cNvSpPr/>
            <p:nvPr/>
          </p:nvSpPr>
          <p:spPr>
            <a:xfrm>
              <a:off x="7466925" y="27279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32429" y="341446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0" name="tx120"/>
            <p:cNvSpPr/>
            <p:nvPr/>
          </p:nvSpPr>
          <p:spPr>
            <a:xfrm>
              <a:off x="7744173" y="27558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09676" y="342142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2" name="tx122"/>
            <p:cNvSpPr/>
            <p:nvPr/>
          </p:nvSpPr>
          <p:spPr>
            <a:xfrm>
              <a:off x="8021420" y="27703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08281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5" name="tx125"/>
            <p:cNvSpPr/>
            <p:nvPr/>
          </p:nvSpPr>
          <p:spPr>
            <a:xfrm>
              <a:off x="810775" y="21108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26" name="tx126"/>
            <p:cNvSpPr/>
            <p:nvPr/>
          </p:nvSpPr>
          <p:spPr>
            <a:xfrm>
              <a:off x="733081" y="114264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0204"/>
              <a:ext cx="142600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Samoa, 2000-2024</a:t>
              </a:r>
            </a:p>
          </p:txBody>
        </p:sp>
        <p:sp>
          <p:nvSpPr>
            <p:cNvPr id="152" name="pl152"/>
            <p:cNvSpPr/>
            <p:nvPr/>
          </p:nvSpPr>
          <p:spPr>
            <a:xfrm>
              <a:off x="24337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7087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9837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5712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84626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1212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517855" cy="167191"/>
            </a:xfrm>
            <a:prstGeom prst="rect">
              <a:avLst/>
            </a:prstGeom>
            <a:solidFill>
              <a:srgbClr val="80BD41">
                <a:alpha val="100000"/>
              </a:srgbClr>
            </a:solidFill>
          </p:spPr>
          <p:txBody>
            <a:bodyPr/>
            <a:lstStyle/>
            <a:p/>
          </p:txBody>
        </p:sp>
        <p:sp>
          <p:nvSpPr>
            <p:cNvPr id="163" name="rc163"/>
            <p:cNvSpPr/>
            <p:nvPr/>
          </p:nvSpPr>
          <p:spPr>
            <a:xfrm>
              <a:off x="7814129" y="5889059"/>
              <a:ext cx="68249" cy="167191"/>
            </a:xfrm>
            <a:prstGeom prst="rect">
              <a:avLst/>
            </a:prstGeom>
            <a:solidFill>
              <a:srgbClr val="1CABE2">
                <a:alpha val="100000"/>
              </a:srgbClr>
            </a:solidFill>
          </p:spPr>
          <p:txBody>
            <a:bodyPr/>
            <a:lstStyle/>
            <a:p/>
          </p:txBody>
        </p:sp>
        <p:sp>
          <p:nvSpPr>
            <p:cNvPr id="164" name="rc164"/>
            <p:cNvSpPr/>
            <p:nvPr/>
          </p:nvSpPr>
          <p:spPr>
            <a:xfrm>
              <a:off x="1296273" y="5680069"/>
              <a:ext cx="6131106" cy="167191"/>
            </a:xfrm>
            <a:prstGeom prst="rect">
              <a:avLst/>
            </a:prstGeom>
            <a:solidFill>
              <a:srgbClr val="80BD41">
                <a:alpha val="100000"/>
              </a:srgbClr>
            </a:solidFill>
          </p:spPr>
          <p:txBody>
            <a:bodyPr/>
            <a:lstStyle/>
            <a:p/>
          </p:txBody>
        </p:sp>
        <p:sp>
          <p:nvSpPr>
            <p:cNvPr id="165" name="rc165"/>
            <p:cNvSpPr/>
            <p:nvPr/>
          </p:nvSpPr>
          <p:spPr>
            <a:xfrm>
              <a:off x="7427380" y="5680069"/>
              <a:ext cx="56874" cy="167191"/>
            </a:xfrm>
            <a:prstGeom prst="rect">
              <a:avLst/>
            </a:prstGeom>
            <a:solidFill>
              <a:srgbClr val="1CABE2">
                <a:alpha val="100000"/>
              </a:srgbClr>
            </a:solidFill>
          </p:spPr>
          <p:txBody>
            <a:bodyPr/>
            <a:lstStyle/>
            <a:p/>
          </p:txBody>
        </p:sp>
        <p:sp>
          <p:nvSpPr>
            <p:cNvPr id="166" name="rc166"/>
            <p:cNvSpPr/>
            <p:nvPr/>
          </p:nvSpPr>
          <p:spPr>
            <a:xfrm>
              <a:off x="1296273" y="5471080"/>
              <a:ext cx="6062856" cy="167191"/>
            </a:xfrm>
            <a:prstGeom prst="rect">
              <a:avLst/>
            </a:prstGeom>
            <a:solidFill>
              <a:srgbClr val="80BD41">
                <a:alpha val="100000"/>
              </a:srgbClr>
            </a:solidFill>
          </p:spPr>
          <p:txBody>
            <a:bodyPr/>
            <a:lstStyle/>
            <a:p/>
          </p:txBody>
        </p:sp>
        <p:sp>
          <p:nvSpPr>
            <p:cNvPr id="167" name="rc167"/>
            <p:cNvSpPr/>
            <p:nvPr/>
          </p:nvSpPr>
          <p:spPr>
            <a:xfrm>
              <a:off x="7359130" y="5471080"/>
              <a:ext cx="56874" cy="167191"/>
            </a:xfrm>
            <a:prstGeom prst="rect">
              <a:avLst/>
            </a:prstGeom>
            <a:solidFill>
              <a:srgbClr val="1CABE2">
                <a:alpha val="100000"/>
              </a:srgbClr>
            </a:solidFill>
          </p:spPr>
          <p:txBody>
            <a:bodyPr/>
            <a:lstStyle/>
            <a:p/>
          </p:txBody>
        </p:sp>
        <p:sp>
          <p:nvSpPr>
            <p:cNvPr id="168" name="tx168"/>
            <p:cNvSpPr/>
            <p:nvPr/>
          </p:nvSpPr>
          <p:spPr>
            <a:xfrm>
              <a:off x="8119368"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69" name="tx169"/>
            <p:cNvSpPr/>
            <p:nvPr/>
          </p:nvSpPr>
          <p:spPr>
            <a:xfrm>
              <a:off x="7713282" y="5720868"/>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a:t>
              </a:r>
            </a:p>
          </p:txBody>
        </p:sp>
        <p:sp>
          <p:nvSpPr>
            <p:cNvPr id="170" name="tx170"/>
            <p:cNvSpPr/>
            <p:nvPr/>
          </p:nvSpPr>
          <p:spPr>
            <a:xfrm>
              <a:off x="7641619" y="5511878"/>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a:t>
              </a:r>
            </a:p>
          </p:txBody>
        </p:sp>
        <p:sp>
          <p:nvSpPr>
            <p:cNvPr id="171" name="tx171"/>
            <p:cNvSpPr/>
            <p:nvPr/>
          </p:nvSpPr>
          <p:spPr>
            <a:xfrm>
              <a:off x="4479852"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72" name="tx172"/>
            <p:cNvSpPr/>
            <p:nvPr/>
          </p:nvSpPr>
          <p:spPr>
            <a:xfrm>
              <a:off x="7786455"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286478" y="572354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74" name="tx174"/>
            <p:cNvSpPr/>
            <p:nvPr/>
          </p:nvSpPr>
          <p:spPr>
            <a:xfrm>
              <a:off x="7394019"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252353"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76" name="tx176"/>
            <p:cNvSpPr/>
            <p:nvPr/>
          </p:nvSpPr>
          <p:spPr>
            <a:xfrm>
              <a:off x="732576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532419"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2" name="tx182"/>
            <p:cNvSpPr/>
            <p:nvPr/>
          </p:nvSpPr>
          <p:spPr>
            <a:xfrm>
              <a:off x="5807412"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3" name="tx183"/>
            <p:cNvSpPr/>
            <p:nvPr/>
          </p:nvSpPr>
          <p:spPr>
            <a:xfrm>
              <a:off x="808240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4" name="tx18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5" name="tx18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7%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Samoa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685644"/>
            </a:xfrm>
            <a:custGeom>
              <a:avLst/>
              <a:pathLst>
                <a:path w="3397293" h="1685644">
                  <a:moveTo>
                    <a:pt x="0" y="0"/>
                  </a:moveTo>
                  <a:lnTo>
                    <a:pt x="141553" y="228562"/>
                  </a:lnTo>
                  <a:lnTo>
                    <a:pt x="283107" y="171421"/>
                  </a:lnTo>
                  <a:lnTo>
                    <a:pt x="424661" y="228562"/>
                  </a:lnTo>
                  <a:lnTo>
                    <a:pt x="566215" y="999958"/>
                  </a:lnTo>
                  <a:lnTo>
                    <a:pt x="707769" y="1114239"/>
                  </a:lnTo>
                  <a:lnTo>
                    <a:pt x="849323" y="1371372"/>
                  </a:lnTo>
                  <a:lnTo>
                    <a:pt x="990877" y="942818"/>
                  </a:lnTo>
                  <a:lnTo>
                    <a:pt x="1132431" y="1685644"/>
                  </a:lnTo>
                  <a:lnTo>
                    <a:pt x="1273984" y="971388"/>
                  </a:lnTo>
                  <a:lnTo>
                    <a:pt x="1415538" y="571405"/>
                  </a:lnTo>
                  <a:lnTo>
                    <a:pt x="1557092" y="457124"/>
                  </a:lnTo>
                  <a:lnTo>
                    <a:pt x="1698646" y="457124"/>
                  </a:lnTo>
                  <a:lnTo>
                    <a:pt x="1840200" y="399983"/>
                  </a:lnTo>
                  <a:lnTo>
                    <a:pt x="1981754" y="571405"/>
                  </a:lnTo>
                  <a:lnTo>
                    <a:pt x="2123308" y="514264"/>
                  </a:lnTo>
                  <a:lnTo>
                    <a:pt x="2264862" y="685686"/>
                  </a:lnTo>
                  <a:lnTo>
                    <a:pt x="2406416" y="885677"/>
                  </a:lnTo>
                  <a:lnTo>
                    <a:pt x="2547969" y="1542793"/>
                  </a:lnTo>
                  <a:lnTo>
                    <a:pt x="2689523" y="857107"/>
                  </a:lnTo>
                  <a:lnTo>
                    <a:pt x="2831077" y="257132"/>
                  </a:lnTo>
                  <a:lnTo>
                    <a:pt x="2972631" y="371413"/>
                  </a:lnTo>
                  <a:lnTo>
                    <a:pt x="3114185" y="628545"/>
                  </a:lnTo>
                  <a:lnTo>
                    <a:pt x="3255739" y="428553"/>
                  </a:lnTo>
                  <a:lnTo>
                    <a:pt x="3397293" y="3714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685644"/>
            </a:xfrm>
            <a:custGeom>
              <a:avLst/>
              <a:pathLst>
                <a:path w="3397293" h="1685644">
                  <a:moveTo>
                    <a:pt x="0" y="0"/>
                  </a:moveTo>
                  <a:lnTo>
                    <a:pt x="141553" y="228562"/>
                  </a:lnTo>
                  <a:lnTo>
                    <a:pt x="283107" y="171421"/>
                  </a:lnTo>
                  <a:lnTo>
                    <a:pt x="424661" y="228562"/>
                  </a:lnTo>
                  <a:lnTo>
                    <a:pt x="566215" y="999958"/>
                  </a:lnTo>
                  <a:lnTo>
                    <a:pt x="707769" y="1114239"/>
                  </a:lnTo>
                  <a:lnTo>
                    <a:pt x="849323" y="1371372"/>
                  </a:lnTo>
                  <a:lnTo>
                    <a:pt x="990877" y="942818"/>
                  </a:lnTo>
                  <a:lnTo>
                    <a:pt x="1132431" y="1685644"/>
                  </a:lnTo>
                  <a:lnTo>
                    <a:pt x="1273984" y="971388"/>
                  </a:lnTo>
                  <a:lnTo>
                    <a:pt x="1415538" y="571405"/>
                  </a:lnTo>
                  <a:lnTo>
                    <a:pt x="1557092" y="457124"/>
                  </a:lnTo>
                  <a:lnTo>
                    <a:pt x="1698646" y="457124"/>
                  </a:lnTo>
                  <a:lnTo>
                    <a:pt x="1840200" y="399983"/>
                  </a:lnTo>
                  <a:lnTo>
                    <a:pt x="1981754" y="571405"/>
                  </a:lnTo>
                  <a:lnTo>
                    <a:pt x="2123308" y="514264"/>
                  </a:lnTo>
                  <a:lnTo>
                    <a:pt x="2264862" y="685686"/>
                  </a:lnTo>
                  <a:lnTo>
                    <a:pt x="2406416" y="885677"/>
                  </a:lnTo>
                  <a:lnTo>
                    <a:pt x="2547969" y="1542793"/>
                  </a:lnTo>
                  <a:lnTo>
                    <a:pt x="2689523" y="857107"/>
                  </a:lnTo>
                  <a:lnTo>
                    <a:pt x="2831077" y="257132"/>
                  </a:lnTo>
                  <a:lnTo>
                    <a:pt x="2972631" y="371413"/>
                  </a:lnTo>
                  <a:lnTo>
                    <a:pt x="3114185" y="628545"/>
                  </a:lnTo>
                  <a:lnTo>
                    <a:pt x="3255739" y="428553"/>
                  </a:lnTo>
                  <a:lnTo>
                    <a:pt x="3397293" y="3714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685644"/>
            </a:xfrm>
            <a:custGeom>
              <a:avLst/>
              <a:pathLst>
                <a:path w="3397293" h="1685644">
                  <a:moveTo>
                    <a:pt x="0" y="0"/>
                  </a:moveTo>
                  <a:lnTo>
                    <a:pt x="141553" y="228562"/>
                  </a:lnTo>
                  <a:lnTo>
                    <a:pt x="283107" y="171421"/>
                  </a:lnTo>
                  <a:lnTo>
                    <a:pt x="424661" y="228562"/>
                  </a:lnTo>
                  <a:lnTo>
                    <a:pt x="566215" y="999958"/>
                  </a:lnTo>
                  <a:lnTo>
                    <a:pt x="707769" y="1114239"/>
                  </a:lnTo>
                  <a:lnTo>
                    <a:pt x="849323" y="1371372"/>
                  </a:lnTo>
                  <a:lnTo>
                    <a:pt x="990877" y="942818"/>
                  </a:lnTo>
                  <a:lnTo>
                    <a:pt x="1132431" y="1685644"/>
                  </a:lnTo>
                  <a:lnTo>
                    <a:pt x="1273984" y="971388"/>
                  </a:lnTo>
                  <a:lnTo>
                    <a:pt x="1415538" y="571405"/>
                  </a:lnTo>
                  <a:lnTo>
                    <a:pt x="1557092" y="457124"/>
                  </a:lnTo>
                  <a:lnTo>
                    <a:pt x="1698646" y="457124"/>
                  </a:lnTo>
                  <a:lnTo>
                    <a:pt x="1840200" y="399983"/>
                  </a:lnTo>
                  <a:lnTo>
                    <a:pt x="1981754" y="571405"/>
                  </a:lnTo>
                  <a:lnTo>
                    <a:pt x="2123308" y="514264"/>
                  </a:lnTo>
                  <a:lnTo>
                    <a:pt x="2264862" y="685686"/>
                  </a:lnTo>
                  <a:lnTo>
                    <a:pt x="2406416" y="885677"/>
                  </a:lnTo>
                  <a:lnTo>
                    <a:pt x="2547969" y="1542793"/>
                  </a:lnTo>
                  <a:lnTo>
                    <a:pt x="2689523" y="857107"/>
                  </a:lnTo>
                  <a:lnTo>
                    <a:pt x="2831077" y="257132"/>
                  </a:lnTo>
                  <a:lnTo>
                    <a:pt x="2972631" y="371413"/>
                  </a:lnTo>
                  <a:lnTo>
                    <a:pt x="3114185" y="628545"/>
                  </a:lnTo>
                  <a:lnTo>
                    <a:pt x="3255739" y="428553"/>
                  </a:lnTo>
                  <a:lnTo>
                    <a:pt x="3397293" y="3714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49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49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68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2061" y="4830005"/>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60" name="tx60"/>
            <p:cNvSpPr/>
            <p:nvPr/>
          </p:nvSpPr>
          <p:spPr>
            <a:xfrm>
              <a:off x="27933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78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99667" y="471005"/>
              <a:ext cx="243988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Samoa, 2000-2024</a:t>
              </a:r>
            </a:p>
          </p:txBody>
        </p:sp>
        <p:sp>
          <p:nvSpPr>
            <p:cNvPr id="63" name="pl63"/>
            <p:cNvSpPr/>
            <p:nvPr/>
          </p:nvSpPr>
          <p:spPr>
            <a:xfrm>
              <a:off x="5267799" y="39090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395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699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00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742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47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352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300449"/>
              <a:ext cx="3397293" cy="2565111"/>
            </a:xfrm>
            <a:custGeom>
              <a:avLst/>
              <a:pathLst>
                <a:path w="3397293" h="2565111">
                  <a:moveTo>
                    <a:pt x="0" y="0"/>
                  </a:moveTo>
                  <a:lnTo>
                    <a:pt x="141553" y="347811"/>
                  </a:lnTo>
                  <a:lnTo>
                    <a:pt x="283107" y="260858"/>
                  </a:lnTo>
                  <a:lnTo>
                    <a:pt x="424661" y="347811"/>
                  </a:lnTo>
                  <a:lnTo>
                    <a:pt x="566215" y="1521676"/>
                  </a:lnTo>
                  <a:lnTo>
                    <a:pt x="707769" y="1695582"/>
                  </a:lnTo>
                  <a:lnTo>
                    <a:pt x="849323" y="2086870"/>
                  </a:lnTo>
                  <a:lnTo>
                    <a:pt x="990877" y="1434723"/>
                  </a:lnTo>
                  <a:lnTo>
                    <a:pt x="1132431" y="2565111"/>
                  </a:lnTo>
                  <a:lnTo>
                    <a:pt x="1273984" y="1478199"/>
                  </a:lnTo>
                  <a:lnTo>
                    <a:pt x="1415538" y="869529"/>
                  </a:lnTo>
                  <a:lnTo>
                    <a:pt x="1557092" y="695623"/>
                  </a:lnTo>
                  <a:lnTo>
                    <a:pt x="1698646" y="695623"/>
                  </a:lnTo>
                  <a:lnTo>
                    <a:pt x="1840200" y="608670"/>
                  </a:lnTo>
                  <a:lnTo>
                    <a:pt x="1981754" y="869529"/>
                  </a:lnTo>
                  <a:lnTo>
                    <a:pt x="2123308" y="782576"/>
                  </a:lnTo>
                  <a:lnTo>
                    <a:pt x="2264862" y="1043435"/>
                  </a:lnTo>
                  <a:lnTo>
                    <a:pt x="2406416" y="1347770"/>
                  </a:lnTo>
                  <a:lnTo>
                    <a:pt x="2547969" y="2347729"/>
                  </a:lnTo>
                  <a:lnTo>
                    <a:pt x="2689523" y="1304294"/>
                  </a:lnTo>
                  <a:lnTo>
                    <a:pt x="2831077" y="391288"/>
                  </a:lnTo>
                  <a:lnTo>
                    <a:pt x="2972631" y="565194"/>
                  </a:lnTo>
                  <a:lnTo>
                    <a:pt x="3114185" y="956482"/>
                  </a:lnTo>
                  <a:lnTo>
                    <a:pt x="3255739" y="652147"/>
                  </a:lnTo>
                  <a:lnTo>
                    <a:pt x="3397293" y="565194"/>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04743"/>
              <a:ext cx="3397293" cy="608670"/>
            </a:xfrm>
            <a:custGeom>
              <a:avLst/>
              <a:pathLst>
                <a:path w="3397293" h="608670">
                  <a:moveTo>
                    <a:pt x="0" y="608670"/>
                  </a:moveTo>
                  <a:lnTo>
                    <a:pt x="141553" y="608670"/>
                  </a:lnTo>
                  <a:lnTo>
                    <a:pt x="283107" y="608670"/>
                  </a:lnTo>
                  <a:lnTo>
                    <a:pt x="424661" y="521717"/>
                  </a:lnTo>
                  <a:lnTo>
                    <a:pt x="566215" y="434764"/>
                  </a:lnTo>
                  <a:lnTo>
                    <a:pt x="707769" y="391288"/>
                  </a:lnTo>
                  <a:lnTo>
                    <a:pt x="849323" y="347811"/>
                  </a:lnTo>
                  <a:lnTo>
                    <a:pt x="990877" y="347811"/>
                  </a:lnTo>
                  <a:lnTo>
                    <a:pt x="1132431" y="217382"/>
                  </a:lnTo>
                  <a:lnTo>
                    <a:pt x="1273984" y="130429"/>
                  </a:lnTo>
                  <a:lnTo>
                    <a:pt x="1415538" y="130429"/>
                  </a:lnTo>
                  <a:lnTo>
                    <a:pt x="1557092" y="86952"/>
                  </a:lnTo>
                  <a:lnTo>
                    <a:pt x="1698646" y="86952"/>
                  </a:lnTo>
                  <a:lnTo>
                    <a:pt x="1840200" y="130429"/>
                  </a:lnTo>
                  <a:lnTo>
                    <a:pt x="1981754" y="86952"/>
                  </a:lnTo>
                  <a:lnTo>
                    <a:pt x="2123308" y="43476"/>
                  </a:lnTo>
                  <a:lnTo>
                    <a:pt x="2264862" y="0"/>
                  </a:lnTo>
                  <a:lnTo>
                    <a:pt x="2406416" y="0"/>
                  </a:lnTo>
                  <a:lnTo>
                    <a:pt x="2547969" y="0"/>
                  </a:lnTo>
                  <a:lnTo>
                    <a:pt x="2689523" y="0"/>
                  </a:lnTo>
                  <a:lnTo>
                    <a:pt x="2831077" y="130429"/>
                  </a:lnTo>
                  <a:lnTo>
                    <a:pt x="2972631" y="173905"/>
                  </a:lnTo>
                  <a:lnTo>
                    <a:pt x="3114185" y="43476"/>
                  </a:lnTo>
                  <a:lnTo>
                    <a:pt x="3255739" y="86952"/>
                  </a:lnTo>
                  <a:lnTo>
                    <a:pt x="3397293" y="43476"/>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17790"/>
              <a:ext cx="3397293" cy="608670"/>
            </a:xfrm>
            <a:custGeom>
              <a:avLst/>
              <a:pathLst>
                <a:path w="3397293" h="608670">
                  <a:moveTo>
                    <a:pt x="0" y="521717"/>
                  </a:moveTo>
                  <a:lnTo>
                    <a:pt x="141553" y="521717"/>
                  </a:lnTo>
                  <a:lnTo>
                    <a:pt x="283107" y="608670"/>
                  </a:lnTo>
                  <a:lnTo>
                    <a:pt x="424661" y="478241"/>
                  </a:lnTo>
                  <a:lnTo>
                    <a:pt x="566215" y="434764"/>
                  </a:lnTo>
                  <a:lnTo>
                    <a:pt x="707769" y="434764"/>
                  </a:lnTo>
                  <a:lnTo>
                    <a:pt x="849323" y="304335"/>
                  </a:lnTo>
                  <a:lnTo>
                    <a:pt x="990877" y="260858"/>
                  </a:lnTo>
                  <a:lnTo>
                    <a:pt x="1132431" y="130429"/>
                  </a:lnTo>
                  <a:lnTo>
                    <a:pt x="1273984" y="43476"/>
                  </a:lnTo>
                  <a:lnTo>
                    <a:pt x="1415538" y="43476"/>
                  </a:lnTo>
                  <a:lnTo>
                    <a:pt x="1557092" y="43476"/>
                  </a:lnTo>
                  <a:lnTo>
                    <a:pt x="1698646" y="0"/>
                  </a:lnTo>
                  <a:lnTo>
                    <a:pt x="1840200" y="86952"/>
                  </a:lnTo>
                  <a:lnTo>
                    <a:pt x="1981754" y="0"/>
                  </a:lnTo>
                  <a:lnTo>
                    <a:pt x="2123308" y="43476"/>
                  </a:lnTo>
                  <a:lnTo>
                    <a:pt x="2264862" y="43476"/>
                  </a:lnTo>
                  <a:lnTo>
                    <a:pt x="2406416" y="43476"/>
                  </a:lnTo>
                  <a:lnTo>
                    <a:pt x="2547969" y="86952"/>
                  </a:lnTo>
                  <a:lnTo>
                    <a:pt x="2689523" y="86952"/>
                  </a:lnTo>
                  <a:lnTo>
                    <a:pt x="2831077" y="173905"/>
                  </a:lnTo>
                  <a:lnTo>
                    <a:pt x="2972631" y="478241"/>
                  </a:lnTo>
                  <a:lnTo>
                    <a:pt x="3114185" y="86952"/>
                  </a:lnTo>
                  <a:lnTo>
                    <a:pt x="3255739" y="304335"/>
                  </a:lnTo>
                  <a:lnTo>
                    <a:pt x="3397293" y="304335"/>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047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300449"/>
              <a:ext cx="3397293" cy="2565111"/>
            </a:xfrm>
            <a:custGeom>
              <a:avLst/>
              <a:pathLst>
                <a:path w="3397293" h="2565111">
                  <a:moveTo>
                    <a:pt x="0" y="0"/>
                  </a:moveTo>
                  <a:lnTo>
                    <a:pt x="141553" y="347811"/>
                  </a:lnTo>
                  <a:lnTo>
                    <a:pt x="283107" y="260858"/>
                  </a:lnTo>
                  <a:lnTo>
                    <a:pt x="424661" y="347811"/>
                  </a:lnTo>
                  <a:lnTo>
                    <a:pt x="566215" y="1521676"/>
                  </a:lnTo>
                  <a:lnTo>
                    <a:pt x="707769" y="1695582"/>
                  </a:lnTo>
                  <a:lnTo>
                    <a:pt x="849323" y="2086870"/>
                  </a:lnTo>
                  <a:lnTo>
                    <a:pt x="990877" y="1434723"/>
                  </a:lnTo>
                  <a:lnTo>
                    <a:pt x="1132431" y="2565111"/>
                  </a:lnTo>
                  <a:lnTo>
                    <a:pt x="1273984" y="1478199"/>
                  </a:lnTo>
                  <a:lnTo>
                    <a:pt x="1415538" y="869529"/>
                  </a:lnTo>
                  <a:lnTo>
                    <a:pt x="1557092" y="695623"/>
                  </a:lnTo>
                  <a:lnTo>
                    <a:pt x="1698646" y="695623"/>
                  </a:lnTo>
                  <a:lnTo>
                    <a:pt x="1840200" y="608670"/>
                  </a:lnTo>
                  <a:lnTo>
                    <a:pt x="1981754" y="869529"/>
                  </a:lnTo>
                  <a:lnTo>
                    <a:pt x="2123308" y="782576"/>
                  </a:lnTo>
                  <a:lnTo>
                    <a:pt x="2264862" y="1043435"/>
                  </a:lnTo>
                  <a:lnTo>
                    <a:pt x="2406416" y="1347770"/>
                  </a:lnTo>
                  <a:lnTo>
                    <a:pt x="2547969" y="2347729"/>
                  </a:lnTo>
                  <a:lnTo>
                    <a:pt x="2689523" y="1304294"/>
                  </a:lnTo>
                  <a:lnTo>
                    <a:pt x="2831077" y="391288"/>
                  </a:lnTo>
                  <a:lnTo>
                    <a:pt x="2972631" y="565194"/>
                  </a:lnTo>
                  <a:lnTo>
                    <a:pt x="3114185" y="956482"/>
                  </a:lnTo>
                  <a:lnTo>
                    <a:pt x="3255739" y="652147"/>
                  </a:lnTo>
                  <a:lnTo>
                    <a:pt x="3397293" y="565194"/>
                  </a:lnTo>
                </a:path>
              </a:pathLst>
            </a:custGeom>
            <a:ln w="43362" cap="flat">
              <a:solidFill>
                <a:srgbClr val="000000">
                  <a:alpha val="100000"/>
                </a:srgbClr>
              </a:solidFill>
              <a:prstDash val="solid"/>
              <a:round/>
            </a:ln>
          </p:spPr>
          <p:txBody>
            <a:bodyPr/>
            <a:lstStyle/>
            <a:p/>
          </p:txBody>
        </p:sp>
        <p:sp>
          <p:nvSpPr>
            <p:cNvPr id="83" name="pl83"/>
            <p:cNvSpPr/>
            <p:nvPr/>
          </p:nvSpPr>
          <p:spPr>
            <a:xfrm>
              <a:off x="5437664" y="1300449"/>
              <a:ext cx="0" cy="1104302"/>
            </a:xfrm>
            <a:custGeom>
              <a:avLst/>
              <a:pathLst>
                <a:path w="0" h="1104302">
                  <a:moveTo>
                    <a:pt x="0" y="0"/>
                  </a:moveTo>
                  <a:lnTo>
                    <a:pt x="0" y="1104302"/>
                  </a:lnTo>
                </a:path>
              </a:pathLst>
            </a:custGeom>
            <a:ln w="13550" cap="flat">
              <a:solidFill>
                <a:srgbClr val="0058AB">
                  <a:alpha val="100000"/>
                </a:srgbClr>
              </a:solidFill>
              <a:prstDash val="dot"/>
              <a:round/>
            </a:ln>
          </p:spPr>
          <p:txBody>
            <a:bodyPr/>
            <a:lstStyle/>
            <a:p/>
          </p:txBody>
        </p:sp>
        <p:sp>
          <p:nvSpPr>
            <p:cNvPr id="84" name="pl84"/>
            <p:cNvSpPr/>
            <p:nvPr/>
          </p:nvSpPr>
          <p:spPr>
            <a:xfrm>
              <a:off x="6145433" y="2404751"/>
              <a:ext cx="0" cy="591279"/>
            </a:xfrm>
            <a:custGeom>
              <a:avLst/>
              <a:pathLst>
                <a:path w="0" h="591279">
                  <a:moveTo>
                    <a:pt x="0" y="5912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2169978"/>
              <a:ext cx="0" cy="234772"/>
            </a:xfrm>
            <a:custGeom>
              <a:avLst/>
              <a:pathLst>
                <a:path w="0" h="234772">
                  <a:moveTo>
                    <a:pt x="0" y="0"/>
                  </a:moveTo>
                  <a:lnTo>
                    <a:pt x="0" y="234772"/>
                  </a:lnTo>
                </a:path>
              </a:pathLst>
            </a:custGeom>
            <a:ln w="13550" cap="flat">
              <a:solidFill>
                <a:srgbClr val="0058AB">
                  <a:alpha val="100000"/>
                </a:srgbClr>
              </a:solidFill>
              <a:prstDash val="dot"/>
              <a:round/>
            </a:ln>
          </p:spPr>
          <p:txBody>
            <a:bodyPr/>
            <a:lstStyle/>
            <a:p/>
          </p:txBody>
        </p:sp>
        <p:sp>
          <p:nvSpPr>
            <p:cNvPr id="86" name="pl86"/>
            <p:cNvSpPr/>
            <p:nvPr/>
          </p:nvSpPr>
          <p:spPr>
            <a:xfrm>
              <a:off x="7560972" y="2083025"/>
              <a:ext cx="0" cy="321725"/>
            </a:xfrm>
            <a:custGeom>
              <a:avLst/>
              <a:pathLst>
                <a:path w="0" h="321725">
                  <a:moveTo>
                    <a:pt x="0" y="0"/>
                  </a:moveTo>
                  <a:lnTo>
                    <a:pt x="0" y="321725"/>
                  </a:lnTo>
                </a:path>
              </a:pathLst>
            </a:custGeom>
            <a:ln w="13550" cap="flat">
              <a:solidFill>
                <a:srgbClr val="0058AB">
                  <a:alpha val="100000"/>
                </a:srgbClr>
              </a:solidFill>
              <a:prstDash val="dot"/>
              <a:round/>
            </a:ln>
          </p:spPr>
          <p:txBody>
            <a:bodyPr/>
            <a:lstStyle/>
            <a:p/>
          </p:txBody>
        </p:sp>
        <p:sp>
          <p:nvSpPr>
            <p:cNvPr id="87" name="pl87"/>
            <p:cNvSpPr/>
            <p:nvPr/>
          </p:nvSpPr>
          <p:spPr>
            <a:xfrm>
              <a:off x="8127187" y="2404751"/>
              <a:ext cx="0" cy="199991"/>
            </a:xfrm>
            <a:custGeom>
              <a:avLst/>
              <a:pathLst>
                <a:path w="0" h="199991">
                  <a:moveTo>
                    <a:pt x="0" y="19999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952596"/>
              <a:ext cx="0" cy="452155"/>
            </a:xfrm>
            <a:custGeom>
              <a:avLst/>
              <a:pathLst>
                <a:path w="0" h="452155">
                  <a:moveTo>
                    <a:pt x="0" y="0"/>
                  </a:moveTo>
                  <a:lnTo>
                    <a:pt x="0" y="452155"/>
                  </a:lnTo>
                </a:path>
              </a:pathLst>
            </a:custGeom>
            <a:ln w="13550" cap="flat">
              <a:solidFill>
                <a:srgbClr val="0058AB">
                  <a:alpha val="100000"/>
                </a:srgbClr>
              </a:solidFill>
              <a:prstDash val="dot"/>
              <a:round/>
            </a:ln>
          </p:spPr>
          <p:txBody>
            <a:bodyPr/>
            <a:lstStyle/>
            <a:p/>
          </p:txBody>
        </p:sp>
        <p:sp>
          <p:nvSpPr>
            <p:cNvPr id="89" name="pl89"/>
            <p:cNvSpPr/>
            <p:nvPr/>
          </p:nvSpPr>
          <p:spPr>
            <a:xfrm>
              <a:off x="8834957" y="1865643"/>
              <a:ext cx="0" cy="539108"/>
            </a:xfrm>
            <a:custGeom>
              <a:avLst/>
              <a:pathLst>
                <a:path w="0" h="539108">
                  <a:moveTo>
                    <a:pt x="0" y="0"/>
                  </a:moveTo>
                  <a:lnTo>
                    <a:pt x="0" y="539108"/>
                  </a:lnTo>
                </a:path>
              </a:pathLst>
            </a:custGeom>
            <a:ln w="13550" cap="flat">
              <a:solidFill>
                <a:srgbClr val="0058AB">
                  <a:alpha val="100000"/>
                </a:srgbClr>
              </a:solidFill>
              <a:prstDash val="dot"/>
              <a:round/>
            </a:ln>
          </p:spPr>
          <p:txBody>
            <a:bodyPr/>
            <a:lstStyle/>
            <a:p/>
          </p:txBody>
        </p:sp>
        <p:sp>
          <p:nvSpPr>
            <p:cNvPr id="90" name="pl90"/>
            <p:cNvSpPr/>
            <p:nvPr/>
          </p:nvSpPr>
          <p:spPr>
            <a:xfrm>
              <a:off x="5437664" y="1300449"/>
              <a:ext cx="3397293" cy="2565111"/>
            </a:xfrm>
            <a:custGeom>
              <a:avLst/>
              <a:pathLst>
                <a:path w="3397293" h="2565111">
                  <a:moveTo>
                    <a:pt x="0" y="0"/>
                  </a:moveTo>
                  <a:lnTo>
                    <a:pt x="141553" y="347811"/>
                  </a:lnTo>
                  <a:lnTo>
                    <a:pt x="283107" y="260858"/>
                  </a:lnTo>
                  <a:lnTo>
                    <a:pt x="424661" y="347811"/>
                  </a:lnTo>
                  <a:lnTo>
                    <a:pt x="566215" y="1521676"/>
                  </a:lnTo>
                  <a:lnTo>
                    <a:pt x="707769" y="1695582"/>
                  </a:lnTo>
                  <a:lnTo>
                    <a:pt x="849323" y="2086870"/>
                  </a:lnTo>
                  <a:lnTo>
                    <a:pt x="990877" y="1434723"/>
                  </a:lnTo>
                  <a:lnTo>
                    <a:pt x="1132431" y="2565111"/>
                  </a:lnTo>
                  <a:lnTo>
                    <a:pt x="1273984" y="1478199"/>
                  </a:lnTo>
                  <a:lnTo>
                    <a:pt x="1415538" y="869529"/>
                  </a:lnTo>
                  <a:lnTo>
                    <a:pt x="1557092" y="695623"/>
                  </a:lnTo>
                  <a:lnTo>
                    <a:pt x="1698646" y="695623"/>
                  </a:lnTo>
                  <a:lnTo>
                    <a:pt x="1840200" y="608670"/>
                  </a:lnTo>
                  <a:lnTo>
                    <a:pt x="1981754" y="869529"/>
                  </a:lnTo>
                  <a:lnTo>
                    <a:pt x="2123308" y="782576"/>
                  </a:lnTo>
                  <a:lnTo>
                    <a:pt x="2264862" y="1043435"/>
                  </a:lnTo>
                  <a:lnTo>
                    <a:pt x="2406416" y="1347770"/>
                  </a:lnTo>
                  <a:lnTo>
                    <a:pt x="2547969" y="2347729"/>
                  </a:lnTo>
                  <a:lnTo>
                    <a:pt x="2689523" y="1304294"/>
                  </a:lnTo>
                  <a:lnTo>
                    <a:pt x="2831077" y="391288"/>
                  </a:lnTo>
                  <a:lnTo>
                    <a:pt x="2972631" y="565194"/>
                  </a:lnTo>
                  <a:lnTo>
                    <a:pt x="3114185" y="956482"/>
                  </a:lnTo>
                  <a:lnTo>
                    <a:pt x="3255739" y="652147"/>
                  </a:lnTo>
                  <a:lnTo>
                    <a:pt x="3397293" y="565194"/>
                  </a:lnTo>
                </a:path>
              </a:pathLst>
            </a:custGeom>
            <a:ln w="27101" cap="flat">
              <a:solidFill>
                <a:srgbClr val="0058AB">
                  <a:alpha val="100000"/>
                </a:srgbClr>
              </a:solidFill>
              <a:prstDash val="solid"/>
              <a:round/>
            </a:ln>
          </p:spPr>
          <p:txBody>
            <a:bodyPr/>
            <a:lstStyle/>
            <a:p/>
          </p:txBody>
        </p:sp>
        <p:sp>
          <p:nvSpPr>
            <p:cNvPr id="91" name="tx91"/>
            <p:cNvSpPr/>
            <p:nvPr/>
          </p:nvSpPr>
          <p:spPr>
            <a:xfrm>
              <a:off x="5377374" y="23468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2" name="tx92"/>
            <p:cNvSpPr/>
            <p:nvPr/>
          </p:nvSpPr>
          <p:spPr>
            <a:xfrm>
              <a:off x="6097238" y="23469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792913" y="23469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7500682" y="23482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8097042" y="23469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33113" y="23469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7" name="tx97"/>
            <p:cNvSpPr/>
            <p:nvPr/>
          </p:nvSpPr>
          <p:spPr>
            <a:xfrm>
              <a:off x="8774667" y="23482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8902429" y="26091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78306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0" name="tx100"/>
            <p:cNvSpPr/>
            <p:nvPr/>
          </p:nvSpPr>
          <p:spPr>
            <a:xfrm>
              <a:off x="5003259" y="34221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5526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830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416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416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429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53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08760" y="4830005"/>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117" name="tx117"/>
            <p:cNvSpPr/>
            <p:nvPr/>
          </p:nvSpPr>
          <p:spPr>
            <a:xfrm>
              <a:off x="711002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7248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060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837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615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392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949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726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503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3658804" cy="149993"/>
            </a:xfrm>
            <a:prstGeom prst="rect">
              <a:avLst/>
            </a:prstGeom>
            <a:solidFill>
              <a:srgbClr val="1CABE2">
                <a:alpha val="80000"/>
              </a:srgbClr>
            </a:solidFill>
          </p:spPr>
          <p:txBody>
            <a:bodyPr/>
            <a:lstStyle/>
            <a:p/>
          </p:txBody>
        </p:sp>
        <p:sp>
          <p:nvSpPr>
            <p:cNvPr id="133" name="rc133"/>
            <p:cNvSpPr/>
            <p:nvPr/>
          </p:nvSpPr>
          <p:spPr>
            <a:xfrm>
              <a:off x="1317178" y="5450161"/>
              <a:ext cx="3192059"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6182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9" name="tx139"/>
            <p:cNvSpPr/>
            <p:nvPr/>
          </p:nvSpPr>
          <p:spPr>
            <a:xfrm>
              <a:off x="49230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690078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Samoa (85%) was the same as the global average and 3 percentage points lower than the average across all EAPR countries (88%).
National DTP3 coverage was 17 percentage points higher than in 2019 (68%).
This equates to &lt;1,000 un- and undervaccinated children in 2024 compared to 2,000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Samoa ranked number 11 out of 27 countries for lowest DTP3 coverage (based on tied ranks).
Samoa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63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56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549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659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252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845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684993"/>
              <a:ext cx="249522" cy="1321691"/>
            </a:xfrm>
            <a:prstGeom prst="rect">
              <a:avLst/>
            </a:prstGeom>
            <a:solidFill>
              <a:srgbClr val="80BD41">
                <a:alpha val="100000"/>
              </a:srgbClr>
            </a:solidFill>
          </p:spPr>
          <p:txBody>
            <a:bodyPr/>
            <a:lstStyle/>
            <a:p/>
          </p:txBody>
        </p:sp>
        <p:sp>
          <p:nvSpPr>
            <p:cNvPr id="23" name="rc23"/>
            <p:cNvSpPr/>
            <p:nvPr/>
          </p:nvSpPr>
          <p:spPr>
            <a:xfrm>
              <a:off x="1296273" y="2656772"/>
              <a:ext cx="249522" cy="28221"/>
            </a:xfrm>
            <a:prstGeom prst="rect">
              <a:avLst/>
            </a:prstGeom>
            <a:solidFill>
              <a:srgbClr val="1CABE2">
                <a:alpha val="100000"/>
              </a:srgbClr>
            </a:solidFill>
          </p:spPr>
          <p:txBody>
            <a:bodyPr/>
            <a:lstStyle/>
            <a:p/>
          </p:txBody>
        </p:sp>
        <p:sp>
          <p:nvSpPr>
            <p:cNvPr id="24" name="rc24"/>
            <p:cNvSpPr/>
            <p:nvPr/>
          </p:nvSpPr>
          <p:spPr>
            <a:xfrm>
              <a:off x="1573521" y="2814340"/>
              <a:ext cx="249522" cy="1192344"/>
            </a:xfrm>
            <a:prstGeom prst="rect">
              <a:avLst/>
            </a:prstGeom>
            <a:solidFill>
              <a:srgbClr val="80BD41">
                <a:alpha val="100000"/>
              </a:srgbClr>
            </a:solidFill>
          </p:spPr>
          <p:txBody>
            <a:bodyPr/>
            <a:lstStyle/>
            <a:p/>
          </p:txBody>
        </p:sp>
        <p:sp>
          <p:nvSpPr>
            <p:cNvPr id="25" name="rc25"/>
            <p:cNvSpPr/>
            <p:nvPr/>
          </p:nvSpPr>
          <p:spPr>
            <a:xfrm>
              <a:off x="1573521" y="2682642"/>
              <a:ext cx="249522" cy="131698"/>
            </a:xfrm>
            <a:prstGeom prst="rect">
              <a:avLst/>
            </a:prstGeom>
            <a:solidFill>
              <a:srgbClr val="1CABE2">
                <a:alpha val="100000"/>
              </a:srgbClr>
            </a:solidFill>
          </p:spPr>
          <p:txBody>
            <a:bodyPr/>
            <a:lstStyle/>
            <a:p/>
          </p:txBody>
        </p:sp>
        <p:sp>
          <p:nvSpPr>
            <p:cNvPr id="26" name="rc26"/>
            <p:cNvSpPr/>
            <p:nvPr/>
          </p:nvSpPr>
          <p:spPr>
            <a:xfrm>
              <a:off x="1850769" y="2804933"/>
              <a:ext cx="249522" cy="1201751"/>
            </a:xfrm>
            <a:prstGeom prst="rect">
              <a:avLst/>
            </a:prstGeom>
            <a:solidFill>
              <a:srgbClr val="80BD41">
                <a:alpha val="100000"/>
              </a:srgbClr>
            </a:solidFill>
          </p:spPr>
          <p:txBody>
            <a:bodyPr/>
            <a:lstStyle/>
            <a:p/>
          </p:txBody>
        </p:sp>
        <p:sp>
          <p:nvSpPr>
            <p:cNvPr id="27" name="rc27"/>
            <p:cNvSpPr/>
            <p:nvPr/>
          </p:nvSpPr>
          <p:spPr>
            <a:xfrm>
              <a:off x="1850769" y="2701456"/>
              <a:ext cx="249522" cy="103477"/>
            </a:xfrm>
            <a:prstGeom prst="rect">
              <a:avLst/>
            </a:prstGeom>
            <a:solidFill>
              <a:srgbClr val="1CABE2">
                <a:alpha val="100000"/>
              </a:srgbClr>
            </a:solidFill>
          </p:spPr>
          <p:txBody>
            <a:bodyPr/>
            <a:lstStyle/>
            <a:p/>
          </p:txBody>
        </p:sp>
        <p:sp>
          <p:nvSpPr>
            <p:cNvPr id="28" name="rc28"/>
            <p:cNvSpPr/>
            <p:nvPr/>
          </p:nvSpPr>
          <p:spPr>
            <a:xfrm>
              <a:off x="2128016" y="2840210"/>
              <a:ext cx="249522" cy="1166475"/>
            </a:xfrm>
            <a:prstGeom prst="rect">
              <a:avLst/>
            </a:prstGeom>
            <a:solidFill>
              <a:srgbClr val="80BD41">
                <a:alpha val="100000"/>
              </a:srgbClr>
            </a:solidFill>
          </p:spPr>
          <p:txBody>
            <a:bodyPr/>
            <a:lstStyle/>
            <a:p/>
          </p:txBody>
        </p:sp>
        <p:sp>
          <p:nvSpPr>
            <p:cNvPr id="29" name="rc29"/>
            <p:cNvSpPr/>
            <p:nvPr/>
          </p:nvSpPr>
          <p:spPr>
            <a:xfrm>
              <a:off x="2128016" y="2710863"/>
              <a:ext cx="249522" cy="129347"/>
            </a:xfrm>
            <a:prstGeom prst="rect">
              <a:avLst/>
            </a:prstGeom>
            <a:solidFill>
              <a:srgbClr val="1CABE2">
                <a:alpha val="100000"/>
              </a:srgbClr>
            </a:solidFill>
          </p:spPr>
          <p:txBody>
            <a:bodyPr/>
            <a:lstStyle/>
            <a:p/>
          </p:txBody>
        </p:sp>
        <p:sp>
          <p:nvSpPr>
            <p:cNvPr id="30" name="rc30"/>
            <p:cNvSpPr/>
            <p:nvPr/>
          </p:nvSpPr>
          <p:spPr>
            <a:xfrm>
              <a:off x="2405264" y="3197678"/>
              <a:ext cx="249522" cy="809006"/>
            </a:xfrm>
            <a:prstGeom prst="rect">
              <a:avLst/>
            </a:prstGeom>
            <a:solidFill>
              <a:srgbClr val="80BD41">
                <a:alpha val="100000"/>
              </a:srgbClr>
            </a:solidFill>
          </p:spPr>
          <p:txBody>
            <a:bodyPr/>
            <a:lstStyle/>
            <a:p/>
          </p:txBody>
        </p:sp>
        <p:sp>
          <p:nvSpPr>
            <p:cNvPr id="31" name="rc31"/>
            <p:cNvSpPr/>
            <p:nvPr/>
          </p:nvSpPr>
          <p:spPr>
            <a:xfrm>
              <a:off x="2405264" y="2722622"/>
              <a:ext cx="249522" cy="475056"/>
            </a:xfrm>
            <a:prstGeom prst="rect">
              <a:avLst/>
            </a:prstGeom>
            <a:solidFill>
              <a:srgbClr val="1CABE2">
                <a:alpha val="100000"/>
              </a:srgbClr>
            </a:solidFill>
          </p:spPr>
          <p:txBody>
            <a:bodyPr/>
            <a:lstStyle/>
            <a:p/>
          </p:txBody>
        </p:sp>
        <p:sp>
          <p:nvSpPr>
            <p:cNvPr id="32" name="rc32"/>
            <p:cNvSpPr/>
            <p:nvPr/>
          </p:nvSpPr>
          <p:spPr>
            <a:xfrm>
              <a:off x="2682512" y="3251768"/>
              <a:ext cx="249522" cy="754916"/>
            </a:xfrm>
            <a:prstGeom prst="rect">
              <a:avLst/>
            </a:prstGeom>
            <a:solidFill>
              <a:srgbClr val="80BD41">
                <a:alpha val="100000"/>
              </a:srgbClr>
            </a:solidFill>
          </p:spPr>
          <p:txBody>
            <a:bodyPr/>
            <a:lstStyle/>
            <a:p/>
          </p:txBody>
        </p:sp>
        <p:sp>
          <p:nvSpPr>
            <p:cNvPr id="33" name="rc33"/>
            <p:cNvSpPr/>
            <p:nvPr/>
          </p:nvSpPr>
          <p:spPr>
            <a:xfrm>
              <a:off x="2682512" y="2727325"/>
              <a:ext cx="249522" cy="524443"/>
            </a:xfrm>
            <a:prstGeom prst="rect">
              <a:avLst/>
            </a:prstGeom>
            <a:solidFill>
              <a:srgbClr val="1CABE2">
                <a:alpha val="100000"/>
              </a:srgbClr>
            </a:solidFill>
          </p:spPr>
          <p:txBody>
            <a:bodyPr/>
            <a:lstStyle/>
            <a:p/>
          </p:txBody>
        </p:sp>
        <p:sp>
          <p:nvSpPr>
            <p:cNvPr id="34" name="rc34"/>
            <p:cNvSpPr/>
            <p:nvPr/>
          </p:nvSpPr>
          <p:spPr>
            <a:xfrm>
              <a:off x="2959759" y="3369357"/>
              <a:ext cx="249522" cy="637328"/>
            </a:xfrm>
            <a:prstGeom prst="rect">
              <a:avLst/>
            </a:prstGeom>
            <a:solidFill>
              <a:srgbClr val="80BD41">
                <a:alpha val="100000"/>
              </a:srgbClr>
            </a:solidFill>
          </p:spPr>
          <p:txBody>
            <a:bodyPr/>
            <a:lstStyle/>
            <a:p/>
          </p:txBody>
        </p:sp>
        <p:sp>
          <p:nvSpPr>
            <p:cNvPr id="35" name="rc35"/>
            <p:cNvSpPr/>
            <p:nvPr/>
          </p:nvSpPr>
          <p:spPr>
            <a:xfrm>
              <a:off x="2959759" y="2732029"/>
              <a:ext cx="249522" cy="637328"/>
            </a:xfrm>
            <a:prstGeom prst="rect">
              <a:avLst/>
            </a:prstGeom>
            <a:solidFill>
              <a:srgbClr val="1CABE2">
                <a:alpha val="100000"/>
              </a:srgbClr>
            </a:solidFill>
          </p:spPr>
          <p:txBody>
            <a:bodyPr/>
            <a:lstStyle/>
            <a:p/>
          </p:txBody>
        </p:sp>
        <p:sp>
          <p:nvSpPr>
            <p:cNvPr id="36" name="rc36"/>
            <p:cNvSpPr/>
            <p:nvPr/>
          </p:nvSpPr>
          <p:spPr>
            <a:xfrm>
              <a:off x="3237007" y="3171809"/>
              <a:ext cx="249522" cy="834876"/>
            </a:xfrm>
            <a:prstGeom prst="rect">
              <a:avLst/>
            </a:prstGeom>
            <a:solidFill>
              <a:srgbClr val="80BD41">
                <a:alpha val="100000"/>
              </a:srgbClr>
            </a:solidFill>
          </p:spPr>
          <p:txBody>
            <a:bodyPr/>
            <a:lstStyle/>
            <a:p/>
          </p:txBody>
        </p:sp>
        <p:sp>
          <p:nvSpPr>
            <p:cNvPr id="37" name="rc37"/>
            <p:cNvSpPr/>
            <p:nvPr/>
          </p:nvSpPr>
          <p:spPr>
            <a:xfrm>
              <a:off x="3237007" y="2722622"/>
              <a:ext cx="249522" cy="449186"/>
            </a:xfrm>
            <a:prstGeom prst="rect">
              <a:avLst/>
            </a:prstGeom>
            <a:solidFill>
              <a:srgbClr val="1CABE2">
                <a:alpha val="100000"/>
              </a:srgbClr>
            </a:solidFill>
          </p:spPr>
          <p:txBody>
            <a:bodyPr/>
            <a:lstStyle/>
            <a:p/>
          </p:txBody>
        </p:sp>
        <p:sp>
          <p:nvSpPr>
            <p:cNvPr id="38" name="rc38"/>
            <p:cNvSpPr/>
            <p:nvPr/>
          </p:nvSpPr>
          <p:spPr>
            <a:xfrm>
              <a:off x="3514255" y="3494000"/>
              <a:ext cx="249522" cy="512684"/>
            </a:xfrm>
            <a:prstGeom prst="rect">
              <a:avLst/>
            </a:prstGeom>
            <a:solidFill>
              <a:srgbClr val="80BD41">
                <a:alpha val="100000"/>
              </a:srgbClr>
            </a:solidFill>
          </p:spPr>
          <p:txBody>
            <a:bodyPr/>
            <a:lstStyle/>
            <a:p/>
          </p:txBody>
        </p:sp>
        <p:sp>
          <p:nvSpPr>
            <p:cNvPr id="39" name="rc39"/>
            <p:cNvSpPr/>
            <p:nvPr/>
          </p:nvSpPr>
          <p:spPr>
            <a:xfrm>
              <a:off x="3514255" y="2694400"/>
              <a:ext cx="249522" cy="799599"/>
            </a:xfrm>
            <a:prstGeom prst="rect">
              <a:avLst/>
            </a:prstGeom>
            <a:solidFill>
              <a:srgbClr val="1CABE2">
                <a:alpha val="100000"/>
              </a:srgbClr>
            </a:solidFill>
          </p:spPr>
          <p:txBody>
            <a:bodyPr/>
            <a:lstStyle/>
            <a:p/>
          </p:txBody>
        </p:sp>
        <p:sp>
          <p:nvSpPr>
            <p:cNvPr id="40" name="rc40"/>
            <p:cNvSpPr/>
            <p:nvPr/>
          </p:nvSpPr>
          <p:spPr>
            <a:xfrm>
              <a:off x="3791502" y="3152994"/>
              <a:ext cx="249522" cy="853690"/>
            </a:xfrm>
            <a:prstGeom prst="rect">
              <a:avLst/>
            </a:prstGeom>
            <a:solidFill>
              <a:srgbClr val="80BD41">
                <a:alpha val="100000"/>
              </a:srgbClr>
            </a:solidFill>
          </p:spPr>
          <p:txBody>
            <a:bodyPr/>
            <a:lstStyle/>
            <a:p/>
          </p:txBody>
        </p:sp>
        <p:sp>
          <p:nvSpPr>
            <p:cNvPr id="41" name="rc41"/>
            <p:cNvSpPr/>
            <p:nvPr/>
          </p:nvSpPr>
          <p:spPr>
            <a:xfrm>
              <a:off x="3791502" y="2673234"/>
              <a:ext cx="249522" cy="479759"/>
            </a:xfrm>
            <a:prstGeom prst="rect">
              <a:avLst/>
            </a:prstGeom>
            <a:solidFill>
              <a:srgbClr val="1CABE2">
                <a:alpha val="100000"/>
              </a:srgbClr>
            </a:solidFill>
          </p:spPr>
          <p:txBody>
            <a:bodyPr/>
            <a:lstStyle/>
            <a:p/>
          </p:txBody>
        </p:sp>
        <p:sp>
          <p:nvSpPr>
            <p:cNvPr id="42" name="rc42"/>
            <p:cNvSpPr/>
            <p:nvPr/>
          </p:nvSpPr>
          <p:spPr>
            <a:xfrm>
              <a:off x="4068750" y="2941336"/>
              <a:ext cx="249522" cy="1065349"/>
            </a:xfrm>
            <a:prstGeom prst="rect">
              <a:avLst/>
            </a:prstGeom>
            <a:solidFill>
              <a:srgbClr val="80BD41">
                <a:alpha val="100000"/>
              </a:srgbClr>
            </a:solidFill>
          </p:spPr>
          <p:txBody>
            <a:bodyPr/>
            <a:lstStyle/>
            <a:p/>
          </p:txBody>
        </p:sp>
        <p:sp>
          <p:nvSpPr>
            <p:cNvPr id="43" name="rc43"/>
            <p:cNvSpPr/>
            <p:nvPr/>
          </p:nvSpPr>
          <p:spPr>
            <a:xfrm>
              <a:off x="4068750" y="2640310"/>
              <a:ext cx="249522" cy="301025"/>
            </a:xfrm>
            <a:prstGeom prst="rect">
              <a:avLst/>
            </a:prstGeom>
            <a:solidFill>
              <a:srgbClr val="1CABE2">
                <a:alpha val="100000"/>
              </a:srgbClr>
            </a:solidFill>
          </p:spPr>
          <p:txBody>
            <a:bodyPr/>
            <a:lstStyle/>
            <a:p/>
          </p:txBody>
        </p:sp>
        <p:sp>
          <p:nvSpPr>
            <p:cNvPr id="44" name="rc44"/>
            <p:cNvSpPr/>
            <p:nvPr/>
          </p:nvSpPr>
          <p:spPr>
            <a:xfrm>
              <a:off x="4345998" y="2868431"/>
              <a:ext cx="249522" cy="1138253"/>
            </a:xfrm>
            <a:prstGeom prst="rect">
              <a:avLst/>
            </a:prstGeom>
            <a:solidFill>
              <a:srgbClr val="80BD41">
                <a:alpha val="100000"/>
              </a:srgbClr>
            </a:solidFill>
          </p:spPr>
          <p:txBody>
            <a:bodyPr/>
            <a:lstStyle/>
            <a:p/>
          </p:txBody>
        </p:sp>
        <p:sp>
          <p:nvSpPr>
            <p:cNvPr id="45" name="rc45"/>
            <p:cNvSpPr/>
            <p:nvPr/>
          </p:nvSpPr>
          <p:spPr>
            <a:xfrm>
              <a:off x="4345998" y="2619144"/>
              <a:ext cx="249522" cy="249287"/>
            </a:xfrm>
            <a:prstGeom prst="rect">
              <a:avLst/>
            </a:prstGeom>
            <a:solidFill>
              <a:srgbClr val="1CABE2">
                <a:alpha val="100000"/>
              </a:srgbClr>
            </a:solidFill>
          </p:spPr>
          <p:txBody>
            <a:bodyPr/>
            <a:lstStyle/>
            <a:p/>
          </p:txBody>
        </p:sp>
        <p:sp>
          <p:nvSpPr>
            <p:cNvPr id="46" name="rc46"/>
            <p:cNvSpPr/>
            <p:nvPr/>
          </p:nvSpPr>
          <p:spPr>
            <a:xfrm>
              <a:off x="4623245" y="2859024"/>
              <a:ext cx="249522" cy="1147660"/>
            </a:xfrm>
            <a:prstGeom prst="rect">
              <a:avLst/>
            </a:prstGeom>
            <a:solidFill>
              <a:srgbClr val="80BD41">
                <a:alpha val="100000"/>
              </a:srgbClr>
            </a:solidFill>
          </p:spPr>
          <p:txBody>
            <a:bodyPr/>
            <a:lstStyle/>
            <a:p/>
          </p:txBody>
        </p:sp>
        <p:sp>
          <p:nvSpPr>
            <p:cNvPr id="47" name="rc47"/>
            <p:cNvSpPr/>
            <p:nvPr/>
          </p:nvSpPr>
          <p:spPr>
            <a:xfrm>
              <a:off x="4623245" y="2607385"/>
              <a:ext cx="249522" cy="251638"/>
            </a:xfrm>
            <a:prstGeom prst="rect">
              <a:avLst/>
            </a:prstGeom>
            <a:solidFill>
              <a:srgbClr val="1CABE2">
                <a:alpha val="100000"/>
              </a:srgbClr>
            </a:solidFill>
          </p:spPr>
          <p:txBody>
            <a:bodyPr/>
            <a:lstStyle/>
            <a:p/>
          </p:txBody>
        </p:sp>
        <p:sp>
          <p:nvSpPr>
            <p:cNvPr id="48" name="rc48"/>
            <p:cNvSpPr/>
            <p:nvPr/>
          </p:nvSpPr>
          <p:spPr>
            <a:xfrm>
              <a:off x="4900493" y="2826099"/>
              <a:ext cx="249522" cy="1180585"/>
            </a:xfrm>
            <a:prstGeom prst="rect">
              <a:avLst/>
            </a:prstGeom>
            <a:solidFill>
              <a:srgbClr val="80BD41">
                <a:alpha val="100000"/>
              </a:srgbClr>
            </a:solidFill>
          </p:spPr>
          <p:txBody>
            <a:bodyPr/>
            <a:lstStyle/>
            <a:p/>
          </p:txBody>
        </p:sp>
        <p:sp>
          <p:nvSpPr>
            <p:cNvPr id="49" name="rc49"/>
            <p:cNvSpPr/>
            <p:nvPr/>
          </p:nvSpPr>
          <p:spPr>
            <a:xfrm>
              <a:off x="4900493" y="2600330"/>
              <a:ext cx="249522" cy="225769"/>
            </a:xfrm>
            <a:prstGeom prst="rect">
              <a:avLst/>
            </a:prstGeom>
            <a:solidFill>
              <a:srgbClr val="1CABE2">
                <a:alpha val="100000"/>
              </a:srgbClr>
            </a:solidFill>
          </p:spPr>
          <p:txBody>
            <a:bodyPr/>
            <a:lstStyle/>
            <a:p/>
          </p:txBody>
        </p:sp>
        <p:sp>
          <p:nvSpPr>
            <p:cNvPr id="50" name="rc50"/>
            <p:cNvSpPr/>
            <p:nvPr/>
          </p:nvSpPr>
          <p:spPr>
            <a:xfrm>
              <a:off x="5177741" y="2910763"/>
              <a:ext cx="249522" cy="1095922"/>
            </a:xfrm>
            <a:prstGeom prst="rect">
              <a:avLst/>
            </a:prstGeom>
            <a:solidFill>
              <a:srgbClr val="80BD41">
                <a:alpha val="100000"/>
              </a:srgbClr>
            </a:solidFill>
          </p:spPr>
          <p:txBody>
            <a:bodyPr/>
            <a:lstStyle/>
            <a:p/>
          </p:txBody>
        </p:sp>
        <p:sp>
          <p:nvSpPr>
            <p:cNvPr id="51" name="rc51"/>
            <p:cNvSpPr/>
            <p:nvPr/>
          </p:nvSpPr>
          <p:spPr>
            <a:xfrm>
              <a:off x="5177741" y="2602682"/>
              <a:ext cx="249522" cy="308081"/>
            </a:xfrm>
            <a:prstGeom prst="rect">
              <a:avLst/>
            </a:prstGeom>
            <a:solidFill>
              <a:srgbClr val="1CABE2">
                <a:alpha val="100000"/>
              </a:srgbClr>
            </a:solidFill>
          </p:spPr>
          <p:txBody>
            <a:bodyPr/>
            <a:lstStyle/>
            <a:p/>
          </p:txBody>
        </p:sp>
        <p:sp>
          <p:nvSpPr>
            <p:cNvPr id="52" name="rc52"/>
            <p:cNvSpPr/>
            <p:nvPr/>
          </p:nvSpPr>
          <p:spPr>
            <a:xfrm>
              <a:off x="5454988" y="2889597"/>
              <a:ext cx="249522" cy="1117088"/>
            </a:xfrm>
            <a:prstGeom prst="rect">
              <a:avLst/>
            </a:prstGeom>
            <a:solidFill>
              <a:srgbClr val="80BD41">
                <a:alpha val="100000"/>
              </a:srgbClr>
            </a:solidFill>
          </p:spPr>
          <p:txBody>
            <a:bodyPr/>
            <a:lstStyle/>
            <a:p/>
          </p:txBody>
        </p:sp>
        <p:sp>
          <p:nvSpPr>
            <p:cNvPr id="53" name="rc53"/>
            <p:cNvSpPr/>
            <p:nvPr/>
          </p:nvSpPr>
          <p:spPr>
            <a:xfrm>
              <a:off x="5454988" y="2609737"/>
              <a:ext cx="249522" cy="279859"/>
            </a:xfrm>
            <a:prstGeom prst="rect">
              <a:avLst/>
            </a:prstGeom>
            <a:solidFill>
              <a:srgbClr val="1CABE2">
                <a:alpha val="100000"/>
              </a:srgbClr>
            </a:solidFill>
          </p:spPr>
          <p:txBody>
            <a:bodyPr/>
            <a:lstStyle/>
            <a:p/>
          </p:txBody>
        </p:sp>
        <p:sp>
          <p:nvSpPr>
            <p:cNvPr id="54" name="rc54"/>
            <p:cNvSpPr/>
            <p:nvPr/>
          </p:nvSpPr>
          <p:spPr>
            <a:xfrm>
              <a:off x="5732236" y="2983667"/>
              <a:ext cx="249522" cy="1023017"/>
            </a:xfrm>
            <a:prstGeom prst="rect">
              <a:avLst/>
            </a:prstGeom>
            <a:solidFill>
              <a:srgbClr val="80BD41">
                <a:alpha val="100000"/>
              </a:srgbClr>
            </a:solidFill>
          </p:spPr>
          <p:txBody>
            <a:bodyPr/>
            <a:lstStyle/>
            <a:p/>
          </p:txBody>
        </p:sp>
        <p:sp>
          <p:nvSpPr>
            <p:cNvPr id="55" name="rc55"/>
            <p:cNvSpPr/>
            <p:nvPr/>
          </p:nvSpPr>
          <p:spPr>
            <a:xfrm>
              <a:off x="5732236" y="2623847"/>
              <a:ext cx="249522" cy="359819"/>
            </a:xfrm>
            <a:prstGeom prst="rect">
              <a:avLst/>
            </a:prstGeom>
            <a:solidFill>
              <a:srgbClr val="1CABE2">
                <a:alpha val="100000"/>
              </a:srgbClr>
            </a:solidFill>
          </p:spPr>
          <p:txBody>
            <a:bodyPr/>
            <a:lstStyle/>
            <a:p/>
          </p:txBody>
        </p:sp>
        <p:sp>
          <p:nvSpPr>
            <p:cNvPr id="56" name="rc56"/>
            <p:cNvSpPr/>
            <p:nvPr/>
          </p:nvSpPr>
          <p:spPr>
            <a:xfrm>
              <a:off x="6009484" y="3087145"/>
              <a:ext cx="249522" cy="919539"/>
            </a:xfrm>
            <a:prstGeom prst="rect">
              <a:avLst/>
            </a:prstGeom>
            <a:solidFill>
              <a:srgbClr val="80BD41">
                <a:alpha val="100000"/>
              </a:srgbClr>
            </a:solidFill>
          </p:spPr>
          <p:txBody>
            <a:bodyPr/>
            <a:lstStyle/>
            <a:p/>
          </p:txBody>
        </p:sp>
        <p:sp>
          <p:nvSpPr>
            <p:cNvPr id="57" name="rc57"/>
            <p:cNvSpPr/>
            <p:nvPr/>
          </p:nvSpPr>
          <p:spPr>
            <a:xfrm>
              <a:off x="6009484" y="2633254"/>
              <a:ext cx="249522" cy="453890"/>
            </a:xfrm>
            <a:prstGeom prst="rect">
              <a:avLst/>
            </a:prstGeom>
            <a:solidFill>
              <a:srgbClr val="1CABE2">
                <a:alpha val="100000"/>
              </a:srgbClr>
            </a:solidFill>
          </p:spPr>
          <p:txBody>
            <a:bodyPr/>
            <a:lstStyle/>
            <a:p/>
          </p:txBody>
        </p:sp>
        <p:sp>
          <p:nvSpPr>
            <p:cNvPr id="58" name="rc58"/>
            <p:cNvSpPr/>
            <p:nvPr/>
          </p:nvSpPr>
          <p:spPr>
            <a:xfrm>
              <a:off x="6286731" y="3402281"/>
              <a:ext cx="249522" cy="604403"/>
            </a:xfrm>
            <a:prstGeom prst="rect">
              <a:avLst/>
            </a:prstGeom>
            <a:solidFill>
              <a:srgbClr val="80BD41">
                <a:alpha val="100000"/>
              </a:srgbClr>
            </a:solidFill>
          </p:spPr>
          <p:txBody>
            <a:bodyPr/>
            <a:lstStyle/>
            <a:p/>
          </p:txBody>
        </p:sp>
        <p:sp>
          <p:nvSpPr>
            <p:cNvPr id="59" name="rc59"/>
            <p:cNvSpPr/>
            <p:nvPr/>
          </p:nvSpPr>
          <p:spPr>
            <a:xfrm>
              <a:off x="6286731" y="2633254"/>
              <a:ext cx="249522" cy="769026"/>
            </a:xfrm>
            <a:prstGeom prst="rect">
              <a:avLst/>
            </a:prstGeom>
            <a:solidFill>
              <a:srgbClr val="1CABE2">
                <a:alpha val="100000"/>
              </a:srgbClr>
            </a:solidFill>
          </p:spPr>
          <p:txBody>
            <a:bodyPr/>
            <a:lstStyle/>
            <a:p/>
          </p:txBody>
        </p:sp>
        <p:sp>
          <p:nvSpPr>
            <p:cNvPr id="60" name="rc60"/>
            <p:cNvSpPr/>
            <p:nvPr/>
          </p:nvSpPr>
          <p:spPr>
            <a:xfrm>
              <a:off x="6563979" y="3082441"/>
              <a:ext cx="249522" cy="924243"/>
            </a:xfrm>
            <a:prstGeom prst="rect">
              <a:avLst/>
            </a:prstGeom>
            <a:solidFill>
              <a:srgbClr val="80BD41">
                <a:alpha val="100000"/>
              </a:srgbClr>
            </a:solidFill>
          </p:spPr>
          <p:txBody>
            <a:bodyPr/>
            <a:lstStyle/>
            <a:p/>
          </p:txBody>
        </p:sp>
        <p:sp>
          <p:nvSpPr>
            <p:cNvPr id="61" name="rc61"/>
            <p:cNvSpPr/>
            <p:nvPr/>
          </p:nvSpPr>
          <p:spPr>
            <a:xfrm>
              <a:off x="6563979" y="2647365"/>
              <a:ext cx="249522" cy="435076"/>
            </a:xfrm>
            <a:prstGeom prst="rect">
              <a:avLst/>
            </a:prstGeom>
            <a:solidFill>
              <a:srgbClr val="1CABE2">
                <a:alpha val="100000"/>
              </a:srgbClr>
            </a:solidFill>
          </p:spPr>
          <p:txBody>
            <a:bodyPr/>
            <a:lstStyle/>
            <a:p/>
          </p:txBody>
        </p:sp>
        <p:sp>
          <p:nvSpPr>
            <p:cNvPr id="62" name="rc62"/>
            <p:cNvSpPr/>
            <p:nvPr/>
          </p:nvSpPr>
          <p:spPr>
            <a:xfrm>
              <a:off x="6841227" y="2804933"/>
              <a:ext cx="249522" cy="1201751"/>
            </a:xfrm>
            <a:prstGeom prst="rect">
              <a:avLst/>
            </a:prstGeom>
            <a:solidFill>
              <a:srgbClr val="80BD41">
                <a:alpha val="100000"/>
              </a:srgbClr>
            </a:solidFill>
          </p:spPr>
          <p:txBody>
            <a:bodyPr/>
            <a:lstStyle/>
            <a:p/>
          </p:txBody>
        </p:sp>
        <p:sp>
          <p:nvSpPr>
            <p:cNvPr id="63" name="rc63"/>
            <p:cNvSpPr/>
            <p:nvPr/>
          </p:nvSpPr>
          <p:spPr>
            <a:xfrm>
              <a:off x="6841227" y="2656772"/>
              <a:ext cx="249522" cy="148161"/>
            </a:xfrm>
            <a:prstGeom prst="rect">
              <a:avLst/>
            </a:prstGeom>
            <a:solidFill>
              <a:srgbClr val="1CABE2">
                <a:alpha val="100000"/>
              </a:srgbClr>
            </a:solidFill>
          </p:spPr>
          <p:txBody>
            <a:bodyPr/>
            <a:lstStyle/>
            <a:p/>
          </p:txBody>
        </p:sp>
        <p:sp>
          <p:nvSpPr>
            <p:cNvPr id="64" name="rc64"/>
            <p:cNvSpPr/>
            <p:nvPr/>
          </p:nvSpPr>
          <p:spPr>
            <a:xfrm>
              <a:off x="7118474" y="2870783"/>
              <a:ext cx="249522" cy="1135902"/>
            </a:xfrm>
            <a:prstGeom prst="rect">
              <a:avLst/>
            </a:prstGeom>
            <a:solidFill>
              <a:srgbClr val="80BD41">
                <a:alpha val="100000"/>
              </a:srgbClr>
            </a:solidFill>
          </p:spPr>
          <p:txBody>
            <a:bodyPr/>
            <a:lstStyle/>
            <a:p/>
          </p:txBody>
        </p:sp>
        <p:sp>
          <p:nvSpPr>
            <p:cNvPr id="65" name="rc65"/>
            <p:cNvSpPr/>
            <p:nvPr/>
          </p:nvSpPr>
          <p:spPr>
            <a:xfrm>
              <a:off x="7118474" y="2670883"/>
              <a:ext cx="249522" cy="199899"/>
            </a:xfrm>
            <a:prstGeom prst="rect">
              <a:avLst/>
            </a:prstGeom>
            <a:solidFill>
              <a:srgbClr val="1CABE2">
                <a:alpha val="100000"/>
              </a:srgbClr>
            </a:solidFill>
          </p:spPr>
          <p:txBody>
            <a:bodyPr/>
            <a:lstStyle/>
            <a:p/>
          </p:txBody>
        </p:sp>
        <p:sp>
          <p:nvSpPr>
            <p:cNvPr id="66" name="rc66"/>
            <p:cNvSpPr/>
            <p:nvPr/>
          </p:nvSpPr>
          <p:spPr>
            <a:xfrm>
              <a:off x="7395722" y="3014240"/>
              <a:ext cx="249522" cy="992444"/>
            </a:xfrm>
            <a:prstGeom prst="rect">
              <a:avLst/>
            </a:prstGeom>
            <a:solidFill>
              <a:srgbClr val="80BD41">
                <a:alpha val="100000"/>
              </a:srgbClr>
            </a:solidFill>
          </p:spPr>
          <p:txBody>
            <a:bodyPr/>
            <a:lstStyle/>
            <a:p/>
          </p:txBody>
        </p:sp>
        <p:sp>
          <p:nvSpPr>
            <p:cNvPr id="67" name="rc67"/>
            <p:cNvSpPr/>
            <p:nvPr/>
          </p:nvSpPr>
          <p:spPr>
            <a:xfrm>
              <a:off x="7395722" y="2701456"/>
              <a:ext cx="249522" cy="312784"/>
            </a:xfrm>
            <a:prstGeom prst="rect">
              <a:avLst/>
            </a:prstGeom>
            <a:solidFill>
              <a:srgbClr val="1CABE2">
                <a:alpha val="100000"/>
              </a:srgbClr>
            </a:solidFill>
          </p:spPr>
          <p:txBody>
            <a:bodyPr/>
            <a:lstStyle/>
            <a:p/>
          </p:txBody>
        </p:sp>
        <p:sp>
          <p:nvSpPr>
            <p:cNvPr id="68" name="rc68"/>
            <p:cNvSpPr/>
            <p:nvPr/>
          </p:nvSpPr>
          <p:spPr>
            <a:xfrm>
              <a:off x="7672970" y="2943687"/>
              <a:ext cx="249522" cy="1062997"/>
            </a:xfrm>
            <a:prstGeom prst="rect">
              <a:avLst/>
            </a:prstGeom>
            <a:solidFill>
              <a:srgbClr val="80BD41">
                <a:alpha val="100000"/>
              </a:srgbClr>
            </a:solidFill>
          </p:spPr>
          <p:txBody>
            <a:bodyPr/>
            <a:lstStyle/>
            <a:p/>
          </p:txBody>
        </p:sp>
        <p:sp>
          <p:nvSpPr>
            <p:cNvPr id="69" name="rc69"/>
            <p:cNvSpPr/>
            <p:nvPr/>
          </p:nvSpPr>
          <p:spPr>
            <a:xfrm>
              <a:off x="7672970" y="2727325"/>
              <a:ext cx="249522" cy="216362"/>
            </a:xfrm>
            <a:prstGeom prst="rect">
              <a:avLst/>
            </a:prstGeom>
            <a:solidFill>
              <a:srgbClr val="1CABE2">
                <a:alpha val="100000"/>
              </a:srgbClr>
            </a:solidFill>
          </p:spPr>
          <p:txBody>
            <a:bodyPr/>
            <a:lstStyle/>
            <a:p/>
          </p:txBody>
        </p:sp>
        <p:sp>
          <p:nvSpPr>
            <p:cNvPr id="70" name="rc70"/>
            <p:cNvSpPr/>
            <p:nvPr/>
          </p:nvSpPr>
          <p:spPr>
            <a:xfrm>
              <a:off x="7950217" y="2929577"/>
              <a:ext cx="249522" cy="1077108"/>
            </a:xfrm>
            <a:prstGeom prst="rect">
              <a:avLst/>
            </a:prstGeom>
            <a:solidFill>
              <a:srgbClr val="80BD41">
                <a:alpha val="100000"/>
              </a:srgbClr>
            </a:solidFill>
          </p:spPr>
          <p:txBody>
            <a:bodyPr/>
            <a:lstStyle/>
            <a:p/>
          </p:txBody>
        </p:sp>
        <p:sp>
          <p:nvSpPr>
            <p:cNvPr id="71" name="rc71"/>
            <p:cNvSpPr/>
            <p:nvPr/>
          </p:nvSpPr>
          <p:spPr>
            <a:xfrm>
              <a:off x="7950217" y="2739084"/>
              <a:ext cx="249522" cy="190492"/>
            </a:xfrm>
            <a:prstGeom prst="rect">
              <a:avLst/>
            </a:prstGeom>
            <a:solidFill>
              <a:srgbClr val="1CABE2">
                <a:alpha val="100000"/>
              </a:srgbClr>
            </a:solidFill>
          </p:spPr>
          <p:txBody>
            <a:bodyPr/>
            <a:lstStyle/>
            <a:p/>
          </p:txBody>
        </p:sp>
        <p:sp>
          <p:nvSpPr>
            <p:cNvPr id="72" name="pl72"/>
            <p:cNvSpPr/>
            <p:nvPr/>
          </p:nvSpPr>
          <p:spPr>
            <a:xfrm>
              <a:off x="1421035" y="1254838"/>
              <a:ext cx="6653943" cy="1656723"/>
            </a:xfrm>
            <a:custGeom>
              <a:avLst/>
              <a:pathLst>
                <a:path w="6653943" h="1656723">
                  <a:moveTo>
                    <a:pt x="0" y="0"/>
                  </a:moveTo>
                  <a:lnTo>
                    <a:pt x="277247" y="224640"/>
                  </a:lnTo>
                  <a:lnTo>
                    <a:pt x="554495" y="168480"/>
                  </a:lnTo>
                  <a:lnTo>
                    <a:pt x="831742" y="224640"/>
                  </a:lnTo>
                  <a:lnTo>
                    <a:pt x="1108990" y="982802"/>
                  </a:lnTo>
                  <a:lnTo>
                    <a:pt x="1386238" y="1095122"/>
                  </a:lnTo>
                  <a:lnTo>
                    <a:pt x="1663485" y="1347843"/>
                  </a:lnTo>
                  <a:lnTo>
                    <a:pt x="1940733" y="926642"/>
                  </a:lnTo>
                  <a:lnTo>
                    <a:pt x="2217981" y="1656723"/>
                  </a:lnTo>
                  <a:lnTo>
                    <a:pt x="2495228" y="954722"/>
                  </a:lnTo>
                  <a:lnTo>
                    <a:pt x="2772476" y="561601"/>
                  </a:lnTo>
                  <a:lnTo>
                    <a:pt x="3049724" y="449281"/>
                  </a:lnTo>
                  <a:lnTo>
                    <a:pt x="3326971" y="449281"/>
                  </a:lnTo>
                  <a:lnTo>
                    <a:pt x="3604219" y="393120"/>
                  </a:lnTo>
                  <a:lnTo>
                    <a:pt x="3881467" y="561601"/>
                  </a:lnTo>
                  <a:lnTo>
                    <a:pt x="4158714" y="505441"/>
                  </a:lnTo>
                  <a:lnTo>
                    <a:pt x="4435962" y="673921"/>
                  </a:lnTo>
                  <a:lnTo>
                    <a:pt x="4713210" y="870482"/>
                  </a:lnTo>
                  <a:lnTo>
                    <a:pt x="4990457" y="1516323"/>
                  </a:lnTo>
                  <a:lnTo>
                    <a:pt x="5267705" y="842401"/>
                  </a:lnTo>
                  <a:lnTo>
                    <a:pt x="5544953" y="252720"/>
                  </a:lnTo>
                  <a:lnTo>
                    <a:pt x="5822200" y="365040"/>
                  </a:lnTo>
                  <a:lnTo>
                    <a:pt x="6099448" y="617761"/>
                  </a:lnTo>
                  <a:lnTo>
                    <a:pt x="6376696" y="421200"/>
                  </a:lnTo>
                  <a:lnTo>
                    <a:pt x="6653943" y="36504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1355732" y="25243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84" name="tx84"/>
            <p:cNvSpPr/>
            <p:nvPr/>
          </p:nvSpPr>
          <p:spPr>
            <a:xfrm>
              <a:off x="2741971" y="259167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85" name="tx85"/>
            <p:cNvSpPr/>
            <p:nvPr/>
          </p:nvSpPr>
          <p:spPr>
            <a:xfrm>
              <a:off x="4128209" y="25043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86" name="tx86"/>
            <p:cNvSpPr/>
            <p:nvPr/>
          </p:nvSpPr>
          <p:spPr>
            <a:xfrm>
              <a:off x="5514447" y="24761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7" name="tx87"/>
            <p:cNvSpPr/>
            <p:nvPr/>
          </p:nvSpPr>
          <p:spPr>
            <a:xfrm>
              <a:off x="6623438" y="25114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88" name="tx88"/>
            <p:cNvSpPr/>
            <p:nvPr/>
          </p:nvSpPr>
          <p:spPr>
            <a:xfrm>
              <a:off x="6900686" y="25219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89" name="tx89"/>
            <p:cNvSpPr/>
            <p:nvPr/>
          </p:nvSpPr>
          <p:spPr>
            <a:xfrm>
              <a:off x="7177933" y="25361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0" name="tx90"/>
            <p:cNvSpPr/>
            <p:nvPr/>
          </p:nvSpPr>
          <p:spPr>
            <a:xfrm>
              <a:off x="7455181" y="25655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a:t>
              </a:r>
            </a:p>
          </p:txBody>
        </p:sp>
        <p:sp>
          <p:nvSpPr>
            <p:cNvPr id="91" name="tx91"/>
            <p:cNvSpPr/>
            <p:nvPr/>
          </p:nvSpPr>
          <p:spPr>
            <a:xfrm>
              <a:off x="7732429" y="259167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2" name="tx92"/>
            <p:cNvSpPr/>
            <p:nvPr/>
          </p:nvSpPr>
          <p:spPr>
            <a:xfrm>
              <a:off x="8009676" y="2605785"/>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3" name="pl93"/>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3107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04" name="tx104"/>
            <p:cNvSpPr/>
            <p:nvPr/>
          </p:nvSpPr>
          <p:spPr>
            <a:xfrm>
              <a:off x="1367476" y="26369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41971" y="35941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6" name="tx106"/>
            <p:cNvSpPr/>
            <p:nvPr/>
          </p:nvSpPr>
          <p:spPr>
            <a:xfrm>
              <a:off x="2741971" y="29556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7" name="tx107"/>
            <p:cNvSpPr/>
            <p:nvPr/>
          </p:nvSpPr>
          <p:spPr>
            <a:xfrm>
              <a:off x="4128209" y="343923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8" name="tx108"/>
            <p:cNvSpPr/>
            <p:nvPr/>
          </p:nvSpPr>
          <p:spPr>
            <a:xfrm>
              <a:off x="4128209" y="27557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9" name="tx109"/>
            <p:cNvSpPr/>
            <p:nvPr/>
          </p:nvSpPr>
          <p:spPr>
            <a:xfrm>
              <a:off x="5514447" y="34130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0" name="tx110"/>
            <p:cNvSpPr/>
            <p:nvPr/>
          </p:nvSpPr>
          <p:spPr>
            <a:xfrm>
              <a:off x="5514447" y="27157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6623438" y="35094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2" name="tx112"/>
            <p:cNvSpPr/>
            <p:nvPr/>
          </p:nvSpPr>
          <p:spPr>
            <a:xfrm>
              <a:off x="6623438" y="28298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3" name="tx113"/>
            <p:cNvSpPr/>
            <p:nvPr/>
          </p:nvSpPr>
          <p:spPr>
            <a:xfrm>
              <a:off x="6900686" y="33707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4" name="tx114"/>
            <p:cNvSpPr/>
            <p:nvPr/>
          </p:nvSpPr>
          <p:spPr>
            <a:xfrm>
              <a:off x="6912430" y="26969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77933" y="34036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6" name="tx116"/>
            <p:cNvSpPr/>
            <p:nvPr/>
          </p:nvSpPr>
          <p:spPr>
            <a:xfrm>
              <a:off x="7189677" y="27369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55181" y="34765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8" name="tx118"/>
            <p:cNvSpPr/>
            <p:nvPr/>
          </p:nvSpPr>
          <p:spPr>
            <a:xfrm>
              <a:off x="7455181" y="28227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9" name="tx119"/>
            <p:cNvSpPr/>
            <p:nvPr/>
          </p:nvSpPr>
          <p:spPr>
            <a:xfrm>
              <a:off x="7732429" y="344041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0" name="tx120"/>
            <p:cNvSpPr/>
            <p:nvPr/>
          </p:nvSpPr>
          <p:spPr>
            <a:xfrm>
              <a:off x="7744173" y="28016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09676" y="34330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2" name="tx122"/>
            <p:cNvSpPr/>
            <p:nvPr/>
          </p:nvSpPr>
          <p:spPr>
            <a:xfrm>
              <a:off x="8021420" y="28004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015979"/>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5" name="tx125"/>
            <p:cNvSpPr/>
            <p:nvPr/>
          </p:nvSpPr>
          <p:spPr>
            <a:xfrm>
              <a:off x="810775" y="20731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26" name="tx126"/>
            <p:cNvSpPr/>
            <p:nvPr/>
          </p:nvSpPr>
          <p:spPr>
            <a:xfrm>
              <a:off x="733081" y="113415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0204"/>
              <a:ext cx="142600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Samoa, 2000-2024</a:t>
              </a:r>
            </a:p>
          </p:txBody>
        </p:sp>
        <p:sp>
          <p:nvSpPr>
            <p:cNvPr id="152" name="pl152"/>
            <p:cNvSpPr/>
            <p:nvPr/>
          </p:nvSpPr>
          <p:spPr>
            <a:xfrm>
              <a:off x="24337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7087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9837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5712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8462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1212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4470361" cy="162162"/>
            </a:xfrm>
            <a:prstGeom prst="rect">
              <a:avLst/>
            </a:prstGeom>
            <a:solidFill>
              <a:srgbClr val="80BD41">
                <a:alpha val="100000"/>
              </a:srgbClr>
            </a:solidFill>
          </p:spPr>
          <p:txBody>
            <a:bodyPr/>
            <a:lstStyle/>
            <a:p/>
          </p:txBody>
        </p:sp>
        <p:sp>
          <p:nvSpPr>
            <p:cNvPr id="163" name="rc163"/>
            <p:cNvSpPr/>
            <p:nvPr/>
          </p:nvSpPr>
          <p:spPr>
            <a:xfrm>
              <a:off x="5766635" y="5774644"/>
              <a:ext cx="2104368" cy="162162"/>
            </a:xfrm>
            <a:prstGeom prst="rect">
              <a:avLst/>
            </a:prstGeom>
            <a:solidFill>
              <a:srgbClr val="1CABE2">
                <a:alpha val="100000"/>
              </a:srgbClr>
            </a:solidFill>
          </p:spPr>
          <p:txBody>
            <a:bodyPr/>
            <a:lstStyle/>
            <a:p/>
          </p:txBody>
        </p:sp>
        <p:sp>
          <p:nvSpPr>
            <p:cNvPr id="164" name="rc164"/>
            <p:cNvSpPr/>
            <p:nvPr/>
          </p:nvSpPr>
          <p:spPr>
            <a:xfrm>
              <a:off x="1296273" y="5571941"/>
              <a:ext cx="5141484" cy="162162"/>
            </a:xfrm>
            <a:prstGeom prst="rect">
              <a:avLst/>
            </a:prstGeom>
            <a:solidFill>
              <a:srgbClr val="80BD41">
                <a:alpha val="100000"/>
              </a:srgbClr>
            </a:solidFill>
          </p:spPr>
          <p:txBody>
            <a:bodyPr/>
            <a:lstStyle/>
            <a:p/>
          </p:txBody>
        </p:sp>
        <p:sp>
          <p:nvSpPr>
            <p:cNvPr id="165" name="rc165"/>
            <p:cNvSpPr/>
            <p:nvPr/>
          </p:nvSpPr>
          <p:spPr>
            <a:xfrm>
              <a:off x="6437758" y="5571941"/>
              <a:ext cx="1046496" cy="162162"/>
            </a:xfrm>
            <a:prstGeom prst="rect">
              <a:avLst/>
            </a:prstGeom>
            <a:solidFill>
              <a:srgbClr val="1CABE2">
                <a:alpha val="100000"/>
              </a:srgbClr>
            </a:solidFill>
          </p:spPr>
          <p:txBody>
            <a:bodyPr/>
            <a:lstStyle/>
            <a:p/>
          </p:txBody>
        </p:sp>
        <p:sp>
          <p:nvSpPr>
            <p:cNvPr id="166" name="rc166"/>
            <p:cNvSpPr/>
            <p:nvPr/>
          </p:nvSpPr>
          <p:spPr>
            <a:xfrm>
              <a:off x="1296273" y="5369238"/>
              <a:ext cx="5209734" cy="162162"/>
            </a:xfrm>
            <a:prstGeom prst="rect">
              <a:avLst/>
            </a:prstGeom>
            <a:solidFill>
              <a:srgbClr val="80BD41">
                <a:alpha val="100000"/>
              </a:srgbClr>
            </a:solidFill>
          </p:spPr>
          <p:txBody>
            <a:bodyPr/>
            <a:lstStyle/>
            <a:p/>
          </p:txBody>
        </p:sp>
        <p:sp>
          <p:nvSpPr>
            <p:cNvPr id="167" name="rc167"/>
            <p:cNvSpPr/>
            <p:nvPr/>
          </p:nvSpPr>
          <p:spPr>
            <a:xfrm>
              <a:off x="6506008" y="5369238"/>
              <a:ext cx="921372" cy="162162"/>
            </a:xfrm>
            <a:prstGeom prst="rect">
              <a:avLst/>
            </a:prstGeom>
            <a:solidFill>
              <a:srgbClr val="1CABE2">
                <a:alpha val="100000"/>
              </a:srgbClr>
            </a:solidFill>
          </p:spPr>
          <p:txBody>
            <a:bodyPr/>
            <a:lstStyle/>
            <a:p/>
          </p:txBody>
        </p:sp>
        <p:sp>
          <p:nvSpPr>
            <p:cNvPr id="168" name="tx168"/>
            <p:cNvSpPr/>
            <p:nvPr/>
          </p:nvSpPr>
          <p:spPr>
            <a:xfrm>
              <a:off x="811936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69" name="tx169"/>
            <p:cNvSpPr/>
            <p:nvPr/>
          </p:nvSpPr>
          <p:spPr>
            <a:xfrm>
              <a:off x="7713282" y="5610225"/>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a:t>
              </a:r>
            </a:p>
          </p:txBody>
        </p:sp>
        <p:sp>
          <p:nvSpPr>
            <p:cNvPr id="170" name="tx170"/>
            <p:cNvSpPr/>
            <p:nvPr/>
          </p:nvSpPr>
          <p:spPr>
            <a:xfrm>
              <a:off x="7641619" y="5407522"/>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a:t>
              </a:r>
            </a:p>
          </p:txBody>
        </p:sp>
        <p:sp>
          <p:nvSpPr>
            <p:cNvPr id="171" name="tx171"/>
            <p:cNvSpPr/>
            <p:nvPr/>
          </p:nvSpPr>
          <p:spPr>
            <a:xfrm>
              <a:off x="3456105"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72" name="tx172"/>
            <p:cNvSpPr/>
            <p:nvPr/>
          </p:nvSpPr>
          <p:spPr>
            <a:xfrm>
              <a:off x="6743470"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73" name="tx173"/>
            <p:cNvSpPr/>
            <p:nvPr/>
          </p:nvSpPr>
          <p:spPr>
            <a:xfrm>
              <a:off x="3791667" y="561290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74" name="tx174"/>
            <p:cNvSpPr/>
            <p:nvPr/>
          </p:nvSpPr>
          <p:spPr>
            <a:xfrm>
              <a:off x="6899208"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3825792"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76" name="tx176"/>
            <p:cNvSpPr/>
            <p:nvPr/>
          </p:nvSpPr>
          <p:spPr>
            <a:xfrm>
              <a:off x="6904896"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532419"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2" name="tx182"/>
            <p:cNvSpPr/>
            <p:nvPr/>
          </p:nvSpPr>
          <p:spPr>
            <a:xfrm>
              <a:off x="5807412"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3" name="tx183"/>
            <p:cNvSpPr/>
            <p:nvPr/>
          </p:nvSpPr>
          <p:spPr>
            <a:xfrm>
              <a:off x="808240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4" name="tx184"/>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5" name="tx18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(85%) was higher than in 2019 (68%).
The number of children vaccinated with DTP3 increased 16% compared to in 2019.
The number of surviving infants decreased approximately 7%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32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064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395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727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398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729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061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37164"/>
              <a:ext cx="249522" cy="69521"/>
            </a:xfrm>
            <a:prstGeom prst="rect">
              <a:avLst/>
            </a:prstGeom>
            <a:solidFill>
              <a:srgbClr val="E2231A">
                <a:alpha val="100000"/>
              </a:srgbClr>
            </a:solidFill>
          </p:spPr>
          <p:txBody>
            <a:bodyPr/>
            <a:lstStyle/>
            <a:p/>
          </p:txBody>
        </p:sp>
        <p:sp>
          <p:nvSpPr>
            <p:cNvPr id="24" name="rc24"/>
            <p:cNvSpPr/>
            <p:nvPr/>
          </p:nvSpPr>
          <p:spPr>
            <a:xfrm>
              <a:off x="1573521" y="3928495"/>
              <a:ext cx="249522" cy="78189"/>
            </a:xfrm>
            <a:prstGeom prst="rect">
              <a:avLst/>
            </a:prstGeom>
            <a:solidFill>
              <a:srgbClr val="E2231A">
                <a:alpha val="100000"/>
              </a:srgbClr>
            </a:solidFill>
          </p:spPr>
          <p:txBody>
            <a:bodyPr/>
            <a:lstStyle/>
            <a:p/>
          </p:txBody>
        </p:sp>
        <p:sp>
          <p:nvSpPr>
            <p:cNvPr id="25" name="rc25"/>
            <p:cNvSpPr/>
            <p:nvPr/>
          </p:nvSpPr>
          <p:spPr>
            <a:xfrm>
              <a:off x="1850769" y="3996976"/>
              <a:ext cx="249522" cy="9708"/>
            </a:xfrm>
            <a:prstGeom prst="rect">
              <a:avLst/>
            </a:prstGeom>
            <a:solidFill>
              <a:srgbClr val="E2231A">
                <a:alpha val="100000"/>
              </a:srgbClr>
            </a:solidFill>
          </p:spPr>
          <p:txBody>
            <a:bodyPr/>
            <a:lstStyle/>
            <a:p/>
          </p:txBody>
        </p:sp>
        <p:sp>
          <p:nvSpPr>
            <p:cNvPr id="26" name="rc26"/>
            <p:cNvSpPr/>
            <p:nvPr/>
          </p:nvSpPr>
          <p:spPr>
            <a:xfrm>
              <a:off x="2128016" y="3643476"/>
              <a:ext cx="249522" cy="363208"/>
            </a:xfrm>
            <a:prstGeom prst="rect">
              <a:avLst/>
            </a:prstGeom>
            <a:solidFill>
              <a:srgbClr val="E2231A">
                <a:alpha val="100000"/>
              </a:srgbClr>
            </a:solidFill>
          </p:spPr>
          <p:txBody>
            <a:bodyPr/>
            <a:lstStyle/>
            <a:p/>
          </p:txBody>
        </p:sp>
        <p:sp>
          <p:nvSpPr>
            <p:cNvPr id="27" name="rc27"/>
            <p:cNvSpPr/>
            <p:nvPr/>
          </p:nvSpPr>
          <p:spPr>
            <a:xfrm>
              <a:off x="2405264" y="3296044"/>
              <a:ext cx="249522" cy="710641"/>
            </a:xfrm>
            <a:prstGeom prst="rect">
              <a:avLst/>
            </a:prstGeom>
            <a:solidFill>
              <a:srgbClr val="E2231A">
                <a:alpha val="100000"/>
              </a:srgbClr>
            </a:solidFill>
          </p:spPr>
          <p:txBody>
            <a:bodyPr/>
            <a:lstStyle/>
            <a:p/>
          </p:txBody>
        </p:sp>
        <p:sp>
          <p:nvSpPr>
            <p:cNvPr id="28" name="rc28"/>
            <p:cNvSpPr/>
            <p:nvPr/>
          </p:nvSpPr>
          <p:spPr>
            <a:xfrm>
              <a:off x="2682512" y="3601174"/>
              <a:ext cx="249522" cy="405511"/>
            </a:xfrm>
            <a:prstGeom prst="rect">
              <a:avLst/>
            </a:prstGeom>
            <a:solidFill>
              <a:srgbClr val="E2231A">
                <a:alpha val="100000"/>
              </a:srgbClr>
            </a:solidFill>
          </p:spPr>
          <p:txBody>
            <a:bodyPr/>
            <a:lstStyle/>
            <a:p/>
          </p:txBody>
        </p:sp>
        <p:sp>
          <p:nvSpPr>
            <p:cNvPr id="29" name="rc29"/>
            <p:cNvSpPr/>
            <p:nvPr/>
          </p:nvSpPr>
          <p:spPr>
            <a:xfrm>
              <a:off x="2959759" y="3573955"/>
              <a:ext cx="249522" cy="432730"/>
            </a:xfrm>
            <a:prstGeom prst="rect">
              <a:avLst/>
            </a:prstGeom>
            <a:solidFill>
              <a:srgbClr val="E2231A">
                <a:alpha val="100000"/>
              </a:srgbClr>
            </a:solidFill>
          </p:spPr>
          <p:txBody>
            <a:bodyPr/>
            <a:lstStyle/>
            <a:p/>
          </p:txBody>
        </p:sp>
        <p:sp>
          <p:nvSpPr>
            <p:cNvPr id="30" name="rc30"/>
            <p:cNvSpPr/>
            <p:nvPr/>
          </p:nvSpPr>
          <p:spPr>
            <a:xfrm>
              <a:off x="3237007" y="3656652"/>
              <a:ext cx="249522" cy="350032"/>
            </a:xfrm>
            <a:prstGeom prst="rect">
              <a:avLst/>
            </a:prstGeom>
            <a:solidFill>
              <a:srgbClr val="E2231A">
                <a:alpha val="100000"/>
              </a:srgbClr>
            </a:solidFill>
          </p:spPr>
          <p:txBody>
            <a:bodyPr/>
            <a:lstStyle/>
            <a:p/>
          </p:txBody>
        </p:sp>
        <p:sp>
          <p:nvSpPr>
            <p:cNvPr id="31" name="rc31"/>
            <p:cNvSpPr/>
            <p:nvPr/>
          </p:nvSpPr>
          <p:spPr>
            <a:xfrm>
              <a:off x="3514255" y="3465079"/>
              <a:ext cx="249522" cy="541606"/>
            </a:xfrm>
            <a:prstGeom prst="rect">
              <a:avLst/>
            </a:prstGeom>
            <a:solidFill>
              <a:srgbClr val="E2231A">
                <a:alpha val="100000"/>
              </a:srgbClr>
            </a:solidFill>
          </p:spPr>
          <p:txBody>
            <a:bodyPr/>
            <a:lstStyle/>
            <a:p/>
          </p:txBody>
        </p:sp>
        <p:sp>
          <p:nvSpPr>
            <p:cNvPr id="32" name="rc32"/>
            <p:cNvSpPr/>
            <p:nvPr/>
          </p:nvSpPr>
          <p:spPr>
            <a:xfrm>
              <a:off x="3791502" y="3465252"/>
              <a:ext cx="249522" cy="541432"/>
            </a:xfrm>
            <a:prstGeom prst="rect">
              <a:avLst/>
            </a:prstGeom>
            <a:solidFill>
              <a:srgbClr val="E2231A">
                <a:alpha val="100000"/>
              </a:srgbClr>
            </a:solidFill>
          </p:spPr>
          <p:txBody>
            <a:bodyPr/>
            <a:lstStyle/>
            <a:p/>
          </p:txBody>
        </p:sp>
        <p:sp>
          <p:nvSpPr>
            <p:cNvPr id="33" name="rc33"/>
            <p:cNvSpPr/>
            <p:nvPr/>
          </p:nvSpPr>
          <p:spPr>
            <a:xfrm>
              <a:off x="4068750" y="3563553"/>
              <a:ext cx="249522" cy="443132"/>
            </a:xfrm>
            <a:prstGeom prst="rect">
              <a:avLst/>
            </a:prstGeom>
            <a:solidFill>
              <a:srgbClr val="E2231A">
                <a:alpha val="100000"/>
              </a:srgbClr>
            </a:solidFill>
          </p:spPr>
          <p:txBody>
            <a:bodyPr/>
            <a:lstStyle/>
            <a:p/>
          </p:txBody>
        </p:sp>
        <p:sp>
          <p:nvSpPr>
            <p:cNvPr id="34" name="rc34"/>
            <p:cNvSpPr/>
            <p:nvPr/>
          </p:nvSpPr>
          <p:spPr>
            <a:xfrm>
              <a:off x="4345998" y="3586611"/>
              <a:ext cx="249522" cy="420074"/>
            </a:xfrm>
            <a:prstGeom prst="rect">
              <a:avLst/>
            </a:prstGeom>
            <a:solidFill>
              <a:srgbClr val="E2231A">
                <a:alpha val="100000"/>
              </a:srgbClr>
            </a:solidFill>
          </p:spPr>
          <p:txBody>
            <a:bodyPr/>
            <a:lstStyle/>
            <a:p/>
          </p:txBody>
        </p:sp>
        <p:sp>
          <p:nvSpPr>
            <p:cNvPr id="35" name="rc35"/>
            <p:cNvSpPr/>
            <p:nvPr/>
          </p:nvSpPr>
          <p:spPr>
            <a:xfrm>
              <a:off x="4623245" y="3759287"/>
              <a:ext cx="249522" cy="247398"/>
            </a:xfrm>
            <a:prstGeom prst="rect">
              <a:avLst/>
            </a:prstGeom>
            <a:solidFill>
              <a:srgbClr val="E2231A">
                <a:alpha val="100000"/>
              </a:srgbClr>
            </a:solidFill>
          </p:spPr>
          <p:txBody>
            <a:bodyPr/>
            <a:lstStyle/>
            <a:p/>
          </p:txBody>
        </p:sp>
        <p:sp>
          <p:nvSpPr>
            <p:cNvPr id="36" name="rc36"/>
            <p:cNvSpPr/>
            <p:nvPr/>
          </p:nvSpPr>
          <p:spPr>
            <a:xfrm>
              <a:off x="4900493" y="3923814"/>
              <a:ext cx="249522" cy="82870"/>
            </a:xfrm>
            <a:prstGeom prst="rect">
              <a:avLst/>
            </a:prstGeom>
            <a:solidFill>
              <a:srgbClr val="E2231A">
                <a:alpha val="100000"/>
              </a:srgbClr>
            </a:solidFill>
          </p:spPr>
          <p:txBody>
            <a:bodyPr/>
            <a:lstStyle/>
            <a:p/>
          </p:txBody>
        </p:sp>
        <p:sp>
          <p:nvSpPr>
            <p:cNvPr id="37" name="rc37"/>
            <p:cNvSpPr/>
            <p:nvPr/>
          </p:nvSpPr>
          <p:spPr>
            <a:xfrm>
              <a:off x="5177741" y="3851519"/>
              <a:ext cx="249522" cy="155165"/>
            </a:xfrm>
            <a:prstGeom prst="rect">
              <a:avLst/>
            </a:prstGeom>
            <a:solidFill>
              <a:srgbClr val="E2231A">
                <a:alpha val="100000"/>
              </a:srgbClr>
            </a:solidFill>
          </p:spPr>
          <p:txBody>
            <a:bodyPr/>
            <a:lstStyle/>
            <a:p/>
          </p:txBody>
        </p:sp>
        <p:sp>
          <p:nvSpPr>
            <p:cNvPr id="38" name="rc38"/>
            <p:cNvSpPr/>
            <p:nvPr/>
          </p:nvSpPr>
          <p:spPr>
            <a:xfrm>
              <a:off x="5454988" y="3749578"/>
              <a:ext cx="249522" cy="257106"/>
            </a:xfrm>
            <a:prstGeom prst="rect">
              <a:avLst/>
            </a:prstGeom>
            <a:solidFill>
              <a:srgbClr val="E2231A">
                <a:alpha val="100000"/>
              </a:srgbClr>
            </a:solidFill>
          </p:spPr>
          <p:txBody>
            <a:bodyPr/>
            <a:lstStyle/>
            <a:p/>
          </p:txBody>
        </p:sp>
        <p:sp>
          <p:nvSpPr>
            <p:cNvPr id="39" name="rc39"/>
            <p:cNvSpPr/>
            <p:nvPr/>
          </p:nvSpPr>
          <p:spPr>
            <a:xfrm>
              <a:off x="5732236" y="3752005"/>
              <a:ext cx="249522" cy="254679"/>
            </a:xfrm>
            <a:prstGeom prst="rect">
              <a:avLst/>
            </a:prstGeom>
            <a:solidFill>
              <a:srgbClr val="E2231A">
                <a:alpha val="100000"/>
              </a:srgbClr>
            </a:solidFill>
          </p:spPr>
          <p:txBody>
            <a:bodyPr/>
            <a:lstStyle/>
            <a:p/>
          </p:txBody>
        </p:sp>
        <p:sp>
          <p:nvSpPr>
            <p:cNvPr id="40" name="rc40"/>
            <p:cNvSpPr/>
            <p:nvPr/>
          </p:nvSpPr>
          <p:spPr>
            <a:xfrm>
              <a:off x="6009484" y="3672775"/>
              <a:ext cx="249522" cy="333909"/>
            </a:xfrm>
            <a:prstGeom prst="rect">
              <a:avLst/>
            </a:prstGeom>
            <a:solidFill>
              <a:srgbClr val="E2231A">
                <a:alpha val="100000"/>
              </a:srgbClr>
            </a:solidFill>
          </p:spPr>
          <p:txBody>
            <a:bodyPr/>
            <a:lstStyle/>
            <a:p/>
          </p:txBody>
        </p:sp>
        <p:sp>
          <p:nvSpPr>
            <p:cNvPr id="41" name="rc41"/>
            <p:cNvSpPr/>
            <p:nvPr/>
          </p:nvSpPr>
          <p:spPr>
            <a:xfrm>
              <a:off x="6286731" y="3399545"/>
              <a:ext cx="249522" cy="607139"/>
            </a:xfrm>
            <a:prstGeom prst="rect">
              <a:avLst/>
            </a:prstGeom>
            <a:solidFill>
              <a:srgbClr val="E2231A">
                <a:alpha val="100000"/>
              </a:srgbClr>
            </a:solidFill>
          </p:spPr>
          <p:txBody>
            <a:bodyPr/>
            <a:lstStyle/>
            <a:p/>
          </p:txBody>
        </p:sp>
        <p:sp>
          <p:nvSpPr>
            <p:cNvPr id="42" name="rc42"/>
            <p:cNvSpPr/>
            <p:nvPr/>
          </p:nvSpPr>
          <p:spPr>
            <a:xfrm>
              <a:off x="6563979" y="3966636"/>
              <a:ext cx="249522" cy="40048"/>
            </a:xfrm>
            <a:prstGeom prst="rect">
              <a:avLst/>
            </a:prstGeom>
            <a:solidFill>
              <a:srgbClr val="E2231A">
                <a:alpha val="100000"/>
              </a:srgbClr>
            </a:solidFill>
          </p:spPr>
          <p:txBody>
            <a:bodyPr/>
            <a:lstStyle/>
            <a:p/>
          </p:txBody>
        </p:sp>
        <p:sp>
          <p:nvSpPr>
            <p:cNvPr id="43" name="rc43"/>
            <p:cNvSpPr/>
            <p:nvPr/>
          </p:nvSpPr>
          <p:spPr>
            <a:xfrm>
              <a:off x="6841227" y="3668094"/>
              <a:ext cx="249522" cy="338590"/>
            </a:xfrm>
            <a:prstGeom prst="rect">
              <a:avLst/>
            </a:prstGeom>
            <a:solidFill>
              <a:srgbClr val="E2231A">
                <a:alpha val="100000"/>
              </a:srgbClr>
            </a:solidFill>
          </p:spPr>
          <p:txBody>
            <a:bodyPr/>
            <a:lstStyle/>
            <a:p/>
          </p:txBody>
        </p:sp>
        <p:sp>
          <p:nvSpPr>
            <p:cNvPr id="44" name="rc44"/>
            <p:cNvSpPr/>
            <p:nvPr/>
          </p:nvSpPr>
          <p:spPr>
            <a:xfrm>
              <a:off x="7118474" y="3632554"/>
              <a:ext cx="249522" cy="374131"/>
            </a:xfrm>
            <a:prstGeom prst="rect">
              <a:avLst/>
            </a:prstGeom>
            <a:solidFill>
              <a:srgbClr val="E2231A">
                <a:alpha val="100000"/>
              </a:srgbClr>
            </a:solidFill>
          </p:spPr>
          <p:txBody>
            <a:bodyPr/>
            <a:lstStyle/>
            <a:p/>
          </p:txBody>
        </p:sp>
        <p:sp>
          <p:nvSpPr>
            <p:cNvPr id="45" name="rc45"/>
            <p:cNvSpPr/>
            <p:nvPr/>
          </p:nvSpPr>
          <p:spPr>
            <a:xfrm>
              <a:off x="7395722" y="3833315"/>
              <a:ext cx="249522" cy="173369"/>
            </a:xfrm>
            <a:prstGeom prst="rect">
              <a:avLst/>
            </a:prstGeom>
            <a:solidFill>
              <a:srgbClr val="E2231A">
                <a:alpha val="100000"/>
              </a:srgbClr>
            </a:solidFill>
          </p:spPr>
          <p:txBody>
            <a:bodyPr/>
            <a:lstStyle/>
            <a:p/>
          </p:txBody>
        </p:sp>
        <p:sp>
          <p:nvSpPr>
            <p:cNvPr id="46" name="rc46"/>
            <p:cNvSpPr/>
            <p:nvPr/>
          </p:nvSpPr>
          <p:spPr>
            <a:xfrm>
              <a:off x="7672970" y="3884113"/>
              <a:ext cx="249522" cy="122572"/>
            </a:xfrm>
            <a:prstGeom prst="rect">
              <a:avLst/>
            </a:prstGeom>
            <a:solidFill>
              <a:srgbClr val="E2231A">
                <a:alpha val="100000"/>
              </a:srgbClr>
            </a:solidFill>
          </p:spPr>
          <p:txBody>
            <a:bodyPr/>
            <a:lstStyle/>
            <a:p/>
          </p:txBody>
        </p:sp>
        <p:sp>
          <p:nvSpPr>
            <p:cNvPr id="47" name="rc47"/>
            <p:cNvSpPr/>
            <p:nvPr/>
          </p:nvSpPr>
          <p:spPr>
            <a:xfrm>
              <a:off x="7950217" y="3866776"/>
              <a:ext cx="249522" cy="139909"/>
            </a:xfrm>
            <a:prstGeom prst="rect">
              <a:avLst/>
            </a:prstGeom>
            <a:solidFill>
              <a:srgbClr val="E2231A">
                <a:alpha val="100000"/>
              </a:srgbClr>
            </a:solidFill>
          </p:spPr>
          <p:txBody>
            <a:bodyPr/>
            <a:lstStyle/>
            <a:p/>
          </p:txBody>
        </p:sp>
        <p:sp>
          <p:nvSpPr>
            <p:cNvPr id="48" name="rc48"/>
            <p:cNvSpPr/>
            <p:nvPr/>
          </p:nvSpPr>
          <p:spPr>
            <a:xfrm>
              <a:off x="1850769" y="3856027"/>
              <a:ext cx="249522" cy="140949"/>
            </a:xfrm>
            <a:prstGeom prst="rect">
              <a:avLst/>
            </a:prstGeom>
            <a:solidFill>
              <a:srgbClr val="B3B3B3">
                <a:alpha val="100000"/>
              </a:srgbClr>
            </a:solidFill>
          </p:spPr>
          <p:txBody>
            <a:bodyPr/>
            <a:lstStyle/>
            <a:p/>
          </p:txBody>
        </p:sp>
        <p:sp>
          <p:nvSpPr>
            <p:cNvPr id="49" name="rc49"/>
            <p:cNvSpPr/>
            <p:nvPr/>
          </p:nvSpPr>
          <p:spPr>
            <a:xfrm>
              <a:off x="2682512" y="3359497"/>
              <a:ext cx="249522" cy="241676"/>
            </a:xfrm>
            <a:prstGeom prst="rect">
              <a:avLst/>
            </a:prstGeom>
            <a:solidFill>
              <a:srgbClr val="B3B3B3">
                <a:alpha val="100000"/>
              </a:srgbClr>
            </a:solidFill>
          </p:spPr>
          <p:txBody>
            <a:bodyPr/>
            <a:lstStyle/>
            <a:p/>
          </p:txBody>
        </p:sp>
        <p:sp>
          <p:nvSpPr>
            <p:cNvPr id="50" name="rc50"/>
            <p:cNvSpPr/>
            <p:nvPr/>
          </p:nvSpPr>
          <p:spPr>
            <a:xfrm>
              <a:off x="2959759" y="3164283"/>
              <a:ext cx="249522" cy="409671"/>
            </a:xfrm>
            <a:prstGeom prst="rect">
              <a:avLst/>
            </a:prstGeom>
            <a:solidFill>
              <a:srgbClr val="B3B3B3">
                <a:alpha val="100000"/>
              </a:srgbClr>
            </a:solidFill>
          </p:spPr>
          <p:txBody>
            <a:bodyPr/>
            <a:lstStyle/>
            <a:p/>
          </p:txBody>
        </p:sp>
        <p:sp>
          <p:nvSpPr>
            <p:cNvPr id="51" name="rc51"/>
            <p:cNvSpPr/>
            <p:nvPr/>
          </p:nvSpPr>
          <p:spPr>
            <a:xfrm>
              <a:off x="3237007" y="3431792"/>
              <a:ext cx="249522" cy="224860"/>
            </a:xfrm>
            <a:prstGeom prst="rect">
              <a:avLst/>
            </a:prstGeom>
            <a:solidFill>
              <a:srgbClr val="B3B3B3">
                <a:alpha val="100000"/>
              </a:srgbClr>
            </a:solidFill>
          </p:spPr>
          <p:txBody>
            <a:bodyPr/>
            <a:lstStyle/>
            <a:p/>
          </p:txBody>
        </p:sp>
        <p:sp>
          <p:nvSpPr>
            <p:cNvPr id="52" name="rc52"/>
            <p:cNvSpPr/>
            <p:nvPr/>
          </p:nvSpPr>
          <p:spPr>
            <a:xfrm>
              <a:off x="3791502" y="3218201"/>
              <a:ext cx="249522" cy="247051"/>
            </a:xfrm>
            <a:prstGeom prst="rect">
              <a:avLst/>
            </a:prstGeom>
            <a:solidFill>
              <a:srgbClr val="B3B3B3">
                <a:alpha val="100000"/>
              </a:srgbClr>
            </a:solidFill>
          </p:spPr>
          <p:txBody>
            <a:bodyPr/>
            <a:lstStyle/>
            <a:p/>
          </p:txBody>
        </p:sp>
        <p:sp>
          <p:nvSpPr>
            <p:cNvPr id="53" name="rc53"/>
            <p:cNvSpPr/>
            <p:nvPr/>
          </p:nvSpPr>
          <p:spPr>
            <a:xfrm>
              <a:off x="4068750" y="3349095"/>
              <a:ext cx="249522" cy="214457"/>
            </a:xfrm>
            <a:prstGeom prst="rect">
              <a:avLst/>
            </a:prstGeom>
            <a:solidFill>
              <a:srgbClr val="B3B3B3">
                <a:alpha val="100000"/>
              </a:srgbClr>
            </a:solidFill>
          </p:spPr>
          <p:txBody>
            <a:bodyPr/>
            <a:lstStyle/>
            <a:p/>
          </p:txBody>
        </p:sp>
        <p:sp>
          <p:nvSpPr>
            <p:cNvPr id="54" name="rc54"/>
            <p:cNvSpPr/>
            <p:nvPr/>
          </p:nvSpPr>
          <p:spPr>
            <a:xfrm>
              <a:off x="4345998" y="3524024"/>
              <a:ext cx="249522" cy="62586"/>
            </a:xfrm>
            <a:prstGeom prst="rect">
              <a:avLst/>
            </a:prstGeom>
            <a:solidFill>
              <a:srgbClr val="B3B3B3">
                <a:alpha val="100000"/>
              </a:srgbClr>
            </a:solidFill>
          </p:spPr>
          <p:txBody>
            <a:bodyPr/>
            <a:lstStyle/>
            <a:p/>
          </p:txBody>
        </p:sp>
        <p:sp>
          <p:nvSpPr>
            <p:cNvPr id="55" name="rc55"/>
            <p:cNvSpPr/>
            <p:nvPr/>
          </p:nvSpPr>
          <p:spPr>
            <a:xfrm>
              <a:off x="4623245" y="3531999"/>
              <a:ext cx="249522" cy="227287"/>
            </a:xfrm>
            <a:prstGeom prst="rect">
              <a:avLst/>
            </a:prstGeom>
            <a:solidFill>
              <a:srgbClr val="B3B3B3">
                <a:alpha val="100000"/>
              </a:srgbClr>
            </a:solidFill>
          </p:spPr>
          <p:txBody>
            <a:bodyPr/>
            <a:lstStyle/>
            <a:p/>
          </p:txBody>
        </p:sp>
        <p:sp>
          <p:nvSpPr>
            <p:cNvPr id="56" name="rc56"/>
            <p:cNvSpPr/>
            <p:nvPr/>
          </p:nvSpPr>
          <p:spPr>
            <a:xfrm>
              <a:off x="4900493" y="3745417"/>
              <a:ext cx="249522" cy="178397"/>
            </a:xfrm>
            <a:prstGeom prst="rect">
              <a:avLst/>
            </a:prstGeom>
            <a:solidFill>
              <a:srgbClr val="B3B3B3">
                <a:alpha val="100000"/>
              </a:srgbClr>
            </a:solidFill>
          </p:spPr>
          <p:txBody>
            <a:bodyPr/>
            <a:lstStyle/>
            <a:p/>
          </p:txBody>
        </p:sp>
        <p:sp>
          <p:nvSpPr>
            <p:cNvPr id="57" name="rc57"/>
            <p:cNvSpPr/>
            <p:nvPr/>
          </p:nvSpPr>
          <p:spPr>
            <a:xfrm>
              <a:off x="5177741" y="3680057"/>
              <a:ext cx="249522" cy="171462"/>
            </a:xfrm>
            <a:prstGeom prst="rect">
              <a:avLst/>
            </a:prstGeom>
            <a:solidFill>
              <a:srgbClr val="B3B3B3">
                <a:alpha val="100000"/>
              </a:srgbClr>
            </a:solidFill>
          </p:spPr>
          <p:txBody>
            <a:bodyPr/>
            <a:lstStyle/>
            <a:p/>
          </p:txBody>
        </p:sp>
        <p:sp>
          <p:nvSpPr>
            <p:cNvPr id="58" name="rc58"/>
            <p:cNvSpPr/>
            <p:nvPr/>
          </p:nvSpPr>
          <p:spPr>
            <a:xfrm>
              <a:off x="5454988" y="3545002"/>
              <a:ext cx="249522" cy="204575"/>
            </a:xfrm>
            <a:prstGeom prst="rect">
              <a:avLst/>
            </a:prstGeom>
            <a:solidFill>
              <a:srgbClr val="B3B3B3">
                <a:alpha val="100000"/>
              </a:srgbClr>
            </a:solidFill>
          </p:spPr>
          <p:txBody>
            <a:bodyPr/>
            <a:lstStyle/>
            <a:p/>
          </p:txBody>
        </p:sp>
        <p:sp>
          <p:nvSpPr>
            <p:cNvPr id="59" name="rc59"/>
            <p:cNvSpPr/>
            <p:nvPr/>
          </p:nvSpPr>
          <p:spPr>
            <a:xfrm>
              <a:off x="5732236" y="3536334"/>
              <a:ext cx="249522" cy="215671"/>
            </a:xfrm>
            <a:prstGeom prst="rect">
              <a:avLst/>
            </a:prstGeom>
            <a:solidFill>
              <a:srgbClr val="B3B3B3">
                <a:alpha val="100000"/>
              </a:srgbClr>
            </a:solidFill>
          </p:spPr>
          <p:txBody>
            <a:bodyPr/>
            <a:lstStyle/>
            <a:p/>
          </p:txBody>
        </p:sp>
        <p:sp>
          <p:nvSpPr>
            <p:cNvPr id="60" name="rc60"/>
            <p:cNvSpPr/>
            <p:nvPr/>
          </p:nvSpPr>
          <p:spPr>
            <a:xfrm>
              <a:off x="6009484" y="3538414"/>
              <a:ext cx="249522" cy="134361"/>
            </a:xfrm>
            <a:prstGeom prst="rect">
              <a:avLst/>
            </a:prstGeom>
            <a:solidFill>
              <a:srgbClr val="B3B3B3">
                <a:alpha val="100000"/>
              </a:srgbClr>
            </a:solidFill>
          </p:spPr>
          <p:txBody>
            <a:bodyPr/>
            <a:lstStyle/>
            <a:p/>
          </p:txBody>
        </p:sp>
        <p:sp>
          <p:nvSpPr>
            <p:cNvPr id="61" name="rc61"/>
            <p:cNvSpPr/>
            <p:nvPr/>
          </p:nvSpPr>
          <p:spPr>
            <a:xfrm>
              <a:off x="6286731" y="3279053"/>
              <a:ext cx="249522" cy="120491"/>
            </a:xfrm>
            <a:prstGeom prst="rect">
              <a:avLst/>
            </a:prstGeom>
            <a:solidFill>
              <a:srgbClr val="B3B3B3">
                <a:alpha val="100000"/>
              </a:srgbClr>
            </a:solidFill>
          </p:spPr>
          <p:txBody>
            <a:bodyPr/>
            <a:lstStyle/>
            <a:p/>
          </p:txBody>
        </p:sp>
        <p:sp>
          <p:nvSpPr>
            <p:cNvPr id="62" name="rc62"/>
            <p:cNvSpPr/>
            <p:nvPr/>
          </p:nvSpPr>
          <p:spPr>
            <a:xfrm>
              <a:off x="6563979" y="3591638"/>
              <a:ext cx="249522" cy="374998"/>
            </a:xfrm>
            <a:prstGeom prst="rect">
              <a:avLst/>
            </a:prstGeom>
            <a:solidFill>
              <a:srgbClr val="B3B3B3">
                <a:alpha val="100000"/>
              </a:srgbClr>
            </a:solidFill>
          </p:spPr>
          <p:txBody>
            <a:bodyPr/>
            <a:lstStyle/>
            <a:p/>
          </p:txBody>
        </p:sp>
        <p:sp>
          <p:nvSpPr>
            <p:cNvPr id="63" name="rc63"/>
            <p:cNvSpPr/>
            <p:nvPr/>
          </p:nvSpPr>
          <p:spPr>
            <a:xfrm>
              <a:off x="6841227" y="3583663"/>
              <a:ext cx="249522" cy="84430"/>
            </a:xfrm>
            <a:prstGeom prst="rect">
              <a:avLst/>
            </a:prstGeom>
            <a:solidFill>
              <a:srgbClr val="B3B3B3">
                <a:alpha val="100000"/>
              </a:srgbClr>
            </a:solidFill>
          </p:spPr>
          <p:txBody>
            <a:bodyPr/>
            <a:lstStyle/>
            <a:p/>
          </p:txBody>
        </p:sp>
        <p:sp>
          <p:nvSpPr>
            <p:cNvPr id="64" name="rc64"/>
            <p:cNvSpPr/>
            <p:nvPr/>
          </p:nvSpPr>
          <p:spPr>
            <a:xfrm>
              <a:off x="7118474" y="3490564"/>
              <a:ext cx="249522" cy="141989"/>
            </a:xfrm>
            <a:prstGeom prst="rect">
              <a:avLst/>
            </a:prstGeom>
            <a:solidFill>
              <a:srgbClr val="B3B3B3">
                <a:alpha val="100000"/>
              </a:srgbClr>
            </a:solidFill>
          </p:spPr>
          <p:txBody>
            <a:bodyPr/>
            <a:lstStyle/>
            <a:p/>
          </p:txBody>
        </p:sp>
        <p:sp>
          <p:nvSpPr>
            <p:cNvPr id="65" name="rc65"/>
            <p:cNvSpPr/>
            <p:nvPr/>
          </p:nvSpPr>
          <p:spPr>
            <a:xfrm>
              <a:off x="7395722" y="3453116"/>
              <a:ext cx="249522" cy="380199"/>
            </a:xfrm>
            <a:prstGeom prst="rect">
              <a:avLst/>
            </a:prstGeom>
            <a:solidFill>
              <a:srgbClr val="B3B3B3">
                <a:alpha val="100000"/>
              </a:srgbClr>
            </a:solidFill>
          </p:spPr>
          <p:txBody>
            <a:bodyPr/>
            <a:lstStyle/>
            <a:p/>
          </p:txBody>
        </p:sp>
        <p:sp>
          <p:nvSpPr>
            <p:cNvPr id="66" name="rc66"/>
            <p:cNvSpPr/>
            <p:nvPr/>
          </p:nvSpPr>
          <p:spPr>
            <a:xfrm>
              <a:off x="7672970" y="3762061"/>
              <a:ext cx="249522" cy="122052"/>
            </a:xfrm>
            <a:prstGeom prst="rect">
              <a:avLst/>
            </a:prstGeom>
            <a:solidFill>
              <a:srgbClr val="B3B3B3">
                <a:alpha val="100000"/>
              </a:srgbClr>
            </a:solidFill>
          </p:spPr>
          <p:txBody>
            <a:bodyPr/>
            <a:lstStyle/>
            <a:p/>
          </p:txBody>
        </p:sp>
        <p:sp>
          <p:nvSpPr>
            <p:cNvPr id="67" name="rc67"/>
            <p:cNvSpPr/>
            <p:nvPr/>
          </p:nvSpPr>
          <p:spPr>
            <a:xfrm>
              <a:off x="7950217" y="3627179"/>
              <a:ext cx="249522" cy="239596"/>
            </a:xfrm>
            <a:prstGeom prst="rect">
              <a:avLst/>
            </a:prstGeom>
            <a:solidFill>
              <a:srgbClr val="B3B3B3">
                <a:alpha val="100000"/>
              </a:srgbClr>
            </a:solidFill>
          </p:spPr>
          <p:txBody>
            <a:bodyPr/>
            <a:lstStyle/>
            <a:p/>
          </p:txBody>
        </p:sp>
        <p:sp>
          <p:nvSpPr>
            <p:cNvPr id="68" name="pl68"/>
            <p:cNvSpPr/>
            <p:nvPr/>
          </p:nvSpPr>
          <p:spPr>
            <a:xfrm>
              <a:off x="1421035" y="1226758"/>
              <a:ext cx="6653943" cy="2077924"/>
            </a:xfrm>
            <a:custGeom>
              <a:avLst/>
              <a:pathLst>
                <a:path w="6653943" h="2077924">
                  <a:moveTo>
                    <a:pt x="0" y="168480"/>
                  </a:moveTo>
                  <a:lnTo>
                    <a:pt x="277247" y="196560"/>
                  </a:lnTo>
                  <a:lnTo>
                    <a:pt x="554495" y="0"/>
                  </a:lnTo>
                  <a:lnTo>
                    <a:pt x="831742" y="1038962"/>
                  </a:lnTo>
                  <a:lnTo>
                    <a:pt x="1108990" y="2077924"/>
                  </a:lnTo>
                  <a:lnTo>
                    <a:pt x="1386238" y="1179362"/>
                  </a:lnTo>
                  <a:lnTo>
                    <a:pt x="1663485" y="1263602"/>
                  </a:lnTo>
                  <a:lnTo>
                    <a:pt x="1940733" y="1010882"/>
                  </a:lnTo>
                  <a:lnTo>
                    <a:pt x="2217981" y="1544403"/>
                  </a:lnTo>
                  <a:lnTo>
                    <a:pt x="2495228" y="1516323"/>
                  </a:lnTo>
                  <a:lnTo>
                    <a:pt x="2772476" y="1207442"/>
                  </a:lnTo>
                  <a:lnTo>
                    <a:pt x="3049724" y="1123202"/>
                  </a:lnTo>
                  <a:lnTo>
                    <a:pt x="3326971" y="645841"/>
                  </a:lnTo>
                  <a:lnTo>
                    <a:pt x="3604219" y="196560"/>
                  </a:lnTo>
                  <a:lnTo>
                    <a:pt x="3881467" y="393120"/>
                  </a:lnTo>
                  <a:lnTo>
                    <a:pt x="4158714" y="673921"/>
                  </a:lnTo>
                  <a:lnTo>
                    <a:pt x="4435962" y="673921"/>
                  </a:lnTo>
                  <a:lnTo>
                    <a:pt x="4713210" y="898562"/>
                  </a:lnTo>
                  <a:lnTo>
                    <a:pt x="4990457" y="1656723"/>
                  </a:lnTo>
                  <a:lnTo>
                    <a:pt x="5267705" y="84240"/>
                  </a:lnTo>
                  <a:lnTo>
                    <a:pt x="5544953" y="926642"/>
                  </a:lnTo>
                  <a:lnTo>
                    <a:pt x="5822200" y="1038962"/>
                  </a:lnTo>
                  <a:lnTo>
                    <a:pt x="6099448" y="477361"/>
                  </a:lnTo>
                  <a:lnTo>
                    <a:pt x="6376696" y="336960"/>
                  </a:lnTo>
                  <a:lnTo>
                    <a:pt x="6653943" y="393120"/>
                  </a:lnTo>
                </a:path>
              </a:pathLst>
            </a:custGeom>
            <a:ln w="27101" cap="flat">
              <a:solidFill>
                <a:srgbClr val="0058AB">
                  <a:alpha val="100000"/>
                </a:srgbClr>
              </a:solidFill>
              <a:prstDash val="solid"/>
              <a:round/>
            </a:ln>
          </p:spPr>
          <p:txBody>
            <a:bodyPr/>
            <a:lstStyle/>
            <a:p/>
          </p:txBody>
        </p:sp>
        <p:sp>
          <p:nvSpPr>
            <p:cNvPr id="69" name="pl69"/>
            <p:cNvSpPr/>
            <p:nvPr/>
          </p:nvSpPr>
          <p:spPr>
            <a:xfrm>
              <a:off x="1975530" y="1647959"/>
              <a:ext cx="6099448" cy="2190245"/>
            </a:xfrm>
            <a:custGeom>
              <a:avLst/>
              <a:pathLst>
                <a:path w="6099448" h="2190245">
                  <a:moveTo>
                    <a:pt x="0" y="0"/>
                  </a:moveTo>
                  <a:lnTo>
                    <a:pt x="277247" y="533521"/>
                  </a:lnTo>
                  <a:lnTo>
                    <a:pt x="554495" y="1095122"/>
                  </a:lnTo>
                  <a:lnTo>
                    <a:pt x="831742" y="1628643"/>
                  </a:lnTo>
                  <a:lnTo>
                    <a:pt x="1108990" y="2190245"/>
                  </a:lnTo>
                  <a:lnTo>
                    <a:pt x="1386238" y="1347843"/>
                  </a:lnTo>
                  <a:lnTo>
                    <a:pt x="1663485" y="1067042"/>
                  </a:lnTo>
                  <a:lnTo>
                    <a:pt x="1940733" y="1965604"/>
                  </a:lnTo>
                  <a:lnTo>
                    <a:pt x="2217981" y="1516323"/>
                  </a:lnTo>
                  <a:lnTo>
                    <a:pt x="2495228" y="954722"/>
                  </a:lnTo>
                  <a:lnTo>
                    <a:pt x="2772476" y="898562"/>
                  </a:lnTo>
                  <a:lnTo>
                    <a:pt x="3049724" y="280800"/>
                  </a:lnTo>
                  <a:lnTo>
                    <a:pt x="3326971" y="449281"/>
                  </a:lnTo>
                  <a:lnTo>
                    <a:pt x="3604219" y="814321"/>
                  </a:lnTo>
                  <a:lnTo>
                    <a:pt x="3881467" y="842401"/>
                  </a:lnTo>
                  <a:lnTo>
                    <a:pt x="4158714" y="842401"/>
                  </a:lnTo>
                  <a:lnTo>
                    <a:pt x="4435962" y="1572483"/>
                  </a:lnTo>
                  <a:lnTo>
                    <a:pt x="4713210" y="702001"/>
                  </a:lnTo>
                  <a:lnTo>
                    <a:pt x="4990457" y="702001"/>
                  </a:lnTo>
                  <a:lnTo>
                    <a:pt x="5267705" y="954722"/>
                  </a:lnTo>
                  <a:lnTo>
                    <a:pt x="5544953" y="1095122"/>
                  </a:lnTo>
                  <a:lnTo>
                    <a:pt x="5822200" y="252720"/>
                  </a:lnTo>
                  <a:lnTo>
                    <a:pt x="6099448" y="673921"/>
                  </a:lnTo>
                </a:path>
              </a:pathLst>
            </a:custGeom>
            <a:ln w="27101" cap="flat">
              <a:solidFill>
                <a:srgbClr val="333333">
                  <a:alpha val="100000"/>
                </a:srgbClr>
              </a:solidFill>
              <a:prstDash val="solid"/>
              <a:round/>
            </a:ln>
          </p:spPr>
          <p:txBody>
            <a:bodyPr/>
            <a:lstStyle/>
            <a:p/>
          </p:txBody>
        </p:sp>
        <p:sp>
          <p:nvSpPr>
            <p:cNvPr id="70" name="tx70"/>
            <p:cNvSpPr/>
            <p:nvPr/>
          </p:nvSpPr>
          <p:spPr>
            <a:xfrm>
              <a:off x="661840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1" name="tx71"/>
            <p:cNvSpPr/>
            <p:nvPr/>
          </p:nvSpPr>
          <p:spPr>
            <a:xfrm>
              <a:off x="6895650" y="19704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66</a:t>
              </a:r>
            </a:p>
          </p:txBody>
        </p:sp>
        <p:sp>
          <p:nvSpPr>
            <p:cNvPr id="72" name="tx72"/>
            <p:cNvSpPr/>
            <p:nvPr/>
          </p:nvSpPr>
          <p:spPr>
            <a:xfrm>
              <a:off x="7172898" y="2082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62</a:t>
              </a:r>
            </a:p>
          </p:txBody>
        </p:sp>
        <p:sp>
          <p:nvSpPr>
            <p:cNvPr id="73" name="tx73"/>
            <p:cNvSpPr/>
            <p:nvPr/>
          </p:nvSpPr>
          <p:spPr>
            <a:xfrm>
              <a:off x="7450145"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74" name="tx74"/>
            <p:cNvSpPr/>
            <p:nvPr/>
          </p:nvSpPr>
          <p:spPr>
            <a:xfrm>
              <a:off x="7727393"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75" name="tx75"/>
            <p:cNvSpPr/>
            <p:nvPr/>
          </p:nvSpPr>
          <p:spPr>
            <a:xfrm>
              <a:off x="8004641"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76" name="tx76"/>
            <p:cNvSpPr/>
            <p:nvPr/>
          </p:nvSpPr>
          <p:spPr>
            <a:xfrm>
              <a:off x="6618402"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77" name="tx77"/>
            <p:cNvSpPr/>
            <p:nvPr/>
          </p:nvSpPr>
          <p:spPr>
            <a:xfrm>
              <a:off x="6895650"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78" name="tx78"/>
            <p:cNvSpPr/>
            <p:nvPr/>
          </p:nvSpPr>
          <p:spPr>
            <a:xfrm>
              <a:off x="7172898" y="26641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50</a:t>
              </a:r>
            </a:p>
          </p:txBody>
        </p:sp>
        <p:sp>
          <p:nvSpPr>
            <p:cNvPr id="79" name="tx79"/>
            <p:cNvSpPr/>
            <p:nvPr/>
          </p:nvSpPr>
          <p:spPr>
            <a:xfrm>
              <a:off x="7450145" y="280491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45</a:t>
              </a:r>
            </a:p>
          </p:txBody>
        </p:sp>
        <p:sp>
          <p:nvSpPr>
            <p:cNvPr id="80" name="tx80"/>
            <p:cNvSpPr/>
            <p:nvPr/>
          </p:nvSpPr>
          <p:spPr>
            <a:xfrm>
              <a:off x="7727393"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81" name="tx81"/>
            <p:cNvSpPr/>
            <p:nvPr/>
          </p:nvSpPr>
          <p:spPr>
            <a:xfrm>
              <a:off x="8004641"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82" name="tx82"/>
            <p:cNvSpPr/>
            <p:nvPr/>
          </p:nvSpPr>
          <p:spPr>
            <a:xfrm>
              <a:off x="2731924" y="37634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3" name="tx83"/>
            <p:cNvSpPr/>
            <p:nvPr/>
          </p:nvSpPr>
          <p:spPr>
            <a:xfrm>
              <a:off x="4118163" y="37446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4" name="tx84"/>
            <p:cNvSpPr/>
            <p:nvPr/>
          </p:nvSpPr>
          <p:spPr>
            <a:xfrm>
              <a:off x="5504401" y="38376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5" name="tx85"/>
            <p:cNvSpPr/>
            <p:nvPr/>
          </p:nvSpPr>
          <p:spPr>
            <a:xfrm>
              <a:off x="6935843" y="37982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6" name="tx86"/>
            <p:cNvSpPr/>
            <p:nvPr/>
          </p:nvSpPr>
          <p:spPr>
            <a:xfrm>
              <a:off x="7167887" y="37805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7" name="tx87"/>
            <p:cNvSpPr/>
            <p:nvPr/>
          </p:nvSpPr>
          <p:spPr>
            <a:xfrm>
              <a:off x="7490339" y="38808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8" name="tx88"/>
            <p:cNvSpPr/>
            <p:nvPr/>
          </p:nvSpPr>
          <p:spPr>
            <a:xfrm>
              <a:off x="2731924" y="34412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9" name="tx89"/>
            <p:cNvSpPr/>
            <p:nvPr/>
          </p:nvSpPr>
          <p:spPr>
            <a:xfrm>
              <a:off x="4118163" y="34172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5504401" y="360817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1" name="tx91"/>
            <p:cNvSpPr/>
            <p:nvPr/>
          </p:nvSpPr>
          <p:spPr>
            <a:xfrm>
              <a:off x="6613391" y="37800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2" name="tx92"/>
            <p:cNvSpPr/>
            <p:nvPr/>
          </p:nvSpPr>
          <p:spPr>
            <a:xfrm>
              <a:off x="7445134" y="36040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3" name="tx93"/>
            <p:cNvSpPr/>
            <p:nvPr/>
          </p:nvSpPr>
          <p:spPr>
            <a:xfrm>
              <a:off x="7999630" y="38477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4" name="tx94"/>
            <p:cNvSpPr/>
            <p:nvPr/>
          </p:nvSpPr>
          <p:spPr>
            <a:xfrm>
              <a:off x="2739459" y="325321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95" name="tx95"/>
            <p:cNvSpPr/>
            <p:nvPr/>
          </p:nvSpPr>
          <p:spPr>
            <a:xfrm>
              <a:off x="4125697" y="324281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96" name="tx96"/>
            <p:cNvSpPr/>
            <p:nvPr/>
          </p:nvSpPr>
          <p:spPr>
            <a:xfrm>
              <a:off x="5511936" y="343995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97" name="tx97"/>
            <p:cNvSpPr/>
            <p:nvPr/>
          </p:nvSpPr>
          <p:spPr>
            <a:xfrm>
              <a:off x="6620926" y="348659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98" name="tx98"/>
            <p:cNvSpPr/>
            <p:nvPr/>
          </p:nvSpPr>
          <p:spPr>
            <a:xfrm>
              <a:off x="6898174" y="347862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99" name="tx99"/>
            <p:cNvSpPr/>
            <p:nvPr/>
          </p:nvSpPr>
          <p:spPr>
            <a:xfrm>
              <a:off x="7216105" y="3384282"/>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00" name="tx100"/>
            <p:cNvSpPr/>
            <p:nvPr/>
          </p:nvSpPr>
          <p:spPr>
            <a:xfrm>
              <a:off x="7452669" y="334683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01" name="tx101"/>
            <p:cNvSpPr/>
            <p:nvPr/>
          </p:nvSpPr>
          <p:spPr>
            <a:xfrm>
              <a:off x="7729917" y="3657017"/>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02" name="tx102"/>
            <p:cNvSpPr/>
            <p:nvPr/>
          </p:nvSpPr>
          <p:spPr>
            <a:xfrm>
              <a:off x="8007165" y="352213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103" name="tx10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4" name="tx104"/>
            <p:cNvSpPr/>
            <p:nvPr/>
          </p:nvSpPr>
          <p:spPr>
            <a:xfrm>
              <a:off x="717597" y="308813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5" name="tx105"/>
            <p:cNvSpPr/>
            <p:nvPr/>
          </p:nvSpPr>
          <p:spPr>
            <a:xfrm>
              <a:off x="639902" y="222087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6" name="tx106"/>
            <p:cNvSpPr/>
            <p:nvPr/>
          </p:nvSpPr>
          <p:spPr>
            <a:xfrm>
              <a:off x="639902" y="135402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7" name="tx10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3" name="tx12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4" name="pl12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6" name="tx12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7" name="tx12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8" name="rc128"/>
            <p:cNvSpPr/>
            <p:nvPr/>
          </p:nvSpPr>
          <p:spPr>
            <a:xfrm>
              <a:off x="4678790" y="4909475"/>
              <a:ext cx="201456" cy="201456"/>
            </a:xfrm>
            <a:prstGeom prst="rect">
              <a:avLst/>
            </a:prstGeom>
            <a:solidFill>
              <a:srgbClr val="E2231A">
                <a:alpha val="100000"/>
              </a:srgbClr>
            </a:solidFill>
          </p:spPr>
          <p:txBody>
            <a:bodyPr/>
            <a:lstStyle/>
            <a:p/>
          </p:txBody>
        </p:sp>
        <p:sp>
          <p:nvSpPr>
            <p:cNvPr id="129" name="rc129"/>
            <p:cNvSpPr/>
            <p:nvPr/>
          </p:nvSpPr>
          <p:spPr>
            <a:xfrm>
              <a:off x="5642950" y="4909475"/>
              <a:ext cx="201456" cy="201456"/>
            </a:xfrm>
            <a:prstGeom prst="rect">
              <a:avLst/>
            </a:prstGeom>
            <a:solidFill>
              <a:srgbClr val="B3B3B3">
                <a:alpha val="100000"/>
              </a:srgbClr>
            </a:solidFill>
          </p:spPr>
          <p:txBody>
            <a:bodyPr/>
            <a:lstStyle/>
            <a:p/>
          </p:txBody>
        </p:sp>
        <p:sp>
          <p:nvSpPr>
            <p:cNvPr id="130" name="tx13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1" name="tx13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2" name="tx13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3" name="tx133"/>
            <p:cNvSpPr/>
            <p:nvPr/>
          </p:nvSpPr>
          <p:spPr>
            <a:xfrm>
              <a:off x="951100" y="660204"/>
              <a:ext cx="142600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Samoa, 2000-2024</a:t>
              </a:r>
            </a:p>
          </p:txBody>
        </p:sp>
        <p:sp>
          <p:nvSpPr>
            <p:cNvPr id="134" name="pl134"/>
            <p:cNvSpPr/>
            <p:nvPr/>
          </p:nvSpPr>
          <p:spPr>
            <a:xfrm>
              <a:off x="20171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34590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9008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63426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7844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27381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17992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6217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706358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85054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296273" y="5774644"/>
              <a:ext cx="666123" cy="162162"/>
            </a:xfrm>
            <a:prstGeom prst="rect">
              <a:avLst/>
            </a:prstGeom>
            <a:solidFill>
              <a:srgbClr val="E2231A">
                <a:alpha val="100000"/>
              </a:srgbClr>
            </a:solidFill>
          </p:spPr>
          <p:txBody>
            <a:bodyPr/>
            <a:lstStyle/>
            <a:p/>
          </p:txBody>
        </p:sp>
        <p:sp>
          <p:nvSpPr>
            <p:cNvPr id="149" name="rc149"/>
            <p:cNvSpPr/>
            <p:nvPr/>
          </p:nvSpPr>
          <p:spPr>
            <a:xfrm>
              <a:off x="1296273" y="5571941"/>
              <a:ext cx="2038743" cy="162162"/>
            </a:xfrm>
            <a:prstGeom prst="rect">
              <a:avLst/>
            </a:prstGeom>
            <a:solidFill>
              <a:srgbClr val="E2231A">
                <a:alpha val="100000"/>
              </a:srgbClr>
            </a:solidFill>
          </p:spPr>
          <p:txBody>
            <a:bodyPr/>
            <a:lstStyle/>
            <a:p/>
          </p:txBody>
        </p:sp>
        <p:sp>
          <p:nvSpPr>
            <p:cNvPr id="150" name="rc150"/>
            <p:cNvSpPr/>
            <p:nvPr/>
          </p:nvSpPr>
          <p:spPr>
            <a:xfrm>
              <a:off x="1296273" y="5369238"/>
              <a:ext cx="2327108" cy="162162"/>
            </a:xfrm>
            <a:prstGeom prst="rect">
              <a:avLst/>
            </a:prstGeom>
            <a:solidFill>
              <a:srgbClr val="E2231A">
                <a:alpha val="100000"/>
              </a:srgbClr>
            </a:solidFill>
          </p:spPr>
          <p:txBody>
            <a:bodyPr/>
            <a:lstStyle/>
            <a:p/>
          </p:txBody>
        </p:sp>
        <p:sp>
          <p:nvSpPr>
            <p:cNvPr id="151" name="rc151"/>
            <p:cNvSpPr/>
            <p:nvPr/>
          </p:nvSpPr>
          <p:spPr>
            <a:xfrm>
              <a:off x="1962397" y="5774644"/>
              <a:ext cx="6237342" cy="162162"/>
            </a:xfrm>
            <a:prstGeom prst="rect">
              <a:avLst/>
            </a:prstGeom>
            <a:solidFill>
              <a:srgbClr val="B3B3B3">
                <a:alpha val="100000"/>
              </a:srgbClr>
            </a:solidFill>
          </p:spPr>
          <p:txBody>
            <a:bodyPr/>
            <a:lstStyle/>
            <a:p/>
          </p:txBody>
        </p:sp>
        <p:sp>
          <p:nvSpPr>
            <p:cNvPr id="152" name="rc152"/>
            <p:cNvSpPr/>
            <p:nvPr/>
          </p:nvSpPr>
          <p:spPr>
            <a:xfrm>
              <a:off x="3335016" y="5571941"/>
              <a:ext cx="2030092" cy="162162"/>
            </a:xfrm>
            <a:prstGeom prst="rect">
              <a:avLst/>
            </a:prstGeom>
            <a:solidFill>
              <a:srgbClr val="B3B3B3">
                <a:alpha val="100000"/>
              </a:srgbClr>
            </a:solidFill>
          </p:spPr>
          <p:txBody>
            <a:bodyPr/>
            <a:lstStyle/>
            <a:p/>
          </p:txBody>
        </p:sp>
        <p:sp>
          <p:nvSpPr>
            <p:cNvPr id="153" name="rc153"/>
            <p:cNvSpPr/>
            <p:nvPr/>
          </p:nvSpPr>
          <p:spPr>
            <a:xfrm>
              <a:off x="3623382" y="5369238"/>
              <a:ext cx="3985209" cy="162162"/>
            </a:xfrm>
            <a:prstGeom prst="rect">
              <a:avLst/>
            </a:prstGeom>
            <a:solidFill>
              <a:srgbClr val="B3B3B3">
                <a:alpha val="100000"/>
              </a:srgbClr>
            </a:solidFill>
          </p:spPr>
          <p:txBody>
            <a:bodyPr/>
            <a:lstStyle/>
            <a:p/>
          </p:txBody>
        </p:sp>
        <p:sp>
          <p:nvSpPr>
            <p:cNvPr id="154" name="tx154"/>
            <p:cNvSpPr/>
            <p:nvPr/>
          </p:nvSpPr>
          <p:spPr>
            <a:xfrm>
              <a:off x="8280112"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55" name="tx155"/>
            <p:cNvSpPr/>
            <p:nvPr/>
          </p:nvSpPr>
          <p:spPr>
            <a:xfrm>
              <a:off x="5445481"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56" name="tx156"/>
            <p:cNvSpPr/>
            <p:nvPr/>
          </p:nvSpPr>
          <p:spPr>
            <a:xfrm>
              <a:off x="7688963"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57" name="tx157"/>
            <p:cNvSpPr/>
            <p:nvPr/>
          </p:nvSpPr>
          <p:spPr>
            <a:xfrm>
              <a:off x="1515200"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8" name="tx158"/>
            <p:cNvSpPr/>
            <p:nvPr/>
          </p:nvSpPr>
          <p:spPr>
            <a:xfrm>
              <a:off x="2249727"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9" name="tx159"/>
            <p:cNvSpPr/>
            <p:nvPr/>
          </p:nvSpPr>
          <p:spPr>
            <a:xfrm>
              <a:off x="2393909"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0" name="tx160"/>
            <p:cNvSpPr/>
            <p:nvPr/>
          </p:nvSpPr>
          <p:spPr>
            <a:xfrm>
              <a:off x="5000697"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1" name="tx161"/>
            <p:cNvSpPr/>
            <p:nvPr/>
          </p:nvSpPr>
          <p:spPr>
            <a:xfrm>
              <a:off x="4284144"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2" name="tx162"/>
            <p:cNvSpPr/>
            <p:nvPr/>
          </p:nvSpPr>
          <p:spPr>
            <a:xfrm>
              <a:off x="5535614"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63" name="tx16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5" name="tx16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7" name="tx167"/>
            <p:cNvSpPr/>
            <p:nvPr/>
          </p:nvSpPr>
          <p:spPr>
            <a:xfrm>
              <a:off x="2594410"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8" name="tx168"/>
            <p:cNvSpPr/>
            <p:nvPr/>
          </p:nvSpPr>
          <p:spPr>
            <a:xfrm>
              <a:off x="4036237"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9" name="tx169"/>
            <p:cNvSpPr/>
            <p:nvPr/>
          </p:nvSpPr>
          <p:spPr>
            <a:xfrm>
              <a:off x="547806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0" name="tx170"/>
            <p:cNvSpPr/>
            <p:nvPr/>
          </p:nvSpPr>
          <p:spPr>
            <a:xfrm>
              <a:off x="6919890"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1" name="tx171"/>
            <p:cNvSpPr/>
            <p:nvPr/>
          </p:nvSpPr>
          <p:spPr>
            <a:xfrm>
              <a:off x="8361717"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2" name="tx172"/>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4" name="tx17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85%. This is lower than in 2019, where coverage was 96%.
&lt;1,000 children missed their routine first dose of measles vaccine.
MCV2 is typically administered to children between 18 months and five years old. MCV2 coverage declined at 60%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114198"/>
            </a:xfrm>
            <a:custGeom>
              <a:avLst/>
              <a:pathLst>
                <a:path w="3397293" h="2114198">
                  <a:moveTo>
                    <a:pt x="0" y="171421"/>
                  </a:moveTo>
                  <a:lnTo>
                    <a:pt x="141553" y="199991"/>
                  </a:lnTo>
                  <a:lnTo>
                    <a:pt x="283107" y="0"/>
                  </a:lnTo>
                  <a:lnTo>
                    <a:pt x="424661" y="1057099"/>
                  </a:lnTo>
                  <a:lnTo>
                    <a:pt x="566215" y="2114198"/>
                  </a:lnTo>
                  <a:lnTo>
                    <a:pt x="707769" y="1199950"/>
                  </a:lnTo>
                  <a:lnTo>
                    <a:pt x="849323" y="1285661"/>
                  </a:lnTo>
                  <a:lnTo>
                    <a:pt x="990877" y="1028529"/>
                  </a:lnTo>
                  <a:lnTo>
                    <a:pt x="1132431" y="1571363"/>
                  </a:lnTo>
                  <a:lnTo>
                    <a:pt x="1273984" y="1542793"/>
                  </a:lnTo>
                  <a:lnTo>
                    <a:pt x="1415538" y="1228520"/>
                  </a:lnTo>
                  <a:lnTo>
                    <a:pt x="1557092" y="1142810"/>
                  </a:lnTo>
                  <a:lnTo>
                    <a:pt x="1698646" y="657115"/>
                  </a:lnTo>
                  <a:lnTo>
                    <a:pt x="1840200" y="199991"/>
                  </a:lnTo>
                  <a:lnTo>
                    <a:pt x="1981754" y="399983"/>
                  </a:lnTo>
                  <a:lnTo>
                    <a:pt x="2123308" y="685686"/>
                  </a:lnTo>
                  <a:lnTo>
                    <a:pt x="2264862" y="685686"/>
                  </a:lnTo>
                  <a:lnTo>
                    <a:pt x="2406416" y="914248"/>
                  </a:lnTo>
                  <a:lnTo>
                    <a:pt x="2547969" y="1685644"/>
                  </a:lnTo>
                  <a:lnTo>
                    <a:pt x="2689523" y="85710"/>
                  </a:lnTo>
                  <a:lnTo>
                    <a:pt x="2831077" y="942818"/>
                  </a:lnTo>
                  <a:lnTo>
                    <a:pt x="2972631" y="1057099"/>
                  </a:lnTo>
                  <a:lnTo>
                    <a:pt x="3114185" y="485694"/>
                  </a:lnTo>
                  <a:lnTo>
                    <a:pt x="3255739" y="342843"/>
                  </a:lnTo>
                  <a:lnTo>
                    <a:pt x="3397293" y="3999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114198"/>
            </a:xfrm>
            <a:custGeom>
              <a:avLst/>
              <a:pathLst>
                <a:path w="3397293" h="2114198">
                  <a:moveTo>
                    <a:pt x="0" y="171421"/>
                  </a:moveTo>
                  <a:lnTo>
                    <a:pt x="141553" y="199991"/>
                  </a:lnTo>
                  <a:lnTo>
                    <a:pt x="283107" y="0"/>
                  </a:lnTo>
                  <a:lnTo>
                    <a:pt x="424661" y="1057099"/>
                  </a:lnTo>
                  <a:lnTo>
                    <a:pt x="566215" y="2114198"/>
                  </a:lnTo>
                  <a:lnTo>
                    <a:pt x="707769" y="1199950"/>
                  </a:lnTo>
                  <a:lnTo>
                    <a:pt x="849323" y="1285661"/>
                  </a:lnTo>
                  <a:lnTo>
                    <a:pt x="990877" y="1028529"/>
                  </a:lnTo>
                  <a:lnTo>
                    <a:pt x="1132431" y="1571363"/>
                  </a:lnTo>
                  <a:lnTo>
                    <a:pt x="1273984" y="1542793"/>
                  </a:lnTo>
                  <a:lnTo>
                    <a:pt x="1415538" y="1228520"/>
                  </a:lnTo>
                  <a:lnTo>
                    <a:pt x="1557092" y="1142810"/>
                  </a:lnTo>
                  <a:lnTo>
                    <a:pt x="1698646" y="657115"/>
                  </a:lnTo>
                  <a:lnTo>
                    <a:pt x="1840200" y="199991"/>
                  </a:lnTo>
                  <a:lnTo>
                    <a:pt x="1981754" y="399983"/>
                  </a:lnTo>
                  <a:lnTo>
                    <a:pt x="2123308" y="685686"/>
                  </a:lnTo>
                  <a:lnTo>
                    <a:pt x="2264862" y="685686"/>
                  </a:lnTo>
                  <a:lnTo>
                    <a:pt x="2406416" y="914248"/>
                  </a:lnTo>
                  <a:lnTo>
                    <a:pt x="2547969" y="1685644"/>
                  </a:lnTo>
                  <a:lnTo>
                    <a:pt x="2689523" y="85710"/>
                  </a:lnTo>
                  <a:lnTo>
                    <a:pt x="2831077" y="942818"/>
                  </a:lnTo>
                  <a:lnTo>
                    <a:pt x="2972631" y="1057099"/>
                  </a:lnTo>
                  <a:lnTo>
                    <a:pt x="3114185" y="485694"/>
                  </a:lnTo>
                  <a:lnTo>
                    <a:pt x="3255739" y="342843"/>
                  </a:lnTo>
                  <a:lnTo>
                    <a:pt x="3397293" y="3999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314231"/>
            </a:xfrm>
            <a:custGeom>
              <a:avLst/>
              <a:pathLst>
                <a:path w="0" h="1314231">
                  <a:moveTo>
                    <a:pt x="0" y="0"/>
                  </a:moveTo>
                  <a:lnTo>
                    <a:pt x="0" y="131423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114198"/>
            </a:xfrm>
            <a:custGeom>
              <a:avLst/>
              <a:pathLst>
                <a:path w="3397293" h="2114198">
                  <a:moveTo>
                    <a:pt x="0" y="171421"/>
                  </a:moveTo>
                  <a:lnTo>
                    <a:pt x="141553" y="199991"/>
                  </a:lnTo>
                  <a:lnTo>
                    <a:pt x="283107" y="0"/>
                  </a:lnTo>
                  <a:lnTo>
                    <a:pt x="424661" y="1057099"/>
                  </a:lnTo>
                  <a:lnTo>
                    <a:pt x="566215" y="2114198"/>
                  </a:lnTo>
                  <a:lnTo>
                    <a:pt x="707769" y="1199950"/>
                  </a:lnTo>
                  <a:lnTo>
                    <a:pt x="849323" y="1285661"/>
                  </a:lnTo>
                  <a:lnTo>
                    <a:pt x="990877" y="1028529"/>
                  </a:lnTo>
                  <a:lnTo>
                    <a:pt x="1132431" y="1571363"/>
                  </a:lnTo>
                  <a:lnTo>
                    <a:pt x="1273984" y="1542793"/>
                  </a:lnTo>
                  <a:lnTo>
                    <a:pt x="1415538" y="1228520"/>
                  </a:lnTo>
                  <a:lnTo>
                    <a:pt x="1557092" y="1142810"/>
                  </a:lnTo>
                  <a:lnTo>
                    <a:pt x="1698646" y="657115"/>
                  </a:lnTo>
                  <a:lnTo>
                    <a:pt x="1840200" y="199991"/>
                  </a:lnTo>
                  <a:lnTo>
                    <a:pt x="1981754" y="399983"/>
                  </a:lnTo>
                  <a:lnTo>
                    <a:pt x="2123308" y="685686"/>
                  </a:lnTo>
                  <a:lnTo>
                    <a:pt x="2264862" y="685686"/>
                  </a:lnTo>
                  <a:lnTo>
                    <a:pt x="2406416" y="914248"/>
                  </a:lnTo>
                  <a:lnTo>
                    <a:pt x="2547969" y="1685644"/>
                  </a:lnTo>
                  <a:lnTo>
                    <a:pt x="2689523" y="85710"/>
                  </a:lnTo>
                  <a:lnTo>
                    <a:pt x="2831077" y="942818"/>
                  </a:lnTo>
                  <a:lnTo>
                    <a:pt x="2972631" y="1057099"/>
                  </a:lnTo>
                  <a:lnTo>
                    <a:pt x="3114185" y="485694"/>
                  </a:lnTo>
                  <a:lnTo>
                    <a:pt x="3255739" y="342843"/>
                  </a:lnTo>
                  <a:lnTo>
                    <a:pt x="3397293" y="3999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49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49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68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2061" y="4830005"/>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60" name="tx60"/>
            <p:cNvSpPr/>
            <p:nvPr/>
          </p:nvSpPr>
          <p:spPr>
            <a:xfrm>
              <a:off x="27933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78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82738" y="471005"/>
              <a:ext cx="24737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Samoa, 2000-2024</a:t>
              </a:r>
            </a:p>
          </p:txBody>
        </p:sp>
        <p:sp>
          <p:nvSpPr>
            <p:cNvPr id="63" name="pl63"/>
            <p:cNvSpPr/>
            <p:nvPr/>
          </p:nvSpPr>
          <p:spPr>
            <a:xfrm>
              <a:off x="5267799" y="35620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69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763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8835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084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15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22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329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222812"/>
              <a:ext cx="3397293" cy="2642748"/>
            </a:xfrm>
            <a:custGeom>
              <a:avLst/>
              <a:pathLst>
                <a:path w="3397293" h="2642748">
                  <a:moveTo>
                    <a:pt x="0" y="214276"/>
                  </a:moveTo>
                  <a:lnTo>
                    <a:pt x="141553" y="249989"/>
                  </a:lnTo>
                  <a:lnTo>
                    <a:pt x="283107" y="0"/>
                  </a:lnTo>
                  <a:lnTo>
                    <a:pt x="424661" y="1321374"/>
                  </a:lnTo>
                  <a:lnTo>
                    <a:pt x="566215" y="2642748"/>
                  </a:lnTo>
                  <a:lnTo>
                    <a:pt x="707769" y="1499938"/>
                  </a:lnTo>
                  <a:lnTo>
                    <a:pt x="849323" y="1607076"/>
                  </a:lnTo>
                  <a:lnTo>
                    <a:pt x="990877" y="1285661"/>
                  </a:lnTo>
                  <a:lnTo>
                    <a:pt x="1132431" y="1964204"/>
                  </a:lnTo>
                  <a:lnTo>
                    <a:pt x="1273984" y="1928491"/>
                  </a:lnTo>
                  <a:lnTo>
                    <a:pt x="1415538" y="1535650"/>
                  </a:lnTo>
                  <a:lnTo>
                    <a:pt x="1557092" y="1428512"/>
                  </a:lnTo>
                  <a:lnTo>
                    <a:pt x="1698646" y="821394"/>
                  </a:lnTo>
                  <a:lnTo>
                    <a:pt x="1840200" y="249989"/>
                  </a:lnTo>
                  <a:lnTo>
                    <a:pt x="1981754" y="499979"/>
                  </a:lnTo>
                  <a:lnTo>
                    <a:pt x="2123308" y="857107"/>
                  </a:lnTo>
                  <a:lnTo>
                    <a:pt x="2264862" y="857107"/>
                  </a:lnTo>
                  <a:lnTo>
                    <a:pt x="2406416" y="1142810"/>
                  </a:lnTo>
                  <a:lnTo>
                    <a:pt x="2547969" y="2107056"/>
                  </a:lnTo>
                  <a:lnTo>
                    <a:pt x="2689523" y="107138"/>
                  </a:lnTo>
                  <a:lnTo>
                    <a:pt x="2831077" y="1178522"/>
                  </a:lnTo>
                  <a:lnTo>
                    <a:pt x="2972631" y="1321374"/>
                  </a:lnTo>
                  <a:lnTo>
                    <a:pt x="3114185" y="607117"/>
                  </a:lnTo>
                  <a:lnTo>
                    <a:pt x="3255739" y="428553"/>
                  </a:lnTo>
                  <a:lnTo>
                    <a:pt x="3397293" y="499979"/>
                  </a:lnTo>
                </a:path>
              </a:pathLst>
            </a:custGeom>
            <a:ln w="27101" cap="flat">
              <a:solidFill>
                <a:srgbClr val="0058AB">
                  <a:alpha val="100000"/>
                </a:srgbClr>
              </a:solidFill>
              <a:prstDash val="solid"/>
              <a:round/>
            </a:ln>
          </p:spPr>
          <p:txBody>
            <a:bodyPr/>
            <a:lstStyle/>
            <a:p/>
          </p:txBody>
        </p:sp>
        <p:sp>
          <p:nvSpPr>
            <p:cNvPr id="79" name="pl79"/>
            <p:cNvSpPr/>
            <p:nvPr/>
          </p:nvSpPr>
          <p:spPr>
            <a:xfrm>
              <a:off x="5437664" y="1329950"/>
              <a:ext cx="3397293" cy="535692"/>
            </a:xfrm>
            <a:custGeom>
              <a:avLst/>
              <a:pathLst>
                <a:path w="3397293" h="535692">
                  <a:moveTo>
                    <a:pt x="0" y="535692"/>
                  </a:moveTo>
                  <a:lnTo>
                    <a:pt x="141553" y="499979"/>
                  </a:lnTo>
                  <a:lnTo>
                    <a:pt x="283107" y="499979"/>
                  </a:lnTo>
                  <a:lnTo>
                    <a:pt x="424661" y="464266"/>
                  </a:lnTo>
                  <a:lnTo>
                    <a:pt x="566215" y="392840"/>
                  </a:lnTo>
                  <a:lnTo>
                    <a:pt x="707769" y="321415"/>
                  </a:lnTo>
                  <a:lnTo>
                    <a:pt x="849323" y="249989"/>
                  </a:lnTo>
                  <a:lnTo>
                    <a:pt x="990877" y="249989"/>
                  </a:lnTo>
                  <a:lnTo>
                    <a:pt x="1132431" y="178564"/>
                  </a:lnTo>
                  <a:lnTo>
                    <a:pt x="1273984" y="107138"/>
                  </a:lnTo>
                  <a:lnTo>
                    <a:pt x="1415538" y="71425"/>
                  </a:lnTo>
                  <a:lnTo>
                    <a:pt x="1557092" y="71425"/>
                  </a:lnTo>
                  <a:lnTo>
                    <a:pt x="1698646" y="71425"/>
                  </a:lnTo>
                  <a:lnTo>
                    <a:pt x="1840200" y="71425"/>
                  </a:lnTo>
                  <a:lnTo>
                    <a:pt x="1981754" y="71425"/>
                  </a:lnTo>
                  <a:lnTo>
                    <a:pt x="2123308" y="71425"/>
                  </a:lnTo>
                  <a:lnTo>
                    <a:pt x="2264862" y="35712"/>
                  </a:lnTo>
                  <a:lnTo>
                    <a:pt x="2406416" y="35712"/>
                  </a:lnTo>
                  <a:lnTo>
                    <a:pt x="2547969" y="0"/>
                  </a:lnTo>
                  <a:lnTo>
                    <a:pt x="2689523" y="0"/>
                  </a:lnTo>
                  <a:lnTo>
                    <a:pt x="2831077" y="107138"/>
                  </a:lnTo>
                  <a:lnTo>
                    <a:pt x="2972631" y="178564"/>
                  </a:lnTo>
                  <a:lnTo>
                    <a:pt x="3114185" y="107138"/>
                  </a:lnTo>
                  <a:lnTo>
                    <a:pt x="3255739" y="107138"/>
                  </a:lnTo>
                  <a:lnTo>
                    <a:pt x="3397293" y="71425"/>
                  </a:lnTo>
                </a:path>
              </a:pathLst>
            </a:custGeom>
            <a:ln w="27101" cap="flat">
              <a:solidFill>
                <a:srgbClr val="80BD41">
                  <a:alpha val="100000"/>
                </a:srgbClr>
              </a:solidFill>
              <a:prstDash val="solid"/>
              <a:round/>
            </a:ln>
          </p:spPr>
          <p:txBody>
            <a:bodyPr/>
            <a:lstStyle/>
            <a:p/>
          </p:txBody>
        </p:sp>
        <p:sp>
          <p:nvSpPr>
            <p:cNvPr id="80" name="pl80"/>
            <p:cNvSpPr/>
            <p:nvPr/>
          </p:nvSpPr>
          <p:spPr>
            <a:xfrm>
              <a:off x="5437664" y="1294238"/>
              <a:ext cx="3397293" cy="428553"/>
            </a:xfrm>
            <a:custGeom>
              <a:avLst/>
              <a:pathLst>
                <a:path w="3397293" h="428553">
                  <a:moveTo>
                    <a:pt x="0" y="428553"/>
                  </a:moveTo>
                  <a:lnTo>
                    <a:pt x="141553" y="428553"/>
                  </a:lnTo>
                  <a:lnTo>
                    <a:pt x="283107" y="428553"/>
                  </a:lnTo>
                  <a:lnTo>
                    <a:pt x="424661" y="392840"/>
                  </a:lnTo>
                  <a:lnTo>
                    <a:pt x="566215" y="321415"/>
                  </a:lnTo>
                  <a:lnTo>
                    <a:pt x="707769" y="321415"/>
                  </a:lnTo>
                  <a:lnTo>
                    <a:pt x="849323" y="178564"/>
                  </a:lnTo>
                  <a:lnTo>
                    <a:pt x="990877" y="214276"/>
                  </a:lnTo>
                  <a:lnTo>
                    <a:pt x="1132431" y="107138"/>
                  </a:lnTo>
                  <a:lnTo>
                    <a:pt x="1273984" y="71425"/>
                  </a:lnTo>
                  <a:lnTo>
                    <a:pt x="1415538" y="71425"/>
                  </a:lnTo>
                  <a:lnTo>
                    <a:pt x="1557092" y="35712"/>
                  </a:lnTo>
                  <a:lnTo>
                    <a:pt x="1698646" y="35712"/>
                  </a:lnTo>
                  <a:lnTo>
                    <a:pt x="1840200" y="0"/>
                  </a:lnTo>
                  <a:lnTo>
                    <a:pt x="1981754" y="35712"/>
                  </a:lnTo>
                  <a:lnTo>
                    <a:pt x="2123308" y="35712"/>
                  </a:lnTo>
                  <a:lnTo>
                    <a:pt x="2264862" y="0"/>
                  </a:lnTo>
                  <a:lnTo>
                    <a:pt x="2406416" y="0"/>
                  </a:lnTo>
                  <a:lnTo>
                    <a:pt x="2547969" y="0"/>
                  </a:lnTo>
                  <a:lnTo>
                    <a:pt x="2689523" y="35712"/>
                  </a:lnTo>
                  <a:lnTo>
                    <a:pt x="2831077" y="142851"/>
                  </a:lnTo>
                  <a:lnTo>
                    <a:pt x="2972631" y="321415"/>
                  </a:lnTo>
                  <a:lnTo>
                    <a:pt x="3114185" y="107138"/>
                  </a:lnTo>
                  <a:lnTo>
                    <a:pt x="3255739" y="249989"/>
                  </a:lnTo>
                  <a:lnTo>
                    <a:pt x="3397293" y="214276"/>
                  </a:lnTo>
                </a:path>
              </a:pathLst>
            </a:custGeom>
            <a:ln w="27101" cap="flat">
              <a:solidFill>
                <a:srgbClr val="961A49">
                  <a:alpha val="100000"/>
                </a:srgbClr>
              </a:solidFill>
              <a:prstDash val="solid"/>
              <a:round/>
            </a:ln>
          </p:spPr>
          <p:txBody>
            <a:bodyPr/>
            <a:lstStyle/>
            <a:p/>
          </p:txBody>
        </p:sp>
        <p:sp>
          <p:nvSpPr>
            <p:cNvPr id="81" name="pl81"/>
            <p:cNvSpPr/>
            <p:nvPr/>
          </p:nvSpPr>
          <p:spPr>
            <a:xfrm>
              <a:off x="5437664" y="132995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222812"/>
              <a:ext cx="3397293" cy="2642748"/>
            </a:xfrm>
            <a:custGeom>
              <a:avLst/>
              <a:pathLst>
                <a:path w="3397293" h="2642748">
                  <a:moveTo>
                    <a:pt x="0" y="214276"/>
                  </a:moveTo>
                  <a:lnTo>
                    <a:pt x="141553" y="249989"/>
                  </a:lnTo>
                  <a:lnTo>
                    <a:pt x="283107" y="0"/>
                  </a:lnTo>
                  <a:lnTo>
                    <a:pt x="424661" y="1321374"/>
                  </a:lnTo>
                  <a:lnTo>
                    <a:pt x="566215" y="2642748"/>
                  </a:lnTo>
                  <a:lnTo>
                    <a:pt x="707769" y="1499938"/>
                  </a:lnTo>
                  <a:lnTo>
                    <a:pt x="849323" y="1607076"/>
                  </a:lnTo>
                  <a:lnTo>
                    <a:pt x="990877" y="1285661"/>
                  </a:lnTo>
                  <a:lnTo>
                    <a:pt x="1132431" y="1964204"/>
                  </a:lnTo>
                  <a:lnTo>
                    <a:pt x="1273984" y="1928491"/>
                  </a:lnTo>
                  <a:lnTo>
                    <a:pt x="1415538" y="1535650"/>
                  </a:lnTo>
                  <a:lnTo>
                    <a:pt x="1557092" y="1428512"/>
                  </a:lnTo>
                  <a:lnTo>
                    <a:pt x="1698646" y="821394"/>
                  </a:lnTo>
                  <a:lnTo>
                    <a:pt x="1840200" y="249989"/>
                  </a:lnTo>
                  <a:lnTo>
                    <a:pt x="1981754" y="499979"/>
                  </a:lnTo>
                  <a:lnTo>
                    <a:pt x="2123308" y="857107"/>
                  </a:lnTo>
                  <a:lnTo>
                    <a:pt x="2264862" y="857107"/>
                  </a:lnTo>
                  <a:lnTo>
                    <a:pt x="2406416" y="1142810"/>
                  </a:lnTo>
                  <a:lnTo>
                    <a:pt x="2547969" y="2107056"/>
                  </a:lnTo>
                  <a:lnTo>
                    <a:pt x="2689523" y="107138"/>
                  </a:lnTo>
                  <a:lnTo>
                    <a:pt x="2831077" y="1178522"/>
                  </a:lnTo>
                  <a:lnTo>
                    <a:pt x="2972631" y="1321374"/>
                  </a:lnTo>
                  <a:lnTo>
                    <a:pt x="3114185" y="607117"/>
                  </a:lnTo>
                  <a:lnTo>
                    <a:pt x="3255739" y="428553"/>
                  </a:lnTo>
                  <a:lnTo>
                    <a:pt x="3397293" y="499979"/>
                  </a:lnTo>
                </a:path>
              </a:pathLst>
            </a:custGeom>
            <a:ln w="43362" cap="flat">
              <a:solidFill>
                <a:srgbClr val="000000">
                  <a:alpha val="100000"/>
                </a:srgbClr>
              </a:solidFill>
              <a:prstDash val="solid"/>
              <a:round/>
            </a:ln>
          </p:spPr>
          <p:txBody>
            <a:bodyPr/>
            <a:lstStyle/>
            <a:p/>
          </p:txBody>
        </p:sp>
        <p:sp>
          <p:nvSpPr>
            <p:cNvPr id="83" name="pl83"/>
            <p:cNvSpPr/>
            <p:nvPr/>
          </p:nvSpPr>
          <p:spPr>
            <a:xfrm>
              <a:off x="5437664" y="1165672"/>
              <a:ext cx="0" cy="271417"/>
            </a:xfrm>
            <a:custGeom>
              <a:avLst/>
              <a:pathLst>
                <a:path w="0" h="271417">
                  <a:moveTo>
                    <a:pt x="0" y="27141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165672"/>
              <a:ext cx="0" cy="1557078"/>
            </a:xfrm>
            <a:custGeom>
              <a:avLst/>
              <a:pathLst>
                <a:path w="0" h="1557078">
                  <a:moveTo>
                    <a:pt x="0" y="155707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165672"/>
              <a:ext cx="0" cy="1592791"/>
            </a:xfrm>
            <a:custGeom>
              <a:avLst/>
              <a:pathLst>
                <a:path w="0" h="1592791">
                  <a:moveTo>
                    <a:pt x="0" y="15927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165672"/>
              <a:ext cx="0" cy="914248"/>
            </a:xfrm>
            <a:custGeom>
              <a:avLst/>
              <a:pathLst>
                <a:path w="0" h="914248">
                  <a:moveTo>
                    <a:pt x="0" y="91424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165672"/>
              <a:ext cx="0" cy="164278"/>
            </a:xfrm>
            <a:custGeom>
              <a:avLst/>
              <a:pathLst>
                <a:path w="0" h="164278">
                  <a:moveTo>
                    <a:pt x="0" y="16427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165672"/>
              <a:ext cx="0" cy="485694"/>
            </a:xfrm>
            <a:custGeom>
              <a:avLst/>
              <a:pathLst>
                <a:path w="0" h="485694">
                  <a:moveTo>
                    <a:pt x="0" y="48569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165672"/>
              <a:ext cx="0" cy="557119"/>
            </a:xfrm>
            <a:custGeom>
              <a:avLst/>
              <a:pathLst>
                <a:path w="0" h="557119">
                  <a:moveTo>
                    <a:pt x="0" y="5571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222812"/>
              <a:ext cx="3397293" cy="2642748"/>
            </a:xfrm>
            <a:custGeom>
              <a:avLst/>
              <a:pathLst>
                <a:path w="3397293" h="2642748">
                  <a:moveTo>
                    <a:pt x="0" y="214276"/>
                  </a:moveTo>
                  <a:lnTo>
                    <a:pt x="141553" y="249989"/>
                  </a:lnTo>
                  <a:lnTo>
                    <a:pt x="283107" y="0"/>
                  </a:lnTo>
                  <a:lnTo>
                    <a:pt x="424661" y="1321374"/>
                  </a:lnTo>
                  <a:lnTo>
                    <a:pt x="566215" y="2642748"/>
                  </a:lnTo>
                  <a:lnTo>
                    <a:pt x="707769" y="1499938"/>
                  </a:lnTo>
                  <a:lnTo>
                    <a:pt x="849323" y="1607076"/>
                  </a:lnTo>
                  <a:lnTo>
                    <a:pt x="990877" y="1285661"/>
                  </a:lnTo>
                  <a:lnTo>
                    <a:pt x="1132431" y="1964204"/>
                  </a:lnTo>
                  <a:lnTo>
                    <a:pt x="1273984" y="1928491"/>
                  </a:lnTo>
                  <a:lnTo>
                    <a:pt x="1415538" y="1535650"/>
                  </a:lnTo>
                  <a:lnTo>
                    <a:pt x="1557092" y="1428512"/>
                  </a:lnTo>
                  <a:lnTo>
                    <a:pt x="1698646" y="821394"/>
                  </a:lnTo>
                  <a:lnTo>
                    <a:pt x="1840200" y="249989"/>
                  </a:lnTo>
                  <a:lnTo>
                    <a:pt x="1981754" y="499979"/>
                  </a:lnTo>
                  <a:lnTo>
                    <a:pt x="2123308" y="857107"/>
                  </a:lnTo>
                  <a:lnTo>
                    <a:pt x="2264862" y="857107"/>
                  </a:lnTo>
                  <a:lnTo>
                    <a:pt x="2406416" y="1142810"/>
                  </a:lnTo>
                  <a:lnTo>
                    <a:pt x="2547969" y="2107056"/>
                  </a:lnTo>
                  <a:lnTo>
                    <a:pt x="2689523" y="107138"/>
                  </a:lnTo>
                  <a:lnTo>
                    <a:pt x="2831077" y="1178522"/>
                  </a:lnTo>
                  <a:lnTo>
                    <a:pt x="2972631" y="1321374"/>
                  </a:lnTo>
                  <a:lnTo>
                    <a:pt x="3114185" y="607117"/>
                  </a:lnTo>
                  <a:lnTo>
                    <a:pt x="3255739" y="428553"/>
                  </a:lnTo>
                  <a:lnTo>
                    <a:pt x="3397293" y="499979"/>
                  </a:lnTo>
                </a:path>
              </a:pathLst>
            </a:custGeom>
            <a:ln w="27101" cap="flat">
              <a:solidFill>
                <a:srgbClr val="0058AB">
                  <a:alpha val="100000"/>
                </a:srgbClr>
              </a:solidFill>
              <a:prstDash val="solid"/>
              <a:round/>
            </a:ln>
          </p:spPr>
          <p:txBody>
            <a:bodyPr/>
            <a:lstStyle/>
            <a:p/>
          </p:txBody>
        </p:sp>
        <p:sp>
          <p:nvSpPr>
            <p:cNvPr id="91" name="tx91"/>
            <p:cNvSpPr/>
            <p:nvPr/>
          </p:nvSpPr>
          <p:spPr>
            <a:xfrm>
              <a:off x="5389469" y="111089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67093" y="111089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3" name="tx93"/>
            <p:cNvSpPr/>
            <p:nvPr/>
          </p:nvSpPr>
          <p:spPr>
            <a:xfrm>
              <a:off x="6774863" y="111094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94" name="tx94"/>
            <p:cNvSpPr/>
            <p:nvPr/>
          </p:nvSpPr>
          <p:spPr>
            <a:xfrm>
              <a:off x="7482632" y="111227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5" name="tx95"/>
            <p:cNvSpPr/>
            <p:nvPr/>
          </p:nvSpPr>
          <p:spPr>
            <a:xfrm>
              <a:off x="8097042" y="11109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11094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756617" y="111227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8" name="tx98"/>
            <p:cNvSpPr/>
            <p:nvPr/>
          </p:nvSpPr>
          <p:spPr>
            <a:xfrm>
              <a:off x="8902429" y="13622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146945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0" name="tx100"/>
            <p:cNvSpPr/>
            <p:nvPr/>
          </p:nvSpPr>
          <p:spPr>
            <a:xfrm>
              <a:off x="5003259" y="3958002"/>
              <a:ext cx="20191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03259" y="30634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5003259" y="21706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5127474" y="12778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416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416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429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53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08760" y="4830005"/>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117" name="tx117"/>
            <p:cNvSpPr/>
            <p:nvPr/>
          </p:nvSpPr>
          <p:spPr>
            <a:xfrm>
              <a:off x="711002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7248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244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389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8534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6679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316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462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76072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5752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2095763" cy="149993"/>
            </a:xfrm>
            <a:prstGeom prst="rect">
              <a:avLst/>
            </a:prstGeom>
            <a:solidFill>
              <a:srgbClr val="E2231A">
                <a:alpha val="80000"/>
              </a:srgbClr>
            </a:solidFill>
          </p:spPr>
          <p:txBody>
            <a:bodyPr/>
            <a:lstStyle/>
            <a:p/>
          </p:txBody>
        </p:sp>
        <p:sp>
          <p:nvSpPr>
            <p:cNvPr id="133" name="rc133"/>
            <p:cNvSpPr/>
            <p:nvPr/>
          </p:nvSpPr>
          <p:spPr>
            <a:xfrm>
              <a:off x="1317178" y="5637654"/>
              <a:ext cx="6414307" cy="149993"/>
            </a:xfrm>
            <a:prstGeom prst="rect">
              <a:avLst/>
            </a:prstGeom>
            <a:solidFill>
              <a:srgbClr val="E2231A">
                <a:alpha val="80000"/>
              </a:srgbClr>
            </a:solidFill>
          </p:spPr>
          <p:txBody>
            <a:bodyPr/>
            <a:lstStyle/>
            <a:p/>
          </p:txBody>
        </p:sp>
        <p:sp>
          <p:nvSpPr>
            <p:cNvPr id="134" name="rc134"/>
            <p:cNvSpPr/>
            <p:nvPr/>
          </p:nvSpPr>
          <p:spPr>
            <a:xfrm>
              <a:off x="1317178" y="5450161"/>
              <a:ext cx="7321564"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9860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471312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652763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2" name="tx142"/>
            <p:cNvSpPr/>
            <p:nvPr/>
          </p:nvSpPr>
          <p:spPr>
            <a:xfrm>
              <a:off x="834215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Samoa (85%) was 1 percentage point higher than the global average (84%) and 4 percentage points lower than the average across all EAPR countries (89%).
National MCV1 coverage was 11 percentage points lower than in 2019 (96%).
The number of unvaccinated children increased (ie. worsened)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Samoa ranked number 11 out of 27 countries for lowest MCV1 coverage (based on tied ranks).
Samoa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77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78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779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328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629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930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810332"/>
              <a:ext cx="249522" cy="1292365"/>
            </a:xfrm>
            <a:prstGeom prst="rect">
              <a:avLst/>
            </a:prstGeom>
            <a:solidFill>
              <a:srgbClr val="80BD41">
                <a:alpha val="100000"/>
              </a:srgbClr>
            </a:solidFill>
          </p:spPr>
          <p:txBody>
            <a:bodyPr/>
            <a:lstStyle/>
            <a:p/>
          </p:txBody>
        </p:sp>
        <p:sp>
          <p:nvSpPr>
            <p:cNvPr id="23" name="rc23"/>
            <p:cNvSpPr/>
            <p:nvPr/>
          </p:nvSpPr>
          <p:spPr>
            <a:xfrm>
              <a:off x="1296273" y="2713344"/>
              <a:ext cx="249522" cy="96988"/>
            </a:xfrm>
            <a:prstGeom prst="rect">
              <a:avLst/>
            </a:prstGeom>
            <a:solidFill>
              <a:srgbClr val="E2231A">
                <a:alpha val="100000"/>
              </a:srgbClr>
            </a:solidFill>
          </p:spPr>
          <p:txBody>
            <a:bodyPr/>
            <a:lstStyle/>
            <a:p/>
          </p:txBody>
        </p:sp>
        <p:sp>
          <p:nvSpPr>
            <p:cNvPr id="24" name="rc24"/>
            <p:cNvSpPr/>
            <p:nvPr/>
          </p:nvSpPr>
          <p:spPr>
            <a:xfrm>
              <a:off x="1573521" y="2844277"/>
              <a:ext cx="249522" cy="1258419"/>
            </a:xfrm>
            <a:prstGeom prst="rect">
              <a:avLst/>
            </a:prstGeom>
            <a:solidFill>
              <a:srgbClr val="80BD41">
                <a:alpha val="100000"/>
              </a:srgbClr>
            </a:solidFill>
          </p:spPr>
          <p:txBody>
            <a:bodyPr/>
            <a:lstStyle/>
            <a:p/>
          </p:txBody>
        </p:sp>
        <p:sp>
          <p:nvSpPr>
            <p:cNvPr id="25" name="rc25"/>
            <p:cNvSpPr/>
            <p:nvPr/>
          </p:nvSpPr>
          <p:spPr>
            <a:xfrm>
              <a:off x="1573521" y="2735166"/>
              <a:ext cx="249522" cy="109111"/>
            </a:xfrm>
            <a:prstGeom prst="rect">
              <a:avLst/>
            </a:prstGeom>
            <a:solidFill>
              <a:srgbClr val="E2231A">
                <a:alpha val="100000"/>
              </a:srgbClr>
            </a:solidFill>
          </p:spPr>
          <p:txBody>
            <a:bodyPr/>
            <a:lstStyle/>
            <a:p/>
          </p:txBody>
        </p:sp>
        <p:sp>
          <p:nvSpPr>
            <p:cNvPr id="26" name="rc26"/>
            <p:cNvSpPr/>
            <p:nvPr/>
          </p:nvSpPr>
          <p:spPr>
            <a:xfrm>
              <a:off x="1850769" y="2769112"/>
              <a:ext cx="249522" cy="1333585"/>
            </a:xfrm>
            <a:prstGeom prst="rect">
              <a:avLst/>
            </a:prstGeom>
            <a:solidFill>
              <a:srgbClr val="80BD41">
                <a:alpha val="100000"/>
              </a:srgbClr>
            </a:solidFill>
          </p:spPr>
          <p:txBody>
            <a:bodyPr/>
            <a:lstStyle/>
            <a:p/>
          </p:txBody>
        </p:sp>
        <p:sp>
          <p:nvSpPr>
            <p:cNvPr id="27" name="rc27"/>
            <p:cNvSpPr/>
            <p:nvPr/>
          </p:nvSpPr>
          <p:spPr>
            <a:xfrm>
              <a:off x="1850769" y="2754563"/>
              <a:ext cx="249522" cy="14548"/>
            </a:xfrm>
            <a:prstGeom prst="rect">
              <a:avLst/>
            </a:prstGeom>
            <a:solidFill>
              <a:srgbClr val="E2231A">
                <a:alpha val="100000"/>
              </a:srgbClr>
            </a:solidFill>
          </p:spPr>
          <p:txBody>
            <a:bodyPr/>
            <a:lstStyle/>
            <a:p/>
          </p:txBody>
        </p:sp>
        <p:sp>
          <p:nvSpPr>
            <p:cNvPr id="28" name="rc28"/>
            <p:cNvSpPr/>
            <p:nvPr/>
          </p:nvSpPr>
          <p:spPr>
            <a:xfrm>
              <a:off x="2128016" y="3273449"/>
              <a:ext cx="249522" cy="829247"/>
            </a:xfrm>
            <a:prstGeom prst="rect">
              <a:avLst/>
            </a:prstGeom>
            <a:solidFill>
              <a:srgbClr val="80BD41">
                <a:alpha val="100000"/>
              </a:srgbClr>
            </a:solidFill>
          </p:spPr>
          <p:txBody>
            <a:bodyPr/>
            <a:lstStyle/>
            <a:p/>
          </p:txBody>
        </p:sp>
        <p:sp>
          <p:nvSpPr>
            <p:cNvPr id="29" name="rc29"/>
            <p:cNvSpPr/>
            <p:nvPr/>
          </p:nvSpPr>
          <p:spPr>
            <a:xfrm>
              <a:off x="2128016" y="2764262"/>
              <a:ext cx="249522" cy="509187"/>
            </a:xfrm>
            <a:prstGeom prst="rect">
              <a:avLst/>
            </a:prstGeom>
            <a:solidFill>
              <a:srgbClr val="E2231A">
                <a:alpha val="100000"/>
              </a:srgbClr>
            </a:solidFill>
          </p:spPr>
          <p:txBody>
            <a:bodyPr/>
            <a:lstStyle/>
            <a:p/>
          </p:txBody>
        </p:sp>
        <p:sp>
          <p:nvSpPr>
            <p:cNvPr id="30" name="rc30"/>
            <p:cNvSpPr/>
            <p:nvPr/>
          </p:nvSpPr>
          <p:spPr>
            <a:xfrm>
              <a:off x="2405264" y="3770513"/>
              <a:ext cx="249522" cy="332183"/>
            </a:xfrm>
            <a:prstGeom prst="rect">
              <a:avLst/>
            </a:prstGeom>
            <a:solidFill>
              <a:srgbClr val="80BD41">
                <a:alpha val="100000"/>
              </a:srgbClr>
            </a:solidFill>
          </p:spPr>
          <p:txBody>
            <a:bodyPr/>
            <a:lstStyle/>
            <a:p/>
          </p:txBody>
        </p:sp>
        <p:sp>
          <p:nvSpPr>
            <p:cNvPr id="31" name="rc31"/>
            <p:cNvSpPr/>
            <p:nvPr/>
          </p:nvSpPr>
          <p:spPr>
            <a:xfrm>
              <a:off x="2405264" y="2776386"/>
              <a:ext cx="249522" cy="994127"/>
            </a:xfrm>
            <a:prstGeom prst="rect">
              <a:avLst/>
            </a:prstGeom>
            <a:solidFill>
              <a:srgbClr val="E2231A">
                <a:alpha val="100000"/>
              </a:srgbClr>
            </a:solidFill>
          </p:spPr>
          <p:txBody>
            <a:bodyPr/>
            <a:lstStyle/>
            <a:p/>
          </p:txBody>
        </p:sp>
        <p:sp>
          <p:nvSpPr>
            <p:cNvPr id="32" name="rc32"/>
            <p:cNvSpPr/>
            <p:nvPr/>
          </p:nvSpPr>
          <p:spPr>
            <a:xfrm>
              <a:off x="2682512" y="3351040"/>
              <a:ext cx="249522" cy="751657"/>
            </a:xfrm>
            <a:prstGeom prst="rect">
              <a:avLst/>
            </a:prstGeom>
            <a:solidFill>
              <a:srgbClr val="80BD41">
                <a:alpha val="100000"/>
              </a:srgbClr>
            </a:solidFill>
          </p:spPr>
          <p:txBody>
            <a:bodyPr/>
            <a:lstStyle/>
            <a:p/>
          </p:txBody>
        </p:sp>
        <p:sp>
          <p:nvSpPr>
            <p:cNvPr id="33" name="rc33"/>
            <p:cNvSpPr/>
            <p:nvPr/>
          </p:nvSpPr>
          <p:spPr>
            <a:xfrm>
              <a:off x="2682512" y="2783660"/>
              <a:ext cx="249522" cy="567379"/>
            </a:xfrm>
            <a:prstGeom prst="rect">
              <a:avLst/>
            </a:prstGeom>
            <a:solidFill>
              <a:srgbClr val="E2231A">
                <a:alpha val="100000"/>
              </a:srgbClr>
            </a:solidFill>
          </p:spPr>
          <p:txBody>
            <a:bodyPr/>
            <a:lstStyle/>
            <a:p/>
          </p:txBody>
        </p:sp>
        <p:sp>
          <p:nvSpPr>
            <p:cNvPr id="34" name="rc34"/>
            <p:cNvSpPr/>
            <p:nvPr/>
          </p:nvSpPr>
          <p:spPr>
            <a:xfrm>
              <a:off x="2959759" y="3392260"/>
              <a:ext cx="249522" cy="710437"/>
            </a:xfrm>
            <a:prstGeom prst="rect">
              <a:avLst/>
            </a:prstGeom>
            <a:solidFill>
              <a:srgbClr val="80BD41">
                <a:alpha val="100000"/>
              </a:srgbClr>
            </a:solidFill>
          </p:spPr>
          <p:txBody>
            <a:bodyPr/>
            <a:lstStyle/>
            <a:p/>
          </p:txBody>
        </p:sp>
        <p:sp>
          <p:nvSpPr>
            <p:cNvPr id="35" name="rc35"/>
            <p:cNvSpPr/>
            <p:nvPr/>
          </p:nvSpPr>
          <p:spPr>
            <a:xfrm>
              <a:off x="2959759" y="2786085"/>
              <a:ext cx="249522" cy="606175"/>
            </a:xfrm>
            <a:prstGeom prst="rect">
              <a:avLst/>
            </a:prstGeom>
            <a:solidFill>
              <a:srgbClr val="E2231A">
                <a:alpha val="100000"/>
              </a:srgbClr>
            </a:solidFill>
          </p:spPr>
          <p:txBody>
            <a:bodyPr/>
            <a:lstStyle/>
            <a:p/>
          </p:txBody>
        </p:sp>
        <p:sp>
          <p:nvSpPr>
            <p:cNvPr id="36" name="rc36"/>
            <p:cNvSpPr/>
            <p:nvPr/>
          </p:nvSpPr>
          <p:spPr>
            <a:xfrm>
              <a:off x="3237007" y="3268600"/>
              <a:ext cx="249522" cy="834096"/>
            </a:xfrm>
            <a:prstGeom prst="rect">
              <a:avLst/>
            </a:prstGeom>
            <a:solidFill>
              <a:srgbClr val="80BD41">
                <a:alpha val="100000"/>
              </a:srgbClr>
            </a:solidFill>
          </p:spPr>
          <p:txBody>
            <a:bodyPr/>
            <a:lstStyle/>
            <a:p/>
          </p:txBody>
        </p:sp>
        <p:sp>
          <p:nvSpPr>
            <p:cNvPr id="37" name="rc37"/>
            <p:cNvSpPr/>
            <p:nvPr/>
          </p:nvSpPr>
          <p:spPr>
            <a:xfrm>
              <a:off x="3237007" y="2778810"/>
              <a:ext cx="249522" cy="489789"/>
            </a:xfrm>
            <a:prstGeom prst="rect">
              <a:avLst/>
            </a:prstGeom>
            <a:solidFill>
              <a:srgbClr val="E2231A">
                <a:alpha val="100000"/>
              </a:srgbClr>
            </a:solidFill>
          </p:spPr>
          <p:txBody>
            <a:bodyPr/>
            <a:lstStyle/>
            <a:p/>
          </p:txBody>
        </p:sp>
        <p:sp>
          <p:nvSpPr>
            <p:cNvPr id="38" name="rc38"/>
            <p:cNvSpPr/>
            <p:nvPr/>
          </p:nvSpPr>
          <p:spPr>
            <a:xfrm>
              <a:off x="3514255" y="3506221"/>
              <a:ext cx="249522" cy="596476"/>
            </a:xfrm>
            <a:prstGeom prst="rect">
              <a:avLst/>
            </a:prstGeom>
            <a:solidFill>
              <a:srgbClr val="80BD41">
                <a:alpha val="100000"/>
              </a:srgbClr>
            </a:solidFill>
          </p:spPr>
          <p:txBody>
            <a:bodyPr/>
            <a:lstStyle/>
            <a:p/>
          </p:txBody>
        </p:sp>
        <p:sp>
          <p:nvSpPr>
            <p:cNvPr id="39" name="rc39"/>
            <p:cNvSpPr/>
            <p:nvPr/>
          </p:nvSpPr>
          <p:spPr>
            <a:xfrm>
              <a:off x="3514255" y="2749714"/>
              <a:ext cx="249522" cy="756506"/>
            </a:xfrm>
            <a:prstGeom prst="rect">
              <a:avLst/>
            </a:prstGeom>
            <a:solidFill>
              <a:srgbClr val="E2231A">
                <a:alpha val="100000"/>
              </a:srgbClr>
            </a:solidFill>
          </p:spPr>
          <p:txBody>
            <a:bodyPr/>
            <a:lstStyle/>
            <a:p/>
          </p:txBody>
        </p:sp>
        <p:sp>
          <p:nvSpPr>
            <p:cNvPr id="40" name="rc40"/>
            <p:cNvSpPr/>
            <p:nvPr/>
          </p:nvSpPr>
          <p:spPr>
            <a:xfrm>
              <a:off x="3791502" y="3481974"/>
              <a:ext cx="249522" cy="620723"/>
            </a:xfrm>
            <a:prstGeom prst="rect">
              <a:avLst/>
            </a:prstGeom>
            <a:solidFill>
              <a:srgbClr val="80BD41">
                <a:alpha val="100000"/>
              </a:srgbClr>
            </a:solidFill>
          </p:spPr>
          <p:txBody>
            <a:bodyPr/>
            <a:lstStyle/>
            <a:p/>
          </p:txBody>
        </p:sp>
        <p:sp>
          <p:nvSpPr>
            <p:cNvPr id="41" name="rc41"/>
            <p:cNvSpPr/>
            <p:nvPr/>
          </p:nvSpPr>
          <p:spPr>
            <a:xfrm>
              <a:off x="3791502" y="2725467"/>
              <a:ext cx="249522" cy="756506"/>
            </a:xfrm>
            <a:prstGeom prst="rect">
              <a:avLst/>
            </a:prstGeom>
            <a:solidFill>
              <a:srgbClr val="E2231A">
                <a:alpha val="100000"/>
              </a:srgbClr>
            </a:solidFill>
          </p:spPr>
          <p:txBody>
            <a:bodyPr/>
            <a:lstStyle/>
            <a:p/>
          </p:txBody>
        </p:sp>
        <p:sp>
          <p:nvSpPr>
            <p:cNvPr id="42" name="rc42"/>
            <p:cNvSpPr/>
            <p:nvPr/>
          </p:nvSpPr>
          <p:spPr>
            <a:xfrm>
              <a:off x="4068750" y="3314669"/>
              <a:ext cx="249522" cy="788027"/>
            </a:xfrm>
            <a:prstGeom prst="rect">
              <a:avLst/>
            </a:prstGeom>
            <a:solidFill>
              <a:srgbClr val="80BD41">
                <a:alpha val="100000"/>
              </a:srgbClr>
            </a:solidFill>
          </p:spPr>
          <p:txBody>
            <a:bodyPr/>
            <a:lstStyle/>
            <a:p/>
          </p:txBody>
        </p:sp>
        <p:sp>
          <p:nvSpPr>
            <p:cNvPr id="43" name="rc43"/>
            <p:cNvSpPr/>
            <p:nvPr/>
          </p:nvSpPr>
          <p:spPr>
            <a:xfrm>
              <a:off x="4068750" y="2693946"/>
              <a:ext cx="249522" cy="620723"/>
            </a:xfrm>
            <a:prstGeom prst="rect">
              <a:avLst/>
            </a:prstGeom>
            <a:solidFill>
              <a:srgbClr val="E2231A">
                <a:alpha val="100000"/>
              </a:srgbClr>
            </a:solidFill>
          </p:spPr>
          <p:txBody>
            <a:bodyPr/>
            <a:lstStyle/>
            <a:p/>
          </p:txBody>
        </p:sp>
        <p:sp>
          <p:nvSpPr>
            <p:cNvPr id="44" name="rc44"/>
            <p:cNvSpPr/>
            <p:nvPr/>
          </p:nvSpPr>
          <p:spPr>
            <a:xfrm>
              <a:off x="4345998" y="3256476"/>
              <a:ext cx="249522" cy="846220"/>
            </a:xfrm>
            <a:prstGeom prst="rect">
              <a:avLst/>
            </a:prstGeom>
            <a:solidFill>
              <a:srgbClr val="80BD41">
                <a:alpha val="100000"/>
              </a:srgbClr>
            </a:solidFill>
          </p:spPr>
          <p:txBody>
            <a:bodyPr/>
            <a:lstStyle/>
            <a:p/>
          </p:txBody>
        </p:sp>
        <p:sp>
          <p:nvSpPr>
            <p:cNvPr id="45" name="rc45"/>
            <p:cNvSpPr/>
            <p:nvPr/>
          </p:nvSpPr>
          <p:spPr>
            <a:xfrm>
              <a:off x="4345998" y="2669699"/>
              <a:ext cx="249522" cy="586777"/>
            </a:xfrm>
            <a:prstGeom prst="rect">
              <a:avLst/>
            </a:prstGeom>
            <a:solidFill>
              <a:srgbClr val="E2231A">
                <a:alpha val="100000"/>
              </a:srgbClr>
            </a:solidFill>
          </p:spPr>
          <p:txBody>
            <a:bodyPr/>
            <a:lstStyle/>
            <a:p/>
          </p:txBody>
        </p:sp>
        <p:sp>
          <p:nvSpPr>
            <p:cNvPr id="46" name="rc46"/>
            <p:cNvSpPr/>
            <p:nvPr/>
          </p:nvSpPr>
          <p:spPr>
            <a:xfrm>
              <a:off x="4623245" y="3006732"/>
              <a:ext cx="249522" cy="1095964"/>
            </a:xfrm>
            <a:prstGeom prst="rect">
              <a:avLst/>
            </a:prstGeom>
            <a:solidFill>
              <a:srgbClr val="80BD41">
                <a:alpha val="100000"/>
              </a:srgbClr>
            </a:solidFill>
          </p:spPr>
          <p:txBody>
            <a:bodyPr/>
            <a:lstStyle/>
            <a:p/>
          </p:txBody>
        </p:sp>
        <p:sp>
          <p:nvSpPr>
            <p:cNvPr id="47" name="rc47"/>
            <p:cNvSpPr/>
            <p:nvPr/>
          </p:nvSpPr>
          <p:spPr>
            <a:xfrm>
              <a:off x="4623245" y="2660000"/>
              <a:ext cx="249522" cy="346732"/>
            </a:xfrm>
            <a:prstGeom prst="rect">
              <a:avLst/>
            </a:prstGeom>
            <a:solidFill>
              <a:srgbClr val="E2231A">
                <a:alpha val="100000"/>
              </a:srgbClr>
            </a:solidFill>
          </p:spPr>
          <p:txBody>
            <a:bodyPr/>
            <a:lstStyle/>
            <a:p/>
          </p:txBody>
        </p:sp>
        <p:sp>
          <p:nvSpPr>
            <p:cNvPr id="48" name="rc48"/>
            <p:cNvSpPr/>
            <p:nvPr/>
          </p:nvSpPr>
          <p:spPr>
            <a:xfrm>
              <a:off x="4900493" y="2771536"/>
              <a:ext cx="249522" cy="1331160"/>
            </a:xfrm>
            <a:prstGeom prst="rect">
              <a:avLst/>
            </a:prstGeom>
            <a:solidFill>
              <a:srgbClr val="80BD41">
                <a:alpha val="100000"/>
              </a:srgbClr>
            </a:solidFill>
          </p:spPr>
          <p:txBody>
            <a:bodyPr/>
            <a:lstStyle/>
            <a:p/>
          </p:txBody>
        </p:sp>
        <p:sp>
          <p:nvSpPr>
            <p:cNvPr id="49" name="rc49"/>
            <p:cNvSpPr/>
            <p:nvPr/>
          </p:nvSpPr>
          <p:spPr>
            <a:xfrm>
              <a:off x="4900493" y="2655151"/>
              <a:ext cx="249522" cy="116385"/>
            </a:xfrm>
            <a:prstGeom prst="rect">
              <a:avLst/>
            </a:prstGeom>
            <a:solidFill>
              <a:srgbClr val="E2231A">
                <a:alpha val="100000"/>
              </a:srgbClr>
            </a:solidFill>
          </p:spPr>
          <p:txBody>
            <a:bodyPr/>
            <a:lstStyle/>
            <a:p/>
          </p:txBody>
        </p:sp>
        <p:sp>
          <p:nvSpPr>
            <p:cNvPr id="50" name="rc50"/>
            <p:cNvSpPr/>
            <p:nvPr/>
          </p:nvSpPr>
          <p:spPr>
            <a:xfrm>
              <a:off x="5177741" y="2873374"/>
              <a:ext cx="249522" cy="1229323"/>
            </a:xfrm>
            <a:prstGeom prst="rect">
              <a:avLst/>
            </a:prstGeom>
            <a:solidFill>
              <a:srgbClr val="80BD41">
                <a:alpha val="100000"/>
              </a:srgbClr>
            </a:solidFill>
          </p:spPr>
          <p:txBody>
            <a:bodyPr/>
            <a:lstStyle/>
            <a:p/>
          </p:txBody>
        </p:sp>
        <p:sp>
          <p:nvSpPr>
            <p:cNvPr id="51" name="rc51"/>
            <p:cNvSpPr/>
            <p:nvPr/>
          </p:nvSpPr>
          <p:spPr>
            <a:xfrm>
              <a:off x="5177741" y="2655151"/>
              <a:ext cx="249522" cy="218223"/>
            </a:xfrm>
            <a:prstGeom prst="rect">
              <a:avLst/>
            </a:prstGeom>
            <a:solidFill>
              <a:srgbClr val="E2231A">
                <a:alpha val="100000"/>
              </a:srgbClr>
            </a:solidFill>
          </p:spPr>
          <p:txBody>
            <a:bodyPr/>
            <a:lstStyle/>
            <a:p/>
          </p:txBody>
        </p:sp>
        <p:sp>
          <p:nvSpPr>
            <p:cNvPr id="52" name="rc52"/>
            <p:cNvSpPr/>
            <p:nvPr/>
          </p:nvSpPr>
          <p:spPr>
            <a:xfrm>
              <a:off x="5454988" y="3023705"/>
              <a:ext cx="249522" cy="1078991"/>
            </a:xfrm>
            <a:prstGeom prst="rect">
              <a:avLst/>
            </a:prstGeom>
            <a:solidFill>
              <a:srgbClr val="80BD41">
                <a:alpha val="100000"/>
              </a:srgbClr>
            </a:solidFill>
          </p:spPr>
          <p:txBody>
            <a:bodyPr/>
            <a:lstStyle/>
            <a:p/>
          </p:txBody>
        </p:sp>
        <p:sp>
          <p:nvSpPr>
            <p:cNvPr id="53" name="rc53"/>
            <p:cNvSpPr/>
            <p:nvPr/>
          </p:nvSpPr>
          <p:spPr>
            <a:xfrm>
              <a:off x="5454988" y="2664850"/>
              <a:ext cx="249522" cy="358855"/>
            </a:xfrm>
            <a:prstGeom prst="rect">
              <a:avLst/>
            </a:prstGeom>
            <a:solidFill>
              <a:srgbClr val="E2231A">
                <a:alpha val="100000"/>
              </a:srgbClr>
            </a:solidFill>
          </p:spPr>
          <p:txBody>
            <a:bodyPr/>
            <a:lstStyle/>
            <a:p/>
          </p:txBody>
        </p:sp>
        <p:sp>
          <p:nvSpPr>
            <p:cNvPr id="54" name="rc54"/>
            <p:cNvSpPr/>
            <p:nvPr/>
          </p:nvSpPr>
          <p:spPr>
            <a:xfrm>
              <a:off x="5732236" y="3033404"/>
              <a:ext cx="249522" cy="1069292"/>
            </a:xfrm>
            <a:prstGeom prst="rect">
              <a:avLst/>
            </a:prstGeom>
            <a:solidFill>
              <a:srgbClr val="80BD41">
                <a:alpha val="100000"/>
              </a:srgbClr>
            </a:solidFill>
          </p:spPr>
          <p:txBody>
            <a:bodyPr/>
            <a:lstStyle/>
            <a:p/>
          </p:txBody>
        </p:sp>
        <p:sp>
          <p:nvSpPr>
            <p:cNvPr id="55" name="rc55"/>
            <p:cNvSpPr/>
            <p:nvPr/>
          </p:nvSpPr>
          <p:spPr>
            <a:xfrm>
              <a:off x="5732236" y="2676973"/>
              <a:ext cx="249522" cy="356430"/>
            </a:xfrm>
            <a:prstGeom prst="rect">
              <a:avLst/>
            </a:prstGeom>
            <a:solidFill>
              <a:srgbClr val="E2231A">
                <a:alpha val="100000"/>
              </a:srgbClr>
            </a:solidFill>
          </p:spPr>
          <p:txBody>
            <a:bodyPr/>
            <a:lstStyle/>
            <a:p/>
          </p:txBody>
        </p:sp>
        <p:sp>
          <p:nvSpPr>
            <p:cNvPr id="56" name="rc56"/>
            <p:cNvSpPr/>
            <p:nvPr/>
          </p:nvSpPr>
          <p:spPr>
            <a:xfrm>
              <a:off x="6009484" y="3154639"/>
              <a:ext cx="249522" cy="948057"/>
            </a:xfrm>
            <a:prstGeom prst="rect">
              <a:avLst/>
            </a:prstGeom>
            <a:solidFill>
              <a:srgbClr val="80BD41">
                <a:alpha val="100000"/>
              </a:srgbClr>
            </a:solidFill>
          </p:spPr>
          <p:txBody>
            <a:bodyPr/>
            <a:lstStyle/>
            <a:p/>
          </p:txBody>
        </p:sp>
        <p:sp>
          <p:nvSpPr>
            <p:cNvPr id="57" name="rc57"/>
            <p:cNvSpPr/>
            <p:nvPr/>
          </p:nvSpPr>
          <p:spPr>
            <a:xfrm>
              <a:off x="6009484" y="2686672"/>
              <a:ext cx="249522" cy="467967"/>
            </a:xfrm>
            <a:prstGeom prst="rect">
              <a:avLst/>
            </a:prstGeom>
            <a:solidFill>
              <a:srgbClr val="E2231A">
                <a:alpha val="100000"/>
              </a:srgbClr>
            </a:solidFill>
          </p:spPr>
          <p:txBody>
            <a:bodyPr/>
            <a:lstStyle/>
            <a:p/>
          </p:txBody>
        </p:sp>
        <p:sp>
          <p:nvSpPr>
            <p:cNvPr id="58" name="rc58"/>
            <p:cNvSpPr/>
            <p:nvPr/>
          </p:nvSpPr>
          <p:spPr>
            <a:xfrm>
              <a:off x="6286731" y="3535317"/>
              <a:ext cx="249522" cy="567379"/>
            </a:xfrm>
            <a:prstGeom prst="rect">
              <a:avLst/>
            </a:prstGeom>
            <a:solidFill>
              <a:srgbClr val="80BD41">
                <a:alpha val="100000"/>
              </a:srgbClr>
            </a:solidFill>
          </p:spPr>
          <p:txBody>
            <a:bodyPr/>
            <a:lstStyle/>
            <a:p/>
          </p:txBody>
        </p:sp>
        <p:sp>
          <p:nvSpPr>
            <p:cNvPr id="59" name="rc59"/>
            <p:cNvSpPr/>
            <p:nvPr/>
          </p:nvSpPr>
          <p:spPr>
            <a:xfrm>
              <a:off x="6286731" y="2686672"/>
              <a:ext cx="249522" cy="848645"/>
            </a:xfrm>
            <a:prstGeom prst="rect">
              <a:avLst/>
            </a:prstGeom>
            <a:solidFill>
              <a:srgbClr val="E2231A">
                <a:alpha val="100000"/>
              </a:srgbClr>
            </a:solidFill>
          </p:spPr>
          <p:txBody>
            <a:bodyPr/>
            <a:lstStyle/>
            <a:p/>
          </p:txBody>
        </p:sp>
        <p:sp>
          <p:nvSpPr>
            <p:cNvPr id="60" name="rc60"/>
            <p:cNvSpPr/>
            <p:nvPr/>
          </p:nvSpPr>
          <p:spPr>
            <a:xfrm>
              <a:off x="6563979" y="2756988"/>
              <a:ext cx="249522" cy="1345708"/>
            </a:xfrm>
            <a:prstGeom prst="rect">
              <a:avLst/>
            </a:prstGeom>
            <a:solidFill>
              <a:srgbClr val="80BD41">
                <a:alpha val="100000"/>
              </a:srgbClr>
            </a:solidFill>
          </p:spPr>
          <p:txBody>
            <a:bodyPr/>
            <a:lstStyle/>
            <a:p/>
          </p:txBody>
        </p:sp>
        <p:sp>
          <p:nvSpPr>
            <p:cNvPr id="61" name="rc61"/>
            <p:cNvSpPr/>
            <p:nvPr/>
          </p:nvSpPr>
          <p:spPr>
            <a:xfrm>
              <a:off x="6563979" y="2701220"/>
              <a:ext cx="249522" cy="55768"/>
            </a:xfrm>
            <a:prstGeom prst="rect">
              <a:avLst/>
            </a:prstGeom>
            <a:solidFill>
              <a:srgbClr val="E2231A">
                <a:alpha val="100000"/>
              </a:srgbClr>
            </a:solidFill>
          </p:spPr>
          <p:txBody>
            <a:bodyPr/>
            <a:lstStyle/>
            <a:p/>
          </p:txBody>
        </p:sp>
        <p:sp>
          <p:nvSpPr>
            <p:cNvPr id="62" name="rc62"/>
            <p:cNvSpPr/>
            <p:nvPr/>
          </p:nvSpPr>
          <p:spPr>
            <a:xfrm>
              <a:off x="6841227" y="3183735"/>
              <a:ext cx="249522" cy="918961"/>
            </a:xfrm>
            <a:prstGeom prst="rect">
              <a:avLst/>
            </a:prstGeom>
            <a:solidFill>
              <a:srgbClr val="80BD41">
                <a:alpha val="100000"/>
              </a:srgbClr>
            </a:solidFill>
          </p:spPr>
          <p:txBody>
            <a:bodyPr/>
            <a:lstStyle/>
            <a:p/>
          </p:txBody>
        </p:sp>
        <p:sp>
          <p:nvSpPr>
            <p:cNvPr id="63" name="rc63"/>
            <p:cNvSpPr/>
            <p:nvPr/>
          </p:nvSpPr>
          <p:spPr>
            <a:xfrm>
              <a:off x="6841227" y="2710919"/>
              <a:ext cx="249522" cy="472816"/>
            </a:xfrm>
            <a:prstGeom prst="rect">
              <a:avLst/>
            </a:prstGeom>
            <a:solidFill>
              <a:srgbClr val="E2231A">
                <a:alpha val="100000"/>
              </a:srgbClr>
            </a:solidFill>
          </p:spPr>
          <p:txBody>
            <a:bodyPr/>
            <a:lstStyle/>
            <a:p/>
          </p:txBody>
        </p:sp>
        <p:sp>
          <p:nvSpPr>
            <p:cNvPr id="64" name="rc64"/>
            <p:cNvSpPr/>
            <p:nvPr/>
          </p:nvSpPr>
          <p:spPr>
            <a:xfrm>
              <a:off x="7118474" y="3249202"/>
              <a:ext cx="249522" cy="853494"/>
            </a:xfrm>
            <a:prstGeom prst="rect">
              <a:avLst/>
            </a:prstGeom>
            <a:solidFill>
              <a:srgbClr val="80BD41">
                <a:alpha val="100000"/>
              </a:srgbClr>
            </a:solidFill>
          </p:spPr>
          <p:txBody>
            <a:bodyPr/>
            <a:lstStyle/>
            <a:p/>
          </p:txBody>
        </p:sp>
        <p:sp>
          <p:nvSpPr>
            <p:cNvPr id="65" name="rc65"/>
            <p:cNvSpPr/>
            <p:nvPr/>
          </p:nvSpPr>
          <p:spPr>
            <a:xfrm>
              <a:off x="7118474" y="2725467"/>
              <a:ext cx="249522" cy="523735"/>
            </a:xfrm>
            <a:prstGeom prst="rect">
              <a:avLst/>
            </a:prstGeom>
            <a:solidFill>
              <a:srgbClr val="E2231A">
                <a:alpha val="100000"/>
              </a:srgbClr>
            </a:solidFill>
          </p:spPr>
          <p:txBody>
            <a:bodyPr/>
            <a:lstStyle/>
            <a:p/>
          </p:txBody>
        </p:sp>
        <p:sp>
          <p:nvSpPr>
            <p:cNvPr id="66" name="rc66"/>
            <p:cNvSpPr/>
            <p:nvPr/>
          </p:nvSpPr>
          <p:spPr>
            <a:xfrm>
              <a:off x="7395722" y="2999458"/>
              <a:ext cx="249522" cy="1103238"/>
            </a:xfrm>
            <a:prstGeom prst="rect">
              <a:avLst/>
            </a:prstGeom>
            <a:solidFill>
              <a:srgbClr val="80BD41">
                <a:alpha val="100000"/>
              </a:srgbClr>
            </a:solidFill>
          </p:spPr>
          <p:txBody>
            <a:bodyPr/>
            <a:lstStyle/>
            <a:p/>
          </p:txBody>
        </p:sp>
        <p:sp>
          <p:nvSpPr>
            <p:cNvPr id="67" name="rc67"/>
            <p:cNvSpPr/>
            <p:nvPr/>
          </p:nvSpPr>
          <p:spPr>
            <a:xfrm>
              <a:off x="7395722" y="2756988"/>
              <a:ext cx="249522" cy="242470"/>
            </a:xfrm>
            <a:prstGeom prst="rect">
              <a:avLst/>
            </a:prstGeom>
            <a:solidFill>
              <a:srgbClr val="E2231A">
                <a:alpha val="100000"/>
              </a:srgbClr>
            </a:solidFill>
          </p:spPr>
          <p:txBody>
            <a:bodyPr/>
            <a:lstStyle/>
            <a:p/>
          </p:txBody>
        </p:sp>
        <p:sp>
          <p:nvSpPr>
            <p:cNvPr id="68" name="rc68"/>
            <p:cNvSpPr/>
            <p:nvPr/>
          </p:nvSpPr>
          <p:spPr>
            <a:xfrm>
              <a:off x="7672970" y="2955814"/>
              <a:ext cx="249522" cy="1146883"/>
            </a:xfrm>
            <a:prstGeom prst="rect">
              <a:avLst/>
            </a:prstGeom>
            <a:solidFill>
              <a:srgbClr val="80BD41">
                <a:alpha val="100000"/>
              </a:srgbClr>
            </a:solidFill>
          </p:spPr>
          <p:txBody>
            <a:bodyPr/>
            <a:lstStyle/>
            <a:p/>
          </p:txBody>
        </p:sp>
        <p:sp>
          <p:nvSpPr>
            <p:cNvPr id="69" name="rc69"/>
            <p:cNvSpPr/>
            <p:nvPr/>
          </p:nvSpPr>
          <p:spPr>
            <a:xfrm>
              <a:off x="7672970" y="2783660"/>
              <a:ext cx="249522" cy="172153"/>
            </a:xfrm>
            <a:prstGeom prst="rect">
              <a:avLst/>
            </a:prstGeom>
            <a:solidFill>
              <a:srgbClr val="E2231A">
                <a:alpha val="100000"/>
              </a:srgbClr>
            </a:solidFill>
          </p:spPr>
          <p:txBody>
            <a:bodyPr/>
            <a:lstStyle/>
            <a:p/>
          </p:txBody>
        </p:sp>
        <p:sp>
          <p:nvSpPr>
            <p:cNvPr id="70" name="rc70"/>
            <p:cNvSpPr/>
            <p:nvPr/>
          </p:nvSpPr>
          <p:spPr>
            <a:xfrm>
              <a:off x="7950217" y="2992184"/>
              <a:ext cx="249522" cy="1110512"/>
            </a:xfrm>
            <a:prstGeom prst="rect">
              <a:avLst/>
            </a:prstGeom>
            <a:solidFill>
              <a:srgbClr val="80BD41">
                <a:alpha val="100000"/>
              </a:srgbClr>
            </a:solidFill>
          </p:spPr>
          <p:txBody>
            <a:bodyPr/>
            <a:lstStyle/>
            <a:p/>
          </p:txBody>
        </p:sp>
        <p:sp>
          <p:nvSpPr>
            <p:cNvPr id="71" name="rc71"/>
            <p:cNvSpPr/>
            <p:nvPr/>
          </p:nvSpPr>
          <p:spPr>
            <a:xfrm>
              <a:off x="7950217" y="2795783"/>
              <a:ext cx="249522" cy="196400"/>
            </a:xfrm>
            <a:prstGeom prst="rect">
              <a:avLst/>
            </a:prstGeom>
            <a:solidFill>
              <a:srgbClr val="E2231A">
                <a:alpha val="100000"/>
              </a:srgbClr>
            </a:solidFill>
          </p:spPr>
          <p:txBody>
            <a:bodyPr/>
            <a:lstStyle/>
            <a:p/>
          </p:txBody>
        </p:sp>
        <p:sp>
          <p:nvSpPr>
            <p:cNvPr id="72" name="pl72"/>
            <p:cNvSpPr/>
            <p:nvPr/>
          </p:nvSpPr>
          <p:spPr>
            <a:xfrm>
              <a:off x="1421035" y="1236556"/>
              <a:ext cx="6653943" cy="2142368"/>
            </a:xfrm>
            <a:custGeom>
              <a:avLst/>
              <a:pathLst>
                <a:path w="6653943" h="2142368">
                  <a:moveTo>
                    <a:pt x="0" y="173705"/>
                  </a:moveTo>
                  <a:lnTo>
                    <a:pt x="277247" y="202656"/>
                  </a:lnTo>
                  <a:lnTo>
                    <a:pt x="554495" y="0"/>
                  </a:lnTo>
                  <a:lnTo>
                    <a:pt x="831742" y="1071184"/>
                  </a:lnTo>
                  <a:lnTo>
                    <a:pt x="1108990" y="2142368"/>
                  </a:lnTo>
                  <a:lnTo>
                    <a:pt x="1386238" y="1215938"/>
                  </a:lnTo>
                  <a:lnTo>
                    <a:pt x="1663485" y="1302791"/>
                  </a:lnTo>
                  <a:lnTo>
                    <a:pt x="1940733" y="1042233"/>
                  </a:lnTo>
                  <a:lnTo>
                    <a:pt x="2217981" y="1592300"/>
                  </a:lnTo>
                  <a:lnTo>
                    <a:pt x="2495228" y="1563349"/>
                  </a:lnTo>
                  <a:lnTo>
                    <a:pt x="2772476" y="1244889"/>
                  </a:lnTo>
                  <a:lnTo>
                    <a:pt x="3049724" y="1158036"/>
                  </a:lnTo>
                  <a:lnTo>
                    <a:pt x="3326971" y="665871"/>
                  </a:lnTo>
                  <a:lnTo>
                    <a:pt x="3604219" y="202656"/>
                  </a:lnTo>
                  <a:lnTo>
                    <a:pt x="3881467" y="405312"/>
                  </a:lnTo>
                  <a:lnTo>
                    <a:pt x="4158714" y="694822"/>
                  </a:lnTo>
                  <a:lnTo>
                    <a:pt x="4435962" y="694822"/>
                  </a:lnTo>
                  <a:lnTo>
                    <a:pt x="4713210" y="926429"/>
                  </a:lnTo>
                  <a:lnTo>
                    <a:pt x="4990457" y="1708104"/>
                  </a:lnTo>
                  <a:lnTo>
                    <a:pt x="5267705" y="86852"/>
                  </a:lnTo>
                  <a:lnTo>
                    <a:pt x="5544953" y="955380"/>
                  </a:lnTo>
                  <a:lnTo>
                    <a:pt x="5822200" y="1071184"/>
                  </a:lnTo>
                  <a:lnTo>
                    <a:pt x="6099448" y="492165"/>
                  </a:lnTo>
                  <a:lnTo>
                    <a:pt x="6376696" y="347411"/>
                  </a:lnTo>
                  <a:lnTo>
                    <a:pt x="6653943" y="405312"/>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4" name="tx74"/>
            <p:cNvSpPr/>
            <p:nvPr/>
          </p:nvSpPr>
          <p:spPr>
            <a:xfrm>
              <a:off x="2746983"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6" name="tx76"/>
            <p:cNvSpPr/>
            <p:nvPr/>
          </p:nvSpPr>
          <p:spPr>
            <a:xfrm>
              <a:off x="55194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1355732" y="25785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84" name="tx84"/>
            <p:cNvSpPr/>
            <p:nvPr/>
          </p:nvSpPr>
          <p:spPr>
            <a:xfrm>
              <a:off x="2741971" y="264800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85" name="tx85"/>
            <p:cNvSpPr/>
            <p:nvPr/>
          </p:nvSpPr>
          <p:spPr>
            <a:xfrm>
              <a:off x="4128209" y="25580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86" name="tx86"/>
            <p:cNvSpPr/>
            <p:nvPr/>
          </p:nvSpPr>
          <p:spPr>
            <a:xfrm>
              <a:off x="5514447" y="25289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7" name="tx87"/>
            <p:cNvSpPr/>
            <p:nvPr/>
          </p:nvSpPr>
          <p:spPr>
            <a:xfrm>
              <a:off x="6623438" y="25652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88" name="tx88"/>
            <p:cNvSpPr/>
            <p:nvPr/>
          </p:nvSpPr>
          <p:spPr>
            <a:xfrm>
              <a:off x="6900686" y="25761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89" name="tx89"/>
            <p:cNvSpPr/>
            <p:nvPr/>
          </p:nvSpPr>
          <p:spPr>
            <a:xfrm>
              <a:off x="7177933" y="25906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0" name="tx90"/>
            <p:cNvSpPr/>
            <p:nvPr/>
          </p:nvSpPr>
          <p:spPr>
            <a:xfrm>
              <a:off x="7455181" y="26210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a:t>
              </a:r>
            </a:p>
          </p:txBody>
        </p:sp>
        <p:sp>
          <p:nvSpPr>
            <p:cNvPr id="91" name="tx91"/>
            <p:cNvSpPr/>
            <p:nvPr/>
          </p:nvSpPr>
          <p:spPr>
            <a:xfrm>
              <a:off x="7732429" y="264800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2" name="tx92"/>
            <p:cNvSpPr/>
            <p:nvPr/>
          </p:nvSpPr>
          <p:spPr>
            <a:xfrm>
              <a:off x="8009676" y="266255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3" name="pl93"/>
            <p:cNvSpPr/>
            <p:nvPr/>
          </p:nvSpPr>
          <p:spPr>
            <a:xfrm>
              <a:off x="142103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42142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04" name="tx104"/>
            <p:cNvSpPr/>
            <p:nvPr/>
          </p:nvSpPr>
          <p:spPr>
            <a:xfrm>
              <a:off x="1367476" y="27279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41971" y="36917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6" name="tx106"/>
            <p:cNvSpPr/>
            <p:nvPr/>
          </p:nvSpPr>
          <p:spPr>
            <a:xfrm>
              <a:off x="2741971" y="30322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07" name="tx107"/>
            <p:cNvSpPr/>
            <p:nvPr/>
          </p:nvSpPr>
          <p:spPr>
            <a:xfrm>
              <a:off x="4128209" y="36735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8" name="tx108"/>
            <p:cNvSpPr/>
            <p:nvPr/>
          </p:nvSpPr>
          <p:spPr>
            <a:xfrm>
              <a:off x="4128209" y="29692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09" name="tx109"/>
            <p:cNvSpPr/>
            <p:nvPr/>
          </p:nvSpPr>
          <p:spPr>
            <a:xfrm>
              <a:off x="5514447" y="352957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0" name="tx110"/>
            <p:cNvSpPr/>
            <p:nvPr/>
          </p:nvSpPr>
          <p:spPr>
            <a:xfrm>
              <a:off x="5514447" y="28092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1" name="tx111"/>
            <p:cNvSpPr/>
            <p:nvPr/>
          </p:nvSpPr>
          <p:spPr>
            <a:xfrm>
              <a:off x="6623438" y="33947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2" name="tx112"/>
            <p:cNvSpPr/>
            <p:nvPr/>
          </p:nvSpPr>
          <p:spPr>
            <a:xfrm>
              <a:off x="6635182" y="26952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00686" y="36081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4" name="tx114"/>
            <p:cNvSpPr/>
            <p:nvPr/>
          </p:nvSpPr>
          <p:spPr>
            <a:xfrm>
              <a:off x="6939862" y="291342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5" name="tx115"/>
            <p:cNvSpPr/>
            <p:nvPr/>
          </p:nvSpPr>
          <p:spPr>
            <a:xfrm>
              <a:off x="7177933" y="36408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6" name="tx116"/>
            <p:cNvSpPr/>
            <p:nvPr/>
          </p:nvSpPr>
          <p:spPr>
            <a:xfrm>
              <a:off x="7177933" y="29534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7" name="tx117"/>
            <p:cNvSpPr/>
            <p:nvPr/>
          </p:nvSpPr>
          <p:spPr>
            <a:xfrm>
              <a:off x="7455181" y="35160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8" name="tx118"/>
            <p:cNvSpPr/>
            <p:nvPr/>
          </p:nvSpPr>
          <p:spPr>
            <a:xfrm>
              <a:off x="7494358" y="284432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9" name="tx119"/>
            <p:cNvSpPr/>
            <p:nvPr/>
          </p:nvSpPr>
          <p:spPr>
            <a:xfrm>
              <a:off x="7732429" y="349562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0" name="tx120"/>
            <p:cNvSpPr/>
            <p:nvPr/>
          </p:nvSpPr>
          <p:spPr>
            <a:xfrm>
              <a:off x="7744173" y="28358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09676" y="35123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2" name="tx122"/>
            <p:cNvSpPr/>
            <p:nvPr/>
          </p:nvSpPr>
          <p:spPr>
            <a:xfrm>
              <a:off x="8021420" y="28600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08281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5" name="tx125"/>
            <p:cNvSpPr/>
            <p:nvPr/>
          </p:nvSpPr>
          <p:spPr>
            <a:xfrm>
              <a:off x="810775" y="21108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26" name="tx126"/>
            <p:cNvSpPr/>
            <p:nvPr/>
          </p:nvSpPr>
          <p:spPr>
            <a:xfrm>
              <a:off x="733081" y="114264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0204"/>
              <a:ext cx="142600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Samoa, 2000-2024</a:t>
              </a:r>
            </a:p>
          </p:txBody>
        </p:sp>
        <p:sp>
          <p:nvSpPr>
            <p:cNvPr id="152" name="pl152"/>
            <p:cNvSpPr/>
            <p:nvPr/>
          </p:nvSpPr>
          <p:spPr>
            <a:xfrm>
              <a:off x="24337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7087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9837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5712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84626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1212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13106" cy="167191"/>
            </a:xfrm>
            <a:prstGeom prst="rect">
              <a:avLst/>
            </a:prstGeom>
            <a:solidFill>
              <a:srgbClr val="80BD41">
                <a:alpha val="100000"/>
              </a:srgbClr>
            </a:solidFill>
          </p:spPr>
          <p:txBody>
            <a:bodyPr/>
            <a:lstStyle/>
            <a:p/>
          </p:txBody>
        </p:sp>
        <p:sp>
          <p:nvSpPr>
            <p:cNvPr id="163" name="rc163"/>
            <p:cNvSpPr/>
            <p:nvPr/>
          </p:nvSpPr>
          <p:spPr>
            <a:xfrm>
              <a:off x="7609379" y="5889059"/>
              <a:ext cx="261624" cy="167191"/>
            </a:xfrm>
            <a:prstGeom prst="rect">
              <a:avLst/>
            </a:prstGeom>
            <a:solidFill>
              <a:srgbClr val="E2231A">
                <a:alpha val="100000"/>
              </a:srgbClr>
            </a:solidFill>
          </p:spPr>
          <p:txBody>
            <a:bodyPr/>
            <a:lstStyle/>
            <a:p/>
          </p:txBody>
        </p:sp>
        <p:sp>
          <p:nvSpPr>
            <p:cNvPr id="164" name="rc164"/>
            <p:cNvSpPr/>
            <p:nvPr/>
          </p:nvSpPr>
          <p:spPr>
            <a:xfrm>
              <a:off x="1296273" y="5680069"/>
              <a:ext cx="5380358" cy="167191"/>
            </a:xfrm>
            <a:prstGeom prst="rect">
              <a:avLst/>
            </a:prstGeom>
            <a:solidFill>
              <a:srgbClr val="80BD41">
                <a:alpha val="100000"/>
              </a:srgbClr>
            </a:solidFill>
          </p:spPr>
          <p:txBody>
            <a:bodyPr/>
            <a:lstStyle/>
            <a:p/>
          </p:txBody>
        </p:sp>
        <p:sp>
          <p:nvSpPr>
            <p:cNvPr id="165" name="rc165"/>
            <p:cNvSpPr/>
            <p:nvPr/>
          </p:nvSpPr>
          <p:spPr>
            <a:xfrm>
              <a:off x="6676632" y="5680069"/>
              <a:ext cx="807622" cy="167191"/>
            </a:xfrm>
            <a:prstGeom prst="rect">
              <a:avLst/>
            </a:prstGeom>
            <a:solidFill>
              <a:srgbClr val="E2231A">
                <a:alpha val="100000"/>
              </a:srgbClr>
            </a:solidFill>
          </p:spPr>
          <p:txBody>
            <a:bodyPr/>
            <a:lstStyle/>
            <a:p/>
          </p:txBody>
        </p:sp>
        <p:sp>
          <p:nvSpPr>
            <p:cNvPr id="166" name="rc166"/>
            <p:cNvSpPr/>
            <p:nvPr/>
          </p:nvSpPr>
          <p:spPr>
            <a:xfrm>
              <a:off x="1296273" y="5471080"/>
              <a:ext cx="5209734" cy="167191"/>
            </a:xfrm>
            <a:prstGeom prst="rect">
              <a:avLst/>
            </a:prstGeom>
            <a:solidFill>
              <a:srgbClr val="80BD41">
                <a:alpha val="100000"/>
              </a:srgbClr>
            </a:solidFill>
          </p:spPr>
          <p:txBody>
            <a:bodyPr/>
            <a:lstStyle/>
            <a:p/>
          </p:txBody>
        </p:sp>
        <p:sp>
          <p:nvSpPr>
            <p:cNvPr id="167" name="rc167"/>
            <p:cNvSpPr/>
            <p:nvPr/>
          </p:nvSpPr>
          <p:spPr>
            <a:xfrm>
              <a:off x="6506008" y="5471080"/>
              <a:ext cx="921372" cy="167191"/>
            </a:xfrm>
            <a:prstGeom prst="rect">
              <a:avLst/>
            </a:prstGeom>
            <a:solidFill>
              <a:srgbClr val="E2231A">
                <a:alpha val="100000"/>
              </a:srgbClr>
            </a:solidFill>
          </p:spPr>
          <p:txBody>
            <a:bodyPr/>
            <a:lstStyle/>
            <a:p/>
          </p:txBody>
        </p:sp>
        <p:sp>
          <p:nvSpPr>
            <p:cNvPr id="168" name="tx168"/>
            <p:cNvSpPr/>
            <p:nvPr/>
          </p:nvSpPr>
          <p:spPr>
            <a:xfrm>
              <a:off x="8119368"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69" name="tx169"/>
            <p:cNvSpPr/>
            <p:nvPr/>
          </p:nvSpPr>
          <p:spPr>
            <a:xfrm>
              <a:off x="7713282" y="5720868"/>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a:t>
              </a:r>
            </a:p>
          </p:txBody>
        </p:sp>
        <p:sp>
          <p:nvSpPr>
            <p:cNvPr id="170" name="tx170"/>
            <p:cNvSpPr/>
            <p:nvPr/>
          </p:nvSpPr>
          <p:spPr>
            <a:xfrm>
              <a:off x="7641619" y="5511878"/>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a:t>
              </a:r>
            </a:p>
          </p:txBody>
        </p:sp>
        <p:sp>
          <p:nvSpPr>
            <p:cNvPr id="171" name="tx171"/>
            <p:cNvSpPr/>
            <p:nvPr/>
          </p:nvSpPr>
          <p:spPr>
            <a:xfrm>
              <a:off x="4377477"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2" name="tx172"/>
            <p:cNvSpPr/>
            <p:nvPr/>
          </p:nvSpPr>
          <p:spPr>
            <a:xfrm>
              <a:off x="7678393"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3911104" y="572486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74" name="tx174"/>
            <p:cNvSpPr/>
            <p:nvPr/>
          </p:nvSpPr>
          <p:spPr>
            <a:xfrm>
              <a:off x="7018645"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3825792"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76" name="tx176"/>
            <p:cNvSpPr/>
            <p:nvPr/>
          </p:nvSpPr>
          <p:spPr>
            <a:xfrm>
              <a:off x="6904896"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532419"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2" name="tx182"/>
            <p:cNvSpPr/>
            <p:nvPr/>
          </p:nvSpPr>
          <p:spPr>
            <a:xfrm>
              <a:off x="5807412"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3" name="tx183"/>
            <p:cNvSpPr/>
            <p:nvPr/>
          </p:nvSpPr>
          <p:spPr>
            <a:xfrm>
              <a:off x="808240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4" name="tx18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5" name="tx18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(85%) was lower than in 2019 (96%).
The number of children vaccinated with MCV1 decreased 18%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7125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27784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88442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7455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58113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18772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3503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9647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4262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8877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3492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0810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72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924550" y="5340097"/>
              <a:ext cx="851537" cy="27868"/>
            </a:xfrm>
            <a:prstGeom prst="rect">
              <a:avLst/>
            </a:prstGeom>
            <a:solidFill>
              <a:srgbClr val="1CABE2">
                <a:alpha val="100000"/>
              </a:srgbClr>
            </a:solidFill>
          </p:spPr>
          <p:txBody>
            <a:bodyPr/>
            <a:lstStyle/>
            <a:p/>
          </p:txBody>
        </p:sp>
        <p:sp>
          <p:nvSpPr>
            <p:cNvPr id="19" name="rc19"/>
            <p:cNvSpPr/>
            <p:nvPr/>
          </p:nvSpPr>
          <p:spPr>
            <a:xfrm>
              <a:off x="1870702" y="4058156"/>
              <a:ext cx="851537" cy="1309809"/>
            </a:xfrm>
            <a:prstGeom prst="rect">
              <a:avLst/>
            </a:prstGeom>
            <a:solidFill>
              <a:srgbClr val="1CABE2">
                <a:alpha val="100000"/>
              </a:srgbClr>
            </a:solidFill>
          </p:spPr>
          <p:txBody>
            <a:bodyPr/>
            <a:lstStyle/>
            <a:p/>
          </p:txBody>
        </p:sp>
        <p:sp>
          <p:nvSpPr>
            <p:cNvPr id="20" name="rc20"/>
            <p:cNvSpPr/>
            <p:nvPr/>
          </p:nvSpPr>
          <p:spPr>
            <a:xfrm>
              <a:off x="6601464" y="5367965"/>
              <a:ext cx="851537" cy="0"/>
            </a:xfrm>
            <a:prstGeom prst="rect">
              <a:avLst/>
            </a:prstGeom>
            <a:solidFill>
              <a:srgbClr val="1CABE2">
                <a:alpha val="100000"/>
              </a:srgbClr>
            </a:solidFill>
          </p:spPr>
          <p:txBody>
            <a:bodyPr/>
            <a:lstStyle/>
            <a:p/>
          </p:txBody>
        </p:sp>
        <p:sp>
          <p:nvSpPr>
            <p:cNvPr id="21" name="pl21"/>
            <p:cNvSpPr/>
            <p:nvPr/>
          </p:nvSpPr>
          <p:spPr>
            <a:xfrm>
              <a:off x="1350319" y="1176574"/>
              <a:ext cx="5676914" cy="2444978"/>
            </a:xfrm>
            <a:custGeom>
              <a:avLst/>
              <a:pathLst>
                <a:path w="5676914" h="2444978">
                  <a:moveTo>
                    <a:pt x="0" y="2444978"/>
                  </a:moveTo>
                  <a:lnTo>
                    <a:pt x="946152" y="0"/>
                  </a:lnTo>
                  <a:lnTo>
                    <a:pt x="1892304" y="1309809"/>
                  </a:lnTo>
                  <a:lnTo>
                    <a:pt x="2838457" y="1484451"/>
                  </a:lnTo>
                  <a:lnTo>
                    <a:pt x="3784609" y="611244"/>
                  </a:lnTo>
                  <a:lnTo>
                    <a:pt x="4730761" y="392942"/>
                  </a:lnTo>
                  <a:lnTo>
                    <a:pt x="5676914" y="480263"/>
                  </a:lnTo>
                </a:path>
              </a:pathLst>
            </a:custGeom>
            <a:ln w="27101" cap="flat">
              <a:solidFill>
                <a:srgbClr val="00833D">
                  <a:alpha val="100000"/>
                </a:srgbClr>
              </a:solidFill>
              <a:prstDash val="solid"/>
              <a:round/>
            </a:ln>
          </p:spPr>
          <p:txBody>
            <a:bodyPr/>
            <a:lstStyle/>
            <a:p/>
          </p:txBody>
        </p:sp>
        <p:sp>
          <p:nvSpPr>
            <p:cNvPr id="22" name="pl22"/>
            <p:cNvSpPr/>
            <p:nvPr/>
          </p:nvSpPr>
          <p:spPr>
            <a:xfrm>
              <a:off x="1350319" y="2093441"/>
              <a:ext cx="5676914" cy="2052035"/>
            </a:xfrm>
            <a:custGeom>
              <a:avLst/>
              <a:pathLst>
                <a:path w="5676914" h="2052035">
                  <a:moveTo>
                    <a:pt x="0" y="2052035"/>
                  </a:moveTo>
                  <a:lnTo>
                    <a:pt x="946152" y="698565"/>
                  </a:lnTo>
                  <a:lnTo>
                    <a:pt x="1892304" y="698565"/>
                  </a:lnTo>
                  <a:lnTo>
                    <a:pt x="2838457" y="1091508"/>
                  </a:lnTo>
                  <a:lnTo>
                    <a:pt x="3784609" y="1309809"/>
                  </a:lnTo>
                  <a:lnTo>
                    <a:pt x="4730761" y="0"/>
                  </a:lnTo>
                  <a:lnTo>
                    <a:pt x="5676914" y="654904"/>
                  </a:lnTo>
                </a:path>
              </a:pathLst>
            </a:custGeom>
            <a:ln w="27101" cap="flat">
              <a:solidFill>
                <a:srgbClr val="002759">
                  <a:alpha val="100000"/>
                </a:srgbClr>
              </a:solidFill>
              <a:prstDash val="solid"/>
              <a:round/>
            </a:ln>
          </p:spPr>
          <p:txBody>
            <a:bodyPr/>
            <a:lstStyle/>
            <a:p/>
          </p:txBody>
        </p:sp>
        <p:sp>
          <p:nvSpPr>
            <p:cNvPr id="23" name="pt23"/>
            <p:cNvSpPr/>
            <p:nvPr/>
          </p:nvSpPr>
          <p:spPr>
            <a:xfrm>
              <a:off x="1318717" y="35899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 name="pt24"/>
            <p:cNvSpPr/>
            <p:nvPr/>
          </p:nvSpPr>
          <p:spPr>
            <a:xfrm>
              <a:off x="2264870"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 name="pt25"/>
            <p:cNvSpPr/>
            <p:nvPr/>
          </p:nvSpPr>
          <p:spPr>
            <a:xfrm>
              <a:off x="3211022" y="245478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6" name="pt26"/>
            <p:cNvSpPr/>
            <p:nvPr/>
          </p:nvSpPr>
          <p:spPr>
            <a:xfrm>
              <a:off x="4157174" y="26294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7" name="pt27"/>
            <p:cNvSpPr/>
            <p:nvPr/>
          </p:nvSpPr>
          <p:spPr>
            <a:xfrm>
              <a:off x="5103327"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 name="pt28"/>
            <p:cNvSpPr/>
            <p:nvPr/>
          </p:nvSpPr>
          <p:spPr>
            <a:xfrm>
              <a:off x="6049479"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 name="pt29"/>
            <p:cNvSpPr/>
            <p:nvPr/>
          </p:nvSpPr>
          <p:spPr>
            <a:xfrm>
              <a:off x="6995632"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 name="pt30"/>
            <p:cNvSpPr/>
            <p:nvPr/>
          </p:nvSpPr>
          <p:spPr>
            <a:xfrm>
              <a:off x="1318717" y="41138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1" name="pt31"/>
            <p:cNvSpPr/>
            <p:nvPr/>
          </p:nvSpPr>
          <p:spPr>
            <a:xfrm>
              <a:off x="2264870"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2" name="pt32"/>
            <p:cNvSpPr/>
            <p:nvPr/>
          </p:nvSpPr>
          <p:spPr>
            <a:xfrm>
              <a:off x="3211022"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3" name="pt33"/>
            <p:cNvSpPr/>
            <p:nvPr/>
          </p:nvSpPr>
          <p:spPr>
            <a:xfrm>
              <a:off x="4157174" y="31533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4" name="pt34"/>
            <p:cNvSpPr/>
            <p:nvPr/>
          </p:nvSpPr>
          <p:spPr>
            <a:xfrm>
              <a:off x="5103327" y="33716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5" name="pt35"/>
            <p:cNvSpPr/>
            <p:nvPr/>
          </p:nvSpPr>
          <p:spPr>
            <a:xfrm>
              <a:off x="6049479" y="20618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6" name="pt36"/>
            <p:cNvSpPr/>
            <p:nvPr/>
          </p:nvSpPr>
          <p:spPr>
            <a:xfrm>
              <a:off x="6995632"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7" name="tx37"/>
            <p:cNvSpPr/>
            <p:nvPr/>
          </p:nvSpPr>
          <p:spPr>
            <a:xfrm>
              <a:off x="1317159" y="52117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38" name="tx38"/>
            <p:cNvSpPr/>
            <p:nvPr/>
          </p:nvSpPr>
          <p:spPr>
            <a:xfrm>
              <a:off x="2230152" y="3930118"/>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39" name="tx39"/>
            <p:cNvSpPr/>
            <p:nvPr/>
          </p:nvSpPr>
          <p:spPr>
            <a:xfrm>
              <a:off x="699407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40" name="pl40"/>
            <p:cNvSpPr/>
            <p:nvPr/>
          </p:nvSpPr>
          <p:spPr>
            <a:xfrm>
              <a:off x="7045254" y="1658034"/>
              <a:ext cx="817050" cy="54226"/>
            </a:xfrm>
            <a:custGeom>
              <a:avLst/>
              <a:pathLst>
                <a:path w="817050" h="54226">
                  <a:moveTo>
                    <a:pt x="817050" y="54226"/>
                  </a:moveTo>
                  <a:lnTo>
                    <a:pt x="0" y="0"/>
                  </a:lnTo>
                </a:path>
              </a:pathLst>
            </a:custGeom>
          </p:spPr>
          <p:txBody>
            <a:bodyPr/>
            <a:lstStyle/>
            <a:p/>
          </p:txBody>
        </p:sp>
        <p:sp>
          <p:nvSpPr>
            <p:cNvPr id="41" name="pl41"/>
            <p:cNvSpPr/>
            <p:nvPr/>
          </p:nvSpPr>
          <p:spPr>
            <a:xfrm>
              <a:off x="7045148" y="2750060"/>
              <a:ext cx="817155" cy="78170"/>
            </a:xfrm>
            <a:custGeom>
              <a:avLst/>
              <a:pathLst>
                <a:path w="817155" h="78170">
                  <a:moveTo>
                    <a:pt x="817155" y="78170"/>
                  </a:moveTo>
                  <a:lnTo>
                    <a:pt x="0" y="0"/>
                  </a:lnTo>
                </a:path>
              </a:pathLst>
            </a:custGeom>
          </p:spPr>
          <p:txBody>
            <a:bodyPr/>
            <a:lstStyle/>
            <a:p/>
          </p:txBody>
        </p:sp>
        <p:sp>
          <p:nvSpPr>
            <p:cNvPr id="42" name="pg42"/>
            <p:cNvSpPr/>
            <p:nvPr/>
          </p:nvSpPr>
          <p:spPr>
            <a:xfrm>
              <a:off x="7793724" y="162417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43" name="tx43"/>
            <p:cNvSpPr/>
            <p:nvPr/>
          </p:nvSpPr>
          <p:spPr>
            <a:xfrm>
              <a:off x="7816584" y="166529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85%</a:t>
              </a:r>
            </a:p>
          </p:txBody>
        </p:sp>
        <p:sp>
          <p:nvSpPr>
            <p:cNvPr id="44" name="pg44"/>
            <p:cNvSpPr/>
            <p:nvPr/>
          </p:nvSpPr>
          <p:spPr>
            <a:xfrm>
              <a:off x="7793724" y="274076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45" name="tx45"/>
            <p:cNvSpPr/>
            <p:nvPr/>
          </p:nvSpPr>
          <p:spPr>
            <a:xfrm>
              <a:off x="7816584" y="278188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60%</a:t>
              </a:r>
            </a:p>
          </p:txBody>
        </p:sp>
        <p:sp>
          <p:nvSpPr>
            <p:cNvPr id="46" name="rc46"/>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47" name="tx47"/>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48" name="tx48"/>
            <p:cNvSpPr/>
            <p:nvPr/>
          </p:nvSpPr>
          <p:spPr>
            <a:xfrm>
              <a:off x="578734" y="39271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49" name="tx49"/>
            <p:cNvSpPr/>
            <p:nvPr/>
          </p:nvSpPr>
          <p:spPr>
            <a:xfrm>
              <a:off x="508103" y="25337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50" name="tx50"/>
            <p:cNvSpPr/>
            <p:nvPr/>
          </p:nvSpPr>
          <p:spPr>
            <a:xfrm>
              <a:off x="508103" y="114034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51" name="tx51"/>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52" name="tx52"/>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53" name="tx53"/>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54" name="tx54"/>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55" name="tx55"/>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56" name="tx56"/>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57" name="tx57"/>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58" name="tx58"/>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59" name="tx59"/>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60" name="tx60"/>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61" name="tx61"/>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62" name="tx62"/>
            <p:cNvSpPr/>
            <p:nvPr/>
          </p:nvSpPr>
          <p:spPr>
            <a:xfrm rot="-5400000">
              <a:off x="120809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63" name="tx63"/>
            <p:cNvSpPr/>
            <p:nvPr/>
          </p:nvSpPr>
          <p:spPr>
            <a:xfrm rot="-5400000">
              <a:off x="215424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64" name="tx64"/>
            <p:cNvSpPr/>
            <p:nvPr/>
          </p:nvSpPr>
          <p:spPr>
            <a:xfrm rot="-5400000">
              <a:off x="3070014"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65" name="tx65"/>
            <p:cNvSpPr/>
            <p:nvPr/>
          </p:nvSpPr>
          <p:spPr>
            <a:xfrm rot="-5400000">
              <a:off x="404655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66" name="tx66"/>
            <p:cNvSpPr/>
            <p:nvPr/>
          </p:nvSpPr>
          <p:spPr>
            <a:xfrm rot="-5400000">
              <a:off x="499270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67" name="tx67"/>
            <p:cNvSpPr/>
            <p:nvPr/>
          </p:nvSpPr>
          <p:spPr>
            <a:xfrm rot="-5400000">
              <a:off x="5938826"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68" name="tx68"/>
            <p:cNvSpPr/>
            <p:nvPr/>
          </p:nvSpPr>
          <p:spPr>
            <a:xfrm rot="-5400000">
              <a:off x="68850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69" name="tx69"/>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70" name="tx70"/>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71" name="tx71"/>
            <p:cNvSpPr/>
            <p:nvPr/>
          </p:nvSpPr>
          <p:spPr>
            <a:xfrm>
              <a:off x="2011054" y="401416"/>
              <a:ext cx="53962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Samoa, 2018-2024</a:t>
              </a:r>
            </a:p>
          </p:txBody>
        </p:sp>
        <p:sp>
          <p:nvSpPr>
            <p:cNvPr id="72" name="tx7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3" name="tx7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74" name="tx7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75" name="tx7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Samoa. In the same year, MCV1 coverage was 85% and MCV2 coverage was 60%.
The number of cases in 2024 was 100% lower than in 2023 (n=47).
The highest number of measles cases was reported in 2019 (n=47). In this year, MCV1 coverage was 96%.
Samoa has not reported any measles cases over the last 5 years (2020-2024).
Samoa reported measles vaccine stockouts in 2003.
There were measles-containing vaccine supplementary immunization activities/campaigns in 2020.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8415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295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750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5204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8614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068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523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9774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0431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095494"/>
              <a:ext cx="3520101" cy="1718220"/>
            </a:xfrm>
            <a:custGeom>
              <a:avLst/>
              <a:pathLst>
                <a:path w="3520101" h="1718220">
                  <a:moveTo>
                    <a:pt x="0" y="1718220"/>
                  </a:moveTo>
                  <a:lnTo>
                    <a:pt x="146670" y="1336393"/>
                  </a:lnTo>
                  <a:lnTo>
                    <a:pt x="293341" y="1431850"/>
                  </a:lnTo>
                  <a:lnTo>
                    <a:pt x="440012" y="1479578"/>
                  </a:lnTo>
                  <a:lnTo>
                    <a:pt x="586683" y="286370"/>
                  </a:lnTo>
                  <a:lnTo>
                    <a:pt x="733354" y="238641"/>
                  </a:lnTo>
                  <a:lnTo>
                    <a:pt x="880025" y="0"/>
                  </a:lnTo>
                  <a:lnTo>
                    <a:pt x="1026696" y="620468"/>
                  </a:lnTo>
                  <a:lnTo>
                    <a:pt x="1173367" y="859110"/>
                  </a:lnTo>
                  <a:lnTo>
                    <a:pt x="1320038" y="525011"/>
                  </a:lnTo>
                  <a:lnTo>
                    <a:pt x="1466709" y="1097751"/>
                  </a:lnTo>
                  <a:lnTo>
                    <a:pt x="1613379" y="1288665"/>
                  </a:lnTo>
                  <a:lnTo>
                    <a:pt x="1760050" y="1431850"/>
                  </a:lnTo>
                  <a:lnTo>
                    <a:pt x="1906721" y="1527307"/>
                  </a:lnTo>
                  <a:lnTo>
                    <a:pt x="2053392" y="1336393"/>
                  </a:lnTo>
                  <a:lnTo>
                    <a:pt x="2200063" y="1479578"/>
                  </a:lnTo>
                  <a:lnTo>
                    <a:pt x="2346734" y="906838"/>
                  </a:lnTo>
                  <a:lnTo>
                    <a:pt x="2493405" y="1097751"/>
                  </a:lnTo>
                  <a:lnTo>
                    <a:pt x="2640076" y="0"/>
                  </a:lnTo>
                  <a:lnTo>
                    <a:pt x="2786747" y="286370"/>
                  </a:lnTo>
                  <a:lnTo>
                    <a:pt x="2933418" y="1288665"/>
                  </a:lnTo>
                  <a:lnTo>
                    <a:pt x="3080089" y="1097751"/>
                  </a:lnTo>
                  <a:lnTo>
                    <a:pt x="3226759" y="668196"/>
                  </a:lnTo>
                  <a:lnTo>
                    <a:pt x="3373430" y="1002295"/>
                  </a:lnTo>
                  <a:lnTo>
                    <a:pt x="3520101" y="1097751"/>
                  </a:lnTo>
                </a:path>
              </a:pathLst>
            </a:custGeom>
            <a:ln w="27101" cap="flat">
              <a:solidFill>
                <a:srgbClr val="0058AB">
                  <a:alpha val="80000"/>
                </a:srgbClr>
              </a:solidFill>
              <a:prstDash val="solid"/>
              <a:round/>
            </a:ln>
          </p:spPr>
          <p:txBody>
            <a:bodyPr/>
            <a:lstStyle/>
            <a:p/>
          </p:txBody>
        </p:sp>
        <p:sp>
          <p:nvSpPr>
            <p:cNvPr id="22" name="pl22"/>
            <p:cNvSpPr/>
            <p:nvPr/>
          </p:nvSpPr>
          <p:spPr>
            <a:xfrm>
              <a:off x="943464" y="4240974"/>
              <a:ext cx="3520101" cy="381826"/>
            </a:xfrm>
            <a:custGeom>
              <a:avLst/>
              <a:pathLst>
                <a:path w="3520101" h="381826">
                  <a:moveTo>
                    <a:pt x="0" y="0"/>
                  </a:moveTo>
                  <a:lnTo>
                    <a:pt x="146670" y="47728"/>
                  </a:lnTo>
                  <a:lnTo>
                    <a:pt x="293341" y="0"/>
                  </a:lnTo>
                  <a:lnTo>
                    <a:pt x="440012" y="95456"/>
                  </a:lnTo>
                  <a:lnTo>
                    <a:pt x="586683" y="143185"/>
                  </a:lnTo>
                  <a:lnTo>
                    <a:pt x="733354" y="95456"/>
                  </a:lnTo>
                  <a:lnTo>
                    <a:pt x="880025" y="143185"/>
                  </a:lnTo>
                  <a:lnTo>
                    <a:pt x="1026696" y="143185"/>
                  </a:lnTo>
                  <a:lnTo>
                    <a:pt x="1173367" y="238641"/>
                  </a:lnTo>
                  <a:lnTo>
                    <a:pt x="1320038" y="286370"/>
                  </a:lnTo>
                  <a:lnTo>
                    <a:pt x="1466709" y="334098"/>
                  </a:lnTo>
                  <a:lnTo>
                    <a:pt x="1613379" y="334098"/>
                  </a:lnTo>
                  <a:lnTo>
                    <a:pt x="1760050" y="334098"/>
                  </a:lnTo>
                  <a:lnTo>
                    <a:pt x="1906721" y="334098"/>
                  </a:lnTo>
                  <a:lnTo>
                    <a:pt x="2053392" y="381826"/>
                  </a:lnTo>
                  <a:lnTo>
                    <a:pt x="2200063" y="381826"/>
                  </a:lnTo>
                  <a:lnTo>
                    <a:pt x="2346734" y="381826"/>
                  </a:lnTo>
                  <a:lnTo>
                    <a:pt x="2493405" y="381826"/>
                  </a:lnTo>
                  <a:lnTo>
                    <a:pt x="2640076" y="381826"/>
                  </a:lnTo>
                  <a:lnTo>
                    <a:pt x="2786747" y="381826"/>
                  </a:lnTo>
                  <a:lnTo>
                    <a:pt x="2933418" y="381826"/>
                  </a:lnTo>
                  <a:lnTo>
                    <a:pt x="3080089" y="334098"/>
                  </a:lnTo>
                  <a:lnTo>
                    <a:pt x="3226759" y="381826"/>
                  </a:lnTo>
                  <a:lnTo>
                    <a:pt x="3373430" y="381826"/>
                  </a:lnTo>
                  <a:lnTo>
                    <a:pt x="3520101" y="381826"/>
                  </a:lnTo>
                </a:path>
              </a:pathLst>
            </a:custGeom>
            <a:ln w="27101" cap="flat">
              <a:solidFill>
                <a:srgbClr val="1CABE2">
                  <a:alpha val="80000"/>
                </a:srgbClr>
              </a:solidFill>
              <a:prstDash val="solid"/>
              <a:round/>
            </a:ln>
          </p:spPr>
          <p:txBody>
            <a:bodyPr/>
            <a:lstStyle/>
            <a:p/>
          </p:txBody>
        </p:sp>
        <p:sp>
          <p:nvSpPr>
            <p:cNvPr id="23" name="pl23"/>
            <p:cNvSpPr/>
            <p:nvPr/>
          </p:nvSpPr>
          <p:spPr>
            <a:xfrm>
              <a:off x="943464" y="4384159"/>
              <a:ext cx="3520101" cy="429555"/>
            </a:xfrm>
            <a:custGeom>
              <a:avLst/>
              <a:pathLst>
                <a:path w="3520101" h="429555">
                  <a:moveTo>
                    <a:pt x="0" y="0"/>
                  </a:moveTo>
                  <a:lnTo>
                    <a:pt x="146670" y="47728"/>
                  </a:lnTo>
                  <a:lnTo>
                    <a:pt x="293341" y="0"/>
                  </a:lnTo>
                  <a:lnTo>
                    <a:pt x="440012" y="47728"/>
                  </a:lnTo>
                  <a:lnTo>
                    <a:pt x="586683" y="95456"/>
                  </a:lnTo>
                  <a:lnTo>
                    <a:pt x="733354" y="95456"/>
                  </a:lnTo>
                  <a:lnTo>
                    <a:pt x="880025" y="143185"/>
                  </a:lnTo>
                  <a:lnTo>
                    <a:pt x="1026696" y="190913"/>
                  </a:lnTo>
                  <a:lnTo>
                    <a:pt x="1173367" y="286370"/>
                  </a:lnTo>
                  <a:lnTo>
                    <a:pt x="1320038" y="381826"/>
                  </a:lnTo>
                  <a:lnTo>
                    <a:pt x="1466709" y="381826"/>
                  </a:lnTo>
                  <a:lnTo>
                    <a:pt x="1613379" y="381826"/>
                  </a:lnTo>
                  <a:lnTo>
                    <a:pt x="1760050" y="429555"/>
                  </a:lnTo>
                  <a:lnTo>
                    <a:pt x="1906721" y="334098"/>
                  </a:lnTo>
                  <a:lnTo>
                    <a:pt x="2053392" y="381826"/>
                  </a:lnTo>
                  <a:lnTo>
                    <a:pt x="2200063" y="381826"/>
                  </a:lnTo>
                  <a:lnTo>
                    <a:pt x="2346734" y="381826"/>
                  </a:lnTo>
                  <a:lnTo>
                    <a:pt x="2493405" y="381826"/>
                  </a:lnTo>
                  <a:lnTo>
                    <a:pt x="2640076" y="381826"/>
                  </a:lnTo>
                  <a:lnTo>
                    <a:pt x="2786747" y="381826"/>
                  </a:lnTo>
                  <a:lnTo>
                    <a:pt x="2933418" y="381826"/>
                  </a:lnTo>
                  <a:lnTo>
                    <a:pt x="3080089" y="334098"/>
                  </a:lnTo>
                  <a:lnTo>
                    <a:pt x="3226759" y="381826"/>
                  </a:lnTo>
                  <a:lnTo>
                    <a:pt x="3373430" y="334098"/>
                  </a:lnTo>
                  <a:lnTo>
                    <a:pt x="3520101" y="334098"/>
                  </a:lnTo>
                </a:path>
              </a:pathLst>
            </a:custGeom>
            <a:ln w="27101" cap="flat">
              <a:solidFill>
                <a:srgbClr val="00833D">
                  <a:alpha val="80000"/>
                </a:srgbClr>
              </a:solidFill>
              <a:prstDash val="solid"/>
              <a:round/>
            </a:ln>
          </p:spPr>
          <p:txBody>
            <a:bodyPr/>
            <a:lstStyle/>
            <a:p/>
          </p:txBody>
        </p:sp>
        <p:sp>
          <p:nvSpPr>
            <p:cNvPr id="24" name="pl24"/>
            <p:cNvSpPr/>
            <p:nvPr/>
          </p:nvSpPr>
          <p:spPr>
            <a:xfrm>
              <a:off x="943464" y="3095494"/>
              <a:ext cx="3520101" cy="1718220"/>
            </a:xfrm>
            <a:custGeom>
              <a:avLst/>
              <a:pathLst>
                <a:path w="3520101" h="1718220">
                  <a:moveTo>
                    <a:pt x="0" y="1718220"/>
                  </a:moveTo>
                  <a:lnTo>
                    <a:pt x="146670" y="1336393"/>
                  </a:lnTo>
                  <a:lnTo>
                    <a:pt x="293341" y="1431850"/>
                  </a:lnTo>
                  <a:lnTo>
                    <a:pt x="440012" y="1479578"/>
                  </a:lnTo>
                  <a:lnTo>
                    <a:pt x="586683" y="286370"/>
                  </a:lnTo>
                  <a:lnTo>
                    <a:pt x="733354" y="238641"/>
                  </a:lnTo>
                  <a:lnTo>
                    <a:pt x="880025" y="0"/>
                  </a:lnTo>
                  <a:lnTo>
                    <a:pt x="1026696" y="620468"/>
                  </a:lnTo>
                  <a:lnTo>
                    <a:pt x="1173367" y="859110"/>
                  </a:lnTo>
                  <a:lnTo>
                    <a:pt x="1320038" y="525011"/>
                  </a:lnTo>
                  <a:lnTo>
                    <a:pt x="1466709" y="1097751"/>
                  </a:lnTo>
                  <a:lnTo>
                    <a:pt x="1613379" y="1288665"/>
                  </a:lnTo>
                  <a:lnTo>
                    <a:pt x="1760050" y="1431850"/>
                  </a:lnTo>
                  <a:lnTo>
                    <a:pt x="1906721" y="1527307"/>
                  </a:lnTo>
                  <a:lnTo>
                    <a:pt x="2053392" y="1336393"/>
                  </a:lnTo>
                  <a:lnTo>
                    <a:pt x="2200063" y="1479578"/>
                  </a:lnTo>
                  <a:lnTo>
                    <a:pt x="2346734" y="906838"/>
                  </a:lnTo>
                  <a:lnTo>
                    <a:pt x="2493405" y="1097751"/>
                  </a:lnTo>
                  <a:lnTo>
                    <a:pt x="2640076" y="0"/>
                  </a:lnTo>
                  <a:lnTo>
                    <a:pt x="2786747" y="286370"/>
                  </a:lnTo>
                  <a:lnTo>
                    <a:pt x="2933418" y="1288665"/>
                  </a:lnTo>
                  <a:lnTo>
                    <a:pt x="3080089" y="1097751"/>
                  </a:lnTo>
                  <a:lnTo>
                    <a:pt x="3226759" y="668196"/>
                  </a:lnTo>
                  <a:lnTo>
                    <a:pt x="3373430" y="1002295"/>
                  </a:lnTo>
                  <a:lnTo>
                    <a:pt x="3520101" y="1097751"/>
                  </a:lnTo>
                </a:path>
              </a:pathLst>
            </a:custGeom>
            <a:ln w="43362" cap="flat">
              <a:solidFill>
                <a:srgbClr val="000000">
                  <a:alpha val="100000"/>
                </a:srgbClr>
              </a:solidFill>
              <a:prstDash val="solid"/>
              <a:round/>
            </a:ln>
          </p:spPr>
          <p:txBody>
            <a:bodyPr/>
            <a:lstStyle/>
            <a:p/>
          </p:txBody>
        </p:sp>
        <p:sp>
          <p:nvSpPr>
            <p:cNvPr id="25" name="pl25"/>
            <p:cNvSpPr/>
            <p:nvPr/>
          </p:nvSpPr>
          <p:spPr>
            <a:xfrm>
              <a:off x="943464" y="3095494"/>
              <a:ext cx="3520101" cy="1718220"/>
            </a:xfrm>
            <a:custGeom>
              <a:avLst/>
              <a:pathLst>
                <a:path w="3520101" h="1718220">
                  <a:moveTo>
                    <a:pt x="0" y="1718220"/>
                  </a:moveTo>
                  <a:lnTo>
                    <a:pt x="146670" y="1336393"/>
                  </a:lnTo>
                  <a:lnTo>
                    <a:pt x="293341" y="1431850"/>
                  </a:lnTo>
                  <a:lnTo>
                    <a:pt x="440012" y="1479578"/>
                  </a:lnTo>
                  <a:lnTo>
                    <a:pt x="586683" y="286370"/>
                  </a:lnTo>
                  <a:lnTo>
                    <a:pt x="733354" y="238641"/>
                  </a:lnTo>
                  <a:lnTo>
                    <a:pt x="880025" y="0"/>
                  </a:lnTo>
                  <a:lnTo>
                    <a:pt x="1026696" y="620468"/>
                  </a:lnTo>
                  <a:lnTo>
                    <a:pt x="1173367" y="859110"/>
                  </a:lnTo>
                  <a:lnTo>
                    <a:pt x="1320038" y="525011"/>
                  </a:lnTo>
                  <a:lnTo>
                    <a:pt x="1466709" y="1097751"/>
                  </a:lnTo>
                  <a:lnTo>
                    <a:pt x="1613379" y="1288665"/>
                  </a:lnTo>
                  <a:lnTo>
                    <a:pt x="1760050" y="1431850"/>
                  </a:lnTo>
                  <a:lnTo>
                    <a:pt x="1906721" y="1527307"/>
                  </a:lnTo>
                  <a:lnTo>
                    <a:pt x="2053392" y="1336393"/>
                  </a:lnTo>
                  <a:lnTo>
                    <a:pt x="2200063" y="1479578"/>
                  </a:lnTo>
                  <a:lnTo>
                    <a:pt x="2346734" y="906838"/>
                  </a:lnTo>
                  <a:lnTo>
                    <a:pt x="2493405" y="1097751"/>
                  </a:lnTo>
                  <a:lnTo>
                    <a:pt x="2640076" y="0"/>
                  </a:lnTo>
                  <a:lnTo>
                    <a:pt x="2786747" y="286370"/>
                  </a:lnTo>
                  <a:lnTo>
                    <a:pt x="2933418" y="1288665"/>
                  </a:lnTo>
                  <a:lnTo>
                    <a:pt x="3080089" y="1097751"/>
                  </a:lnTo>
                  <a:lnTo>
                    <a:pt x="3226759" y="668196"/>
                  </a:lnTo>
                  <a:lnTo>
                    <a:pt x="3373430" y="1002295"/>
                  </a:lnTo>
                  <a:lnTo>
                    <a:pt x="3520101" y="1097751"/>
                  </a:lnTo>
                </a:path>
              </a:pathLst>
            </a:custGeom>
            <a:ln w="27101" cap="flat">
              <a:solidFill>
                <a:srgbClr val="0058AB">
                  <a:alpha val="100000"/>
                </a:srgbClr>
              </a:solidFill>
              <a:prstDash val="solid"/>
              <a:round/>
            </a:ln>
          </p:spPr>
          <p:txBody>
            <a:bodyPr/>
            <a:lstStyle/>
            <a:p/>
          </p:txBody>
        </p:sp>
        <p:sp>
          <p:nvSpPr>
            <p:cNvPr id="26" name="pl26"/>
            <p:cNvSpPr/>
            <p:nvPr/>
          </p:nvSpPr>
          <p:spPr>
            <a:xfrm>
              <a:off x="767459" y="486144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670529"/>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3190951"/>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050061"/>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431888"/>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238679"/>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954604"/>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050061"/>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6039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6340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1590194" y="31243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20548" y="315315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32</a:t>
              </a:r>
            </a:p>
          </p:txBody>
        </p:sp>
        <p:sp>
          <p:nvSpPr>
            <p:cNvPr id="38" name="pg38"/>
            <p:cNvSpPr/>
            <p:nvPr/>
          </p:nvSpPr>
          <p:spPr>
            <a:xfrm>
              <a:off x="2323549" y="39834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53902" y="401355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0" name="pg40"/>
            <p:cNvSpPr/>
            <p:nvPr/>
          </p:nvSpPr>
          <p:spPr>
            <a:xfrm>
              <a:off x="3085039" y="43653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39414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2" name="pg42"/>
            <p:cNvSpPr/>
            <p:nvPr/>
          </p:nvSpPr>
          <p:spPr>
            <a:xfrm>
              <a:off x="3643587" y="317211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673940" y="320088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44" name="pg44"/>
            <p:cNvSpPr/>
            <p:nvPr/>
          </p:nvSpPr>
          <p:spPr>
            <a:xfrm>
              <a:off x="4230271" y="38880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0624" y="391686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6" name="pg46"/>
            <p:cNvSpPr/>
            <p:nvPr/>
          </p:nvSpPr>
          <p:spPr>
            <a:xfrm>
              <a:off x="4376942" y="39834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7295" y="401355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8" name="tx48"/>
            <p:cNvSpPr/>
            <p:nvPr/>
          </p:nvSpPr>
          <p:spPr>
            <a:xfrm>
              <a:off x="4523855" y="458373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6777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81880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577692" y="38642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9096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a:off x="577692" y="19551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54" name="tx54"/>
            <p:cNvSpPr/>
            <p:nvPr/>
          </p:nvSpPr>
          <p:spPr>
            <a:xfrm>
              <a:off x="577692" y="10005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0886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0886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1013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7258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75964" y="6100844"/>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68" name="tx68"/>
            <p:cNvSpPr/>
            <p:nvPr/>
          </p:nvSpPr>
          <p:spPr>
            <a:xfrm>
              <a:off x="267723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39686"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38415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295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750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5204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8614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068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523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9774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0431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1377273"/>
              <a:ext cx="3520101" cy="3722811"/>
            </a:xfrm>
            <a:custGeom>
              <a:avLst/>
              <a:pathLst>
                <a:path w="3520101" h="3722811">
                  <a:moveTo>
                    <a:pt x="0" y="3197799"/>
                  </a:moveTo>
                  <a:lnTo>
                    <a:pt x="146670" y="3150070"/>
                  </a:lnTo>
                  <a:lnTo>
                    <a:pt x="293341" y="3484169"/>
                  </a:lnTo>
                  <a:lnTo>
                    <a:pt x="440012" y="1813677"/>
                  </a:lnTo>
                  <a:lnTo>
                    <a:pt x="586683" y="0"/>
                  </a:lnTo>
                  <a:lnTo>
                    <a:pt x="733354" y="1861405"/>
                  </a:lnTo>
                  <a:lnTo>
                    <a:pt x="880025" y="1956862"/>
                  </a:lnTo>
                  <a:lnTo>
                    <a:pt x="1026696" y="2243232"/>
                  </a:lnTo>
                  <a:lnTo>
                    <a:pt x="1173367" y="3102342"/>
                  </a:lnTo>
                  <a:lnTo>
                    <a:pt x="1320038" y="1193208"/>
                  </a:lnTo>
                  <a:lnTo>
                    <a:pt x="1466709" y="1670492"/>
                  </a:lnTo>
                  <a:lnTo>
                    <a:pt x="1613379" y="1813677"/>
                  </a:lnTo>
                  <a:lnTo>
                    <a:pt x="1760050" y="2815972"/>
                  </a:lnTo>
                  <a:lnTo>
                    <a:pt x="1906721" y="3722811"/>
                  </a:lnTo>
                  <a:lnTo>
                    <a:pt x="2053392" y="3436441"/>
                  </a:lnTo>
                  <a:lnTo>
                    <a:pt x="2200063" y="2911429"/>
                  </a:lnTo>
                  <a:lnTo>
                    <a:pt x="2346734" y="2672787"/>
                  </a:lnTo>
                  <a:lnTo>
                    <a:pt x="2493405" y="2815972"/>
                  </a:lnTo>
                  <a:lnTo>
                    <a:pt x="2640076" y="1431850"/>
                  </a:lnTo>
                  <a:lnTo>
                    <a:pt x="2786747" y="3340984"/>
                  </a:lnTo>
                  <a:lnTo>
                    <a:pt x="2933418" y="1909133"/>
                  </a:lnTo>
                  <a:lnTo>
                    <a:pt x="3080089" y="1718220"/>
                  </a:lnTo>
                  <a:lnTo>
                    <a:pt x="3226759" y="2672787"/>
                  </a:lnTo>
                  <a:lnTo>
                    <a:pt x="3373430" y="2911429"/>
                  </a:lnTo>
                  <a:lnTo>
                    <a:pt x="3520101" y="2815972"/>
                  </a:lnTo>
                </a:path>
              </a:pathLst>
            </a:custGeom>
            <a:ln w="27101" cap="flat">
              <a:solidFill>
                <a:srgbClr val="0058AB">
                  <a:alpha val="80000"/>
                </a:srgbClr>
              </a:solidFill>
              <a:prstDash val="solid"/>
              <a:round/>
            </a:ln>
          </p:spPr>
          <p:txBody>
            <a:bodyPr/>
            <a:lstStyle/>
            <a:p/>
          </p:txBody>
        </p:sp>
        <p:sp>
          <p:nvSpPr>
            <p:cNvPr id="88" name="pl88"/>
            <p:cNvSpPr/>
            <p:nvPr/>
          </p:nvSpPr>
          <p:spPr>
            <a:xfrm>
              <a:off x="5308715" y="4193246"/>
              <a:ext cx="3520101" cy="429555"/>
            </a:xfrm>
            <a:custGeom>
              <a:avLst/>
              <a:pathLst>
                <a:path w="3520101" h="429555">
                  <a:moveTo>
                    <a:pt x="0" y="0"/>
                  </a:moveTo>
                  <a:lnTo>
                    <a:pt x="146670" y="47728"/>
                  </a:lnTo>
                  <a:lnTo>
                    <a:pt x="293341" y="47728"/>
                  </a:lnTo>
                  <a:lnTo>
                    <a:pt x="440012" y="95456"/>
                  </a:lnTo>
                  <a:lnTo>
                    <a:pt x="586683" y="143185"/>
                  </a:lnTo>
                  <a:lnTo>
                    <a:pt x="733354" y="143185"/>
                  </a:lnTo>
                  <a:lnTo>
                    <a:pt x="880025" y="190913"/>
                  </a:lnTo>
                  <a:lnTo>
                    <a:pt x="1026696" y="238641"/>
                  </a:lnTo>
                  <a:lnTo>
                    <a:pt x="1173367" y="286370"/>
                  </a:lnTo>
                  <a:lnTo>
                    <a:pt x="1320038" y="334098"/>
                  </a:lnTo>
                  <a:lnTo>
                    <a:pt x="1466709" y="381826"/>
                  </a:lnTo>
                  <a:lnTo>
                    <a:pt x="1613379" y="381826"/>
                  </a:lnTo>
                  <a:lnTo>
                    <a:pt x="1760050" y="381826"/>
                  </a:lnTo>
                  <a:lnTo>
                    <a:pt x="1906721" y="429555"/>
                  </a:lnTo>
                  <a:lnTo>
                    <a:pt x="2053392" y="381826"/>
                  </a:lnTo>
                  <a:lnTo>
                    <a:pt x="2200063" y="429555"/>
                  </a:lnTo>
                  <a:lnTo>
                    <a:pt x="2346734" y="381826"/>
                  </a:lnTo>
                  <a:lnTo>
                    <a:pt x="2493405" y="381826"/>
                  </a:lnTo>
                  <a:lnTo>
                    <a:pt x="2640076" y="429555"/>
                  </a:lnTo>
                  <a:lnTo>
                    <a:pt x="2786747" y="429555"/>
                  </a:lnTo>
                  <a:lnTo>
                    <a:pt x="2933418" y="429555"/>
                  </a:lnTo>
                  <a:lnTo>
                    <a:pt x="3080089" y="381826"/>
                  </a:lnTo>
                  <a:lnTo>
                    <a:pt x="3226759" y="334098"/>
                  </a:lnTo>
                  <a:lnTo>
                    <a:pt x="3373430" y="334098"/>
                  </a:lnTo>
                  <a:lnTo>
                    <a:pt x="3520101" y="381826"/>
                  </a:lnTo>
                </a:path>
              </a:pathLst>
            </a:custGeom>
            <a:ln w="27101" cap="flat">
              <a:solidFill>
                <a:srgbClr val="1CABE2">
                  <a:alpha val="80000"/>
                </a:srgbClr>
              </a:solidFill>
              <a:prstDash val="solid"/>
              <a:round/>
            </a:ln>
          </p:spPr>
          <p:txBody>
            <a:bodyPr/>
            <a:lstStyle/>
            <a:p/>
          </p:txBody>
        </p:sp>
        <p:sp>
          <p:nvSpPr>
            <p:cNvPr id="89" name="pl89"/>
            <p:cNvSpPr/>
            <p:nvPr/>
          </p:nvSpPr>
          <p:spPr>
            <a:xfrm>
              <a:off x="5308715" y="4384159"/>
              <a:ext cx="3520101" cy="477283"/>
            </a:xfrm>
            <a:custGeom>
              <a:avLst/>
              <a:pathLst>
                <a:path w="3520101" h="477283">
                  <a:moveTo>
                    <a:pt x="0" y="0"/>
                  </a:moveTo>
                  <a:lnTo>
                    <a:pt x="146670" y="47728"/>
                  </a:lnTo>
                  <a:lnTo>
                    <a:pt x="293341" y="95456"/>
                  </a:lnTo>
                  <a:lnTo>
                    <a:pt x="440012" y="47728"/>
                  </a:lnTo>
                  <a:lnTo>
                    <a:pt x="586683" y="143185"/>
                  </a:lnTo>
                  <a:lnTo>
                    <a:pt x="733354" y="143185"/>
                  </a:lnTo>
                  <a:lnTo>
                    <a:pt x="880025" y="238641"/>
                  </a:lnTo>
                  <a:lnTo>
                    <a:pt x="1026696" y="190913"/>
                  </a:lnTo>
                  <a:lnTo>
                    <a:pt x="1173367" y="286370"/>
                  </a:lnTo>
                  <a:lnTo>
                    <a:pt x="1320038" y="334098"/>
                  </a:lnTo>
                  <a:lnTo>
                    <a:pt x="1466709" y="381826"/>
                  </a:lnTo>
                  <a:lnTo>
                    <a:pt x="1613379" y="381826"/>
                  </a:lnTo>
                  <a:lnTo>
                    <a:pt x="1760050" y="334098"/>
                  </a:lnTo>
                  <a:lnTo>
                    <a:pt x="1906721" y="381826"/>
                  </a:lnTo>
                  <a:lnTo>
                    <a:pt x="2053392" y="381826"/>
                  </a:lnTo>
                  <a:lnTo>
                    <a:pt x="2200063" y="429555"/>
                  </a:lnTo>
                  <a:lnTo>
                    <a:pt x="2346734" y="429555"/>
                  </a:lnTo>
                  <a:lnTo>
                    <a:pt x="2493405" y="429555"/>
                  </a:lnTo>
                  <a:lnTo>
                    <a:pt x="2640076" y="477283"/>
                  </a:lnTo>
                  <a:lnTo>
                    <a:pt x="2786747" y="429555"/>
                  </a:lnTo>
                  <a:lnTo>
                    <a:pt x="2933418" y="381826"/>
                  </a:lnTo>
                  <a:lnTo>
                    <a:pt x="3080089" y="429555"/>
                  </a:lnTo>
                  <a:lnTo>
                    <a:pt x="3226759" y="381826"/>
                  </a:lnTo>
                  <a:lnTo>
                    <a:pt x="3373430" y="334098"/>
                  </a:lnTo>
                  <a:lnTo>
                    <a:pt x="3520101" y="429555"/>
                  </a:lnTo>
                </a:path>
              </a:pathLst>
            </a:custGeom>
            <a:ln w="27101" cap="flat">
              <a:solidFill>
                <a:srgbClr val="00833D">
                  <a:alpha val="80000"/>
                </a:srgbClr>
              </a:solidFill>
              <a:prstDash val="solid"/>
              <a:round/>
            </a:ln>
          </p:spPr>
          <p:txBody>
            <a:bodyPr/>
            <a:lstStyle/>
            <a:p/>
          </p:txBody>
        </p:sp>
        <p:sp>
          <p:nvSpPr>
            <p:cNvPr id="90" name="pl90"/>
            <p:cNvSpPr/>
            <p:nvPr/>
          </p:nvSpPr>
          <p:spPr>
            <a:xfrm>
              <a:off x="5308715" y="1377273"/>
              <a:ext cx="3520101" cy="3722811"/>
            </a:xfrm>
            <a:custGeom>
              <a:avLst/>
              <a:pathLst>
                <a:path w="3520101" h="3722811">
                  <a:moveTo>
                    <a:pt x="0" y="3197799"/>
                  </a:moveTo>
                  <a:lnTo>
                    <a:pt x="146670" y="3150070"/>
                  </a:lnTo>
                  <a:lnTo>
                    <a:pt x="293341" y="3484169"/>
                  </a:lnTo>
                  <a:lnTo>
                    <a:pt x="440012" y="1813677"/>
                  </a:lnTo>
                  <a:lnTo>
                    <a:pt x="586683" y="0"/>
                  </a:lnTo>
                  <a:lnTo>
                    <a:pt x="733354" y="1861405"/>
                  </a:lnTo>
                  <a:lnTo>
                    <a:pt x="880025" y="1956862"/>
                  </a:lnTo>
                  <a:lnTo>
                    <a:pt x="1026696" y="2243232"/>
                  </a:lnTo>
                  <a:lnTo>
                    <a:pt x="1173367" y="3102342"/>
                  </a:lnTo>
                  <a:lnTo>
                    <a:pt x="1320038" y="1193208"/>
                  </a:lnTo>
                  <a:lnTo>
                    <a:pt x="1466709" y="1670492"/>
                  </a:lnTo>
                  <a:lnTo>
                    <a:pt x="1613379" y="1813677"/>
                  </a:lnTo>
                  <a:lnTo>
                    <a:pt x="1760050" y="2815972"/>
                  </a:lnTo>
                  <a:lnTo>
                    <a:pt x="1906721" y="3722811"/>
                  </a:lnTo>
                  <a:lnTo>
                    <a:pt x="2053392" y="3436441"/>
                  </a:lnTo>
                  <a:lnTo>
                    <a:pt x="2200063" y="2911429"/>
                  </a:lnTo>
                  <a:lnTo>
                    <a:pt x="2346734" y="2672787"/>
                  </a:lnTo>
                  <a:lnTo>
                    <a:pt x="2493405" y="2815972"/>
                  </a:lnTo>
                  <a:lnTo>
                    <a:pt x="2640076" y="1431850"/>
                  </a:lnTo>
                  <a:lnTo>
                    <a:pt x="2786747" y="3340984"/>
                  </a:lnTo>
                  <a:lnTo>
                    <a:pt x="2933418" y="1909133"/>
                  </a:lnTo>
                  <a:lnTo>
                    <a:pt x="3080089" y="1718220"/>
                  </a:lnTo>
                  <a:lnTo>
                    <a:pt x="3226759" y="2672787"/>
                  </a:lnTo>
                  <a:lnTo>
                    <a:pt x="3373430" y="2911429"/>
                  </a:lnTo>
                  <a:lnTo>
                    <a:pt x="3520101" y="2815972"/>
                  </a:lnTo>
                </a:path>
              </a:pathLst>
            </a:custGeom>
            <a:ln w="43362" cap="flat">
              <a:solidFill>
                <a:srgbClr val="000000">
                  <a:alpha val="100000"/>
                </a:srgbClr>
              </a:solidFill>
              <a:prstDash val="solid"/>
              <a:round/>
            </a:ln>
          </p:spPr>
          <p:txBody>
            <a:bodyPr/>
            <a:lstStyle/>
            <a:p/>
          </p:txBody>
        </p:sp>
        <p:sp>
          <p:nvSpPr>
            <p:cNvPr id="91" name="pl91"/>
            <p:cNvSpPr/>
            <p:nvPr/>
          </p:nvSpPr>
          <p:spPr>
            <a:xfrm>
              <a:off x="5308715" y="1377273"/>
              <a:ext cx="3520101" cy="3722811"/>
            </a:xfrm>
            <a:custGeom>
              <a:avLst/>
              <a:pathLst>
                <a:path w="3520101" h="3722811">
                  <a:moveTo>
                    <a:pt x="0" y="3197799"/>
                  </a:moveTo>
                  <a:lnTo>
                    <a:pt x="146670" y="3150070"/>
                  </a:lnTo>
                  <a:lnTo>
                    <a:pt x="293341" y="3484169"/>
                  </a:lnTo>
                  <a:lnTo>
                    <a:pt x="440012" y="1813677"/>
                  </a:lnTo>
                  <a:lnTo>
                    <a:pt x="586683" y="0"/>
                  </a:lnTo>
                  <a:lnTo>
                    <a:pt x="733354" y="1861405"/>
                  </a:lnTo>
                  <a:lnTo>
                    <a:pt x="880025" y="1956862"/>
                  </a:lnTo>
                  <a:lnTo>
                    <a:pt x="1026696" y="2243232"/>
                  </a:lnTo>
                  <a:lnTo>
                    <a:pt x="1173367" y="3102342"/>
                  </a:lnTo>
                  <a:lnTo>
                    <a:pt x="1320038" y="1193208"/>
                  </a:lnTo>
                  <a:lnTo>
                    <a:pt x="1466709" y="1670492"/>
                  </a:lnTo>
                  <a:lnTo>
                    <a:pt x="1613379" y="1813677"/>
                  </a:lnTo>
                  <a:lnTo>
                    <a:pt x="1760050" y="2815972"/>
                  </a:lnTo>
                  <a:lnTo>
                    <a:pt x="1906721" y="3722811"/>
                  </a:lnTo>
                  <a:lnTo>
                    <a:pt x="2053392" y="3436441"/>
                  </a:lnTo>
                  <a:lnTo>
                    <a:pt x="2200063" y="2911429"/>
                  </a:lnTo>
                  <a:lnTo>
                    <a:pt x="2346734" y="2672787"/>
                  </a:lnTo>
                  <a:lnTo>
                    <a:pt x="2493405" y="2815972"/>
                  </a:lnTo>
                  <a:lnTo>
                    <a:pt x="2640076" y="1431850"/>
                  </a:lnTo>
                  <a:lnTo>
                    <a:pt x="2786747" y="3340984"/>
                  </a:lnTo>
                  <a:lnTo>
                    <a:pt x="2933418" y="1909133"/>
                  </a:lnTo>
                  <a:lnTo>
                    <a:pt x="3080089" y="1718220"/>
                  </a:lnTo>
                  <a:lnTo>
                    <a:pt x="3226759" y="2672787"/>
                  </a:lnTo>
                  <a:lnTo>
                    <a:pt x="3373430" y="2911429"/>
                  </a:lnTo>
                  <a:lnTo>
                    <a:pt x="3520101" y="2815972"/>
                  </a:lnTo>
                </a:path>
              </a:pathLst>
            </a:custGeom>
            <a:ln w="27101" cap="flat">
              <a:solidFill>
                <a:srgbClr val="0058AB">
                  <a:alpha val="100000"/>
                </a:srgbClr>
              </a:solidFill>
              <a:prstDash val="solid"/>
              <a:round/>
            </a:ln>
          </p:spPr>
          <p:txBody>
            <a:bodyPr/>
            <a:lstStyle/>
            <a:p/>
          </p:txBody>
        </p:sp>
        <p:sp>
          <p:nvSpPr>
            <p:cNvPr id="92" name="pl92"/>
            <p:cNvSpPr/>
            <p:nvPr/>
          </p:nvSpPr>
          <p:spPr>
            <a:xfrm>
              <a:off x="5132709" y="486144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431888"/>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095494"/>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2904580"/>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4145517"/>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4575073"/>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145517"/>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050061"/>
              <a:ext cx="0" cy="143185"/>
            </a:xfrm>
            <a:custGeom>
              <a:avLst/>
              <a:pathLst>
                <a:path w="0" h="143185">
                  <a:moveTo>
                    <a:pt x="0" y="143185"/>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3653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39414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2" name="pg102"/>
            <p:cNvSpPr/>
            <p:nvPr/>
          </p:nvSpPr>
          <p:spPr>
            <a:xfrm>
              <a:off x="5955445" y="30289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5799" y="305770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104" name="pg104"/>
            <p:cNvSpPr/>
            <p:nvPr/>
          </p:nvSpPr>
          <p:spPr>
            <a:xfrm>
              <a:off x="6688800" y="28380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19153" y="286678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38</a:t>
              </a:r>
            </a:p>
          </p:txBody>
        </p:sp>
        <p:sp>
          <p:nvSpPr>
            <p:cNvPr id="106" name="pg106"/>
            <p:cNvSpPr/>
            <p:nvPr/>
          </p:nvSpPr>
          <p:spPr>
            <a:xfrm>
              <a:off x="7422154" y="40789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52508" y="410900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8" name="pg108"/>
            <p:cNvSpPr/>
            <p:nvPr/>
          </p:nvSpPr>
          <p:spPr>
            <a:xfrm>
              <a:off x="8036973" y="45085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453727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0" name="pg110"/>
            <p:cNvSpPr/>
            <p:nvPr/>
          </p:nvSpPr>
          <p:spPr>
            <a:xfrm>
              <a:off x="8595522" y="40789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25875" y="410900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12" name="pg112"/>
            <p:cNvSpPr/>
            <p:nvPr/>
          </p:nvSpPr>
          <p:spPr>
            <a:xfrm>
              <a:off x="8742193" y="39834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401355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14" name="tx114"/>
            <p:cNvSpPr/>
            <p:nvPr/>
          </p:nvSpPr>
          <p:spPr>
            <a:xfrm>
              <a:off x="8889106" y="45346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7745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6" name="tx116"/>
            <p:cNvSpPr/>
            <p:nvPr/>
          </p:nvSpPr>
          <p:spPr>
            <a:xfrm>
              <a:off x="5006511" y="481880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4942943" y="38642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29096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9" name="tx119"/>
            <p:cNvSpPr/>
            <p:nvPr/>
          </p:nvSpPr>
          <p:spPr>
            <a:xfrm>
              <a:off x="4942943" y="19551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20" name="tx120"/>
            <p:cNvSpPr/>
            <p:nvPr/>
          </p:nvSpPr>
          <p:spPr>
            <a:xfrm>
              <a:off x="4942943" y="10005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7411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7411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7538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3783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41215" y="6100844"/>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134" name="tx134"/>
            <p:cNvSpPr/>
            <p:nvPr/>
          </p:nvSpPr>
          <p:spPr>
            <a:xfrm>
              <a:off x="704248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04937"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14% of children who received DTP1 did not receive DTP3 (left), and 14%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Samoa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383632"/>
            </a:xfrm>
            <a:custGeom>
              <a:avLst/>
              <a:pathLst>
                <a:path w="2123063" h="383632">
                  <a:moveTo>
                    <a:pt x="0" y="24750"/>
                  </a:moveTo>
                  <a:lnTo>
                    <a:pt x="88460" y="12375"/>
                  </a:lnTo>
                  <a:lnTo>
                    <a:pt x="176921" y="12375"/>
                  </a:lnTo>
                  <a:lnTo>
                    <a:pt x="265382" y="321755"/>
                  </a:lnTo>
                  <a:lnTo>
                    <a:pt x="353843" y="74251"/>
                  </a:lnTo>
                  <a:lnTo>
                    <a:pt x="442304" y="160877"/>
                  </a:lnTo>
                  <a:lnTo>
                    <a:pt x="530765" y="185628"/>
                  </a:lnTo>
                  <a:lnTo>
                    <a:pt x="619226" y="99001"/>
                  </a:lnTo>
                  <a:lnTo>
                    <a:pt x="707687" y="12375"/>
                  </a:lnTo>
                  <a:lnTo>
                    <a:pt x="796148" y="86626"/>
                  </a:lnTo>
                  <a:lnTo>
                    <a:pt x="884609" y="148502"/>
                  </a:lnTo>
                  <a:lnTo>
                    <a:pt x="973070" y="49500"/>
                  </a:lnTo>
                  <a:lnTo>
                    <a:pt x="1061531" y="111377"/>
                  </a:lnTo>
                  <a:lnTo>
                    <a:pt x="1149992" y="111377"/>
                  </a:lnTo>
                  <a:lnTo>
                    <a:pt x="1238453" y="86626"/>
                  </a:lnTo>
                  <a:lnTo>
                    <a:pt x="1326914" y="160877"/>
                  </a:lnTo>
                  <a:lnTo>
                    <a:pt x="1415375" y="222754"/>
                  </a:lnTo>
                  <a:lnTo>
                    <a:pt x="1503836" y="123752"/>
                  </a:lnTo>
                  <a:lnTo>
                    <a:pt x="1592297" y="383632"/>
                  </a:lnTo>
                  <a:lnTo>
                    <a:pt x="1680758" y="37125"/>
                  </a:lnTo>
                  <a:lnTo>
                    <a:pt x="1769219" y="0"/>
                  </a:lnTo>
                  <a:lnTo>
                    <a:pt x="1857680" y="86626"/>
                  </a:lnTo>
                  <a:lnTo>
                    <a:pt x="1946141" y="37125"/>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98250"/>
              <a:ext cx="707687" cy="618761"/>
            </a:xfrm>
            <a:custGeom>
              <a:avLst/>
              <a:pathLst>
                <a:path w="707687" h="618761">
                  <a:moveTo>
                    <a:pt x="0" y="24750"/>
                  </a:moveTo>
                  <a:lnTo>
                    <a:pt x="88460" y="185628"/>
                  </a:lnTo>
                  <a:lnTo>
                    <a:pt x="176921" y="618761"/>
                  </a:lnTo>
                  <a:lnTo>
                    <a:pt x="265382" y="247504"/>
                  </a:lnTo>
                  <a:lnTo>
                    <a:pt x="353843" y="0"/>
                  </a:lnTo>
                  <a:lnTo>
                    <a:pt x="442304" y="235129"/>
                  </a:lnTo>
                  <a:lnTo>
                    <a:pt x="530765" y="235129"/>
                  </a:lnTo>
                  <a:lnTo>
                    <a:pt x="619226" y="123752"/>
                  </a:lnTo>
                  <a:lnTo>
                    <a:pt x="707687" y="123752"/>
                  </a:lnTo>
                </a:path>
              </a:pathLst>
            </a:custGeom>
            <a:ln w="27101" cap="flat">
              <a:solidFill>
                <a:srgbClr val="1CABE2">
                  <a:alpha val="100000"/>
                </a:srgbClr>
              </a:solidFill>
              <a:prstDash val="solid"/>
              <a:round/>
            </a:ln>
          </p:spPr>
          <p:txBody>
            <a:bodyPr/>
            <a:lstStyle/>
            <a:p/>
          </p:txBody>
        </p:sp>
        <p:sp>
          <p:nvSpPr>
            <p:cNvPr id="48" name="tx48"/>
            <p:cNvSpPr/>
            <p:nvPr/>
          </p:nvSpPr>
          <p:spPr>
            <a:xfrm>
              <a:off x="2325651"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49" name="tx49"/>
            <p:cNvSpPr/>
            <p:nvPr/>
          </p:nvSpPr>
          <p:spPr>
            <a:xfrm>
              <a:off x="3217825"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0" name="tx50"/>
            <p:cNvSpPr/>
            <p:nvPr/>
          </p:nvSpPr>
          <p:spPr>
            <a:xfrm>
              <a:off x="2688703"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51" name="tx51"/>
            <p:cNvSpPr/>
            <p:nvPr/>
          </p:nvSpPr>
          <p:spPr>
            <a:xfrm>
              <a:off x="3042547"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919886" y="4717230"/>
              <a:ext cx="265382" cy="1113770"/>
            </a:xfrm>
            <a:custGeom>
              <a:avLst/>
              <a:pathLst>
                <a:path w="265382" h="1113770">
                  <a:moveTo>
                    <a:pt x="0" y="1113770"/>
                  </a:moveTo>
                  <a:lnTo>
                    <a:pt x="88460" y="705387"/>
                  </a:lnTo>
                  <a:lnTo>
                    <a:pt x="176921" y="0"/>
                  </a:lnTo>
                  <a:lnTo>
                    <a:pt x="265382" y="222754"/>
                  </a:lnTo>
                </a:path>
              </a:pathLst>
            </a:custGeom>
            <a:ln w="27101" cap="flat">
              <a:solidFill>
                <a:srgbClr val="1CABE2">
                  <a:alpha val="100000"/>
                </a:srgbClr>
              </a:solidFill>
              <a:prstDash val="solid"/>
              <a:round/>
            </a:ln>
          </p:spPr>
          <p:txBody>
            <a:bodyPr/>
            <a:lstStyle/>
            <a:p/>
          </p:txBody>
        </p:sp>
        <p:sp>
          <p:nvSpPr>
            <p:cNvPr id="72" name="tx72"/>
            <p:cNvSpPr/>
            <p:nvPr/>
          </p:nvSpPr>
          <p:spPr>
            <a:xfrm>
              <a:off x="2843921" y="5738686"/>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73" name="tx73"/>
            <p:cNvSpPr/>
            <p:nvPr/>
          </p:nvSpPr>
          <p:spPr>
            <a:xfrm>
              <a:off x="3217825"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74" name="tx74"/>
            <p:cNvSpPr/>
            <p:nvPr/>
          </p:nvSpPr>
          <p:spPr>
            <a:xfrm>
              <a:off x="3042547"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079271"/>
              <a:ext cx="2123063" cy="631136"/>
            </a:xfrm>
            <a:custGeom>
              <a:avLst/>
              <a:pathLst>
                <a:path w="2123063" h="631136">
                  <a:moveTo>
                    <a:pt x="0" y="0"/>
                  </a:moveTo>
                  <a:lnTo>
                    <a:pt x="88460" y="0"/>
                  </a:lnTo>
                  <a:lnTo>
                    <a:pt x="176921" y="0"/>
                  </a:lnTo>
                  <a:lnTo>
                    <a:pt x="265382" y="37125"/>
                  </a:lnTo>
                  <a:lnTo>
                    <a:pt x="353843" y="99001"/>
                  </a:lnTo>
                  <a:lnTo>
                    <a:pt x="442304" y="148502"/>
                  </a:lnTo>
                  <a:lnTo>
                    <a:pt x="530765" y="235129"/>
                  </a:lnTo>
                  <a:lnTo>
                    <a:pt x="619226" y="173253"/>
                  </a:lnTo>
                  <a:lnTo>
                    <a:pt x="707687" y="631136"/>
                  </a:lnTo>
                  <a:lnTo>
                    <a:pt x="796148" y="160877"/>
                  </a:lnTo>
                  <a:lnTo>
                    <a:pt x="884609" y="99001"/>
                  </a:lnTo>
                  <a:lnTo>
                    <a:pt x="973070" y="99001"/>
                  </a:lnTo>
                  <a:lnTo>
                    <a:pt x="1061531" y="136127"/>
                  </a:lnTo>
                  <a:lnTo>
                    <a:pt x="1149992" y="136127"/>
                  </a:lnTo>
                  <a:lnTo>
                    <a:pt x="1238453" y="160877"/>
                  </a:lnTo>
                  <a:lnTo>
                    <a:pt x="1326914" y="173253"/>
                  </a:lnTo>
                  <a:lnTo>
                    <a:pt x="1415375" y="111377"/>
                  </a:lnTo>
                  <a:lnTo>
                    <a:pt x="1503836" y="259879"/>
                  </a:lnTo>
                  <a:lnTo>
                    <a:pt x="1592297" y="358881"/>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5" name="tx95"/>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6" name="tx96"/>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861125"/>
              <a:ext cx="2123063" cy="915766"/>
            </a:xfrm>
            <a:custGeom>
              <a:avLst/>
              <a:pathLst>
                <a:path w="2123063" h="915766">
                  <a:moveTo>
                    <a:pt x="0" y="74251"/>
                  </a:moveTo>
                  <a:lnTo>
                    <a:pt x="88460" y="86626"/>
                  </a:lnTo>
                  <a:lnTo>
                    <a:pt x="176921" y="0"/>
                  </a:lnTo>
                  <a:lnTo>
                    <a:pt x="265382" y="457883"/>
                  </a:lnTo>
                  <a:lnTo>
                    <a:pt x="353843" y="915766"/>
                  </a:lnTo>
                  <a:lnTo>
                    <a:pt x="442304" y="519759"/>
                  </a:lnTo>
                  <a:lnTo>
                    <a:pt x="530765" y="556885"/>
                  </a:lnTo>
                  <a:lnTo>
                    <a:pt x="619226" y="445508"/>
                  </a:lnTo>
                  <a:lnTo>
                    <a:pt x="707687" y="680637"/>
                  </a:lnTo>
                  <a:lnTo>
                    <a:pt x="796148" y="668262"/>
                  </a:lnTo>
                  <a:lnTo>
                    <a:pt x="884609" y="532134"/>
                  </a:lnTo>
                  <a:lnTo>
                    <a:pt x="973070" y="495009"/>
                  </a:lnTo>
                  <a:lnTo>
                    <a:pt x="1061531" y="284630"/>
                  </a:lnTo>
                  <a:lnTo>
                    <a:pt x="1149992" y="86626"/>
                  </a:lnTo>
                  <a:lnTo>
                    <a:pt x="1238453" y="173253"/>
                  </a:lnTo>
                  <a:lnTo>
                    <a:pt x="1326914" y="297005"/>
                  </a:lnTo>
                  <a:lnTo>
                    <a:pt x="1415375" y="297005"/>
                  </a:lnTo>
                  <a:lnTo>
                    <a:pt x="1503836" y="396007"/>
                  </a:lnTo>
                  <a:lnTo>
                    <a:pt x="1592297" y="730138"/>
                  </a:lnTo>
                  <a:lnTo>
                    <a:pt x="1680758" y="37125"/>
                  </a:lnTo>
                  <a:lnTo>
                    <a:pt x="1769219" y="408382"/>
                  </a:lnTo>
                  <a:lnTo>
                    <a:pt x="1857680" y="457883"/>
                  </a:lnTo>
                  <a:lnTo>
                    <a:pt x="1946141" y="210378"/>
                  </a:lnTo>
                  <a:lnTo>
                    <a:pt x="2034602" y="148502"/>
                  </a:lnTo>
                  <a:lnTo>
                    <a:pt x="2123063" y="173253"/>
                  </a:lnTo>
                </a:path>
              </a:pathLst>
            </a:custGeom>
            <a:ln w="27101" cap="flat">
              <a:solidFill>
                <a:srgbClr val="1CABE2">
                  <a:alpha val="100000"/>
                </a:srgbClr>
              </a:solidFill>
              <a:prstDash val="solid"/>
              <a:round/>
            </a:ln>
          </p:spPr>
          <p:txBody>
            <a:bodyPr/>
            <a:lstStyle/>
            <a:p/>
          </p:txBody>
        </p:sp>
        <p:sp>
          <p:nvSpPr>
            <p:cNvPr id="119" name="tx119"/>
            <p:cNvSpPr/>
            <p:nvPr/>
          </p:nvSpPr>
          <p:spPr>
            <a:xfrm>
              <a:off x="370446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0" name="tx120"/>
            <p:cNvSpPr/>
            <p:nvPr/>
          </p:nvSpPr>
          <p:spPr>
            <a:xfrm>
              <a:off x="6012012"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1" name="tx121"/>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2" name="tx122"/>
            <p:cNvSpPr/>
            <p:nvPr/>
          </p:nvSpPr>
          <p:spPr>
            <a:xfrm>
              <a:off x="5836734"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655354"/>
              <a:ext cx="2123063" cy="779639"/>
            </a:xfrm>
            <a:custGeom>
              <a:avLst/>
              <a:pathLst>
                <a:path w="2123063" h="779639">
                  <a:moveTo>
                    <a:pt x="0" y="0"/>
                  </a:moveTo>
                  <a:lnTo>
                    <a:pt x="88460" y="123752"/>
                  </a:lnTo>
                  <a:lnTo>
                    <a:pt x="176921" y="86626"/>
                  </a:lnTo>
                  <a:lnTo>
                    <a:pt x="265382" y="99001"/>
                  </a:lnTo>
                  <a:lnTo>
                    <a:pt x="353843" y="779639"/>
                  </a:lnTo>
                  <a:lnTo>
                    <a:pt x="442304" y="396007"/>
                  </a:lnTo>
                  <a:lnTo>
                    <a:pt x="530765" y="606386"/>
                  </a:lnTo>
                  <a:lnTo>
                    <a:pt x="619226" y="433132"/>
                  </a:lnTo>
                  <a:lnTo>
                    <a:pt x="707687" y="358881"/>
                  </a:lnTo>
                  <a:lnTo>
                    <a:pt x="796148" y="457883"/>
                  </a:lnTo>
                  <a:lnTo>
                    <a:pt x="884609" y="297005"/>
                  </a:lnTo>
                  <a:lnTo>
                    <a:pt x="973070" y="235129"/>
                  </a:lnTo>
                  <a:lnTo>
                    <a:pt x="1061531" y="198003"/>
                  </a:lnTo>
                  <a:lnTo>
                    <a:pt x="1149992" y="210378"/>
                  </a:lnTo>
                  <a:lnTo>
                    <a:pt x="1238453" y="272254"/>
                  </a:lnTo>
                  <a:lnTo>
                    <a:pt x="1326914" y="247504"/>
                  </a:lnTo>
                  <a:lnTo>
                    <a:pt x="1415375" y="309380"/>
                  </a:lnTo>
                  <a:lnTo>
                    <a:pt x="1503836" y="396007"/>
                  </a:lnTo>
                  <a:lnTo>
                    <a:pt x="1592297" y="668262"/>
                  </a:lnTo>
                  <a:lnTo>
                    <a:pt x="1680758" y="371256"/>
                  </a:lnTo>
                  <a:lnTo>
                    <a:pt x="1769219" y="111377"/>
                  </a:lnTo>
                  <a:lnTo>
                    <a:pt x="1857680" y="222754"/>
                  </a:lnTo>
                  <a:lnTo>
                    <a:pt x="1946141" y="272254"/>
                  </a:lnTo>
                  <a:lnTo>
                    <a:pt x="2034602" y="173253"/>
                  </a:lnTo>
                  <a:lnTo>
                    <a:pt x="2123063" y="160877"/>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4" name="tx144"/>
            <p:cNvSpPr/>
            <p:nvPr/>
          </p:nvSpPr>
          <p:spPr>
            <a:xfrm>
              <a:off x="6012012"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5" name="tx145"/>
            <p:cNvSpPr/>
            <p:nvPr/>
          </p:nvSpPr>
          <p:spPr>
            <a:xfrm>
              <a:off x="5482890" y="48854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46" name="tx146"/>
            <p:cNvSpPr/>
            <p:nvPr/>
          </p:nvSpPr>
          <p:spPr>
            <a:xfrm>
              <a:off x="5836734"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091646"/>
              <a:ext cx="2123063" cy="730138"/>
            </a:xfrm>
            <a:custGeom>
              <a:avLst/>
              <a:pathLst>
                <a:path w="2123063" h="730138">
                  <a:moveTo>
                    <a:pt x="0" y="0"/>
                  </a:moveTo>
                  <a:lnTo>
                    <a:pt x="88460" y="99001"/>
                  </a:lnTo>
                  <a:lnTo>
                    <a:pt x="176921" y="74251"/>
                  </a:lnTo>
                  <a:lnTo>
                    <a:pt x="265382" y="99001"/>
                  </a:lnTo>
                  <a:lnTo>
                    <a:pt x="353843" y="433132"/>
                  </a:lnTo>
                  <a:lnTo>
                    <a:pt x="442304" y="482633"/>
                  </a:lnTo>
                  <a:lnTo>
                    <a:pt x="530765" y="594010"/>
                  </a:lnTo>
                  <a:lnTo>
                    <a:pt x="619226" y="408382"/>
                  </a:lnTo>
                  <a:lnTo>
                    <a:pt x="707687" y="730138"/>
                  </a:lnTo>
                  <a:lnTo>
                    <a:pt x="796148" y="420757"/>
                  </a:lnTo>
                  <a:lnTo>
                    <a:pt x="884609" y="247504"/>
                  </a:lnTo>
                  <a:lnTo>
                    <a:pt x="973070" y="198003"/>
                  </a:lnTo>
                  <a:lnTo>
                    <a:pt x="1061531" y="198003"/>
                  </a:lnTo>
                  <a:lnTo>
                    <a:pt x="1149992" y="173253"/>
                  </a:lnTo>
                  <a:lnTo>
                    <a:pt x="1238453" y="247504"/>
                  </a:lnTo>
                  <a:lnTo>
                    <a:pt x="1326914" y="222754"/>
                  </a:lnTo>
                  <a:lnTo>
                    <a:pt x="1415375" y="297005"/>
                  </a:lnTo>
                  <a:lnTo>
                    <a:pt x="1503836" y="383632"/>
                  </a:lnTo>
                  <a:lnTo>
                    <a:pt x="1592297" y="668262"/>
                  </a:lnTo>
                  <a:lnTo>
                    <a:pt x="1680758" y="371256"/>
                  </a:lnTo>
                  <a:lnTo>
                    <a:pt x="1769219" y="111377"/>
                  </a:lnTo>
                  <a:lnTo>
                    <a:pt x="1857680" y="160877"/>
                  </a:lnTo>
                  <a:lnTo>
                    <a:pt x="1946141" y="272254"/>
                  </a:lnTo>
                  <a:lnTo>
                    <a:pt x="2034602" y="185628"/>
                  </a:lnTo>
                  <a:lnTo>
                    <a:pt x="2123063" y="160877"/>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8" name="tx168"/>
            <p:cNvSpPr/>
            <p:nvPr/>
          </p:nvSpPr>
          <p:spPr>
            <a:xfrm>
              <a:off x="8806200"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69" name="tx169"/>
            <p:cNvSpPr/>
            <p:nvPr/>
          </p:nvSpPr>
          <p:spPr>
            <a:xfrm>
              <a:off x="8277077" y="13217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70" name="tx170"/>
            <p:cNvSpPr/>
            <p:nvPr/>
          </p:nvSpPr>
          <p:spPr>
            <a:xfrm>
              <a:off x="8630921"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827502" y="3046753"/>
              <a:ext cx="1946141" cy="965267"/>
            </a:xfrm>
            <a:custGeom>
              <a:avLst/>
              <a:pathLst>
                <a:path w="1946141" h="965267">
                  <a:moveTo>
                    <a:pt x="0" y="0"/>
                  </a:moveTo>
                  <a:lnTo>
                    <a:pt x="88460" y="235129"/>
                  </a:lnTo>
                  <a:lnTo>
                    <a:pt x="176921" y="482633"/>
                  </a:lnTo>
                  <a:lnTo>
                    <a:pt x="265382" y="717763"/>
                  </a:lnTo>
                  <a:lnTo>
                    <a:pt x="353843" y="965267"/>
                  </a:lnTo>
                  <a:lnTo>
                    <a:pt x="442304" y="594010"/>
                  </a:lnTo>
                  <a:lnTo>
                    <a:pt x="530765" y="470258"/>
                  </a:lnTo>
                  <a:lnTo>
                    <a:pt x="619226" y="866265"/>
                  </a:lnTo>
                  <a:lnTo>
                    <a:pt x="707687" y="668262"/>
                  </a:lnTo>
                  <a:lnTo>
                    <a:pt x="796148" y="420757"/>
                  </a:lnTo>
                  <a:lnTo>
                    <a:pt x="884609" y="396007"/>
                  </a:lnTo>
                  <a:lnTo>
                    <a:pt x="973070" y="123752"/>
                  </a:lnTo>
                  <a:lnTo>
                    <a:pt x="1061531" y="198003"/>
                  </a:lnTo>
                  <a:lnTo>
                    <a:pt x="1149992" y="358881"/>
                  </a:lnTo>
                  <a:lnTo>
                    <a:pt x="1238453" y="371256"/>
                  </a:lnTo>
                  <a:lnTo>
                    <a:pt x="1326914" y="371256"/>
                  </a:lnTo>
                  <a:lnTo>
                    <a:pt x="1415375" y="693012"/>
                  </a:lnTo>
                  <a:lnTo>
                    <a:pt x="1503836" y="309380"/>
                  </a:lnTo>
                  <a:lnTo>
                    <a:pt x="1592297" y="309380"/>
                  </a:lnTo>
                  <a:lnTo>
                    <a:pt x="1680758" y="420757"/>
                  </a:lnTo>
                  <a:lnTo>
                    <a:pt x="1769219" y="482633"/>
                  </a:lnTo>
                  <a:lnTo>
                    <a:pt x="1857680" y="111377"/>
                  </a:lnTo>
                  <a:lnTo>
                    <a:pt x="1946141" y="297005"/>
                  </a:lnTo>
                </a:path>
              </a:pathLst>
            </a:custGeom>
            <a:ln w="27101" cap="flat">
              <a:solidFill>
                <a:srgbClr val="1CABE2">
                  <a:alpha val="100000"/>
                </a:srgbClr>
              </a:solidFill>
              <a:prstDash val="solid"/>
              <a:round/>
            </a:ln>
          </p:spPr>
          <p:txBody>
            <a:bodyPr/>
            <a:lstStyle/>
            <a:p/>
          </p:txBody>
        </p:sp>
        <p:sp>
          <p:nvSpPr>
            <p:cNvPr id="191" name="tx191"/>
            <p:cNvSpPr/>
            <p:nvPr/>
          </p:nvSpPr>
          <p:spPr>
            <a:xfrm>
              <a:off x="6675571"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92" name="tx192"/>
            <p:cNvSpPr/>
            <p:nvPr/>
          </p:nvSpPr>
          <p:spPr>
            <a:xfrm>
              <a:off x="8806200"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93" name="tx193"/>
            <p:cNvSpPr/>
            <p:nvPr/>
          </p:nvSpPr>
          <p:spPr>
            <a:xfrm>
              <a:off x="8277077" y="3214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94" name="tx194"/>
            <p:cNvSpPr/>
            <p:nvPr/>
          </p:nvSpPr>
          <p:spPr>
            <a:xfrm>
              <a:off x="8630921"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508260" y="4816232"/>
              <a:ext cx="265382" cy="680637"/>
            </a:xfrm>
            <a:custGeom>
              <a:avLst/>
              <a:pathLst>
                <a:path w="265382" h="680637">
                  <a:moveTo>
                    <a:pt x="0" y="680637"/>
                  </a:moveTo>
                  <a:lnTo>
                    <a:pt x="88460" y="198003"/>
                  </a:lnTo>
                  <a:lnTo>
                    <a:pt x="176921" y="0"/>
                  </a:lnTo>
                  <a:lnTo>
                    <a:pt x="265382" y="24750"/>
                  </a:lnTo>
                </a:path>
              </a:pathLst>
            </a:custGeom>
            <a:ln w="27101" cap="flat">
              <a:solidFill>
                <a:srgbClr val="1CABE2">
                  <a:alpha val="100000"/>
                </a:srgbClr>
              </a:solidFill>
              <a:prstDash val="solid"/>
              <a:round/>
            </a:ln>
          </p:spPr>
          <p:txBody>
            <a:bodyPr/>
            <a:lstStyle/>
            <a:p/>
          </p:txBody>
        </p:sp>
        <p:sp>
          <p:nvSpPr>
            <p:cNvPr id="215" name="tx215"/>
            <p:cNvSpPr/>
            <p:nvPr/>
          </p:nvSpPr>
          <p:spPr>
            <a:xfrm>
              <a:off x="8356330" y="540455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216" name="tx216"/>
            <p:cNvSpPr/>
            <p:nvPr/>
          </p:nvSpPr>
          <p:spPr>
            <a:xfrm>
              <a:off x="8806200"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17" name="tx217"/>
            <p:cNvSpPr/>
            <p:nvPr/>
          </p:nvSpPr>
          <p:spPr>
            <a:xfrm>
              <a:off x="8630921"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8" name="tx218"/>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9" name="tx219"/>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0" name="tx220"/>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1" name="tx221"/>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2" name="tx222"/>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3" name="tx223"/>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4" name="tx224"/>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5" name="tx225"/>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6" name="tx226"/>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7" name="tx227"/>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8" name="tx228"/>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9" name="tx229"/>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0" name="tx230"/>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1" name="tx231"/>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2" name="tx232"/>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3" name="tx233"/>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4" name="tx234"/>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5" name="tx235"/>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6" name="tx236"/>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7" name="tx237"/>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8" name="tx238"/>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9" name="tx239"/>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0" name="tx240"/>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1" name="tx241"/>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2" name="tx242"/>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3" name="tx243"/>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4" name="tx244"/>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5" name="tx245"/>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6" name="tx246"/>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7" name="tx247"/>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8" name="tx248"/>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9" name="tx249"/>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0" name="tx250"/>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1" name="tx251"/>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2" name="tx252"/>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3" name="tx253"/>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4" name="tx254"/>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5" name="tx255"/>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6" name="tx256"/>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7" name="tx257"/>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8" name="tx258"/>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9" name="tx259"/>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0" name="tx260"/>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1" name="tx261"/>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2" name="tx262"/>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3" name="tx263"/>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4" name="tx264"/>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5" name="tx265"/>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6" name="tx266"/>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7" name="tx267"/>
            <p:cNvSpPr/>
            <p:nvPr/>
          </p:nvSpPr>
          <p:spPr>
            <a:xfrm>
              <a:off x="2411100" y="398022"/>
              <a:ext cx="50136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Samoa, 2000-2024</a:t>
              </a:r>
            </a:p>
          </p:txBody>
        </p:sp>
        <p:sp>
          <p:nvSpPr>
            <p:cNvPr id="268" name="tx2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9" name="tx269"/>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(60%), followed by PCV3 (75%).
Compared to 2019, coverage of 5 vaccines increased (BCG, DTP3, IPV1, MCV2 and POL3), one vaccine remained constant (DTP1), and one vaccine decreased (MCV1).
Compared to 2023, coverage of 3 vaccines remained constant (BCG, DTP1 and IPV1), 2 vaccines increased (DTP3 and POL3), and 4 vaccines decreased (MCV1, MCV2, PCV3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2799527"/>
            </a:xfrm>
            <a:custGeom>
              <a:avLst/>
              <a:pathLst>
                <a:path w="6480943" h="2799527">
                  <a:moveTo>
                    <a:pt x="0" y="0"/>
                  </a:moveTo>
                  <a:lnTo>
                    <a:pt x="270039" y="379596"/>
                  </a:lnTo>
                  <a:lnTo>
                    <a:pt x="540078" y="284697"/>
                  </a:lnTo>
                  <a:lnTo>
                    <a:pt x="810117" y="379596"/>
                  </a:lnTo>
                  <a:lnTo>
                    <a:pt x="1080157" y="1660736"/>
                  </a:lnTo>
                  <a:lnTo>
                    <a:pt x="1350196" y="1850534"/>
                  </a:lnTo>
                  <a:lnTo>
                    <a:pt x="1620235" y="2277581"/>
                  </a:lnTo>
                  <a:lnTo>
                    <a:pt x="1890275" y="1565837"/>
                  </a:lnTo>
                  <a:lnTo>
                    <a:pt x="2160314" y="2799527"/>
                  </a:lnTo>
                  <a:lnTo>
                    <a:pt x="2430353" y="1613286"/>
                  </a:lnTo>
                  <a:lnTo>
                    <a:pt x="2700393" y="948992"/>
                  </a:lnTo>
                  <a:lnTo>
                    <a:pt x="2970432" y="759193"/>
                  </a:lnTo>
                  <a:lnTo>
                    <a:pt x="3240471" y="759193"/>
                  </a:lnTo>
                  <a:lnTo>
                    <a:pt x="3510510" y="664294"/>
                  </a:lnTo>
                  <a:lnTo>
                    <a:pt x="3780550" y="948992"/>
                  </a:lnTo>
                  <a:lnTo>
                    <a:pt x="4050589" y="854093"/>
                  </a:lnTo>
                  <a:lnTo>
                    <a:pt x="4320628" y="1138790"/>
                  </a:lnTo>
                  <a:lnTo>
                    <a:pt x="4590668" y="1470937"/>
                  </a:lnTo>
                  <a:lnTo>
                    <a:pt x="4860707" y="2562279"/>
                  </a:lnTo>
                  <a:lnTo>
                    <a:pt x="5130746" y="1423488"/>
                  </a:lnTo>
                  <a:lnTo>
                    <a:pt x="5400786" y="427046"/>
                  </a:lnTo>
                  <a:lnTo>
                    <a:pt x="5670825" y="616844"/>
                  </a:lnTo>
                  <a:lnTo>
                    <a:pt x="5940864" y="1043891"/>
                  </a:lnTo>
                  <a:lnTo>
                    <a:pt x="6210904" y="711744"/>
                  </a:lnTo>
                  <a:lnTo>
                    <a:pt x="6480943" y="616844"/>
                  </a:lnTo>
                </a:path>
              </a:pathLst>
            </a:custGeom>
            <a:ln w="27101" cap="flat">
              <a:solidFill>
                <a:srgbClr val="1C86EE">
                  <a:alpha val="100000"/>
                </a:srgbClr>
              </a:solidFill>
              <a:prstDash val="solid"/>
              <a:round/>
            </a:ln>
          </p:spPr>
          <p:txBody>
            <a:bodyPr/>
            <a:lstStyle/>
            <a:p/>
          </p:txBody>
        </p:sp>
        <p:sp>
          <p:nvSpPr>
            <p:cNvPr id="38" name="pl38"/>
            <p:cNvSpPr/>
            <p:nvPr/>
          </p:nvSpPr>
          <p:spPr>
            <a:xfrm>
              <a:off x="1135255" y="1215496"/>
              <a:ext cx="6480943" cy="3179123"/>
            </a:xfrm>
            <a:custGeom>
              <a:avLst/>
              <a:pathLst>
                <a:path w="6480943" h="3179123">
                  <a:moveTo>
                    <a:pt x="0" y="0"/>
                  </a:moveTo>
                  <a:lnTo>
                    <a:pt x="270039" y="0"/>
                  </a:lnTo>
                  <a:lnTo>
                    <a:pt x="540078" y="47449"/>
                  </a:lnTo>
                  <a:lnTo>
                    <a:pt x="810117" y="142348"/>
                  </a:lnTo>
                  <a:lnTo>
                    <a:pt x="1080157" y="1470937"/>
                  </a:lnTo>
                  <a:lnTo>
                    <a:pt x="1350196" y="1992883"/>
                  </a:lnTo>
                  <a:lnTo>
                    <a:pt x="1620235" y="2230131"/>
                  </a:lnTo>
                  <a:lnTo>
                    <a:pt x="1890275" y="1660736"/>
                  </a:lnTo>
                  <a:lnTo>
                    <a:pt x="2160314" y="3179123"/>
                  </a:lnTo>
                  <a:lnTo>
                    <a:pt x="2430353" y="1660736"/>
                  </a:lnTo>
                  <a:lnTo>
                    <a:pt x="2700393" y="996441"/>
                  </a:lnTo>
                  <a:lnTo>
                    <a:pt x="2970432" y="854093"/>
                  </a:lnTo>
                  <a:lnTo>
                    <a:pt x="3240471" y="521945"/>
                  </a:lnTo>
                  <a:lnTo>
                    <a:pt x="3510510" y="379596"/>
                  </a:lnTo>
                  <a:lnTo>
                    <a:pt x="3780550" y="569395"/>
                  </a:lnTo>
                  <a:lnTo>
                    <a:pt x="4050589" y="616844"/>
                  </a:lnTo>
                  <a:lnTo>
                    <a:pt x="4320628" y="901542"/>
                  </a:lnTo>
                  <a:lnTo>
                    <a:pt x="4590668" y="1233689"/>
                  </a:lnTo>
                  <a:lnTo>
                    <a:pt x="4860707" y="2325030"/>
                  </a:lnTo>
                  <a:lnTo>
                    <a:pt x="5130746" y="1186240"/>
                  </a:lnTo>
                  <a:lnTo>
                    <a:pt x="5400786" y="189798"/>
                  </a:lnTo>
                  <a:lnTo>
                    <a:pt x="5670825" y="379596"/>
                  </a:lnTo>
                  <a:lnTo>
                    <a:pt x="5940864" y="806643"/>
                  </a:lnTo>
                  <a:lnTo>
                    <a:pt x="6210904" y="474496"/>
                  </a:lnTo>
                  <a:lnTo>
                    <a:pt x="6480943" y="379596"/>
                  </a:lnTo>
                </a:path>
              </a:pathLst>
            </a:custGeom>
            <a:ln w="27101" cap="flat">
              <a:solidFill>
                <a:srgbClr val="80BD41">
                  <a:alpha val="100000"/>
                </a:srgbClr>
              </a:solidFill>
              <a:prstDash val="solid"/>
              <a:round/>
            </a:ln>
          </p:spPr>
          <p:txBody>
            <a:bodyPr/>
            <a:lstStyle/>
            <a:p/>
          </p:txBody>
        </p:sp>
        <p:sp>
          <p:nvSpPr>
            <p:cNvPr id="39" name="pl39"/>
            <p:cNvSpPr/>
            <p:nvPr/>
          </p:nvSpPr>
          <p:spPr>
            <a:xfrm>
              <a:off x="3295569" y="1405295"/>
              <a:ext cx="4320628" cy="2704627"/>
            </a:xfrm>
            <a:custGeom>
              <a:avLst/>
              <a:pathLst>
                <a:path w="4320628" h="2704627">
                  <a:moveTo>
                    <a:pt x="0" y="2704627"/>
                  </a:moveTo>
                  <a:lnTo>
                    <a:pt x="270039" y="1613286"/>
                  </a:lnTo>
                  <a:lnTo>
                    <a:pt x="540078" y="901542"/>
                  </a:lnTo>
                  <a:lnTo>
                    <a:pt x="810117" y="711744"/>
                  </a:lnTo>
                  <a:lnTo>
                    <a:pt x="1080157" y="332147"/>
                  </a:lnTo>
                  <a:lnTo>
                    <a:pt x="1350196" y="189798"/>
                  </a:lnTo>
                  <a:lnTo>
                    <a:pt x="1620235" y="379596"/>
                  </a:lnTo>
                  <a:lnTo>
                    <a:pt x="1890275" y="427046"/>
                  </a:lnTo>
                  <a:lnTo>
                    <a:pt x="2160314" y="711744"/>
                  </a:lnTo>
                  <a:lnTo>
                    <a:pt x="2430353" y="1043891"/>
                  </a:lnTo>
                  <a:lnTo>
                    <a:pt x="2700393" y="2135232"/>
                  </a:lnTo>
                  <a:lnTo>
                    <a:pt x="2970432" y="996441"/>
                  </a:lnTo>
                  <a:lnTo>
                    <a:pt x="3240471" y="0"/>
                  </a:lnTo>
                  <a:lnTo>
                    <a:pt x="3510510" y="189798"/>
                  </a:lnTo>
                  <a:lnTo>
                    <a:pt x="3780550" y="616844"/>
                  </a:lnTo>
                  <a:lnTo>
                    <a:pt x="4050589" y="284697"/>
                  </a:lnTo>
                  <a:lnTo>
                    <a:pt x="4320628" y="189798"/>
                  </a:lnTo>
                </a:path>
              </a:pathLst>
            </a:custGeom>
            <a:ln w="27101" cap="flat">
              <a:solidFill>
                <a:srgbClr val="EE00EE">
                  <a:alpha val="100000"/>
                </a:srgbClr>
              </a:solidFill>
              <a:prstDash val="solid"/>
              <a:round/>
            </a:ln>
          </p:spPr>
          <p:txBody>
            <a:bodyPr/>
            <a:lstStyle/>
            <a:p/>
          </p:txBody>
        </p:sp>
        <p:sp>
          <p:nvSpPr>
            <p:cNvPr id="40" name="pl40"/>
            <p:cNvSpPr/>
            <p:nvPr/>
          </p:nvSpPr>
          <p:spPr>
            <a:xfrm>
              <a:off x="7076120" y="1500194"/>
              <a:ext cx="540078" cy="1091341"/>
            </a:xfrm>
            <a:custGeom>
              <a:avLst/>
              <a:pathLst>
                <a:path w="540078" h="1091341">
                  <a:moveTo>
                    <a:pt x="0" y="0"/>
                  </a:moveTo>
                  <a:lnTo>
                    <a:pt x="270039" y="0"/>
                  </a:lnTo>
                  <a:lnTo>
                    <a:pt x="540078" y="1091341"/>
                  </a:lnTo>
                </a:path>
              </a:pathLst>
            </a:custGeom>
            <a:ln w="27101" cap="flat">
              <a:solidFill>
                <a:srgbClr val="6A3D9A">
                  <a:alpha val="100000"/>
                </a:srgbClr>
              </a:solidFill>
              <a:prstDash val="solid"/>
              <a:round/>
            </a:ln>
          </p:spPr>
          <p:txBody>
            <a:bodyPr/>
            <a:lstStyle/>
            <a:p/>
          </p:txBody>
        </p:sp>
        <p:sp>
          <p:nvSpPr>
            <p:cNvPr id="41" name="pl41"/>
            <p:cNvSpPr/>
            <p:nvPr/>
          </p:nvSpPr>
          <p:spPr>
            <a:xfrm>
              <a:off x="5455884" y="1073148"/>
              <a:ext cx="2160314" cy="2372480"/>
            </a:xfrm>
            <a:custGeom>
              <a:avLst/>
              <a:pathLst>
                <a:path w="2160314" h="2372480">
                  <a:moveTo>
                    <a:pt x="0" y="94899"/>
                  </a:moveTo>
                  <a:lnTo>
                    <a:pt x="270039" y="711744"/>
                  </a:lnTo>
                  <a:lnTo>
                    <a:pt x="540078" y="2372480"/>
                  </a:lnTo>
                  <a:lnTo>
                    <a:pt x="810117" y="948992"/>
                  </a:lnTo>
                  <a:lnTo>
                    <a:pt x="1080157" y="0"/>
                  </a:lnTo>
                  <a:lnTo>
                    <a:pt x="1350196" y="901542"/>
                  </a:lnTo>
                  <a:lnTo>
                    <a:pt x="1620235" y="901542"/>
                  </a:lnTo>
                  <a:lnTo>
                    <a:pt x="1890275" y="474496"/>
                  </a:lnTo>
                  <a:lnTo>
                    <a:pt x="2160314" y="4744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511271"/>
            </a:xfrm>
            <a:custGeom>
              <a:avLst/>
              <a:pathLst>
                <a:path w="6480943" h="3511271">
                  <a:moveTo>
                    <a:pt x="0" y="284697"/>
                  </a:moveTo>
                  <a:lnTo>
                    <a:pt x="270039" y="332147"/>
                  </a:lnTo>
                  <a:lnTo>
                    <a:pt x="540078" y="0"/>
                  </a:lnTo>
                  <a:lnTo>
                    <a:pt x="810117" y="1755635"/>
                  </a:lnTo>
                  <a:lnTo>
                    <a:pt x="1080157" y="3511271"/>
                  </a:lnTo>
                  <a:lnTo>
                    <a:pt x="1350196" y="1992883"/>
                  </a:lnTo>
                  <a:lnTo>
                    <a:pt x="1620235" y="2135232"/>
                  </a:lnTo>
                  <a:lnTo>
                    <a:pt x="1890275" y="1708186"/>
                  </a:lnTo>
                  <a:lnTo>
                    <a:pt x="2160314" y="2609728"/>
                  </a:lnTo>
                  <a:lnTo>
                    <a:pt x="2430353" y="2562279"/>
                  </a:lnTo>
                  <a:lnTo>
                    <a:pt x="2700393" y="2040333"/>
                  </a:lnTo>
                  <a:lnTo>
                    <a:pt x="2970432" y="1897984"/>
                  </a:lnTo>
                  <a:lnTo>
                    <a:pt x="3240471" y="1091341"/>
                  </a:lnTo>
                  <a:lnTo>
                    <a:pt x="3510510" y="332147"/>
                  </a:lnTo>
                  <a:lnTo>
                    <a:pt x="3780550" y="664294"/>
                  </a:lnTo>
                  <a:lnTo>
                    <a:pt x="4050589" y="1138790"/>
                  </a:lnTo>
                  <a:lnTo>
                    <a:pt x="4320628" y="1138790"/>
                  </a:lnTo>
                  <a:lnTo>
                    <a:pt x="4590668" y="1518387"/>
                  </a:lnTo>
                  <a:lnTo>
                    <a:pt x="4860707" y="2799527"/>
                  </a:lnTo>
                  <a:lnTo>
                    <a:pt x="5130746" y="142348"/>
                  </a:lnTo>
                  <a:lnTo>
                    <a:pt x="5400786" y="1565837"/>
                  </a:lnTo>
                  <a:lnTo>
                    <a:pt x="5670825" y="1755635"/>
                  </a:lnTo>
                  <a:lnTo>
                    <a:pt x="5940864" y="806643"/>
                  </a:lnTo>
                  <a:lnTo>
                    <a:pt x="6210904" y="569395"/>
                  </a:lnTo>
                  <a:lnTo>
                    <a:pt x="6480943" y="664294"/>
                  </a:lnTo>
                </a:path>
              </a:pathLst>
            </a:custGeom>
            <a:ln w="27101" cap="flat">
              <a:solidFill>
                <a:srgbClr val="FF7F00">
                  <a:alpha val="100000"/>
                </a:srgbClr>
              </a:solidFill>
              <a:prstDash val="solid"/>
              <a:round/>
            </a:ln>
          </p:spPr>
          <p:txBody>
            <a:bodyPr/>
            <a:lstStyle/>
            <a:p/>
          </p:txBody>
        </p:sp>
        <p:sp>
          <p:nvSpPr>
            <p:cNvPr id="43" name="pl43"/>
            <p:cNvSpPr/>
            <p:nvPr/>
          </p:nvSpPr>
          <p:spPr>
            <a:xfrm>
              <a:off x="1675333" y="1642543"/>
              <a:ext cx="5940864" cy="3701069"/>
            </a:xfrm>
            <a:custGeom>
              <a:avLst/>
              <a:pathLst>
                <a:path w="5940864" h="3701069">
                  <a:moveTo>
                    <a:pt x="0" y="0"/>
                  </a:moveTo>
                  <a:lnTo>
                    <a:pt x="270039" y="901542"/>
                  </a:lnTo>
                  <a:lnTo>
                    <a:pt x="540078" y="1850534"/>
                  </a:lnTo>
                  <a:lnTo>
                    <a:pt x="810117" y="2752077"/>
                  </a:lnTo>
                  <a:lnTo>
                    <a:pt x="1080157" y="3701069"/>
                  </a:lnTo>
                  <a:lnTo>
                    <a:pt x="1350196" y="2277581"/>
                  </a:lnTo>
                  <a:lnTo>
                    <a:pt x="1620235" y="1803085"/>
                  </a:lnTo>
                  <a:lnTo>
                    <a:pt x="1890275" y="3321472"/>
                  </a:lnTo>
                  <a:lnTo>
                    <a:pt x="2160314" y="2562279"/>
                  </a:lnTo>
                  <a:lnTo>
                    <a:pt x="2430353" y="1613286"/>
                  </a:lnTo>
                  <a:lnTo>
                    <a:pt x="2700393" y="1518387"/>
                  </a:lnTo>
                  <a:lnTo>
                    <a:pt x="2970432" y="474496"/>
                  </a:lnTo>
                  <a:lnTo>
                    <a:pt x="3240471" y="759193"/>
                  </a:lnTo>
                  <a:lnTo>
                    <a:pt x="3510510" y="1376038"/>
                  </a:lnTo>
                  <a:lnTo>
                    <a:pt x="3780550" y="1423488"/>
                  </a:lnTo>
                  <a:lnTo>
                    <a:pt x="4050589" y="1423488"/>
                  </a:lnTo>
                  <a:lnTo>
                    <a:pt x="4320628" y="2657178"/>
                  </a:lnTo>
                  <a:lnTo>
                    <a:pt x="4590668" y="1186240"/>
                  </a:lnTo>
                  <a:lnTo>
                    <a:pt x="4860707" y="1186240"/>
                  </a:lnTo>
                  <a:lnTo>
                    <a:pt x="5130746" y="1613286"/>
                  </a:lnTo>
                  <a:lnTo>
                    <a:pt x="5400786" y="1850534"/>
                  </a:lnTo>
                  <a:lnTo>
                    <a:pt x="5670825" y="427046"/>
                  </a:lnTo>
                  <a:lnTo>
                    <a:pt x="5940864" y="1138790"/>
                  </a:lnTo>
                </a:path>
              </a:pathLst>
            </a:custGeom>
            <a:ln w="27101" cap="flat">
              <a:solidFill>
                <a:srgbClr val="FFC20E">
                  <a:alpha val="100000"/>
                </a:srgbClr>
              </a:solidFill>
              <a:prstDash val="solid"/>
              <a:round/>
            </a:ln>
          </p:spPr>
          <p:txBody>
            <a:bodyPr/>
            <a:lstStyle/>
            <a:p/>
          </p:txBody>
        </p:sp>
        <p:sp>
          <p:nvSpPr>
            <p:cNvPr id="44" name="pl44"/>
            <p:cNvSpPr/>
            <p:nvPr/>
          </p:nvSpPr>
          <p:spPr>
            <a:xfrm>
              <a:off x="6806080" y="1215496"/>
              <a:ext cx="810117" cy="4270465"/>
            </a:xfrm>
            <a:custGeom>
              <a:avLst/>
              <a:pathLst>
                <a:path w="810117" h="4270465">
                  <a:moveTo>
                    <a:pt x="0" y="4270465"/>
                  </a:moveTo>
                  <a:lnTo>
                    <a:pt x="270039" y="2704627"/>
                  </a:lnTo>
                  <a:lnTo>
                    <a:pt x="540078" y="0"/>
                  </a:lnTo>
                  <a:lnTo>
                    <a:pt x="810117" y="854093"/>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2989325"/>
            </a:xfrm>
            <a:custGeom>
              <a:avLst/>
              <a:pathLst>
                <a:path w="6480943" h="2989325">
                  <a:moveTo>
                    <a:pt x="0" y="0"/>
                  </a:moveTo>
                  <a:lnTo>
                    <a:pt x="270039" y="474496"/>
                  </a:lnTo>
                  <a:lnTo>
                    <a:pt x="540078" y="332147"/>
                  </a:lnTo>
                  <a:lnTo>
                    <a:pt x="810117" y="379596"/>
                  </a:lnTo>
                  <a:lnTo>
                    <a:pt x="1080157" y="2989325"/>
                  </a:lnTo>
                  <a:lnTo>
                    <a:pt x="1350196" y="1518387"/>
                  </a:lnTo>
                  <a:lnTo>
                    <a:pt x="1620235" y="2325030"/>
                  </a:lnTo>
                  <a:lnTo>
                    <a:pt x="1890275" y="1660736"/>
                  </a:lnTo>
                  <a:lnTo>
                    <a:pt x="2160314" y="1376038"/>
                  </a:lnTo>
                  <a:lnTo>
                    <a:pt x="2430353" y="1755635"/>
                  </a:lnTo>
                  <a:lnTo>
                    <a:pt x="2700393" y="1138790"/>
                  </a:lnTo>
                  <a:lnTo>
                    <a:pt x="2970432" y="901542"/>
                  </a:lnTo>
                  <a:lnTo>
                    <a:pt x="3240471" y="759193"/>
                  </a:lnTo>
                  <a:lnTo>
                    <a:pt x="3510510" y="806643"/>
                  </a:lnTo>
                  <a:lnTo>
                    <a:pt x="3780550" y="1043891"/>
                  </a:lnTo>
                  <a:lnTo>
                    <a:pt x="4050589" y="948992"/>
                  </a:lnTo>
                  <a:lnTo>
                    <a:pt x="4320628" y="1186240"/>
                  </a:lnTo>
                  <a:lnTo>
                    <a:pt x="4590668" y="1518387"/>
                  </a:lnTo>
                  <a:lnTo>
                    <a:pt x="4860707" y="2562279"/>
                  </a:lnTo>
                  <a:lnTo>
                    <a:pt x="5130746" y="1423488"/>
                  </a:lnTo>
                  <a:lnTo>
                    <a:pt x="5400786" y="427046"/>
                  </a:lnTo>
                  <a:lnTo>
                    <a:pt x="5670825" y="854093"/>
                  </a:lnTo>
                  <a:lnTo>
                    <a:pt x="5940864" y="1043891"/>
                  </a:lnTo>
                  <a:lnTo>
                    <a:pt x="6210904" y="664294"/>
                  </a:lnTo>
                  <a:lnTo>
                    <a:pt x="6480943" y="616844"/>
                  </a:lnTo>
                </a:path>
              </a:pathLst>
            </a:custGeom>
            <a:ln w="27101" cap="flat">
              <a:solidFill>
                <a:srgbClr val="9A32CD">
                  <a:alpha val="100000"/>
                </a:srgbClr>
              </a:solidFill>
              <a:prstDash val="solid"/>
              <a:round/>
            </a:ln>
          </p:spPr>
          <p:txBody>
            <a:bodyPr/>
            <a:lstStyle/>
            <a:p/>
          </p:txBody>
        </p:sp>
        <p:sp>
          <p:nvSpPr>
            <p:cNvPr id="46" name="pl46"/>
            <p:cNvSpPr/>
            <p:nvPr/>
          </p:nvSpPr>
          <p:spPr>
            <a:xfrm>
              <a:off x="6806080" y="1595093"/>
              <a:ext cx="810117" cy="2609728"/>
            </a:xfrm>
            <a:custGeom>
              <a:avLst/>
              <a:pathLst>
                <a:path w="810117" h="2609728">
                  <a:moveTo>
                    <a:pt x="0" y="2609728"/>
                  </a:moveTo>
                  <a:lnTo>
                    <a:pt x="270039" y="759193"/>
                  </a:lnTo>
                  <a:lnTo>
                    <a:pt x="540078" y="0"/>
                  </a:lnTo>
                  <a:lnTo>
                    <a:pt x="810117" y="94899"/>
                  </a:lnTo>
                </a:path>
              </a:pathLst>
            </a:custGeom>
            <a:ln w="27101" cap="flat">
              <a:solidFill>
                <a:srgbClr val="836FFF">
                  <a:alpha val="100000"/>
                </a:srgbClr>
              </a:solidFill>
              <a:prstDash val="solid"/>
              <a:round/>
            </a:ln>
          </p:spPr>
          <p:txBody>
            <a:bodyPr/>
            <a:lstStyle/>
            <a:p/>
          </p:txBody>
        </p:sp>
        <p:sp>
          <p:nvSpPr>
            <p:cNvPr id="47" name="pl47"/>
            <p:cNvSpPr/>
            <p:nvPr/>
          </p:nvSpPr>
          <p:spPr>
            <a:xfrm>
              <a:off x="2215412" y="1073148"/>
              <a:ext cx="5400786" cy="3368922"/>
            </a:xfrm>
            <a:custGeom>
              <a:avLst/>
              <a:pathLst>
                <a:path w="5400786" h="3368922">
                  <a:moveTo>
                    <a:pt x="0" y="3368922"/>
                  </a:moveTo>
                  <a:lnTo>
                    <a:pt x="270039" y="1850534"/>
                  </a:lnTo>
                  <a:lnTo>
                    <a:pt x="540078" y="1992883"/>
                  </a:lnTo>
                  <a:lnTo>
                    <a:pt x="810117" y="1565837"/>
                  </a:lnTo>
                  <a:lnTo>
                    <a:pt x="1080157" y="2467379"/>
                  </a:lnTo>
                  <a:lnTo>
                    <a:pt x="1350196" y="2419930"/>
                  </a:lnTo>
                  <a:lnTo>
                    <a:pt x="1620235" y="1897984"/>
                  </a:lnTo>
                  <a:lnTo>
                    <a:pt x="1890275" y="1755635"/>
                  </a:lnTo>
                  <a:lnTo>
                    <a:pt x="2160314" y="948992"/>
                  </a:lnTo>
                  <a:lnTo>
                    <a:pt x="2430353" y="189798"/>
                  </a:lnTo>
                  <a:lnTo>
                    <a:pt x="2700393" y="521945"/>
                  </a:lnTo>
                  <a:lnTo>
                    <a:pt x="2970432" y="996441"/>
                  </a:lnTo>
                  <a:lnTo>
                    <a:pt x="3240471" y="996441"/>
                  </a:lnTo>
                  <a:lnTo>
                    <a:pt x="3510510" y="1376038"/>
                  </a:lnTo>
                  <a:lnTo>
                    <a:pt x="3780550" y="2657178"/>
                  </a:lnTo>
                  <a:lnTo>
                    <a:pt x="4050589" y="0"/>
                  </a:lnTo>
                  <a:lnTo>
                    <a:pt x="4320628" y="1423488"/>
                  </a:lnTo>
                  <a:lnTo>
                    <a:pt x="4590668" y="1613286"/>
                  </a:lnTo>
                  <a:lnTo>
                    <a:pt x="4860707" y="664294"/>
                  </a:lnTo>
                  <a:lnTo>
                    <a:pt x="5130746" y="427046"/>
                  </a:lnTo>
                  <a:lnTo>
                    <a:pt x="5400786" y="521945"/>
                  </a:lnTo>
                </a:path>
              </a:pathLst>
            </a:custGeom>
            <a:ln w="27101" cap="flat">
              <a:solidFill>
                <a:srgbClr val="FB9A99">
                  <a:alpha val="100000"/>
                </a:srgbClr>
              </a:solidFill>
              <a:prstDash val="solid"/>
              <a:round/>
            </a:ln>
          </p:spPr>
          <p:txBody>
            <a:bodyPr/>
            <a:lstStyle/>
            <a:p/>
          </p:txBody>
        </p:sp>
        <p:sp>
          <p:nvSpPr>
            <p:cNvPr id="48" name="pl48"/>
            <p:cNvSpPr/>
            <p:nvPr/>
          </p:nvSpPr>
          <p:spPr>
            <a:xfrm>
              <a:off x="7626359" y="796892"/>
              <a:ext cx="798667" cy="741321"/>
            </a:xfrm>
            <a:custGeom>
              <a:avLst/>
              <a:pathLst>
                <a:path w="798667" h="741321">
                  <a:moveTo>
                    <a:pt x="798667" y="0"/>
                  </a:moveTo>
                  <a:lnTo>
                    <a:pt x="0" y="741321"/>
                  </a:lnTo>
                </a:path>
              </a:pathLst>
            </a:custGeom>
          </p:spPr>
          <p:txBody>
            <a:bodyPr/>
            <a:lstStyle/>
            <a:p/>
          </p:txBody>
        </p:sp>
        <p:sp>
          <p:nvSpPr>
            <p:cNvPr id="49" name="pl49"/>
            <p:cNvSpPr/>
            <p:nvPr/>
          </p:nvSpPr>
          <p:spPr>
            <a:xfrm>
              <a:off x="7625970" y="1604684"/>
              <a:ext cx="756975" cy="742967"/>
            </a:xfrm>
            <a:custGeom>
              <a:avLst/>
              <a:pathLst>
                <a:path w="756975" h="742967">
                  <a:moveTo>
                    <a:pt x="756975" y="742967"/>
                  </a:moveTo>
                  <a:lnTo>
                    <a:pt x="0" y="0"/>
                  </a:lnTo>
                </a:path>
              </a:pathLst>
            </a:custGeom>
          </p:spPr>
          <p:txBody>
            <a:bodyPr/>
            <a:lstStyle/>
            <a:p/>
          </p:txBody>
        </p:sp>
        <p:sp>
          <p:nvSpPr>
            <p:cNvPr id="50" name="pl50"/>
            <p:cNvSpPr/>
            <p:nvPr/>
          </p:nvSpPr>
          <p:spPr>
            <a:xfrm>
              <a:off x="7627856" y="1062098"/>
              <a:ext cx="700728" cy="524273"/>
            </a:xfrm>
            <a:custGeom>
              <a:avLst/>
              <a:pathLst>
                <a:path w="700728" h="524273">
                  <a:moveTo>
                    <a:pt x="700728" y="0"/>
                  </a:moveTo>
                  <a:lnTo>
                    <a:pt x="0" y="524273"/>
                  </a:lnTo>
                </a:path>
              </a:pathLst>
            </a:custGeom>
          </p:spPr>
          <p:txBody>
            <a:bodyPr/>
            <a:lstStyle/>
            <a:p/>
          </p:txBody>
        </p:sp>
        <p:sp>
          <p:nvSpPr>
            <p:cNvPr id="51" name="pl51"/>
            <p:cNvSpPr/>
            <p:nvPr/>
          </p:nvSpPr>
          <p:spPr>
            <a:xfrm>
              <a:off x="7632223" y="1321813"/>
              <a:ext cx="804871" cy="267945"/>
            </a:xfrm>
            <a:custGeom>
              <a:avLst/>
              <a:pathLst>
                <a:path w="804871" h="267945">
                  <a:moveTo>
                    <a:pt x="804871" y="0"/>
                  </a:moveTo>
                  <a:lnTo>
                    <a:pt x="0" y="267945"/>
                  </a:lnTo>
                </a:path>
              </a:pathLst>
            </a:custGeom>
          </p:spPr>
          <p:txBody>
            <a:bodyPr/>
            <a:lstStyle/>
            <a:p/>
          </p:txBody>
        </p:sp>
        <p:sp>
          <p:nvSpPr>
            <p:cNvPr id="52" name="pl52"/>
            <p:cNvSpPr/>
            <p:nvPr/>
          </p:nvSpPr>
          <p:spPr>
            <a:xfrm>
              <a:off x="7628671" y="1603359"/>
              <a:ext cx="730189" cy="483885"/>
            </a:xfrm>
            <a:custGeom>
              <a:avLst/>
              <a:pathLst>
                <a:path w="730189" h="483885">
                  <a:moveTo>
                    <a:pt x="730189" y="483885"/>
                  </a:moveTo>
                  <a:lnTo>
                    <a:pt x="0" y="0"/>
                  </a:lnTo>
                </a:path>
              </a:pathLst>
            </a:custGeom>
          </p:spPr>
          <p:txBody>
            <a:bodyPr/>
            <a:lstStyle/>
            <a:p/>
          </p:txBody>
        </p:sp>
        <p:sp>
          <p:nvSpPr>
            <p:cNvPr id="53" name="pl53"/>
            <p:cNvSpPr/>
            <p:nvPr/>
          </p:nvSpPr>
          <p:spPr>
            <a:xfrm>
              <a:off x="7632387" y="1600230"/>
              <a:ext cx="726315" cy="230454"/>
            </a:xfrm>
            <a:custGeom>
              <a:avLst/>
              <a:pathLst>
                <a:path w="726315" h="230454">
                  <a:moveTo>
                    <a:pt x="726315" y="230454"/>
                  </a:moveTo>
                  <a:lnTo>
                    <a:pt x="0" y="0"/>
                  </a:lnTo>
                </a:path>
              </a:pathLst>
            </a:custGeom>
          </p:spPr>
          <p:txBody>
            <a:bodyPr/>
            <a:lstStyle/>
            <a:p/>
          </p:txBody>
        </p:sp>
        <p:sp>
          <p:nvSpPr>
            <p:cNvPr id="54" name="pl54"/>
            <p:cNvSpPr/>
            <p:nvPr/>
          </p:nvSpPr>
          <p:spPr>
            <a:xfrm>
              <a:off x="7634322" y="1577140"/>
              <a:ext cx="658108" cy="17471"/>
            </a:xfrm>
            <a:custGeom>
              <a:avLst/>
              <a:pathLst>
                <a:path w="658108" h="17471">
                  <a:moveTo>
                    <a:pt x="658108" y="0"/>
                  </a:moveTo>
                  <a:lnTo>
                    <a:pt x="0" y="17471"/>
                  </a:lnTo>
                </a:path>
              </a:pathLst>
            </a:custGeom>
          </p:spPr>
          <p:txBody>
            <a:bodyPr/>
            <a:lstStyle/>
            <a:p/>
          </p:txBody>
        </p:sp>
        <p:sp>
          <p:nvSpPr>
            <p:cNvPr id="55" name="pl55"/>
            <p:cNvSpPr/>
            <p:nvPr/>
          </p:nvSpPr>
          <p:spPr>
            <a:xfrm>
              <a:off x="7624340" y="1700166"/>
              <a:ext cx="728434" cy="910203"/>
            </a:xfrm>
            <a:custGeom>
              <a:avLst/>
              <a:pathLst>
                <a:path w="728434" h="910203">
                  <a:moveTo>
                    <a:pt x="728434" y="910203"/>
                  </a:moveTo>
                  <a:lnTo>
                    <a:pt x="0" y="0"/>
                  </a:lnTo>
                </a:path>
              </a:pathLst>
            </a:custGeom>
          </p:spPr>
          <p:txBody>
            <a:bodyPr/>
            <a:lstStyle/>
            <a:p/>
          </p:txBody>
        </p:sp>
        <p:sp>
          <p:nvSpPr>
            <p:cNvPr id="56" name="pl56"/>
            <p:cNvSpPr/>
            <p:nvPr/>
          </p:nvSpPr>
          <p:spPr>
            <a:xfrm>
              <a:off x="7625674" y="2079297"/>
              <a:ext cx="775267" cy="794179"/>
            </a:xfrm>
            <a:custGeom>
              <a:avLst/>
              <a:pathLst>
                <a:path w="775267" h="794179">
                  <a:moveTo>
                    <a:pt x="775267" y="794179"/>
                  </a:moveTo>
                  <a:lnTo>
                    <a:pt x="0" y="0"/>
                  </a:lnTo>
                </a:path>
              </a:pathLst>
            </a:custGeom>
          </p:spPr>
          <p:txBody>
            <a:bodyPr/>
            <a:lstStyle/>
            <a:p/>
          </p:txBody>
        </p:sp>
        <p:sp>
          <p:nvSpPr>
            <p:cNvPr id="57" name="pl57"/>
            <p:cNvSpPr/>
            <p:nvPr/>
          </p:nvSpPr>
          <p:spPr>
            <a:xfrm>
              <a:off x="7628263" y="2600037"/>
              <a:ext cx="754682" cy="531815"/>
            </a:xfrm>
            <a:custGeom>
              <a:avLst/>
              <a:pathLst>
                <a:path w="754682" h="531815">
                  <a:moveTo>
                    <a:pt x="754682" y="531815"/>
                  </a:moveTo>
                  <a:lnTo>
                    <a:pt x="0" y="0"/>
                  </a:lnTo>
                </a:path>
              </a:pathLst>
            </a:custGeom>
          </p:spPr>
          <p:txBody>
            <a:bodyPr/>
            <a:lstStyle/>
            <a:p/>
          </p:txBody>
        </p:sp>
        <p:sp>
          <p:nvSpPr>
            <p:cNvPr id="58" name="pl58"/>
            <p:cNvSpPr/>
            <p:nvPr/>
          </p:nvSpPr>
          <p:spPr>
            <a:xfrm>
              <a:off x="7627203" y="2790384"/>
              <a:ext cx="731658" cy="601685"/>
            </a:xfrm>
            <a:custGeom>
              <a:avLst/>
              <a:pathLst>
                <a:path w="731658" h="601685">
                  <a:moveTo>
                    <a:pt x="731658" y="601685"/>
                  </a:moveTo>
                  <a:lnTo>
                    <a:pt x="0" y="0"/>
                  </a:lnTo>
                </a:path>
              </a:pathLst>
            </a:custGeom>
          </p:spPr>
          <p:txBody>
            <a:bodyPr/>
            <a:lstStyle/>
            <a:p/>
          </p:txBody>
        </p:sp>
        <p:sp>
          <p:nvSpPr>
            <p:cNvPr id="59" name="pg59"/>
            <p:cNvSpPr/>
            <p:nvPr/>
          </p:nvSpPr>
          <p:spPr>
            <a:xfrm>
              <a:off x="8356446" y="70598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4752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86%</a:t>
              </a:r>
            </a:p>
          </p:txBody>
        </p:sp>
        <p:sp>
          <p:nvSpPr>
            <p:cNvPr id="61" name="pg61"/>
            <p:cNvSpPr/>
            <p:nvPr/>
          </p:nvSpPr>
          <p:spPr>
            <a:xfrm>
              <a:off x="8314365" y="226972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231126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85%</a:t>
              </a:r>
            </a:p>
          </p:txBody>
        </p:sp>
        <p:sp>
          <p:nvSpPr>
            <p:cNvPr id="63" name="pg63"/>
            <p:cNvSpPr/>
            <p:nvPr/>
          </p:nvSpPr>
          <p:spPr>
            <a:xfrm>
              <a:off x="8260004" y="97000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99285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65" name="pg65"/>
            <p:cNvSpPr/>
            <p:nvPr/>
          </p:nvSpPr>
          <p:spPr>
            <a:xfrm>
              <a:off x="8368515" y="123222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27376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85%</a:t>
              </a:r>
            </a:p>
          </p:txBody>
        </p:sp>
        <p:sp>
          <p:nvSpPr>
            <p:cNvPr id="67" name="pg67"/>
            <p:cNvSpPr/>
            <p:nvPr/>
          </p:nvSpPr>
          <p:spPr>
            <a:xfrm>
              <a:off x="8290281" y="201004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05157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85%</a:t>
              </a:r>
            </a:p>
          </p:txBody>
        </p:sp>
        <p:sp>
          <p:nvSpPr>
            <p:cNvPr id="69" name="pg69"/>
            <p:cNvSpPr/>
            <p:nvPr/>
          </p:nvSpPr>
          <p:spPr>
            <a:xfrm>
              <a:off x="8290122" y="175149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179302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85%</a:t>
              </a:r>
            </a:p>
          </p:txBody>
        </p:sp>
        <p:sp>
          <p:nvSpPr>
            <p:cNvPr id="71" name="pg71"/>
            <p:cNvSpPr/>
            <p:nvPr/>
          </p:nvSpPr>
          <p:spPr>
            <a:xfrm>
              <a:off x="8223851" y="149260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153414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85%</a:t>
              </a:r>
            </a:p>
          </p:txBody>
        </p:sp>
        <p:sp>
          <p:nvSpPr>
            <p:cNvPr id="73" name="pg73"/>
            <p:cNvSpPr/>
            <p:nvPr/>
          </p:nvSpPr>
          <p:spPr>
            <a:xfrm>
              <a:off x="8284194" y="253196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307054" y="257350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83%</a:t>
              </a:r>
            </a:p>
          </p:txBody>
        </p:sp>
        <p:sp>
          <p:nvSpPr>
            <p:cNvPr id="75" name="pg75"/>
            <p:cNvSpPr/>
            <p:nvPr/>
          </p:nvSpPr>
          <p:spPr>
            <a:xfrm>
              <a:off x="8332362" y="279529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283683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75%</a:t>
              </a:r>
            </a:p>
          </p:txBody>
        </p:sp>
        <p:sp>
          <p:nvSpPr>
            <p:cNvPr id="77" name="pg77"/>
            <p:cNvSpPr/>
            <p:nvPr/>
          </p:nvSpPr>
          <p:spPr>
            <a:xfrm>
              <a:off x="8314365" y="305442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09596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64%</a:t>
              </a:r>
            </a:p>
          </p:txBody>
        </p:sp>
        <p:sp>
          <p:nvSpPr>
            <p:cNvPr id="79" name="pg79"/>
            <p:cNvSpPr/>
            <p:nvPr/>
          </p:nvSpPr>
          <p:spPr>
            <a:xfrm>
              <a:off x="8290281" y="33147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35625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60%</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79874" y="401416"/>
              <a:ext cx="28718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Samoa,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(60%), followed by PCV3 (75%).
Coverage of 6 vaccines increased (DTP3, HepB3, Hib3, IPV1, MCV2 and Polio3) and 2 vaccines decreased (MCV1 and Rubella) compared to respective coverage in 2019.
Coverage of 4 vaccines increased (DTP3, HepB3, Hib3 and Polio3), 6 vaccines decreased (HPVc, MCV1, MCV2, PcV3, RotaC and Rubella), and 1 vaccine was the same (IPV1)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135597" y="907931"/>
              <a:ext cx="505514" cy="0"/>
            </a:xfrm>
            <a:custGeom>
              <a:avLst/>
              <a:pathLst>
                <a:path w="505514" h="0">
                  <a:moveTo>
                    <a:pt x="0" y="0"/>
                  </a:moveTo>
                  <a:lnTo>
                    <a:pt x="288865" y="0"/>
                  </a:lnTo>
                  <a:lnTo>
                    <a:pt x="288865"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32078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6402403" y="1733641"/>
              <a:ext cx="1516544" cy="0"/>
            </a:xfrm>
            <a:custGeom>
              <a:avLst/>
              <a:pathLst>
                <a:path w="1516544" h="0">
                  <a:moveTo>
                    <a:pt x="0" y="0"/>
                  </a:moveTo>
                  <a:lnTo>
                    <a:pt x="577731" y="0"/>
                  </a:lnTo>
                  <a:lnTo>
                    <a:pt x="1083246" y="0"/>
                  </a:lnTo>
                  <a:lnTo>
                    <a:pt x="1227678" y="0"/>
                  </a:lnTo>
                  <a:lnTo>
                    <a:pt x="1227678" y="0"/>
                  </a:lnTo>
                  <a:lnTo>
                    <a:pt x="1516544" y="0"/>
                  </a:lnTo>
                </a:path>
              </a:pathLst>
            </a:custGeom>
            <a:ln w="116535" cap="flat">
              <a:solidFill>
                <a:srgbClr val="E8E8E8">
                  <a:alpha val="100000"/>
                </a:srgbClr>
              </a:solidFill>
              <a:prstDash val="solid"/>
              <a:round/>
            </a:ln>
          </p:spPr>
          <p:txBody>
            <a:bodyPr/>
            <a:lstStyle/>
            <a:p/>
          </p:txBody>
        </p:sp>
        <p:sp>
          <p:nvSpPr>
            <p:cNvPr id="23" name="pl23"/>
            <p:cNvSpPr/>
            <p:nvPr/>
          </p:nvSpPr>
          <p:spPr>
            <a:xfrm>
              <a:off x="6402403" y="2146496"/>
              <a:ext cx="1516544" cy="0"/>
            </a:xfrm>
            <a:custGeom>
              <a:avLst/>
              <a:pathLst>
                <a:path w="1516544" h="0">
                  <a:moveTo>
                    <a:pt x="0" y="0"/>
                  </a:moveTo>
                  <a:lnTo>
                    <a:pt x="577731" y="0"/>
                  </a:lnTo>
                  <a:lnTo>
                    <a:pt x="1083246" y="0"/>
                  </a:lnTo>
                  <a:lnTo>
                    <a:pt x="1227678" y="0"/>
                  </a:lnTo>
                  <a:lnTo>
                    <a:pt x="1227678" y="0"/>
                  </a:lnTo>
                  <a:lnTo>
                    <a:pt x="1516544" y="0"/>
                  </a:lnTo>
                </a:path>
              </a:pathLst>
            </a:custGeom>
            <a:ln w="116535" cap="flat">
              <a:solidFill>
                <a:srgbClr val="E8E8E8">
                  <a:alpha val="100000"/>
                </a:srgbClr>
              </a:solidFill>
              <a:prstDash val="solid"/>
              <a:round/>
            </a:ln>
          </p:spPr>
          <p:txBody>
            <a:bodyPr/>
            <a:lstStyle/>
            <a:p/>
          </p:txBody>
        </p:sp>
        <p:sp>
          <p:nvSpPr>
            <p:cNvPr id="24" name="pl24"/>
            <p:cNvSpPr/>
            <p:nvPr/>
          </p:nvSpPr>
          <p:spPr>
            <a:xfrm>
              <a:off x="7124568" y="2559351"/>
              <a:ext cx="1227678" cy="0"/>
            </a:xfrm>
            <a:custGeom>
              <a:avLst/>
              <a:pathLst>
                <a:path w="1227678" h="0">
                  <a:moveTo>
                    <a:pt x="0" y="0"/>
                  </a:moveTo>
                  <a:lnTo>
                    <a:pt x="794380" y="0"/>
                  </a:lnTo>
                  <a:lnTo>
                    <a:pt x="1011029" y="0"/>
                  </a:lnTo>
                  <a:lnTo>
                    <a:pt x="1011029" y="0"/>
                  </a:lnTo>
                  <a:lnTo>
                    <a:pt x="1083246"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6402403" y="2972206"/>
              <a:ext cx="1516544" cy="0"/>
            </a:xfrm>
            <a:custGeom>
              <a:avLst/>
              <a:pathLst>
                <a:path w="1516544" h="0">
                  <a:moveTo>
                    <a:pt x="0" y="0"/>
                  </a:moveTo>
                  <a:lnTo>
                    <a:pt x="577731" y="0"/>
                  </a:lnTo>
                  <a:lnTo>
                    <a:pt x="1083246" y="0"/>
                  </a:lnTo>
                  <a:lnTo>
                    <a:pt x="1227678" y="0"/>
                  </a:lnTo>
                  <a:lnTo>
                    <a:pt x="1227678" y="0"/>
                  </a:lnTo>
                  <a:lnTo>
                    <a:pt x="1516544" y="0"/>
                  </a:lnTo>
                </a:path>
              </a:pathLst>
            </a:custGeom>
            <a:ln w="116535" cap="flat">
              <a:solidFill>
                <a:srgbClr val="E8E8E8">
                  <a:alpha val="100000"/>
                </a:srgbClr>
              </a:solidFill>
              <a:prstDash val="solid"/>
              <a:round/>
            </a:ln>
          </p:spPr>
          <p:txBody>
            <a:bodyPr/>
            <a:lstStyle/>
            <a:p/>
          </p:txBody>
        </p:sp>
        <p:sp>
          <p:nvSpPr>
            <p:cNvPr id="26" name="pl26"/>
            <p:cNvSpPr/>
            <p:nvPr/>
          </p:nvSpPr>
          <p:spPr>
            <a:xfrm>
              <a:off x="6980135" y="3385062"/>
              <a:ext cx="1444328" cy="0"/>
            </a:xfrm>
            <a:custGeom>
              <a:avLst/>
              <a:pathLst>
                <a:path w="1444328" h="0">
                  <a:moveTo>
                    <a:pt x="0" y="0"/>
                  </a:moveTo>
                  <a:lnTo>
                    <a:pt x="72216" y="0"/>
                  </a:lnTo>
                  <a:lnTo>
                    <a:pt x="72216" y="0"/>
                  </a:lnTo>
                  <a:lnTo>
                    <a:pt x="722164" y="0"/>
                  </a:lnTo>
                  <a:lnTo>
                    <a:pt x="722164" y="0"/>
                  </a:lnTo>
                  <a:lnTo>
                    <a:pt x="1444328" y="0"/>
                  </a:lnTo>
                </a:path>
              </a:pathLst>
            </a:custGeom>
            <a:ln w="116535" cap="flat">
              <a:solidFill>
                <a:srgbClr val="E8E8E8">
                  <a:alpha val="100000"/>
                </a:srgbClr>
              </a:solidFill>
              <a:prstDash val="solid"/>
              <a:round/>
            </a:ln>
          </p:spPr>
          <p:txBody>
            <a:bodyPr/>
            <a:lstStyle/>
            <a:p/>
          </p:txBody>
        </p:sp>
        <p:sp>
          <p:nvSpPr>
            <p:cNvPr id="27" name="pl27"/>
            <p:cNvSpPr/>
            <p:nvPr/>
          </p:nvSpPr>
          <p:spPr>
            <a:xfrm>
              <a:off x="5969105" y="3797917"/>
              <a:ext cx="2455357" cy="0"/>
            </a:xfrm>
            <a:custGeom>
              <a:avLst/>
              <a:pathLst>
                <a:path w="2455357" h="0">
                  <a:moveTo>
                    <a:pt x="0" y="0"/>
                  </a:moveTo>
                  <a:lnTo>
                    <a:pt x="288865" y="0"/>
                  </a:lnTo>
                  <a:lnTo>
                    <a:pt x="1444328" y="0"/>
                  </a:lnTo>
                  <a:lnTo>
                    <a:pt x="1660977" y="0"/>
                  </a:lnTo>
                  <a:lnTo>
                    <a:pt x="1805410" y="0"/>
                  </a:lnTo>
                  <a:lnTo>
                    <a:pt x="2455357" y="0"/>
                  </a:lnTo>
                </a:path>
              </a:pathLst>
            </a:custGeom>
            <a:ln w="116535" cap="flat">
              <a:solidFill>
                <a:srgbClr val="E8E8E8">
                  <a:alpha val="100000"/>
                </a:srgbClr>
              </a:solidFill>
              <a:prstDash val="solid"/>
              <a:round/>
            </a:ln>
          </p:spPr>
          <p:txBody>
            <a:bodyPr/>
            <a:lstStyle/>
            <a:p/>
          </p:txBody>
        </p:sp>
        <p:sp>
          <p:nvSpPr>
            <p:cNvPr id="28" name="pl28"/>
            <p:cNvSpPr/>
            <p:nvPr/>
          </p:nvSpPr>
          <p:spPr>
            <a:xfrm>
              <a:off x="4741426" y="4210772"/>
              <a:ext cx="2166492" cy="0"/>
            </a:xfrm>
            <a:custGeom>
              <a:avLst/>
              <a:pathLst>
                <a:path w="2166492" h="0">
                  <a:moveTo>
                    <a:pt x="0" y="0"/>
                  </a:moveTo>
                  <a:lnTo>
                    <a:pt x="361082" y="0"/>
                  </a:lnTo>
                  <a:lnTo>
                    <a:pt x="1011029" y="0"/>
                  </a:lnTo>
                  <a:lnTo>
                    <a:pt x="1011029" y="0"/>
                  </a:lnTo>
                  <a:lnTo>
                    <a:pt x="1083246" y="0"/>
                  </a:lnTo>
                  <a:lnTo>
                    <a:pt x="2166492" y="0"/>
                  </a:lnTo>
                </a:path>
              </a:pathLst>
            </a:custGeom>
            <a:ln w="116535" cap="flat">
              <a:solidFill>
                <a:srgbClr val="E8E8E8">
                  <a:alpha val="100000"/>
                </a:srgbClr>
              </a:solidFill>
              <a:prstDash val="solid"/>
              <a:round/>
            </a:ln>
          </p:spPr>
          <p:txBody>
            <a:bodyPr/>
            <a:lstStyle/>
            <a:p/>
          </p:txBody>
        </p:sp>
        <p:sp>
          <p:nvSpPr>
            <p:cNvPr id="29" name="pl29"/>
            <p:cNvSpPr/>
            <p:nvPr/>
          </p:nvSpPr>
          <p:spPr>
            <a:xfrm>
              <a:off x="6402403" y="4623627"/>
              <a:ext cx="1516544" cy="0"/>
            </a:xfrm>
            <a:custGeom>
              <a:avLst/>
              <a:pathLst>
                <a:path w="1516544" h="0">
                  <a:moveTo>
                    <a:pt x="0" y="0"/>
                  </a:moveTo>
                  <a:lnTo>
                    <a:pt x="577731" y="0"/>
                  </a:lnTo>
                  <a:lnTo>
                    <a:pt x="866596" y="0"/>
                  </a:lnTo>
                  <a:lnTo>
                    <a:pt x="1155462" y="0"/>
                  </a:lnTo>
                  <a:lnTo>
                    <a:pt x="1227678" y="0"/>
                  </a:lnTo>
                  <a:lnTo>
                    <a:pt x="1516544" y="0"/>
                  </a:lnTo>
                </a:path>
              </a:pathLst>
            </a:custGeom>
            <a:ln w="116535" cap="flat">
              <a:solidFill>
                <a:srgbClr val="E8E8E8">
                  <a:alpha val="100000"/>
                </a:srgbClr>
              </a:solidFill>
              <a:prstDash val="solid"/>
              <a:round/>
            </a:ln>
          </p:spPr>
          <p:txBody>
            <a:bodyPr/>
            <a:lstStyle/>
            <a:p/>
          </p:txBody>
        </p:sp>
        <p:sp>
          <p:nvSpPr>
            <p:cNvPr id="30" name="pl30"/>
            <p:cNvSpPr/>
            <p:nvPr/>
          </p:nvSpPr>
          <p:spPr>
            <a:xfrm>
              <a:off x="5969105" y="5036482"/>
              <a:ext cx="2455357" cy="0"/>
            </a:xfrm>
            <a:custGeom>
              <a:avLst/>
              <a:pathLst>
                <a:path w="2455357" h="0">
                  <a:moveTo>
                    <a:pt x="0" y="0"/>
                  </a:moveTo>
                  <a:lnTo>
                    <a:pt x="288865" y="0"/>
                  </a:lnTo>
                  <a:lnTo>
                    <a:pt x="1444328" y="0"/>
                  </a:lnTo>
                  <a:lnTo>
                    <a:pt x="1660977" y="0"/>
                  </a:lnTo>
                  <a:lnTo>
                    <a:pt x="1805410" y="0"/>
                  </a:lnTo>
                  <a:lnTo>
                    <a:pt x="2455357" y="0"/>
                  </a:lnTo>
                </a:path>
              </a:pathLst>
            </a:custGeom>
            <a:ln w="116535" cap="flat">
              <a:solidFill>
                <a:srgbClr val="E8E8E8">
                  <a:alpha val="100000"/>
                </a:srgbClr>
              </a:solidFill>
              <a:prstDash val="solid"/>
              <a:round/>
            </a:ln>
          </p:spPr>
          <p:txBody>
            <a:bodyPr/>
            <a:lstStyle/>
            <a:p/>
          </p:txBody>
        </p:sp>
        <p:sp>
          <p:nvSpPr>
            <p:cNvPr id="31" name="pt31"/>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39790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97563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39790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97563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2006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9756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7563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04785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04785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25347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6460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74795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74795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09800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73692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034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82017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39790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7563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2534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6460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0893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6169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6339636"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42288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56731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6339636"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42288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56731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061800"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07283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145046"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6339636"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42288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56731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691736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639531"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639531"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36169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711747"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56731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5689688"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845151"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576190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6339636"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495098"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567315"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36169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711747"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56731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1590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Samoa,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2 vaccines had lower coverage than in 2019.
In 2024, 2 vaccines had lower coverage than in 2019.
In 2024, 3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1894713"/>
              <a:ext cx="3780550" cy="788149"/>
            </a:xfrm>
            <a:custGeom>
              <a:avLst/>
              <a:pathLst>
                <a:path w="3780550" h="788149">
                  <a:moveTo>
                    <a:pt x="0" y="0"/>
                  </a:moveTo>
                  <a:lnTo>
                    <a:pt x="1890275" y="0"/>
                  </a:lnTo>
                  <a:lnTo>
                    <a:pt x="3780550" y="788149"/>
                  </a:lnTo>
                </a:path>
              </a:pathLst>
            </a:custGeom>
            <a:ln w="29811" cap="flat">
              <a:solidFill>
                <a:srgbClr val="FF0000">
                  <a:alpha val="100000"/>
                </a:srgbClr>
              </a:solidFill>
              <a:prstDash val="solid"/>
              <a:round/>
            </a:ln>
          </p:spPr>
          <p:txBody>
            <a:bodyPr/>
            <a:lstStyle/>
            <a:p/>
          </p:txBody>
        </p:sp>
        <p:sp>
          <p:nvSpPr>
            <p:cNvPr id="21" name="pl21"/>
            <p:cNvSpPr/>
            <p:nvPr/>
          </p:nvSpPr>
          <p:spPr>
            <a:xfrm>
              <a:off x="3025530" y="1894713"/>
              <a:ext cx="3780550" cy="788149"/>
            </a:xfrm>
            <a:custGeom>
              <a:avLst/>
              <a:pathLst>
                <a:path w="3780550" h="788149">
                  <a:moveTo>
                    <a:pt x="0" y="0"/>
                  </a:moveTo>
                  <a:lnTo>
                    <a:pt x="1890275" y="0"/>
                  </a:lnTo>
                  <a:lnTo>
                    <a:pt x="3780550" y="788149"/>
                  </a:lnTo>
                </a:path>
              </a:pathLst>
            </a:custGeom>
            <a:ln w="29811" cap="flat">
              <a:solidFill>
                <a:srgbClr val="0058AB">
                  <a:alpha val="100000"/>
                </a:srgbClr>
              </a:solidFill>
              <a:prstDash val="solid"/>
              <a:round/>
            </a:ln>
          </p:spPr>
          <p:txBody>
            <a:bodyPr/>
            <a:lstStyle/>
            <a:p/>
          </p:txBody>
        </p:sp>
        <p:sp>
          <p:nvSpPr>
            <p:cNvPr id="22" name="pt22"/>
            <p:cNvSpPr/>
            <p:nvPr/>
          </p:nvSpPr>
          <p:spPr>
            <a:xfrm>
              <a:off x="3000704"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29" name="tx29"/>
            <p:cNvSpPr/>
            <p:nvPr/>
          </p:nvSpPr>
          <p:spPr>
            <a:xfrm>
              <a:off x="4915805"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30" name="tx30"/>
            <p:cNvSpPr/>
            <p:nvPr/>
          </p:nvSpPr>
          <p:spPr>
            <a:xfrm>
              <a:off x="6806080"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31" name="tx31"/>
            <p:cNvSpPr/>
            <p:nvPr/>
          </p:nvSpPr>
          <p:spPr>
            <a:xfrm>
              <a:off x="3025530"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32" name="tx32"/>
            <p:cNvSpPr/>
            <p:nvPr/>
          </p:nvSpPr>
          <p:spPr>
            <a:xfrm>
              <a:off x="4915805"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33" name="tx33"/>
            <p:cNvSpPr/>
            <p:nvPr/>
          </p:nvSpPr>
          <p:spPr>
            <a:xfrm>
              <a:off x="6806080"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34" name="pl3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pl35"/>
            <p:cNvSpPr/>
            <p:nvPr/>
          </p:nvSpPr>
          <p:spPr>
            <a:xfrm>
              <a:off x="302553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6" name="tx36"/>
            <p:cNvSpPr/>
            <p:nvPr/>
          </p:nvSpPr>
          <p:spPr>
            <a:xfrm>
              <a:off x="2630762"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7" name="tx37"/>
            <p:cNvSpPr/>
            <p:nvPr/>
          </p:nvSpPr>
          <p:spPr>
            <a:xfrm>
              <a:off x="2685044"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38" name="rc3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9" name="tx3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0" name="tx40"/>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1" name="tx41"/>
            <p:cNvSpPr/>
            <p:nvPr/>
          </p:nvSpPr>
          <p:spPr>
            <a:xfrm rot="-5400000">
              <a:off x="47877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2" name="tx42"/>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3" name="tx4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4" name="tx4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 name="tx4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 name="tx4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 name="tx4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 name="tx4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 name="tx4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 name="pl5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1" name="pl5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2" name="tx5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3" name="tx5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4" name="tx54"/>
            <p:cNvSpPr/>
            <p:nvPr/>
          </p:nvSpPr>
          <p:spPr>
            <a:xfrm>
              <a:off x="757200" y="398022"/>
              <a:ext cx="53390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Samoa, 2022-2024</a:t>
              </a:r>
            </a:p>
          </p:txBody>
        </p:sp>
        <p:sp>
          <p:nvSpPr>
            <p:cNvPr id="55" name="tx5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6" name="tx5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Samoa was 2022.
In 2024, first dose (HPV1) programme coverage among girls was 64% and last dose (HPVc) programme coverage was 64%.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2363098"/>
            </a:xfrm>
            <a:custGeom>
              <a:avLst/>
              <a:pathLst>
                <a:path w="6444618" h="2363098">
                  <a:moveTo>
                    <a:pt x="0" y="0"/>
                  </a:moveTo>
                  <a:lnTo>
                    <a:pt x="268525" y="320420"/>
                  </a:lnTo>
                  <a:lnTo>
                    <a:pt x="537051" y="240315"/>
                  </a:lnTo>
                  <a:lnTo>
                    <a:pt x="805577" y="320420"/>
                  </a:lnTo>
                  <a:lnTo>
                    <a:pt x="1074103" y="1401838"/>
                  </a:lnTo>
                  <a:lnTo>
                    <a:pt x="1342628" y="1562048"/>
                  </a:lnTo>
                  <a:lnTo>
                    <a:pt x="1611154" y="1922520"/>
                  </a:lnTo>
                  <a:lnTo>
                    <a:pt x="1879680" y="1321733"/>
                  </a:lnTo>
                  <a:lnTo>
                    <a:pt x="2148206" y="2363098"/>
                  </a:lnTo>
                  <a:lnTo>
                    <a:pt x="2416732" y="1361785"/>
                  </a:lnTo>
                  <a:lnTo>
                    <a:pt x="2685257" y="801050"/>
                  </a:lnTo>
                  <a:lnTo>
                    <a:pt x="2953783" y="640840"/>
                  </a:lnTo>
                  <a:lnTo>
                    <a:pt x="3222309" y="640840"/>
                  </a:lnTo>
                  <a:lnTo>
                    <a:pt x="3490835" y="560735"/>
                  </a:lnTo>
                  <a:lnTo>
                    <a:pt x="3759360" y="801050"/>
                  </a:lnTo>
                  <a:lnTo>
                    <a:pt x="4027886" y="720945"/>
                  </a:lnTo>
                  <a:lnTo>
                    <a:pt x="4296412" y="961260"/>
                  </a:lnTo>
                  <a:lnTo>
                    <a:pt x="4564938" y="1241627"/>
                  </a:lnTo>
                  <a:lnTo>
                    <a:pt x="4833464" y="2162835"/>
                  </a:lnTo>
                  <a:lnTo>
                    <a:pt x="5101989" y="1201575"/>
                  </a:lnTo>
                  <a:lnTo>
                    <a:pt x="5370515" y="360472"/>
                  </a:lnTo>
                  <a:lnTo>
                    <a:pt x="5639041" y="520682"/>
                  </a:lnTo>
                  <a:lnTo>
                    <a:pt x="5907567" y="881155"/>
                  </a:lnTo>
                  <a:lnTo>
                    <a:pt x="6176092" y="600787"/>
                  </a:lnTo>
                  <a:lnTo>
                    <a:pt x="6444618" y="520682"/>
                  </a:lnTo>
                </a:path>
              </a:pathLst>
            </a:custGeom>
            <a:ln w="27101" cap="flat">
              <a:solidFill>
                <a:srgbClr val="F8766D">
                  <a:alpha val="100000"/>
                </a:srgbClr>
              </a:solidFill>
              <a:prstDash val="solid"/>
              <a:round/>
            </a:ln>
          </p:spPr>
          <p:txBody>
            <a:bodyPr/>
            <a:lstStyle/>
            <a:p/>
          </p:txBody>
        </p:sp>
        <p:sp>
          <p:nvSpPr>
            <p:cNvPr id="27" name="pl27"/>
            <p:cNvSpPr/>
            <p:nvPr/>
          </p:nvSpPr>
          <p:spPr>
            <a:xfrm>
              <a:off x="1985330" y="1682371"/>
              <a:ext cx="5907567" cy="3124096"/>
            </a:xfrm>
            <a:custGeom>
              <a:avLst/>
              <a:pathLst>
                <a:path w="5907567" h="3124096">
                  <a:moveTo>
                    <a:pt x="0" y="0"/>
                  </a:moveTo>
                  <a:lnTo>
                    <a:pt x="268525" y="760997"/>
                  </a:lnTo>
                  <a:lnTo>
                    <a:pt x="537051" y="1562048"/>
                  </a:lnTo>
                  <a:lnTo>
                    <a:pt x="805577" y="2323045"/>
                  </a:lnTo>
                  <a:lnTo>
                    <a:pt x="1074103" y="3124096"/>
                  </a:lnTo>
                  <a:lnTo>
                    <a:pt x="1342628" y="1922520"/>
                  </a:lnTo>
                  <a:lnTo>
                    <a:pt x="1611154" y="1521995"/>
                  </a:lnTo>
                  <a:lnTo>
                    <a:pt x="1879680" y="2803676"/>
                  </a:lnTo>
                  <a:lnTo>
                    <a:pt x="2148206" y="2162835"/>
                  </a:lnTo>
                  <a:lnTo>
                    <a:pt x="2416732" y="1361785"/>
                  </a:lnTo>
                  <a:lnTo>
                    <a:pt x="2685257" y="1281680"/>
                  </a:lnTo>
                  <a:lnTo>
                    <a:pt x="2953783" y="400525"/>
                  </a:lnTo>
                  <a:lnTo>
                    <a:pt x="3222309" y="640840"/>
                  </a:lnTo>
                  <a:lnTo>
                    <a:pt x="3490835" y="1161522"/>
                  </a:lnTo>
                  <a:lnTo>
                    <a:pt x="3759360" y="1201575"/>
                  </a:lnTo>
                  <a:lnTo>
                    <a:pt x="4027886" y="1201575"/>
                  </a:lnTo>
                  <a:lnTo>
                    <a:pt x="4296412" y="2242940"/>
                  </a:lnTo>
                  <a:lnTo>
                    <a:pt x="4564938" y="1001312"/>
                  </a:lnTo>
                  <a:lnTo>
                    <a:pt x="4833464" y="1001312"/>
                  </a:lnTo>
                  <a:lnTo>
                    <a:pt x="5101989" y="1361785"/>
                  </a:lnTo>
                  <a:lnTo>
                    <a:pt x="5370515" y="1562048"/>
                  </a:lnTo>
                  <a:lnTo>
                    <a:pt x="5639041" y="360472"/>
                  </a:lnTo>
                  <a:lnTo>
                    <a:pt x="5907567" y="961260"/>
                  </a:lnTo>
                </a:path>
              </a:pathLst>
            </a:custGeom>
            <a:ln w="27101" cap="flat">
              <a:solidFill>
                <a:srgbClr val="7CAE00">
                  <a:alpha val="100000"/>
                </a:srgbClr>
              </a:solidFill>
              <a:prstDash val="solid"/>
              <a:round/>
            </a:ln>
          </p:spPr>
          <p:txBody>
            <a:bodyPr/>
            <a:lstStyle/>
            <a:p/>
          </p:txBody>
        </p:sp>
        <p:sp>
          <p:nvSpPr>
            <p:cNvPr id="28" name="pl28"/>
            <p:cNvSpPr/>
            <p:nvPr/>
          </p:nvSpPr>
          <p:spPr>
            <a:xfrm>
              <a:off x="7087320" y="1321899"/>
              <a:ext cx="805577" cy="3604726"/>
            </a:xfrm>
            <a:custGeom>
              <a:avLst/>
              <a:pathLst>
                <a:path w="805577" h="3604726">
                  <a:moveTo>
                    <a:pt x="0" y="3604726"/>
                  </a:moveTo>
                  <a:lnTo>
                    <a:pt x="268525" y="2282993"/>
                  </a:lnTo>
                  <a:lnTo>
                    <a:pt x="537051" y="0"/>
                  </a:lnTo>
                  <a:lnTo>
                    <a:pt x="805577" y="720945"/>
                  </a:lnTo>
                </a:path>
              </a:pathLst>
            </a:custGeom>
            <a:ln w="27101" cap="flat">
              <a:solidFill>
                <a:srgbClr val="00BFC4">
                  <a:alpha val="100000"/>
                </a:srgbClr>
              </a:solidFill>
              <a:prstDash val="solid"/>
              <a:round/>
            </a:ln>
          </p:spPr>
          <p:txBody>
            <a:bodyPr/>
            <a:lstStyle/>
            <a:p/>
          </p:txBody>
        </p:sp>
        <p:sp>
          <p:nvSpPr>
            <p:cNvPr id="29" name="pl29"/>
            <p:cNvSpPr/>
            <p:nvPr/>
          </p:nvSpPr>
          <p:spPr>
            <a:xfrm>
              <a:off x="7355845" y="1562214"/>
              <a:ext cx="537051" cy="921207"/>
            </a:xfrm>
            <a:custGeom>
              <a:avLst/>
              <a:pathLst>
                <a:path w="537051" h="921207">
                  <a:moveTo>
                    <a:pt x="0" y="0"/>
                  </a:moveTo>
                  <a:lnTo>
                    <a:pt x="268525" y="0"/>
                  </a:lnTo>
                  <a:lnTo>
                    <a:pt x="537051" y="921207"/>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6039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6052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0044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4450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946953" y="164399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7048943" y="48882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17469" y="15238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642316"/>
              <a:ext cx="249692" cy="2"/>
            </a:xfrm>
            <a:custGeom>
              <a:avLst/>
              <a:pathLst>
                <a:path w="249692" h="2">
                  <a:moveTo>
                    <a:pt x="249692" y="0"/>
                  </a:moveTo>
                  <a:lnTo>
                    <a:pt x="0" y="2"/>
                  </a:lnTo>
                </a:path>
              </a:pathLst>
            </a:custGeom>
          </p:spPr>
          <p:txBody>
            <a:bodyPr/>
            <a:lstStyle/>
            <a:p/>
          </p:txBody>
        </p:sp>
        <p:sp>
          <p:nvSpPr>
            <p:cNvPr id="40" name="pl40"/>
            <p:cNvSpPr/>
            <p:nvPr/>
          </p:nvSpPr>
          <p:spPr>
            <a:xfrm>
              <a:off x="7911730" y="2042844"/>
              <a:ext cx="249692" cy="0"/>
            </a:xfrm>
            <a:custGeom>
              <a:avLst/>
              <a:pathLst>
                <a:path w="249692" h="0">
                  <a:moveTo>
                    <a:pt x="249692" y="0"/>
                  </a:moveTo>
                  <a:lnTo>
                    <a:pt x="0" y="0"/>
                  </a:lnTo>
                </a:path>
              </a:pathLst>
            </a:custGeom>
          </p:spPr>
          <p:txBody>
            <a:bodyPr/>
            <a:lstStyle/>
            <a:p/>
          </p:txBody>
        </p:sp>
        <p:sp>
          <p:nvSpPr>
            <p:cNvPr id="41" name="pl41"/>
            <p:cNvSpPr/>
            <p:nvPr/>
          </p:nvSpPr>
          <p:spPr>
            <a:xfrm>
              <a:off x="7910459" y="2428026"/>
              <a:ext cx="250963" cy="51772"/>
            </a:xfrm>
            <a:custGeom>
              <a:avLst/>
              <a:pathLst>
                <a:path w="250963" h="51772">
                  <a:moveTo>
                    <a:pt x="250963" y="0"/>
                  </a:moveTo>
                  <a:lnTo>
                    <a:pt x="0" y="51772"/>
                  </a:lnTo>
                </a:path>
              </a:pathLst>
            </a:custGeom>
          </p:spPr>
          <p:txBody>
            <a:bodyPr/>
            <a:lstStyle/>
            <a:p/>
          </p:txBody>
        </p:sp>
        <p:sp>
          <p:nvSpPr>
            <p:cNvPr id="42" name="pl42"/>
            <p:cNvSpPr/>
            <p:nvPr/>
          </p:nvSpPr>
          <p:spPr>
            <a:xfrm>
              <a:off x="7910674" y="2646944"/>
              <a:ext cx="250748" cy="46714"/>
            </a:xfrm>
            <a:custGeom>
              <a:avLst/>
              <a:pathLst>
                <a:path w="250748" h="46714">
                  <a:moveTo>
                    <a:pt x="250748" y="46714"/>
                  </a:moveTo>
                  <a:lnTo>
                    <a:pt x="0" y="0"/>
                  </a:lnTo>
                </a:path>
              </a:pathLst>
            </a:custGeom>
          </p:spPr>
          <p:txBody>
            <a:bodyPr/>
            <a:lstStyle/>
            <a:p/>
          </p:txBody>
        </p:sp>
        <p:sp>
          <p:nvSpPr>
            <p:cNvPr id="43" name="pg43"/>
            <p:cNvSpPr/>
            <p:nvPr/>
          </p:nvSpPr>
          <p:spPr>
            <a:xfrm>
              <a:off x="8092843" y="15513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59217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85%</a:t>
              </a:r>
            </a:p>
          </p:txBody>
        </p:sp>
        <p:sp>
          <p:nvSpPr>
            <p:cNvPr id="45" name="pg45"/>
            <p:cNvSpPr/>
            <p:nvPr/>
          </p:nvSpPr>
          <p:spPr>
            <a:xfrm>
              <a:off x="8092843" y="195185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99269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75%</a:t>
              </a:r>
            </a:p>
          </p:txBody>
        </p:sp>
        <p:sp>
          <p:nvSpPr>
            <p:cNvPr id="47" name="pg47"/>
            <p:cNvSpPr/>
            <p:nvPr/>
          </p:nvSpPr>
          <p:spPr>
            <a:xfrm>
              <a:off x="8092843" y="233235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237319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64%</a:t>
              </a:r>
            </a:p>
          </p:txBody>
        </p:sp>
        <p:sp>
          <p:nvSpPr>
            <p:cNvPr id="49" name="pg49"/>
            <p:cNvSpPr/>
            <p:nvPr/>
          </p:nvSpPr>
          <p:spPr>
            <a:xfrm>
              <a:off x="8092843" y="260604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64688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60%</a:t>
              </a:r>
            </a:p>
          </p:txBody>
        </p:sp>
        <p:sp>
          <p:nvSpPr>
            <p:cNvPr id="51" name="pg51"/>
            <p:cNvSpPr/>
            <p:nvPr/>
          </p:nvSpPr>
          <p:spPr>
            <a:xfrm>
              <a:off x="1513506" y="93419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9226" y="9779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3" name="pg53"/>
            <p:cNvSpPr/>
            <p:nvPr/>
          </p:nvSpPr>
          <p:spPr>
            <a:xfrm>
              <a:off x="1690236" y="168714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735956" y="17309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84</a:t>
              </a:r>
            </a:p>
          </p:txBody>
        </p:sp>
        <p:sp>
          <p:nvSpPr>
            <p:cNvPr id="55" name="pg55"/>
            <p:cNvSpPr/>
            <p:nvPr/>
          </p:nvSpPr>
          <p:spPr>
            <a:xfrm>
              <a:off x="7151355" y="4759424"/>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7197075" y="4803168"/>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a:t>
              </a:r>
            </a:p>
          </p:txBody>
        </p:sp>
        <p:sp>
          <p:nvSpPr>
            <p:cNvPr id="57" name="pg57"/>
            <p:cNvSpPr/>
            <p:nvPr/>
          </p:nvSpPr>
          <p:spPr>
            <a:xfrm>
              <a:off x="7421060" y="137544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466780" y="14192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59207" y="579074"/>
              <a:ext cx="35598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Samoa,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Samoa has all 4 of the  SDG vaccines.
In 2024, Samoa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increased 2 percentage points from 83% in 2023 to 85% in 2024.
• There were there were approximately the same number of zero-dose children in 2024. This leaves &lt;100 children without vaccination, vulnerable to vaccine-preventable diseases and a further &lt;1,000 with incomplete protection.
• Samoa accounted for &lt;0.1% of zero-dose children in East Asia and the Pacific (EAPR) and &lt;0.1% of zero-dose children globally.
• MCV1 coverage declined 2 percentage points from 87% in 2023 to 85% in 2024. There were &lt;1,000 children who missed out on the first measles vaccination.
• MCV2 coverage declined 15 percentage points from 75% in 2023 to 60% in 2024.
• Last dose coverage of HPV vaccination (HPVc) among girls decreased from 87% to 64%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Samoa,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Samoa.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DAPMHHIV-502652578-1605393</_dlc_DocId>
    <_dlc_DocIdUrl xmlns="9e17fbd9-fb4c-4d20-9ec4-18aa77a91b0d">
      <Url>https://unicef.sharepoint.com/teams/DAPM-Health-HIV/_layouts/15/DocIdRedir.aspx?ID=DAPMHHIV-502652578-1605393</Url>
      <Description>DAPMHHIV-502652578-1605393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0c3664a1-125e-403c-848e-44b47bf1db46</vt:lpwstr>
  </property>
  <property fmtid="{D5CDD505-2E9C-101B-9397-08002B2CF9AE}" pid="4" name="MediaServiceImageTags">
    <vt:lpwstr/>
  </property>
</Properties>
</file>