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b54cb3345bfa4a7948607406f500b32ecb3f0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ninguna de las 15 vacunas del calendario alcanzó una cobertura igual o superior al 90%. La cobertura vacunal osciló entre el 0% y el 71%.
Desde 2006, se han realizado estimaciones para 5 nuevas vacunas. La IPV2 es la vacuna más reciente notificada (2021), que alcanzó una cobertura del 62% en 2024.
En 2024, Venezuela no notificó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675914"/>
            </a:xfrm>
            <a:custGeom>
              <a:avLst/>
              <a:pathLst>
                <a:path w="6444618" h="1675914">
                  <a:moveTo>
                    <a:pt x="0" y="239416"/>
                  </a:moveTo>
                  <a:lnTo>
                    <a:pt x="268525" y="638443"/>
                  </a:lnTo>
                  <a:lnTo>
                    <a:pt x="537051" y="758151"/>
                  </a:lnTo>
                  <a:lnTo>
                    <a:pt x="805577" y="399027"/>
                  </a:lnTo>
                  <a:lnTo>
                    <a:pt x="1074103" y="199513"/>
                  </a:lnTo>
                  <a:lnTo>
                    <a:pt x="1342628" y="0"/>
                  </a:lnTo>
                  <a:lnTo>
                    <a:pt x="1611154" y="758151"/>
                  </a:lnTo>
                  <a:lnTo>
                    <a:pt x="1879680" y="1117276"/>
                  </a:lnTo>
                  <a:lnTo>
                    <a:pt x="2148206" y="438929"/>
                  </a:lnTo>
                  <a:lnTo>
                    <a:pt x="2416732" y="478832"/>
                  </a:lnTo>
                  <a:lnTo>
                    <a:pt x="2685257" y="319221"/>
                  </a:lnTo>
                  <a:lnTo>
                    <a:pt x="2953783" y="319221"/>
                  </a:lnTo>
                  <a:lnTo>
                    <a:pt x="3222309" y="319221"/>
                  </a:lnTo>
                  <a:lnTo>
                    <a:pt x="3490835" y="319221"/>
                  </a:lnTo>
                  <a:lnTo>
                    <a:pt x="3759360" y="399027"/>
                  </a:lnTo>
                  <a:lnTo>
                    <a:pt x="4027886" y="0"/>
                  </a:lnTo>
                  <a:lnTo>
                    <a:pt x="4296412" y="39902"/>
                  </a:lnTo>
                  <a:lnTo>
                    <a:pt x="4564938" y="119708"/>
                  </a:lnTo>
                  <a:lnTo>
                    <a:pt x="4833464" y="558638"/>
                  </a:lnTo>
                  <a:lnTo>
                    <a:pt x="5101989" y="518735"/>
                  </a:lnTo>
                  <a:lnTo>
                    <a:pt x="5370515" y="997568"/>
                  </a:lnTo>
                  <a:lnTo>
                    <a:pt x="5639041" y="997568"/>
                  </a:lnTo>
                  <a:lnTo>
                    <a:pt x="5907567" y="1675914"/>
                  </a:lnTo>
                  <a:lnTo>
                    <a:pt x="6176092" y="1316789"/>
                  </a:lnTo>
                  <a:lnTo>
                    <a:pt x="6444618" y="123698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97445"/>
              <a:ext cx="6444618" cy="1755719"/>
            </a:xfrm>
            <a:custGeom>
              <a:avLst/>
              <a:pathLst>
                <a:path w="6444618" h="1755719">
                  <a:moveTo>
                    <a:pt x="0" y="399027"/>
                  </a:moveTo>
                  <a:lnTo>
                    <a:pt x="268525" y="678346"/>
                  </a:lnTo>
                  <a:lnTo>
                    <a:pt x="537051" y="877859"/>
                  </a:lnTo>
                  <a:lnTo>
                    <a:pt x="805577" y="758151"/>
                  </a:lnTo>
                  <a:lnTo>
                    <a:pt x="1074103" y="39902"/>
                  </a:lnTo>
                  <a:lnTo>
                    <a:pt x="1342628" y="0"/>
                  </a:lnTo>
                  <a:lnTo>
                    <a:pt x="1611154" y="638443"/>
                  </a:lnTo>
                  <a:lnTo>
                    <a:pt x="1879680" y="997568"/>
                  </a:lnTo>
                  <a:lnTo>
                    <a:pt x="2148206" y="1476400"/>
                  </a:lnTo>
                  <a:lnTo>
                    <a:pt x="2416732" y="119708"/>
                  </a:lnTo>
                  <a:lnTo>
                    <a:pt x="2685257" y="359124"/>
                  </a:lnTo>
                  <a:lnTo>
                    <a:pt x="2953783" y="359124"/>
                  </a:lnTo>
                  <a:lnTo>
                    <a:pt x="3222309" y="239416"/>
                  </a:lnTo>
                  <a:lnTo>
                    <a:pt x="3490835" y="199513"/>
                  </a:lnTo>
                  <a:lnTo>
                    <a:pt x="3759360" y="359124"/>
                  </a:lnTo>
                  <a:lnTo>
                    <a:pt x="4027886" y="0"/>
                  </a:lnTo>
                  <a:lnTo>
                    <a:pt x="4296412" y="119708"/>
                  </a:lnTo>
                  <a:lnTo>
                    <a:pt x="4564938" y="837957"/>
                  </a:lnTo>
                  <a:lnTo>
                    <a:pt x="4833464" y="1077373"/>
                  </a:lnTo>
                  <a:lnTo>
                    <a:pt x="5101989" y="917762"/>
                  </a:lnTo>
                  <a:lnTo>
                    <a:pt x="5370515" y="1316789"/>
                  </a:lnTo>
                  <a:lnTo>
                    <a:pt x="5639041" y="1236984"/>
                  </a:lnTo>
                  <a:lnTo>
                    <a:pt x="5907567" y="1755719"/>
                  </a:lnTo>
                  <a:lnTo>
                    <a:pt x="6176092" y="1316789"/>
                  </a:lnTo>
                  <a:lnTo>
                    <a:pt x="6444618" y="99756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835525"/>
            </a:xfrm>
            <a:custGeom>
              <a:avLst/>
              <a:pathLst>
                <a:path w="6444618" h="1835525">
                  <a:moveTo>
                    <a:pt x="0" y="558638"/>
                  </a:moveTo>
                  <a:lnTo>
                    <a:pt x="268525" y="0"/>
                  </a:lnTo>
                  <a:lnTo>
                    <a:pt x="537051" y="598540"/>
                  </a:lnTo>
                  <a:lnTo>
                    <a:pt x="805577" y="598540"/>
                  </a:lnTo>
                  <a:lnTo>
                    <a:pt x="1074103" y="718249"/>
                  </a:lnTo>
                  <a:lnTo>
                    <a:pt x="1342628" y="877859"/>
                  </a:lnTo>
                  <a:lnTo>
                    <a:pt x="1611154" y="638443"/>
                  </a:lnTo>
                  <a:lnTo>
                    <a:pt x="1879680" y="438929"/>
                  </a:lnTo>
                  <a:lnTo>
                    <a:pt x="2148206" y="199513"/>
                  </a:lnTo>
                  <a:lnTo>
                    <a:pt x="2416732" y="438929"/>
                  </a:lnTo>
                  <a:lnTo>
                    <a:pt x="2685257" y="758151"/>
                  </a:lnTo>
                  <a:lnTo>
                    <a:pt x="2953783" y="478832"/>
                  </a:lnTo>
                  <a:lnTo>
                    <a:pt x="3222309" y="438929"/>
                  </a:lnTo>
                  <a:lnTo>
                    <a:pt x="3490835" y="518735"/>
                  </a:lnTo>
                  <a:lnTo>
                    <a:pt x="3759360" y="359124"/>
                  </a:lnTo>
                  <a:lnTo>
                    <a:pt x="4027886" y="239416"/>
                  </a:lnTo>
                  <a:lnTo>
                    <a:pt x="4296412" y="399027"/>
                  </a:lnTo>
                  <a:lnTo>
                    <a:pt x="4564938" y="79805"/>
                  </a:lnTo>
                  <a:lnTo>
                    <a:pt x="4833464" y="957665"/>
                  </a:lnTo>
                  <a:lnTo>
                    <a:pt x="5101989" y="199513"/>
                  </a:lnTo>
                  <a:lnTo>
                    <a:pt x="5370515" y="877859"/>
                  </a:lnTo>
                  <a:lnTo>
                    <a:pt x="5639041" y="1197081"/>
                  </a:lnTo>
                  <a:lnTo>
                    <a:pt x="5907567" y="1835525"/>
                  </a:lnTo>
                  <a:lnTo>
                    <a:pt x="6176092" y="1197081"/>
                  </a:lnTo>
                  <a:lnTo>
                    <a:pt x="6444618" y="1077373"/>
                  </a:lnTo>
                </a:path>
              </a:pathLst>
            </a:custGeom>
            <a:ln w="27101" cap="flat">
              <a:solidFill>
                <a:srgbClr val="00BFC4">
                  <a:alpha val="100000"/>
                </a:srgbClr>
              </a:solidFill>
              <a:prstDash val="solid"/>
              <a:round/>
            </a:ln>
          </p:spPr>
          <p:txBody>
            <a:bodyPr/>
            <a:lstStyle/>
            <a:p/>
          </p:txBody>
        </p:sp>
        <p:sp>
          <p:nvSpPr>
            <p:cNvPr id="30" name="pl30"/>
            <p:cNvSpPr/>
            <p:nvPr/>
          </p:nvSpPr>
          <p:spPr>
            <a:xfrm>
              <a:off x="3865010" y="2914721"/>
              <a:ext cx="4027886" cy="2114844"/>
            </a:xfrm>
            <a:custGeom>
              <a:avLst/>
              <a:pathLst>
                <a:path w="4027886" h="2114844">
                  <a:moveTo>
                    <a:pt x="0" y="2114844"/>
                  </a:moveTo>
                  <a:lnTo>
                    <a:pt x="268525" y="1117276"/>
                  </a:lnTo>
                  <a:lnTo>
                    <a:pt x="537051" y="1316789"/>
                  </a:lnTo>
                  <a:lnTo>
                    <a:pt x="805577" y="1037470"/>
                  </a:lnTo>
                  <a:lnTo>
                    <a:pt x="1074103" y="837957"/>
                  </a:lnTo>
                  <a:lnTo>
                    <a:pt x="1342628" y="359124"/>
                  </a:lnTo>
                  <a:lnTo>
                    <a:pt x="1611154" y="279319"/>
                  </a:lnTo>
                  <a:lnTo>
                    <a:pt x="1879680" y="239416"/>
                  </a:lnTo>
                  <a:lnTo>
                    <a:pt x="2148206" y="0"/>
                  </a:lnTo>
                  <a:lnTo>
                    <a:pt x="2416732" y="798054"/>
                  </a:lnTo>
                  <a:lnTo>
                    <a:pt x="2685257" y="1835525"/>
                  </a:lnTo>
                  <a:lnTo>
                    <a:pt x="2953783" y="1236984"/>
                  </a:lnTo>
                  <a:lnTo>
                    <a:pt x="3222309" y="877859"/>
                  </a:lnTo>
                  <a:lnTo>
                    <a:pt x="3490835" y="1157178"/>
                  </a:lnTo>
                  <a:lnTo>
                    <a:pt x="3759360" y="798054"/>
                  </a:lnTo>
                  <a:lnTo>
                    <a:pt x="4027886"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5571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49911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942" y="2346164"/>
              <a:ext cx="252480" cy="84363"/>
            </a:xfrm>
            <a:custGeom>
              <a:avLst/>
              <a:pathLst>
                <a:path w="252480" h="84363">
                  <a:moveTo>
                    <a:pt x="252480" y="0"/>
                  </a:moveTo>
                  <a:lnTo>
                    <a:pt x="0" y="84363"/>
                  </a:lnTo>
                </a:path>
              </a:pathLst>
            </a:custGeom>
          </p:spPr>
          <p:txBody>
            <a:bodyPr/>
            <a:lstStyle/>
            <a:p/>
          </p:txBody>
        </p:sp>
        <p:sp>
          <p:nvSpPr>
            <p:cNvPr id="41" name="pl41"/>
            <p:cNvSpPr/>
            <p:nvPr/>
          </p:nvSpPr>
          <p:spPr>
            <a:xfrm>
              <a:off x="7911353" y="2596130"/>
              <a:ext cx="250069" cy="8537"/>
            </a:xfrm>
            <a:custGeom>
              <a:avLst/>
              <a:pathLst>
                <a:path w="250069" h="8537">
                  <a:moveTo>
                    <a:pt x="250069" y="8537"/>
                  </a:moveTo>
                  <a:lnTo>
                    <a:pt x="0" y="0"/>
                  </a:lnTo>
                </a:path>
              </a:pathLst>
            </a:custGeom>
          </p:spPr>
          <p:txBody>
            <a:bodyPr/>
            <a:lstStyle/>
            <a:p/>
          </p:txBody>
        </p:sp>
        <p:sp>
          <p:nvSpPr>
            <p:cNvPr id="42" name="pl42"/>
            <p:cNvSpPr/>
            <p:nvPr/>
          </p:nvSpPr>
          <p:spPr>
            <a:xfrm>
              <a:off x="7909602" y="2799637"/>
              <a:ext cx="251820" cy="69699"/>
            </a:xfrm>
            <a:custGeom>
              <a:avLst/>
              <a:pathLst>
                <a:path w="251820" h="69699">
                  <a:moveTo>
                    <a:pt x="251820" y="69699"/>
                  </a:moveTo>
                  <a:lnTo>
                    <a:pt x="0" y="0"/>
                  </a:lnTo>
                </a:path>
              </a:pathLst>
            </a:custGeom>
          </p:spPr>
          <p:txBody>
            <a:bodyPr/>
            <a:lstStyle/>
            <a:p/>
          </p:txBody>
        </p:sp>
        <p:sp>
          <p:nvSpPr>
            <p:cNvPr id="43" name="pl43"/>
            <p:cNvSpPr/>
            <p:nvPr/>
          </p:nvSpPr>
          <p:spPr>
            <a:xfrm>
              <a:off x="7911385" y="3233939"/>
              <a:ext cx="250038" cy="3"/>
            </a:xfrm>
            <a:custGeom>
              <a:avLst/>
              <a:pathLst>
                <a:path w="250038" h="3">
                  <a:moveTo>
                    <a:pt x="250038" y="0"/>
                  </a:moveTo>
                  <a:lnTo>
                    <a:pt x="0" y="3"/>
                  </a:lnTo>
                </a:path>
              </a:pathLst>
            </a:custGeom>
          </p:spPr>
          <p:txBody>
            <a:bodyPr/>
            <a:lstStyle/>
            <a:p/>
          </p:txBody>
        </p:sp>
        <p:sp>
          <p:nvSpPr>
            <p:cNvPr id="44" name="pg44"/>
            <p:cNvSpPr/>
            <p:nvPr/>
          </p:nvSpPr>
          <p:spPr>
            <a:xfrm>
              <a:off x="8092843" y="22401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22809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46" name="pg46"/>
            <p:cNvSpPr/>
            <p:nvPr/>
          </p:nvSpPr>
          <p:spPr>
            <a:xfrm>
              <a:off x="8092843" y="251369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5545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67%</a:t>
              </a:r>
            </a:p>
          </p:txBody>
        </p:sp>
        <p:sp>
          <p:nvSpPr>
            <p:cNvPr id="48" name="pg48"/>
            <p:cNvSpPr/>
            <p:nvPr/>
          </p:nvSpPr>
          <p:spPr>
            <a:xfrm>
              <a:off x="8092843" y="27884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8292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62%</a:t>
              </a:r>
            </a:p>
          </p:txBody>
        </p:sp>
        <p:sp>
          <p:nvSpPr>
            <p:cNvPr id="50" name="pg50"/>
            <p:cNvSpPr/>
            <p:nvPr/>
          </p:nvSpPr>
          <p:spPr>
            <a:xfrm>
              <a:off x="8092843" y="31429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1837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831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Venezuela,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71%.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del objetivo del 95% y la cobertura de MCV2 estaba por debajo del objetivo del 95%.
Entre 2023 y 2024, la cobertura de 4 vacunas aumentó, la de 0 disminuyó y la de 0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6068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6070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6071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4607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91067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1069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51071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8107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1107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782671"/>
              <a:ext cx="245185" cy="128001"/>
            </a:xfrm>
            <a:prstGeom prst="rect">
              <a:avLst/>
            </a:prstGeom>
            <a:solidFill>
              <a:srgbClr val="1CABE2">
                <a:alpha val="100000"/>
              </a:srgbClr>
            </a:solidFill>
          </p:spPr>
          <p:txBody>
            <a:bodyPr/>
            <a:lstStyle/>
            <a:p/>
          </p:txBody>
        </p:sp>
        <p:sp>
          <p:nvSpPr>
            <p:cNvPr id="25" name="rc25"/>
            <p:cNvSpPr/>
            <p:nvPr/>
          </p:nvSpPr>
          <p:spPr>
            <a:xfrm>
              <a:off x="1694694" y="3618204"/>
              <a:ext cx="245185" cy="292469"/>
            </a:xfrm>
            <a:prstGeom prst="rect">
              <a:avLst/>
            </a:prstGeom>
            <a:solidFill>
              <a:srgbClr val="1CABE2">
                <a:alpha val="100000"/>
              </a:srgbClr>
            </a:solidFill>
          </p:spPr>
          <p:txBody>
            <a:bodyPr/>
            <a:lstStyle/>
            <a:p/>
          </p:txBody>
        </p:sp>
        <p:sp>
          <p:nvSpPr>
            <p:cNvPr id="26" name="rc26"/>
            <p:cNvSpPr/>
            <p:nvPr/>
          </p:nvSpPr>
          <p:spPr>
            <a:xfrm>
              <a:off x="1967123" y="3567713"/>
              <a:ext cx="245185" cy="342960"/>
            </a:xfrm>
            <a:prstGeom prst="rect">
              <a:avLst/>
            </a:prstGeom>
            <a:solidFill>
              <a:srgbClr val="1CABE2">
                <a:alpha val="100000"/>
              </a:srgbClr>
            </a:solidFill>
          </p:spPr>
          <p:txBody>
            <a:bodyPr/>
            <a:lstStyle/>
            <a:p/>
          </p:txBody>
        </p:sp>
        <p:sp>
          <p:nvSpPr>
            <p:cNvPr id="27" name="rc27"/>
            <p:cNvSpPr/>
            <p:nvPr/>
          </p:nvSpPr>
          <p:spPr>
            <a:xfrm>
              <a:off x="2239552" y="3714020"/>
              <a:ext cx="245185" cy="196652"/>
            </a:xfrm>
            <a:prstGeom prst="rect">
              <a:avLst/>
            </a:prstGeom>
            <a:solidFill>
              <a:srgbClr val="1CABE2">
                <a:alpha val="100000"/>
              </a:srgbClr>
            </a:solidFill>
          </p:spPr>
          <p:txBody>
            <a:bodyPr/>
            <a:lstStyle/>
            <a:p/>
          </p:txBody>
        </p:sp>
        <p:sp>
          <p:nvSpPr>
            <p:cNvPr id="28" name="rc28"/>
            <p:cNvSpPr/>
            <p:nvPr/>
          </p:nvSpPr>
          <p:spPr>
            <a:xfrm>
              <a:off x="2511980" y="3796567"/>
              <a:ext cx="245185" cy="114105"/>
            </a:xfrm>
            <a:prstGeom prst="rect">
              <a:avLst/>
            </a:prstGeom>
            <a:solidFill>
              <a:srgbClr val="1CABE2">
                <a:alpha val="100000"/>
              </a:srgbClr>
            </a:solidFill>
          </p:spPr>
          <p:txBody>
            <a:bodyPr/>
            <a:lstStyle/>
            <a:p/>
          </p:txBody>
        </p:sp>
        <p:sp>
          <p:nvSpPr>
            <p:cNvPr id="29" name="rc29"/>
            <p:cNvSpPr/>
            <p:nvPr/>
          </p:nvSpPr>
          <p:spPr>
            <a:xfrm>
              <a:off x="2784409" y="3877578"/>
              <a:ext cx="245185" cy="33095"/>
            </a:xfrm>
            <a:prstGeom prst="rect">
              <a:avLst/>
            </a:prstGeom>
            <a:solidFill>
              <a:srgbClr val="1CABE2">
                <a:alpha val="100000"/>
              </a:srgbClr>
            </a:solidFill>
          </p:spPr>
          <p:txBody>
            <a:bodyPr/>
            <a:lstStyle/>
            <a:p/>
          </p:txBody>
        </p:sp>
        <p:sp>
          <p:nvSpPr>
            <p:cNvPr id="30" name="rc30"/>
            <p:cNvSpPr/>
            <p:nvPr/>
          </p:nvSpPr>
          <p:spPr>
            <a:xfrm>
              <a:off x="3056838" y="3561589"/>
              <a:ext cx="245185" cy="349083"/>
            </a:xfrm>
            <a:prstGeom prst="rect">
              <a:avLst/>
            </a:prstGeom>
            <a:solidFill>
              <a:srgbClr val="1CABE2">
                <a:alpha val="100000"/>
              </a:srgbClr>
            </a:solidFill>
          </p:spPr>
          <p:txBody>
            <a:bodyPr/>
            <a:lstStyle/>
            <a:p/>
          </p:txBody>
        </p:sp>
        <p:sp>
          <p:nvSpPr>
            <p:cNvPr id="31" name="rc31"/>
            <p:cNvSpPr/>
            <p:nvPr/>
          </p:nvSpPr>
          <p:spPr>
            <a:xfrm>
              <a:off x="3329266" y="3417651"/>
              <a:ext cx="245185" cy="493022"/>
            </a:xfrm>
            <a:prstGeom prst="rect">
              <a:avLst/>
            </a:prstGeom>
            <a:solidFill>
              <a:srgbClr val="1CABE2">
                <a:alpha val="100000"/>
              </a:srgbClr>
            </a:solidFill>
          </p:spPr>
          <p:txBody>
            <a:bodyPr/>
            <a:lstStyle/>
            <a:p/>
          </p:txBody>
        </p:sp>
        <p:sp>
          <p:nvSpPr>
            <p:cNvPr id="32" name="rc32"/>
            <p:cNvSpPr/>
            <p:nvPr/>
          </p:nvSpPr>
          <p:spPr>
            <a:xfrm>
              <a:off x="3601695" y="3698441"/>
              <a:ext cx="245185" cy="212231"/>
            </a:xfrm>
            <a:prstGeom prst="rect">
              <a:avLst/>
            </a:prstGeom>
            <a:solidFill>
              <a:srgbClr val="1CABE2">
                <a:alpha val="100000"/>
              </a:srgbClr>
            </a:solidFill>
          </p:spPr>
          <p:txBody>
            <a:bodyPr/>
            <a:lstStyle/>
            <a:p/>
          </p:txBody>
        </p:sp>
        <p:sp>
          <p:nvSpPr>
            <p:cNvPr id="33" name="rc33"/>
            <p:cNvSpPr/>
            <p:nvPr/>
          </p:nvSpPr>
          <p:spPr>
            <a:xfrm>
              <a:off x="3874124" y="3684498"/>
              <a:ext cx="245185" cy="226175"/>
            </a:xfrm>
            <a:prstGeom prst="rect">
              <a:avLst/>
            </a:prstGeom>
            <a:solidFill>
              <a:srgbClr val="1CABE2">
                <a:alpha val="100000"/>
              </a:srgbClr>
            </a:solidFill>
          </p:spPr>
          <p:txBody>
            <a:bodyPr/>
            <a:lstStyle/>
            <a:p/>
          </p:txBody>
        </p:sp>
        <p:sp>
          <p:nvSpPr>
            <p:cNvPr id="34" name="rc34"/>
            <p:cNvSpPr/>
            <p:nvPr/>
          </p:nvSpPr>
          <p:spPr>
            <a:xfrm>
              <a:off x="4146552" y="3749204"/>
              <a:ext cx="245185" cy="161468"/>
            </a:xfrm>
            <a:prstGeom prst="rect">
              <a:avLst/>
            </a:prstGeom>
            <a:solidFill>
              <a:srgbClr val="1CABE2">
                <a:alpha val="100000"/>
              </a:srgbClr>
            </a:solidFill>
          </p:spPr>
          <p:txBody>
            <a:bodyPr/>
            <a:lstStyle/>
            <a:p/>
          </p:txBody>
        </p:sp>
        <p:sp>
          <p:nvSpPr>
            <p:cNvPr id="35" name="rc35"/>
            <p:cNvSpPr/>
            <p:nvPr/>
          </p:nvSpPr>
          <p:spPr>
            <a:xfrm>
              <a:off x="4418981" y="3747762"/>
              <a:ext cx="245185" cy="162910"/>
            </a:xfrm>
            <a:prstGeom prst="rect">
              <a:avLst/>
            </a:prstGeom>
            <a:solidFill>
              <a:srgbClr val="1CABE2">
                <a:alpha val="100000"/>
              </a:srgbClr>
            </a:solidFill>
          </p:spPr>
          <p:txBody>
            <a:bodyPr/>
            <a:lstStyle/>
            <a:p/>
          </p:txBody>
        </p:sp>
        <p:sp>
          <p:nvSpPr>
            <p:cNvPr id="36" name="rc36"/>
            <p:cNvSpPr/>
            <p:nvPr/>
          </p:nvSpPr>
          <p:spPr>
            <a:xfrm>
              <a:off x="4691410" y="3747818"/>
              <a:ext cx="245185" cy="162854"/>
            </a:xfrm>
            <a:prstGeom prst="rect">
              <a:avLst/>
            </a:prstGeom>
            <a:solidFill>
              <a:srgbClr val="1CABE2">
                <a:alpha val="100000"/>
              </a:srgbClr>
            </a:solidFill>
          </p:spPr>
          <p:txBody>
            <a:bodyPr/>
            <a:lstStyle/>
            <a:p/>
          </p:txBody>
        </p:sp>
        <p:sp>
          <p:nvSpPr>
            <p:cNvPr id="37" name="rc37"/>
            <p:cNvSpPr/>
            <p:nvPr/>
          </p:nvSpPr>
          <p:spPr>
            <a:xfrm>
              <a:off x="4963838" y="3749711"/>
              <a:ext cx="245185" cy="160962"/>
            </a:xfrm>
            <a:prstGeom prst="rect">
              <a:avLst/>
            </a:prstGeom>
            <a:solidFill>
              <a:srgbClr val="1CABE2">
                <a:alpha val="100000"/>
              </a:srgbClr>
            </a:solidFill>
          </p:spPr>
          <p:txBody>
            <a:bodyPr/>
            <a:lstStyle/>
            <a:p/>
          </p:txBody>
        </p:sp>
        <p:sp>
          <p:nvSpPr>
            <p:cNvPr id="38" name="rc38"/>
            <p:cNvSpPr/>
            <p:nvPr/>
          </p:nvSpPr>
          <p:spPr>
            <a:xfrm>
              <a:off x="5236267" y="3719550"/>
              <a:ext cx="245185" cy="191122"/>
            </a:xfrm>
            <a:prstGeom prst="rect">
              <a:avLst/>
            </a:prstGeom>
            <a:solidFill>
              <a:srgbClr val="1CABE2">
                <a:alpha val="100000"/>
              </a:srgbClr>
            </a:solidFill>
          </p:spPr>
          <p:txBody>
            <a:bodyPr/>
            <a:lstStyle/>
            <a:p/>
          </p:txBody>
        </p:sp>
        <p:sp>
          <p:nvSpPr>
            <p:cNvPr id="39" name="rc39"/>
            <p:cNvSpPr/>
            <p:nvPr/>
          </p:nvSpPr>
          <p:spPr>
            <a:xfrm>
              <a:off x="5508696" y="3879249"/>
              <a:ext cx="245185" cy="31423"/>
            </a:xfrm>
            <a:prstGeom prst="rect">
              <a:avLst/>
            </a:prstGeom>
            <a:solidFill>
              <a:srgbClr val="1CABE2">
                <a:alpha val="100000"/>
              </a:srgbClr>
            </a:solidFill>
          </p:spPr>
          <p:txBody>
            <a:bodyPr/>
            <a:lstStyle/>
            <a:p/>
          </p:txBody>
        </p:sp>
        <p:sp>
          <p:nvSpPr>
            <p:cNvPr id="40" name="rc40"/>
            <p:cNvSpPr/>
            <p:nvPr/>
          </p:nvSpPr>
          <p:spPr>
            <a:xfrm>
              <a:off x="5781125" y="3864121"/>
              <a:ext cx="245185" cy="46551"/>
            </a:xfrm>
            <a:prstGeom prst="rect">
              <a:avLst/>
            </a:prstGeom>
            <a:solidFill>
              <a:srgbClr val="1CABE2">
                <a:alpha val="100000"/>
              </a:srgbClr>
            </a:solidFill>
          </p:spPr>
          <p:txBody>
            <a:bodyPr/>
            <a:lstStyle/>
            <a:p/>
          </p:txBody>
        </p:sp>
        <p:sp>
          <p:nvSpPr>
            <p:cNvPr id="41" name="rc41"/>
            <p:cNvSpPr/>
            <p:nvPr/>
          </p:nvSpPr>
          <p:spPr>
            <a:xfrm>
              <a:off x="6053553" y="3834999"/>
              <a:ext cx="245185" cy="75673"/>
            </a:xfrm>
            <a:prstGeom prst="rect">
              <a:avLst/>
            </a:prstGeom>
            <a:solidFill>
              <a:srgbClr val="1CABE2">
                <a:alpha val="100000"/>
              </a:srgbClr>
            </a:solidFill>
          </p:spPr>
          <p:txBody>
            <a:bodyPr/>
            <a:lstStyle/>
            <a:p/>
          </p:txBody>
        </p:sp>
        <p:sp>
          <p:nvSpPr>
            <p:cNvPr id="42" name="rc42"/>
            <p:cNvSpPr/>
            <p:nvPr/>
          </p:nvSpPr>
          <p:spPr>
            <a:xfrm>
              <a:off x="6325982" y="3682456"/>
              <a:ext cx="245185" cy="228216"/>
            </a:xfrm>
            <a:prstGeom prst="rect">
              <a:avLst/>
            </a:prstGeom>
            <a:solidFill>
              <a:srgbClr val="1CABE2">
                <a:alpha val="100000"/>
              </a:srgbClr>
            </a:solidFill>
          </p:spPr>
          <p:txBody>
            <a:bodyPr/>
            <a:lstStyle/>
            <a:p/>
          </p:txBody>
        </p:sp>
        <p:sp>
          <p:nvSpPr>
            <p:cNvPr id="43" name="rc43"/>
            <p:cNvSpPr/>
            <p:nvPr/>
          </p:nvSpPr>
          <p:spPr>
            <a:xfrm>
              <a:off x="6598411" y="3715311"/>
              <a:ext cx="245185" cy="195361"/>
            </a:xfrm>
            <a:prstGeom prst="rect">
              <a:avLst/>
            </a:prstGeom>
            <a:solidFill>
              <a:srgbClr val="1CABE2">
                <a:alpha val="100000"/>
              </a:srgbClr>
            </a:solidFill>
          </p:spPr>
          <p:txBody>
            <a:bodyPr/>
            <a:lstStyle/>
            <a:p/>
          </p:txBody>
        </p:sp>
        <p:sp>
          <p:nvSpPr>
            <p:cNvPr id="44" name="rc44"/>
            <p:cNvSpPr/>
            <p:nvPr/>
          </p:nvSpPr>
          <p:spPr>
            <a:xfrm>
              <a:off x="6870839" y="3581082"/>
              <a:ext cx="245185" cy="329590"/>
            </a:xfrm>
            <a:prstGeom prst="rect">
              <a:avLst/>
            </a:prstGeom>
            <a:solidFill>
              <a:srgbClr val="1CABE2">
                <a:alpha val="100000"/>
              </a:srgbClr>
            </a:solidFill>
          </p:spPr>
          <p:txBody>
            <a:bodyPr/>
            <a:lstStyle/>
            <a:p/>
          </p:txBody>
        </p:sp>
        <p:sp>
          <p:nvSpPr>
            <p:cNvPr id="45" name="rc45"/>
            <p:cNvSpPr/>
            <p:nvPr/>
          </p:nvSpPr>
          <p:spPr>
            <a:xfrm>
              <a:off x="7143268" y="3590286"/>
              <a:ext cx="245185" cy="320387"/>
            </a:xfrm>
            <a:prstGeom prst="rect">
              <a:avLst/>
            </a:prstGeom>
            <a:solidFill>
              <a:srgbClr val="1CABE2">
                <a:alpha val="100000"/>
              </a:srgbClr>
            </a:solidFill>
          </p:spPr>
          <p:txBody>
            <a:bodyPr/>
            <a:lstStyle/>
            <a:p/>
          </p:txBody>
        </p:sp>
        <p:sp>
          <p:nvSpPr>
            <p:cNvPr id="46" name="rc46"/>
            <p:cNvSpPr/>
            <p:nvPr/>
          </p:nvSpPr>
          <p:spPr>
            <a:xfrm>
              <a:off x="7415697" y="3395702"/>
              <a:ext cx="245185" cy="514970"/>
            </a:xfrm>
            <a:prstGeom prst="rect">
              <a:avLst/>
            </a:prstGeom>
            <a:solidFill>
              <a:srgbClr val="1CABE2">
                <a:alpha val="100000"/>
              </a:srgbClr>
            </a:solidFill>
          </p:spPr>
          <p:txBody>
            <a:bodyPr/>
            <a:lstStyle/>
            <a:p/>
          </p:txBody>
        </p:sp>
        <p:sp>
          <p:nvSpPr>
            <p:cNvPr id="47" name="rc47"/>
            <p:cNvSpPr/>
            <p:nvPr/>
          </p:nvSpPr>
          <p:spPr>
            <a:xfrm>
              <a:off x="7688125" y="3498042"/>
              <a:ext cx="245185" cy="412630"/>
            </a:xfrm>
            <a:prstGeom prst="rect">
              <a:avLst/>
            </a:prstGeom>
            <a:solidFill>
              <a:srgbClr val="1CABE2">
                <a:alpha val="100000"/>
              </a:srgbClr>
            </a:solidFill>
          </p:spPr>
          <p:txBody>
            <a:bodyPr/>
            <a:lstStyle/>
            <a:p/>
          </p:txBody>
        </p:sp>
        <p:sp>
          <p:nvSpPr>
            <p:cNvPr id="48" name="rc48"/>
            <p:cNvSpPr/>
            <p:nvPr/>
          </p:nvSpPr>
          <p:spPr>
            <a:xfrm>
              <a:off x="7960554" y="3516135"/>
              <a:ext cx="245185" cy="394537"/>
            </a:xfrm>
            <a:prstGeom prst="rect">
              <a:avLst/>
            </a:prstGeom>
            <a:solidFill>
              <a:srgbClr val="1CABE2">
                <a:alpha val="100000"/>
              </a:srgbClr>
            </a:solidFill>
          </p:spPr>
          <p:txBody>
            <a:bodyPr/>
            <a:lstStyle/>
            <a:p/>
          </p:txBody>
        </p:sp>
        <p:sp>
          <p:nvSpPr>
            <p:cNvPr id="49" name="rc49"/>
            <p:cNvSpPr/>
            <p:nvPr/>
          </p:nvSpPr>
          <p:spPr>
            <a:xfrm>
              <a:off x="1422266" y="3542665"/>
              <a:ext cx="245185" cy="240006"/>
            </a:xfrm>
            <a:prstGeom prst="rect">
              <a:avLst/>
            </a:prstGeom>
            <a:solidFill>
              <a:srgbClr val="B3B3B3">
                <a:alpha val="100000"/>
              </a:srgbClr>
            </a:solidFill>
          </p:spPr>
          <p:txBody>
            <a:bodyPr/>
            <a:lstStyle/>
            <a:p/>
          </p:txBody>
        </p:sp>
        <p:sp>
          <p:nvSpPr>
            <p:cNvPr id="50" name="rc50"/>
            <p:cNvSpPr/>
            <p:nvPr/>
          </p:nvSpPr>
          <p:spPr>
            <a:xfrm>
              <a:off x="1694694" y="3423223"/>
              <a:ext cx="245185" cy="194981"/>
            </a:xfrm>
            <a:prstGeom prst="rect">
              <a:avLst/>
            </a:prstGeom>
            <a:solidFill>
              <a:srgbClr val="B3B3B3">
                <a:alpha val="100000"/>
              </a:srgbClr>
            </a:solidFill>
          </p:spPr>
          <p:txBody>
            <a:bodyPr/>
            <a:lstStyle/>
            <a:p/>
          </p:txBody>
        </p:sp>
        <p:sp>
          <p:nvSpPr>
            <p:cNvPr id="51" name="rc51"/>
            <p:cNvSpPr/>
            <p:nvPr/>
          </p:nvSpPr>
          <p:spPr>
            <a:xfrm>
              <a:off x="1967123" y="3339071"/>
              <a:ext cx="245185" cy="228641"/>
            </a:xfrm>
            <a:prstGeom prst="rect">
              <a:avLst/>
            </a:prstGeom>
            <a:solidFill>
              <a:srgbClr val="B3B3B3">
                <a:alpha val="100000"/>
              </a:srgbClr>
            </a:solidFill>
          </p:spPr>
          <p:txBody>
            <a:bodyPr/>
            <a:lstStyle/>
            <a:p/>
          </p:txBody>
        </p:sp>
        <p:sp>
          <p:nvSpPr>
            <p:cNvPr id="52" name="rc52"/>
            <p:cNvSpPr/>
            <p:nvPr/>
          </p:nvSpPr>
          <p:spPr>
            <a:xfrm>
              <a:off x="2239552" y="3386266"/>
              <a:ext cx="245185" cy="327753"/>
            </a:xfrm>
            <a:prstGeom prst="rect">
              <a:avLst/>
            </a:prstGeom>
            <a:solidFill>
              <a:srgbClr val="B3B3B3">
                <a:alpha val="100000"/>
              </a:srgbClr>
            </a:solidFill>
          </p:spPr>
          <p:txBody>
            <a:bodyPr/>
            <a:lstStyle/>
            <a:p/>
          </p:txBody>
        </p:sp>
        <p:sp>
          <p:nvSpPr>
            <p:cNvPr id="53" name="rc53"/>
            <p:cNvSpPr/>
            <p:nvPr/>
          </p:nvSpPr>
          <p:spPr>
            <a:xfrm>
              <a:off x="2511980" y="3682459"/>
              <a:ext cx="245185" cy="114108"/>
            </a:xfrm>
            <a:prstGeom prst="rect">
              <a:avLst/>
            </a:prstGeom>
            <a:solidFill>
              <a:srgbClr val="B3B3B3">
                <a:alpha val="100000"/>
              </a:srgbClr>
            </a:solidFill>
          </p:spPr>
          <p:txBody>
            <a:bodyPr/>
            <a:lstStyle/>
            <a:p/>
          </p:txBody>
        </p:sp>
        <p:sp>
          <p:nvSpPr>
            <p:cNvPr id="54" name="rc54"/>
            <p:cNvSpPr/>
            <p:nvPr/>
          </p:nvSpPr>
          <p:spPr>
            <a:xfrm>
              <a:off x="2784409" y="3695552"/>
              <a:ext cx="245185" cy="182025"/>
            </a:xfrm>
            <a:prstGeom prst="rect">
              <a:avLst/>
            </a:prstGeom>
            <a:solidFill>
              <a:srgbClr val="B3B3B3">
                <a:alpha val="100000"/>
              </a:srgbClr>
            </a:solidFill>
          </p:spPr>
          <p:txBody>
            <a:bodyPr/>
            <a:lstStyle/>
            <a:p/>
          </p:txBody>
        </p:sp>
        <p:sp>
          <p:nvSpPr>
            <p:cNvPr id="55" name="rc55"/>
            <p:cNvSpPr/>
            <p:nvPr/>
          </p:nvSpPr>
          <p:spPr>
            <a:xfrm>
              <a:off x="3056838" y="3428607"/>
              <a:ext cx="245185" cy="132982"/>
            </a:xfrm>
            <a:prstGeom prst="rect">
              <a:avLst/>
            </a:prstGeom>
            <a:solidFill>
              <a:srgbClr val="B3B3B3">
                <a:alpha val="100000"/>
              </a:srgbClr>
            </a:solidFill>
          </p:spPr>
          <p:txBody>
            <a:bodyPr/>
            <a:lstStyle/>
            <a:p/>
          </p:txBody>
        </p:sp>
        <p:sp>
          <p:nvSpPr>
            <p:cNvPr id="56" name="rc56"/>
            <p:cNvSpPr/>
            <p:nvPr/>
          </p:nvSpPr>
          <p:spPr>
            <a:xfrm>
              <a:off x="3329266" y="3286180"/>
              <a:ext cx="245185" cy="131470"/>
            </a:xfrm>
            <a:prstGeom prst="rect">
              <a:avLst/>
            </a:prstGeom>
            <a:solidFill>
              <a:srgbClr val="B3B3B3">
                <a:alpha val="100000"/>
              </a:srgbClr>
            </a:solidFill>
          </p:spPr>
          <p:txBody>
            <a:bodyPr/>
            <a:lstStyle/>
            <a:p/>
          </p:txBody>
        </p:sp>
        <p:sp>
          <p:nvSpPr>
            <p:cNvPr id="57" name="rc57"/>
            <p:cNvSpPr/>
            <p:nvPr/>
          </p:nvSpPr>
          <p:spPr>
            <a:xfrm>
              <a:off x="3601695" y="3094397"/>
              <a:ext cx="245185" cy="604044"/>
            </a:xfrm>
            <a:prstGeom prst="rect">
              <a:avLst/>
            </a:prstGeom>
            <a:solidFill>
              <a:srgbClr val="B3B3B3">
                <a:alpha val="100000"/>
              </a:srgbClr>
            </a:solidFill>
          </p:spPr>
          <p:txBody>
            <a:bodyPr/>
            <a:lstStyle/>
            <a:p/>
          </p:txBody>
        </p:sp>
        <p:sp>
          <p:nvSpPr>
            <p:cNvPr id="58" name="rc58"/>
            <p:cNvSpPr/>
            <p:nvPr/>
          </p:nvSpPr>
          <p:spPr>
            <a:xfrm>
              <a:off x="3874124" y="3652186"/>
              <a:ext cx="245185" cy="32311"/>
            </a:xfrm>
            <a:prstGeom prst="rect">
              <a:avLst/>
            </a:prstGeom>
            <a:solidFill>
              <a:srgbClr val="B3B3B3">
                <a:alpha val="100000"/>
              </a:srgbClr>
            </a:solidFill>
          </p:spPr>
          <p:txBody>
            <a:bodyPr/>
            <a:lstStyle/>
            <a:p/>
          </p:txBody>
        </p:sp>
        <p:sp>
          <p:nvSpPr>
            <p:cNvPr id="59" name="rc59"/>
            <p:cNvSpPr/>
            <p:nvPr/>
          </p:nvSpPr>
          <p:spPr>
            <a:xfrm>
              <a:off x="4146552" y="3555441"/>
              <a:ext cx="245185" cy="193763"/>
            </a:xfrm>
            <a:prstGeom prst="rect">
              <a:avLst/>
            </a:prstGeom>
            <a:solidFill>
              <a:srgbClr val="B3B3B3">
                <a:alpha val="100000"/>
              </a:srgbClr>
            </a:solidFill>
          </p:spPr>
          <p:txBody>
            <a:bodyPr/>
            <a:lstStyle/>
            <a:p/>
          </p:txBody>
        </p:sp>
        <p:sp>
          <p:nvSpPr>
            <p:cNvPr id="60" name="rc60"/>
            <p:cNvSpPr/>
            <p:nvPr/>
          </p:nvSpPr>
          <p:spPr>
            <a:xfrm>
              <a:off x="4418981" y="3552268"/>
              <a:ext cx="245185" cy="195493"/>
            </a:xfrm>
            <a:prstGeom prst="rect">
              <a:avLst/>
            </a:prstGeom>
            <a:solidFill>
              <a:srgbClr val="B3B3B3">
                <a:alpha val="100000"/>
              </a:srgbClr>
            </a:solidFill>
          </p:spPr>
          <p:txBody>
            <a:bodyPr/>
            <a:lstStyle/>
            <a:p/>
          </p:txBody>
        </p:sp>
        <p:sp>
          <p:nvSpPr>
            <p:cNvPr id="61" name="rc61"/>
            <p:cNvSpPr/>
            <p:nvPr/>
          </p:nvSpPr>
          <p:spPr>
            <a:xfrm>
              <a:off x="4691410" y="3601250"/>
              <a:ext cx="245185" cy="146567"/>
            </a:xfrm>
            <a:prstGeom prst="rect">
              <a:avLst/>
            </a:prstGeom>
            <a:solidFill>
              <a:srgbClr val="B3B3B3">
                <a:alpha val="100000"/>
              </a:srgbClr>
            </a:solidFill>
          </p:spPr>
          <p:txBody>
            <a:bodyPr/>
            <a:lstStyle/>
            <a:p/>
          </p:txBody>
        </p:sp>
        <p:sp>
          <p:nvSpPr>
            <p:cNvPr id="62" name="rc62"/>
            <p:cNvSpPr/>
            <p:nvPr/>
          </p:nvSpPr>
          <p:spPr>
            <a:xfrm>
              <a:off x="4963838" y="3620942"/>
              <a:ext cx="245185" cy="128768"/>
            </a:xfrm>
            <a:prstGeom prst="rect">
              <a:avLst/>
            </a:prstGeom>
            <a:solidFill>
              <a:srgbClr val="B3B3B3">
                <a:alpha val="100000"/>
              </a:srgbClr>
            </a:solidFill>
          </p:spPr>
          <p:txBody>
            <a:bodyPr/>
            <a:lstStyle/>
            <a:p/>
          </p:txBody>
        </p:sp>
        <p:sp>
          <p:nvSpPr>
            <p:cNvPr id="63" name="rc63"/>
            <p:cNvSpPr/>
            <p:nvPr/>
          </p:nvSpPr>
          <p:spPr>
            <a:xfrm>
              <a:off x="5236267" y="3560282"/>
              <a:ext cx="245185" cy="159268"/>
            </a:xfrm>
            <a:prstGeom prst="rect">
              <a:avLst/>
            </a:prstGeom>
            <a:solidFill>
              <a:srgbClr val="B3B3B3">
                <a:alpha val="100000"/>
              </a:srgbClr>
            </a:solidFill>
          </p:spPr>
          <p:txBody>
            <a:bodyPr/>
            <a:lstStyle/>
            <a:p/>
          </p:txBody>
        </p:sp>
        <p:sp>
          <p:nvSpPr>
            <p:cNvPr id="64" name="rc64"/>
            <p:cNvSpPr/>
            <p:nvPr/>
          </p:nvSpPr>
          <p:spPr>
            <a:xfrm>
              <a:off x="5508696" y="3706421"/>
              <a:ext cx="245185" cy="172828"/>
            </a:xfrm>
            <a:prstGeom prst="rect">
              <a:avLst/>
            </a:prstGeom>
            <a:solidFill>
              <a:srgbClr val="B3B3B3">
                <a:alpha val="100000"/>
              </a:srgbClr>
            </a:solidFill>
          </p:spPr>
          <p:txBody>
            <a:bodyPr/>
            <a:lstStyle/>
            <a:p/>
          </p:txBody>
        </p:sp>
        <p:sp>
          <p:nvSpPr>
            <p:cNvPr id="65" name="rc65"/>
            <p:cNvSpPr/>
            <p:nvPr/>
          </p:nvSpPr>
          <p:spPr>
            <a:xfrm>
              <a:off x="5781125" y="3662392"/>
              <a:ext cx="245185" cy="201729"/>
            </a:xfrm>
            <a:prstGeom prst="rect">
              <a:avLst/>
            </a:prstGeom>
            <a:solidFill>
              <a:srgbClr val="B3B3B3">
                <a:alpha val="100000"/>
              </a:srgbClr>
            </a:solidFill>
          </p:spPr>
          <p:txBody>
            <a:bodyPr/>
            <a:lstStyle/>
            <a:p/>
          </p:txBody>
        </p:sp>
        <p:sp>
          <p:nvSpPr>
            <p:cNvPr id="66" name="rc66"/>
            <p:cNvSpPr/>
            <p:nvPr/>
          </p:nvSpPr>
          <p:spPr>
            <a:xfrm>
              <a:off x="6053553" y="3396089"/>
              <a:ext cx="245185" cy="438910"/>
            </a:xfrm>
            <a:prstGeom prst="rect">
              <a:avLst/>
            </a:prstGeom>
            <a:solidFill>
              <a:srgbClr val="B3B3B3">
                <a:alpha val="100000"/>
              </a:srgbClr>
            </a:solidFill>
          </p:spPr>
          <p:txBody>
            <a:bodyPr/>
            <a:lstStyle/>
            <a:p/>
          </p:txBody>
        </p:sp>
        <p:sp>
          <p:nvSpPr>
            <p:cNvPr id="67" name="rc67"/>
            <p:cNvSpPr/>
            <p:nvPr/>
          </p:nvSpPr>
          <p:spPr>
            <a:xfrm>
              <a:off x="6325982" y="3340129"/>
              <a:ext cx="245185" cy="342327"/>
            </a:xfrm>
            <a:prstGeom prst="rect">
              <a:avLst/>
            </a:prstGeom>
            <a:solidFill>
              <a:srgbClr val="B3B3B3">
                <a:alpha val="100000"/>
              </a:srgbClr>
            </a:solidFill>
          </p:spPr>
          <p:txBody>
            <a:bodyPr/>
            <a:lstStyle/>
            <a:p/>
          </p:txBody>
        </p:sp>
        <p:sp>
          <p:nvSpPr>
            <p:cNvPr id="68" name="rc68"/>
            <p:cNvSpPr/>
            <p:nvPr/>
          </p:nvSpPr>
          <p:spPr>
            <a:xfrm>
              <a:off x="6598411" y="3441803"/>
              <a:ext cx="245185" cy="273507"/>
            </a:xfrm>
            <a:prstGeom prst="rect">
              <a:avLst/>
            </a:prstGeom>
            <a:solidFill>
              <a:srgbClr val="B3B3B3">
                <a:alpha val="100000"/>
              </a:srgbClr>
            </a:solidFill>
          </p:spPr>
          <p:txBody>
            <a:bodyPr/>
            <a:lstStyle/>
            <a:p/>
          </p:txBody>
        </p:sp>
        <p:sp>
          <p:nvSpPr>
            <p:cNvPr id="69" name="rc69"/>
            <p:cNvSpPr/>
            <p:nvPr/>
          </p:nvSpPr>
          <p:spPr>
            <a:xfrm>
              <a:off x="6870839" y="3349151"/>
              <a:ext cx="245185" cy="231931"/>
            </a:xfrm>
            <a:prstGeom prst="rect">
              <a:avLst/>
            </a:prstGeom>
            <a:solidFill>
              <a:srgbClr val="B3B3B3">
                <a:alpha val="100000"/>
              </a:srgbClr>
            </a:solidFill>
          </p:spPr>
          <p:txBody>
            <a:bodyPr/>
            <a:lstStyle/>
            <a:p/>
          </p:txBody>
        </p:sp>
        <p:sp>
          <p:nvSpPr>
            <p:cNvPr id="70" name="rc70"/>
            <p:cNvSpPr/>
            <p:nvPr/>
          </p:nvSpPr>
          <p:spPr>
            <a:xfrm>
              <a:off x="7143268" y="3388560"/>
              <a:ext cx="245185" cy="201726"/>
            </a:xfrm>
            <a:prstGeom prst="rect">
              <a:avLst/>
            </a:prstGeom>
            <a:solidFill>
              <a:srgbClr val="B3B3B3">
                <a:alpha val="100000"/>
              </a:srgbClr>
            </a:solidFill>
          </p:spPr>
          <p:txBody>
            <a:bodyPr/>
            <a:lstStyle/>
            <a:p/>
          </p:txBody>
        </p:sp>
        <p:sp>
          <p:nvSpPr>
            <p:cNvPr id="71" name="rc71"/>
            <p:cNvSpPr/>
            <p:nvPr/>
          </p:nvSpPr>
          <p:spPr>
            <a:xfrm>
              <a:off x="7415697" y="3243551"/>
              <a:ext cx="245185" cy="152150"/>
            </a:xfrm>
            <a:prstGeom prst="rect">
              <a:avLst/>
            </a:prstGeom>
            <a:solidFill>
              <a:srgbClr val="B3B3B3">
                <a:alpha val="100000"/>
              </a:srgbClr>
            </a:solidFill>
          </p:spPr>
          <p:txBody>
            <a:bodyPr/>
            <a:lstStyle/>
            <a:p/>
          </p:txBody>
        </p:sp>
        <p:sp>
          <p:nvSpPr>
            <p:cNvPr id="72" name="rc72"/>
            <p:cNvSpPr/>
            <p:nvPr/>
          </p:nvSpPr>
          <p:spPr>
            <a:xfrm>
              <a:off x="7688125" y="3368358"/>
              <a:ext cx="245185" cy="129684"/>
            </a:xfrm>
            <a:prstGeom prst="rect">
              <a:avLst/>
            </a:prstGeom>
            <a:solidFill>
              <a:srgbClr val="B3B3B3">
                <a:alpha val="100000"/>
              </a:srgbClr>
            </a:solidFill>
          </p:spPr>
          <p:txBody>
            <a:bodyPr/>
            <a:lstStyle/>
            <a:p/>
          </p:txBody>
        </p:sp>
        <p:sp>
          <p:nvSpPr>
            <p:cNvPr id="73" name="rc73"/>
            <p:cNvSpPr/>
            <p:nvPr/>
          </p:nvSpPr>
          <p:spPr>
            <a:xfrm>
              <a:off x="7960554" y="3456357"/>
              <a:ext cx="245185" cy="59778"/>
            </a:xfrm>
            <a:prstGeom prst="rect">
              <a:avLst/>
            </a:prstGeom>
            <a:solidFill>
              <a:srgbClr val="B3B3B3">
                <a:alpha val="100000"/>
              </a:srgbClr>
            </a:solidFill>
          </p:spPr>
          <p:txBody>
            <a:bodyPr/>
            <a:lstStyle/>
            <a:p/>
          </p:txBody>
        </p:sp>
        <p:sp>
          <p:nvSpPr>
            <p:cNvPr id="74" name="pl74"/>
            <p:cNvSpPr/>
            <p:nvPr/>
          </p:nvSpPr>
          <p:spPr>
            <a:xfrm>
              <a:off x="1544859" y="1244170"/>
              <a:ext cx="6538288" cy="1142786"/>
            </a:xfrm>
            <a:custGeom>
              <a:avLst/>
              <a:pathLst>
                <a:path w="6538288" h="1142786">
                  <a:moveTo>
                    <a:pt x="0" y="163255"/>
                  </a:moveTo>
                  <a:lnTo>
                    <a:pt x="272428" y="435347"/>
                  </a:lnTo>
                  <a:lnTo>
                    <a:pt x="544857" y="516974"/>
                  </a:lnTo>
                  <a:lnTo>
                    <a:pt x="817286" y="272092"/>
                  </a:lnTo>
                  <a:lnTo>
                    <a:pt x="1089714" y="136046"/>
                  </a:lnTo>
                  <a:lnTo>
                    <a:pt x="1362143" y="0"/>
                  </a:lnTo>
                  <a:lnTo>
                    <a:pt x="1634572" y="516974"/>
                  </a:lnTo>
                  <a:lnTo>
                    <a:pt x="1907000" y="761857"/>
                  </a:lnTo>
                  <a:lnTo>
                    <a:pt x="2179429" y="299301"/>
                  </a:lnTo>
                  <a:lnTo>
                    <a:pt x="2451858" y="326510"/>
                  </a:lnTo>
                  <a:lnTo>
                    <a:pt x="2724286" y="217673"/>
                  </a:lnTo>
                  <a:lnTo>
                    <a:pt x="2996715" y="217673"/>
                  </a:lnTo>
                  <a:lnTo>
                    <a:pt x="3269144" y="217673"/>
                  </a:lnTo>
                  <a:lnTo>
                    <a:pt x="3541572" y="217673"/>
                  </a:lnTo>
                  <a:lnTo>
                    <a:pt x="3814001" y="272092"/>
                  </a:lnTo>
                  <a:lnTo>
                    <a:pt x="4086430" y="0"/>
                  </a:lnTo>
                  <a:lnTo>
                    <a:pt x="4358858" y="27209"/>
                  </a:lnTo>
                  <a:lnTo>
                    <a:pt x="4631287" y="81627"/>
                  </a:lnTo>
                  <a:lnTo>
                    <a:pt x="4903716" y="380928"/>
                  </a:lnTo>
                  <a:lnTo>
                    <a:pt x="5176144" y="353719"/>
                  </a:lnTo>
                  <a:lnTo>
                    <a:pt x="5448573" y="680230"/>
                  </a:lnTo>
                  <a:lnTo>
                    <a:pt x="5721002" y="680230"/>
                  </a:lnTo>
                  <a:lnTo>
                    <a:pt x="5993430" y="1142786"/>
                  </a:lnTo>
                  <a:lnTo>
                    <a:pt x="6265859" y="897903"/>
                  </a:lnTo>
                  <a:lnTo>
                    <a:pt x="6538288" y="843485"/>
                  </a:lnTo>
                </a:path>
              </a:pathLst>
            </a:custGeom>
            <a:ln w="27101" cap="flat">
              <a:solidFill>
                <a:srgbClr val="0058AB">
                  <a:alpha val="50196"/>
                </a:srgbClr>
              </a:solidFill>
              <a:prstDash val="solid"/>
              <a:round/>
            </a:ln>
          </p:spPr>
          <p:txBody>
            <a:bodyPr/>
            <a:lstStyle/>
            <a:p/>
          </p:txBody>
        </p:sp>
        <p:sp>
          <p:nvSpPr>
            <p:cNvPr id="75" name="pl75"/>
            <p:cNvSpPr/>
            <p:nvPr/>
          </p:nvSpPr>
          <p:spPr>
            <a:xfrm>
              <a:off x="1544859" y="1543472"/>
              <a:ext cx="6538288" cy="1197205"/>
            </a:xfrm>
            <a:custGeom>
              <a:avLst/>
              <a:pathLst>
                <a:path w="6538288" h="1197205">
                  <a:moveTo>
                    <a:pt x="0" y="272092"/>
                  </a:moveTo>
                  <a:lnTo>
                    <a:pt x="272428" y="462556"/>
                  </a:lnTo>
                  <a:lnTo>
                    <a:pt x="544857" y="598602"/>
                  </a:lnTo>
                  <a:lnTo>
                    <a:pt x="817286" y="516974"/>
                  </a:lnTo>
                  <a:lnTo>
                    <a:pt x="1089714" y="27209"/>
                  </a:lnTo>
                  <a:lnTo>
                    <a:pt x="1362143" y="0"/>
                  </a:lnTo>
                  <a:lnTo>
                    <a:pt x="1634572" y="435347"/>
                  </a:lnTo>
                  <a:lnTo>
                    <a:pt x="1907000" y="680230"/>
                  </a:lnTo>
                  <a:lnTo>
                    <a:pt x="2179429" y="1006740"/>
                  </a:lnTo>
                  <a:lnTo>
                    <a:pt x="2451858" y="81627"/>
                  </a:lnTo>
                  <a:lnTo>
                    <a:pt x="2724286" y="244882"/>
                  </a:lnTo>
                  <a:lnTo>
                    <a:pt x="2996715" y="244882"/>
                  </a:lnTo>
                  <a:lnTo>
                    <a:pt x="3269144" y="163255"/>
                  </a:lnTo>
                  <a:lnTo>
                    <a:pt x="3541572" y="136046"/>
                  </a:lnTo>
                  <a:lnTo>
                    <a:pt x="3814001" y="244882"/>
                  </a:lnTo>
                  <a:lnTo>
                    <a:pt x="4086430" y="0"/>
                  </a:lnTo>
                  <a:lnTo>
                    <a:pt x="4358858" y="81627"/>
                  </a:lnTo>
                  <a:lnTo>
                    <a:pt x="4631287" y="571393"/>
                  </a:lnTo>
                  <a:lnTo>
                    <a:pt x="4903716" y="734648"/>
                  </a:lnTo>
                  <a:lnTo>
                    <a:pt x="5176144" y="625811"/>
                  </a:lnTo>
                  <a:lnTo>
                    <a:pt x="5448573" y="897903"/>
                  </a:lnTo>
                  <a:lnTo>
                    <a:pt x="5721002" y="843485"/>
                  </a:lnTo>
                  <a:lnTo>
                    <a:pt x="5993430" y="1197205"/>
                  </a:lnTo>
                  <a:lnTo>
                    <a:pt x="6265859" y="897903"/>
                  </a:lnTo>
                  <a:lnTo>
                    <a:pt x="6538288" y="680230"/>
                  </a:lnTo>
                </a:path>
              </a:pathLst>
            </a:custGeom>
            <a:ln w="27101" cap="flat">
              <a:solidFill>
                <a:srgbClr val="333333">
                  <a:alpha val="50196"/>
                </a:srgbClr>
              </a:solidFill>
              <a:prstDash val="solid"/>
              <a:round/>
            </a:ln>
          </p:spPr>
          <p:txBody>
            <a:bodyPr/>
            <a:lstStyle/>
            <a:p/>
          </p:txBody>
        </p:sp>
        <p:sp>
          <p:nvSpPr>
            <p:cNvPr id="76" name="tx76"/>
            <p:cNvSpPr/>
            <p:nvPr/>
          </p:nvSpPr>
          <p:spPr>
            <a:xfrm>
              <a:off x="6660714" y="1441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933142" y="17675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7205571" y="17675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478000" y="2230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7750428" y="1985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8022857" y="19308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660714" y="22219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64</a:t>
              </a:r>
            </a:p>
          </p:txBody>
        </p:sp>
        <p:sp>
          <p:nvSpPr>
            <p:cNvPr id="83" name="tx83"/>
            <p:cNvSpPr/>
            <p:nvPr/>
          </p:nvSpPr>
          <p:spPr>
            <a:xfrm>
              <a:off x="6933142" y="24943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4" name="tx84"/>
            <p:cNvSpPr/>
            <p:nvPr/>
          </p:nvSpPr>
          <p:spPr>
            <a:xfrm>
              <a:off x="7205571" y="2439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5" name="tx85"/>
            <p:cNvSpPr/>
            <p:nvPr/>
          </p:nvSpPr>
          <p:spPr>
            <a:xfrm>
              <a:off x="7478000" y="27933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43</a:t>
              </a:r>
            </a:p>
          </p:txBody>
        </p:sp>
        <p:sp>
          <p:nvSpPr>
            <p:cNvPr id="86" name="tx86"/>
            <p:cNvSpPr/>
            <p:nvPr/>
          </p:nvSpPr>
          <p:spPr>
            <a:xfrm>
              <a:off x="7750428" y="24943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7" name="tx87"/>
            <p:cNvSpPr/>
            <p:nvPr/>
          </p:nvSpPr>
          <p:spPr>
            <a:xfrm>
              <a:off x="8022857" y="22763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8" name="tx88"/>
            <p:cNvSpPr/>
            <p:nvPr/>
          </p:nvSpPr>
          <p:spPr>
            <a:xfrm>
              <a:off x="1484569" y="3806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9" name="tx89"/>
            <p:cNvSpPr/>
            <p:nvPr/>
          </p:nvSpPr>
          <p:spPr>
            <a:xfrm>
              <a:off x="2846712" y="38550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4208856" y="37894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1" name="tx91"/>
            <p:cNvSpPr/>
            <p:nvPr/>
          </p:nvSpPr>
          <p:spPr>
            <a:xfrm>
              <a:off x="5570999" y="38558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6660714" y="3772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3" name="tx93"/>
            <p:cNvSpPr/>
            <p:nvPr/>
          </p:nvSpPr>
          <p:spPr>
            <a:xfrm>
              <a:off x="6902998" y="37054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7175426" y="371136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5" name="tx95"/>
            <p:cNvSpPr/>
            <p:nvPr/>
          </p:nvSpPr>
          <p:spPr>
            <a:xfrm>
              <a:off x="7447855" y="36127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96" name="tx96"/>
            <p:cNvSpPr/>
            <p:nvPr/>
          </p:nvSpPr>
          <p:spPr>
            <a:xfrm>
              <a:off x="7720284" y="366524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7" name="tx97"/>
            <p:cNvSpPr/>
            <p:nvPr/>
          </p:nvSpPr>
          <p:spPr>
            <a:xfrm>
              <a:off x="7992712" y="367428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8" name="tx98"/>
            <p:cNvSpPr/>
            <p:nvPr/>
          </p:nvSpPr>
          <p:spPr>
            <a:xfrm>
              <a:off x="1484569" y="3622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2846712" y="3746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0" name="tx100"/>
            <p:cNvSpPr/>
            <p:nvPr/>
          </p:nvSpPr>
          <p:spPr>
            <a:xfrm>
              <a:off x="4208856" y="3611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1" name="tx101"/>
            <p:cNvSpPr/>
            <p:nvPr/>
          </p:nvSpPr>
          <p:spPr>
            <a:xfrm>
              <a:off x="5570999" y="37523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2" name="tx102"/>
            <p:cNvSpPr/>
            <p:nvPr/>
          </p:nvSpPr>
          <p:spPr>
            <a:xfrm>
              <a:off x="6660714" y="35381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3" name="tx103"/>
            <p:cNvSpPr/>
            <p:nvPr/>
          </p:nvSpPr>
          <p:spPr>
            <a:xfrm>
              <a:off x="6933142" y="3424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4" name="tx104"/>
            <p:cNvSpPr/>
            <p:nvPr/>
          </p:nvSpPr>
          <p:spPr>
            <a:xfrm>
              <a:off x="7205571" y="34503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5" name="tx105"/>
            <p:cNvSpPr/>
            <p:nvPr/>
          </p:nvSpPr>
          <p:spPr>
            <a:xfrm>
              <a:off x="7478000" y="327950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6" name="tx106"/>
            <p:cNvSpPr/>
            <p:nvPr/>
          </p:nvSpPr>
          <p:spPr>
            <a:xfrm>
              <a:off x="7750428" y="33927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7" name="tx107"/>
            <p:cNvSpPr/>
            <p:nvPr/>
          </p:nvSpPr>
          <p:spPr>
            <a:xfrm>
              <a:off x="8022857" y="3447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8" name="tx108"/>
            <p:cNvSpPr/>
            <p:nvPr/>
          </p:nvSpPr>
          <p:spPr>
            <a:xfrm>
              <a:off x="1454424" y="34245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9" name="tx109"/>
            <p:cNvSpPr/>
            <p:nvPr/>
          </p:nvSpPr>
          <p:spPr>
            <a:xfrm>
              <a:off x="2846712" y="3580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0" name="tx110"/>
            <p:cNvSpPr/>
            <p:nvPr/>
          </p:nvSpPr>
          <p:spPr>
            <a:xfrm>
              <a:off x="4178711" y="343872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1" name="tx111"/>
            <p:cNvSpPr/>
            <p:nvPr/>
          </p:nvSpPr>
          <p:spPr>
            <a:xfrm>
              <a:off x="5570999" y="35883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2" name="tx112"/>
            <p:cNvSpPr/>
            <p:nvPr/>
          </p:nvSpPr>
          <p:spPr>
            <a:xfrm>
              <a:off x="6630569" y="33237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13" name="tx113"/>
            <p:cNvSpPr/>
            <p:nvPr/>
          </p:nvSpPr>
          <p:spPr>
            <a:xfrm>
              <a:off x="6902998" y="32311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4" name="tx114"/>
            <p:cNvSpPr/>
            <p:nvPr/>
          </p:nvSpPr>
          <p:spPr>
            <a:xfrm>
              <a:off x="7175426" y="32705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5" name="tx115"/>
            <p:cNvSpPr/>
            <p:nvPr/>
          </p:nvSpPr>
          <p:spPr>
            <a:xfrm>
              <a:off x="7447855" y="31254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a:t>
              </a:r>
            </a:p>
          </p:txBody>
        </p:sp>
        <p:sp>
          <p:nvSpPr>
            <p:cNvPr id="116" name="tx116"/>
            <p:cNvSpPr/>
            <p:nvPr/>
          </p:nvSpPr>
          <p:spPr>
            <a:xfrm>
              <a:off x="7720284" y="32503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7" name="tx117"/>
            <p:cNvSpPr/>
            <p:nvPr/>
          </p:nvSpPr>
          <p:spPr>
            <a:xfrm>
              <a:off x="7992712" y="33383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a:t>
              </a:r>
            </a:p>
          </p:txBody>
        </p:sp>
        <p:sp>
          <p:nvSpPr>
            <p:cNvPr id="118" name="tx118"/>
            <p:cNvSpPr/>
            <p:nvPr/>
          </p:nvSpPr>
          <p:spPr>
            <a:xfrm>
              <a:off x="849589"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1585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0" name="tx120"/>
            <p:cNvSpPr/>
            <p:nvPr/>
          </p:nvSpPr>
          <p:spPr>
            <a:xfrm>
              <a:off x="694200" y="24585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694200" y="175861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22" name="tx122"/>
            <p:cNvSpPr/>
            <p:nvPr/>
          </p:nvSpPr>
          <p:spPr>
            <a:xfrm>
              <a:off x="577692" y="105863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841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75055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11269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748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6455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3698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1094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8184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54238"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2670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9" name="tx139"/>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0" name="pl140"/>
            <p:cNvSpPr/>
            <p:nvPr/>
          </p:nvSpPr>
          <p:spPr>
            <a:xfrm>
              <a:off x="3101887"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817615"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68986"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84715"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729166" y="4808891"/>
              <a:ext cx="201456" cy="201456"/>
            </a:xfrm>
            <a:prstGeom prst="rect">
              <a:avLst/>
            </a:prstGeom>
            <a:solidFill>
              <a:srgbClr val="B3B3B3">
                <a:alpha val="100000"/>
              </a:srgbClr>
            </a:solidFill>
          </p:spPr>
          <p:txBody>
            <a:bodyPr/>
            <a:lstStyle/>
            <a:p/>
          </p:txBody>
        </p:sp>
        <p:sp>
          <p:nvSpPr>
            <p:cNvPr id="145" name="rc145"/>
            <p:cNvSpPr/>
            <p:nvPr/>
          </p:nvSpPr>
          <p:spPr>
            <a:xfrm>
              <a:off x="5631320" y="4808891"/>
              <a:ext cx="201456" cy="201456"/>
            </a:xfrm>
            <a:prstGeom prst="rect">
              <a:avLst/>
            </a:prstGeom>
            <a:solidFill>
              <a:srgbClr val="1CABE2">
                <a:alpha val="100000"/>
              </a:srgbClr>
            </a:solidFill>
          </p:spPr>
          <p:txBody>
            <a:bodyPr/>
            <a:lstStyle/>
            <a:p/>
          </p:txBody>
        </p:sp>
        <p:sp>
          <p:nvSpPr>
            <p:cNvPr id="146" name="tx146"/>
            <p:cNvSpPr/>
            <p:nvPr/>
          </p:nvSpPr>
          <p:spPr>
            <a:xfrm>
              <a:off x="5009211"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911365"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1083092"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9" name="tx149"/>
            <p:cNvSpPr/>
            <p:nvPr/>
          </p:nvSpPr>
          <p:spPr>
            <a:xfrm>
              <a:off x="1083092"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0" name="pl150"/>
            <p:cNvSpPr/>
            <p:nvPr/>
          </p:nvSpPr>
          <p:spPr>
            <a:xfrm>
              <a:off x="229782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4895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80007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120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1083092" y="57387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083092" y="554238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6" name="pl156"/>
            <p:cNvSpPr/>
            <p:nvPr/>
          </p:nvSpPr>
          <p:spPr>
            <a:xfrm>
              <a:off x="1083092" y="534596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7" name="pl157"/>
            <p:cNvSpPr/>
            <p:nvPr/>
          </p:nvSpPr>
          <p:spPr>
            <a:xfrm>
              <a:off x="142226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339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92451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7564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2676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422266" y="5660230"/>
              <a:ext cx="2443660" cy="157133"/>
            </a:xfrm>
            <a:prstGeom prst="rect">
              <a:avLst/>
            </a:prstGeom>
            <a:solidFill>
              <a:srgbClr val="1CABE2">
                <a:alpha val="100000"/>
              </a:srgbClr>
            </a:solidFill>
          </p:spPr>
          <p:txBody>
            <a:bodyPr/>
            <a:lstStyle/>
            <a:p/>
          </p:txBody>
        </p:sp>
        <p:sp>
          <p:nvSpPr>
            <p:cNvPr id="163" name="rc163"/>
            <p:cNvSpPr/>
            <p:nvPr/>
          </p:nvSpPr>
          <p:spPr>
            <a:xfrm>
              <a:off x="1422266" y="5463814"/>
              <a:ext cx="5161336" cy="157133"/>
            </a:xfrm>
            <a:prstGeom prst="rect">
              <a:avLst/>
            </a:prstGeom>
            <a:solidFill>
              <a:srgbClr val="1CABE2">
                <a:alpha val="100000"/>
              </a:srgbClr>
            </a:solidFill>
          </p:spPr>
          <p:txBody>
            <a:bodyPr/>
            <a:lstStyle/>
            <a:p/>
          </p:txBody>
        </p:sp>
        <p:sp>
          <p:nvSpPr>
            <p:cNvPr id="164" name="rc164"/>
            <p:cNvSpPr/>
            <p:nvPr/>
          </p:nvSpPr>
          <p:spPr>
            <a:xfrm>
              <a:off x="1422266" y="5267397"/>
              <a:ext cx="4935021" cy="157133"/>
            </a:xfrm>
            <a:prstGeom prst="rect">
              <a:avLst/>
            </a:prstGeom>
            <a:solidFill>
              <a:srgbClr val="1CABE2">
                <a:alpha val="100000"/>
              </a:srgbClr>
            </a:solidFill>
          </p:spPr>
          <p:txBody>
            <a:bodyPr/>
            <a:lstStyle/>
            <a:p/>
          </p:txBody>
        </p:sp>
        <p:sp>
          <p:nvSpPr>
            <p:cNvPr id="165" name="rc165"/>
            <p:cNvSpPr/>
            <p:nvPr/>
          </p:nvSpPr>
          <p:spPr>
            <a:xfrm>
              <a:off x="3865926" y="5660230"/>
              <a:ext cx="3421138" cy="157133"/>
            </a:xfrm>
            <a:prstGeom prst="rect">
              <a:avLst/>
            </a:prstGeom>
            <a:solidFill>
              <a:srgbClr val="B3B3B3">
                <a:alpha val="100000"/>
              </a:srgbClr>
            </a:solidFill>
          </p:spPr>
          <p:txBody>
            <a:bodyPr/>
            <a:lstStyle/>
            <a:p/>
          </p:txBody>
        </p:sp>
        <p:sp>
          <p:nvSpPr>
            <p:cNvPr id="166" name="rc166"/>
            <p:cNvSpPr/>
            <p:nvPr/>
          </p:nvSpPr>
          <p:spPr>
            <a:xfrm>
              <a:off x="6583602" y="5463814"/>
              <a:ext cx="1622137" cy="157133"/>
            </a:xfrm>
            <a:prstGeom prst="rect">
              <a:avLst/>
            </a:prstGeom>
            <a:solidFill>
              <a:srgbClr val="B3B3B3">
                <a:alpha val="100000"/>
              </a:srgbClr>
            </a:solidFill>
          </p:spPr>
          <p:txBody>
            <a:bodyPr/>
            <a:lstStyle/>
            <a:p/>
          </p:txBody>
        </p:sp>
        <p:sp>
          <p:nvSpPr>
            <p:cNvPr id="167" name="rc167"/>
            <p:cNvSpPr/>
            <p:nvPr/>
          </p:nvSpPr>
          <p:spPr>
            <a:xfrm>
              <a:off x="6357287" y="5267397"/>
              <a:ext cx="747730" cy="157133"/>
            </a:xfrm>
            <a:prstGeom prst="rect">
              <a:avLst/>
            </a:prstGeom>
            <a:solidFill>
              <a:srgbClr val="B3B3B3">
                <a:alpha val="100000"/>
              </a:srgbClr>
            </a:solidFill>
          </p:spPr>
          <p:txBody>
            <a:bodyPr/>
            <a:lstStyle/>
            <a:p/>
          </p:txBody>
        </p:sp>
        <p:sp>
          <p:nvSpPr>
            <p:cNvPr id="168" name="tx168"/>
            <p:cNvSpPr/>
            <p:nvPr/>
          </p:nvSpPr>
          <p:spPr>
            <a:xfrm>
              <a:off x="7431746"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167.5</a:t>
              </a:r>
            </a:p>
          </p:txBody>
        </p:sp>
        <p:sp>
          <p:nvSpPr>
            <p:cNvPr id="169" name="tx169"/>
            <p:cNvSpPr/>
            <p:nvPr/>
          </p:nvSpPr>
          <p:spPr>
            <a:xfrm>
              <a:off x="8350421" y="549918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193.7</a:t>
              </a:r>
            </a:p>
          </p:txBody>
        </p:sp>
        <p:sp>
          <p:nvSpPr>
            <p:cNvPr id="170" name="tx170"/>
            <p:cNvSpPr/>
            <p:nvPr/>
          </p:nvSpPr>
          <p:spPr>
            <a:xfrm>
              <a:off x="7249699" y="5302771"/>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162.3</a:t>
              </a:r>
            </a:p>
          </p:txBody>
        </p:sp>
        <p:sp>
          <p:nvSpPr>
            <p:cNvPr id="171" name="tx171"/>
            <p:cNvSpPr/>
            <p:nvPr/>
          </p:nvSpPr>
          <p:spPr>
            <a:xfrm>
              <a:off x="2531569"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69.8</a:t>
              </a:r>
            </a:p>
          </p:txBody>
        </p:sp>
        <p:sp>
          <p:nvSpPr>
            <p:cNvPr id="172" name="tx172"/>
            <p:cNvSpPr/>
            <p:nvPr/>
          </p:nvSpPr>
          <p:spPr>
            <a:xfrm>
              <a:off x="3858253" y="550065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147.4</a:t>
              </a:r>
            </a:p>
          </p:txBody>
        </p:sp>
        <p:sp>
          <p:nvSpPr>
            <p:cNvPr id="173" name="tx173"/>
            <p:cNvSpPr/>
            <p:nvPr/>
          </p:nvSpPr>
          <p:spPr>
            <a:xfrm>
              <a:off x="3745095"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140.9</a:t>
              </a:r>
            </a:p>
          </p:txBody>
        </p:sp>
        <p:sp>
          <p:nvSpPr>
            <p:cNvPr id="174" name="tx174"/>
            <p:cNvSpPr/>
            <p:nvPr/>
          </p:nvSpPr>
          <p:spPr>
            <a:xfrm>
              <a:off x="5463969"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75" name="tx175"/>
            <p:cNvSpPr/>
            <p:nvPr/>
          </p:nvSpPr>
          <p:spPr>
            <a:xfrm>
              <a:off x="7282144" y="549918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46.3</a:t>
              </a:r>
            </a:p>
          </p:txBody>
        </p:sp>
        <p:sp>
          <p:nvSpPr>
            <p:cNvPr id="176" name="tx176"/>
            <p:cNvSpPr/>
            <p:nvPr/>
          </p:nvSpPr>
          <p:spPr>
            <a:xfrm>
              <a:off x="6618626"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77" name="tx177"/>
            <p:cNvSpPr/>
            <p:nvPr/>
          </p:nvSpPr>
          <p:spPr>
            <a:xfrm>
              <a:off x="709684"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709684"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709684"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04910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476138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651251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4" name="tx184"/>
            <p:cNvSpPr/>
            <p:nvPr/>
          </p:nvSpPr>
          <p:spPr>
            <a:xfrm>
              <a:off x="826363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5" name="tx185"/>
            <p:cNvSpPr/>
            <p:nvPr/>
          </p:nvSpPr>
          <p:spPr>
            <a:xfrm>
              <a:off x="3253292"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6" name="tx186"/>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7" name="tx187"/>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8" name="tx188"/>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Venezuela.
En 2024, la cobertura de DTP1 en Venezuela aumentó al 67%. El número de niños que no recibieron ninguna vacuna DTP (niños con dosis cero) pasó de 147.000 en 2023 a 141.000 en 2024.
La cobertura de DTP3 aumentó al 62% en 2024, dejando a 162.000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1162811"/>
            </a:xfrm>
            <a:custGeom>
              <a:avLst/>
              <a:pathLst>
                <a:path w="3397293" h="1162811">
                  <a:moveTo>
                    <a:pt x="0" y="166115"/>
                  </a:moveTo>
                  <a:lnTo>
                    <a:pt x="141553" y="442975"/>
                  </a:lnTo>
                  <a:lnTo>
                    <a:pt x="283107" y="526033"/>
                  </a:lnTo>
                  <a:lnTo>
                    <a:pt x="424661" y="276859"/>
                  </a:lnTo>
                  <a:lnTo>
                    <a:pt x="566215" y="138429"/>
                  </a:lnTo>
                  <a:lnTo>
                    <a:pt x="707769" y="0"/>
                  </a:lnTo>
                  <a:lnTo>
                    <a:pt x="849323" y="526033"/>
                  </a:lnTo>
                  <a:lnTo>
                    <a:pt x="990877" y="775207"/>
                  </a:lnTo>
                  <a:lnTo>
                    <a:pt x="1132431" y="304545"/>
                  </a:lnTo>
                  <a:lnTo>
                    <a:pt x="1273984" y="332231"/>
                  </a:lnTo>
                  <a:lnTo>
                    <a:pt x="1415538" y="221487"/>
                  </a:lnTo>
                  <a:lnTo>
                    <a:pt x="1557092" y="221487"/>
                  </a:lnTo>
                  <a:lnTo>
                    <a:pt x="1698646" y="221487"/>
                  </a:lnTo>
                  <a:lnTo>
                    <a:pt x="1840200" y="221487"/>
                  </a:lnTo>
                  <a:lnTo>
                    <a:pt x="1981754" y="276859"/>
                  </a:lnTo>
                  <a:lnTo>
                    <a:pt x="2123308" y="0"/>
                  </a:lnTo>
                  <a:lnTo>
                    <a:pt x="2264862" y="27685"/>
                  </a:lnTo>
                  <a:lnTo>
                    <a:pt x="2406416" y="83057"/>
                  </a:lnTo>
                  <a:lnTo>
                    <a:pt x="2547969" y="387603"/>
                  </a:lnTo>
                  <a:lnTo>
                    <a:pt x="2689523" y="359917"/>
                  </a:lnTo>
                  <a:lnTo>
                    <a:pt x="2831077" y="692149"/>
                  </a:lnTo>
                  <a:lnTo>
                    <a:pt x="2972631" y="692149"/>
                  </a:lnTo>
                  <a:lnTo>
                    <a:pt x="3114185" y="1162811"/>
                  </a:lnTo>
                  <a:lnTo>
                    <a:pt x="3255739" y="913637"/>
                  </a:lnTo>
                  <a:lnTo>
                    <a:pt x="3397293" y="85826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1162811"/>
            </a:xfrm>
            <a:custGeom>
              <a:avLst/>
              <a:pathLst>
                <a:path w="3397293" h="1162811">
                  <a:moveTo>
                    <a:pt x="0" y="166115"/>
                  </a:moveTo>
                  <a:lnTo>
                    <a:pt x="141553" y="442975"/>
                  </a:lnTo>
                  <a:lnTo>
                    <a:pt x="283107" y="526033"/>
                  </a:lnTo>
                  <a:lnTo>
                    <a:pt x="424661" y="276859"/>
                  </a:lnTo>
                  <a:lnTo>
                    <a:pt x="566215" y="138429"/>
                  </a:lnTo>
                  <a:lnTo>
                    <a:pt x="707769" y="0"/>
                  </a:lnTo>
                  <a:lnTo>
                    <a:pt x="849323" y="526033"/>
                  </a:lnTo>
                  <a:lnTo>
                    <a:pt x="990877" y="775207"/>
                  </a:lnTo>
                  <a:lnTo>
                    <a:pt x="1132431" y="304545"/>
                  </a:lnTo>
                  <a:lnTo>
                    <a:pt x="1273984" y="332231"/>
                  </a:lnTo>
                  <a:lnTo>
                    <a:pt x="1415538" y="221487"/>
                  </a:lnTo>
                  <a:lnTo>
                    <a:pt x="1557092" y="221487"/>
                  </a:lnTo>
                  <a:lnTo>
                    <a:pt x="1698646" y="221487"/>
                  </a:lnTo>
                  <a:lnTo>
                    <a:pt x="1840200" y="221487"/>
                  </a:lnTo>
                  <a:lnTo>
                    <a:pt x="1981754" y="276859"/>
                  </a:lnTo>
                  <a:lnTo>
                    <a:pt x="2123308" y="0"/>
                  </a:lnTo>
                  <a:lnTo>
                    <a:pt x="2264862" y="27685"/>
                  </a:lnTo>
                  <a:lnTo>
                    <a:pt x="2406416" y="83057"/>
                  </a:lnTo>
                  <a:lnTo>
                    <a:pt x="2547969" y="387603"/>
                  </a:lnTo>
                  <a:lnTo>
                    <a:pt x="2689523" y="359917"/>
                  </a:lnTo>
                  <a:lnTo>
                    <a:pt x="2831077" y="692149"/>
                  </a:lnTo>
                  <a:lnTo>
                    <a:pt x="2972631" y="692149"/>
                  </a:lnTo>
                  <a:lnTo>
                    <a:pt x="3114185" y="1162811"/>
                  </a:lnTo>
                  <a:lnTo>
                    <a:pt x="3255739" y="913637"/>
                  </a:lnTo>
                  <a:lnTo>
                    <a:pt x="3397293" y="85826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024381"/>
            </a:xfrm>
            <a:custGeom>
              <a:avLst/>
              <a:pathLst>
                <a:path w="0" h="1024381">
                  <a:moveTo>
                    <a:pt x="0" y="0"/>
                  </a:moveTo>
                  <a:lnTo>
                    <a:pt x="0" y="102438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1162811"/>
            </a:xfrm>
            <a:custGeom>
              <a:avLst/>
              <a:pathLst>
                <a:path w="3397293" h="1162811">
                  <a:moveTo>
                    <a:pt x="0" y="166115"/>
                  </a:moveTo>
                  <a:lnTo>
                    <a:pt x="141553" y="442975"/>
                  </a:lnTo>
                  <a:lnTo>
                    <a:pt x="283107" y="526033"/>
                  </a:lnTo>
                  <a:lnTo>
                    <a:pt x="424661" y="276859"/>
                  </a:lnTo>
                  <a:lnTo>
                    <a:pt x="566215" y="138429"/>
                  </a:lnTo>
                  <a:lnTo>
                    <a:pt x="707769" y="0"/>
                  </a:lnTo>
                  <a:lnTo>
                    <a:pt x="849323" y="526033"/>
                  </a:lnTo>
                  <a:lnTo>
                    <a:pt x="990877" y="775207"/>
                  </a:lnTo>
                  <a:lnTo>
                    <a:pt x="1132431" y="304545"/>
                  </a:lnTo>
                  <a:lnTo>
                    <a:pt x="1273984" y="332231"/>
                  </a:lnTo>
                  <a:lnTo>
                    <a:pt x="1415538" y="221487"/>
                  </a:lnTo>
                  <a:lnTo>
                    <a:pt x="1557092" y="221487"/>
                  </a:lnTo>
                  <a:lnTo>
                    <a:pt x="1698646" y="221487"/>
                  </a:lnTo>
                  <a:lnTo>
                    <a:pt x="1840200" y="221487"/>
                  </a:lnTo>
                  <a:lnTo>
                    <a:pt x="1981754" y="276859"/>
                  </a:lnTo>
                  <a:lnTo>
                    <a:pt x="2123308" y="0"/>
                  </a:lnTo>
                  <a:lnTo>
                    <a:pt x="2264862" y="27685"/>
                  </a:lnTo>
                  <a:lnTo>
                    <a:pt x="2406416" y="83057"/>
                  </a:lnTo>
                  <a:lnTo>
                    <a:pt x="2547969" y="387603"/>
                  </a:lnTo>
                  <a:lnTo>
                    <a:pt x="2689523" y="359917"/>
                  </a:lnTo>
                  <a:lnTo>
                    <a:pt x="2831077" y="692149"/>
                  </a:lnTo>
                  <a:lnTo>
                    <a:pt x="2972631" y="692149"/>
                  </a:lnTo>
                  <a:lnTo>
                    <a:pt x="3114185" y="1162811"/>
                  </a:lnTo>
                  <a:lnTo>
                    <a:pt x="3255739" y="913637"/>
                  </a:lnTo>
                  <a:lnTo>
                    <a:pt x="3397293" y="85826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2005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72964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72531" y="482911"/>
              <a:ext cx="2694161"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Venezuela, 2000-2024</a:t>
              </a:r>
            </a:p>
          </p:txBody>
        </p:sp>
        <p:sp>
          <p:nvSpPr>
            <p:cNvPr id="63" name="pl63"/>
            <p:cNvSpPr/>
            <p:nvPr/>
          </p:nvSpPr>
          <p:spPr>
            <a:xfrm>
              <a:off x="5267799" y="3544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54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63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673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082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49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239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649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05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468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587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28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20086"/>
              <a:ext cx="3397293" cy="2347985"/>
            </a:xfrm>
            <a:custGeom>
              <a:avLst/>
              <a:pathLst>
                <a:path w="3397293" h="2347985">
                  <a:moveTo>
                    <a:pt x="0" y="335426"/>
                  </a:moveTo>
                  <a:lnTo>
                    <a:pt x="141553" y="894470"/>
                  </a:lnTo>
                  <a:lnTo>
                    <a:pt x="283107" y="1062183"/>
                  </a:lnTo>
                  <a:lnTo>
                    <a:pt x="424661" y="559044"/>
                  </a:lnTo>
                  <a:lnTo>
                    <a:pt x="566215" y="279522"/>
                  </a:lnTo>
                  <a:lnTo>
                    <a:pt x="707769" y="0"/>
                  </a:lnTo>
                  <a:lnTo>
                    <a:pt x="849323" y="1062183"/>
                  </a:lnTo>
                  <a:lnTo>
                    <a:pt x="990877" y="1565323"/>
                  </a:lnTo>
                  <a:lnTo>
                    <a:pt x="1132431" y="614948"/>
                  </a:lnTo>
                  <a:lnTo>
                    <a:pt x="1273984" y="670852"/>
                  </a:lnTo>
                  <a:lnTo>
                    <a:pt x="1415538" y="447235"/>
                  </a:lnTo>
                  <a:lnTo>
                    <a:pt x="1557092" y="447235"/>
                  </a:lnTo>
                  <a:lnTo>
                    <a:pt x="1698646" y="447235"/>
                  </a:lnTo>
                  <a:lnTo>
                    <a:pt x="1840200" y="447235"/>
                  </a:lnTo>
                  <a:lnTo>
                    <a:pt x="1981754" y="559044"/>
                  </a:lnTo>
                  <a:lnTo>
                    <a:pt x="2123308" y="0"/>
                  </a:lnTo>
                  <a:lnTo>
                    <a:pt x="2264862" y="55904"/>
                  </a:lnTo>
                  <a:lnTo>
                    <a:pt x="2406416" y="167713"/>
                  </a:lnTo>
                  <a:lnTo>
                    <a:pt x="2547969" y="782661"/>
                  </a:lnTo>
                  <a:lnTo>
                    <a:pt x="2689523" y="726757"/>
                  </a:lnTo>
                  <a:lnTo>
                    <a:pt x="2831077" y="1397610"/>
                  </a:lnTo>
                  <a:lnTo>
                    <a:pt x="2972631" y="1397610"/>
                  </a:lnTo>
                  <a:lnTo>
                    <a:pt x="3114185" y="2347985"/>
                  </a:lnTo>
                  <a:lnTo>
                    <a:pt x="3255739" y="1844845"/>
                  </a:lnTo>
                  <a:lnTo>
                    <a:pt x="3397293" y="173303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146843"/>
              <a:ext cx="3397293" cy="447235"/>
            </a:xfrm>
            <a:custGeom>
              <a:avLst/>
              <a:pathLst>
                <a:path w="3397293" h="447235">
                  <a:moveTo>
                    <a:pt x="0" y="447235"/>
                  </a:moveTo>
                  <a:lnTo>
                    <a:pt x="141553" y="391330"/>
                  </a:lnTo>
                  <a:lnTo>
                    <a:pt x="283107" y="391330"/>
                  </a:lnTo>
                  <a:lnTo>
                    <a:pt x="424661" y="335426"/>
                  </a:lnTo>
                  <a:lnTo>
                    <a:pt x="566215" y="279522"/>
                  </a:lnTo>
                  <a:lnTo>
                    <a:pt x="707769" y="223617"/>
                  </a:lnTo>
                  <a:lnTo>
                    <a:pt x="849323" y="167713"/>
                  </a:lnTo>
                  <a:lnTo>
                    <a:pt x="990877" y="167713"/>
                  </a:lnTo>
                  <a:lnTo>
                    <a:pt x="1132431" y="111808"/>
                  </a:lnTo>
                  <a:lnTo>
                    <a:pt x="1273984" y="55904"/>
                  </a:lnTo>
                  <a:lnTo>
                    <a:pt x="1415538" y="55904"/>
                  </a:lnTo>
                  <a:lnTo>
                    <a:pt x="1557092" y="55904"/>
                  </a:lnTo>
                  <a:lnTo>
                    <a:pt x="1698646" y="55904"/>
                  </a:lnTo>
                  <a:lnTo>
                    <a:pt x="1840200" y="55904"/>
                  </a:lnTo>
                  <a:lnTo>
                    <a:pt x="1981754" y="55904"/>
                  </a:lnTo>
                  <a:lnTo>
                    <a:pt x="2123308" y="55904"/>
                  </a:lnTo>
                  <a:lnTo>
                    <a:pt x="2264862" y="0"/>
                  </a:lnTo>
                  <a:lnTo>
                    <a:pt x="2406416" y="0"/>
                  </a:lnTo>
                  <a:lnTo>
                    <a:pt x="2547969" y="0"/>
                  </a:lnTo>
                  <a:lnTo>
                    <a:pt x="2689523" y="0"/>
                  </a:lnTo>
                  <a:lnTo>
                    <a:pt x="2831077" y="111808"/>
                  </a:lnTo>
                  <a:lnTo>
                    <a:pt x="2972631" y="167713"/>
                  </a:lnTo>
                  <a:lnTo>
                    <a:pt x="3114185" y="55904"/>
                  </a:lnTo>
                  <a:lnTo>
                    <a:pt x="3255739" y="55904"/>
                  </a:lnTo>
                  <a:lnTo>
                    <a:pt x="3397293" y="55904"/>
                  </a:lnTo>
                </a:path>
              </a:pathLst>
            </a:custGeom>
            <a:ln w="27101" cap="flat">
              <a:solidFill>
                <a:srgbClr val="80BD41">
                  <a:alpha val="100000"/>
                </a:srgbClr>
              </a:solidFill>
              <a:prstDash val="solid"/>
              <a:round/>
            </a:ln>
          </p:spPr>
          <p:txBody>
            <a:bodyPr/>
            <a:lstStyle/>
            <a:p/>
          </p:txBody>
        </p:sp>
        <p:sp>
          <p:nvSpPr>
            <p:cNvPr id="84" name="pl84"/>
            <p:cNvSpPr/>
            <p:nvPr/>
          </p:nvSpPr>
          <p:spPr>
            <a:xfrm>
              <a:off x="5437664" y="1531895"/>
              <a:ext cx="3397293" cy="782661"/>
            </a:xfrm>
            <a:custGeom>
              <a:avLst/>
              <a:pathLst>
                <a:path w="3397293" h="782661">
                  <a:moveTo>
                    <a:pt x="0" y="55904"/>
                  </a:moveTo>
                  <a:lnTo>
                    <a:pt x="141553" y="111808"/>
                  </a:lnTo>
                  <a:lnTo>
                    <a:pt x="283107" y="55904"/>
                  </a:lnTo>
                  <a:lnTo>
                    <a:pt x="424661" y="55904"/>
                  </a:lnTo>
                  <a:lnTo>
                    <a:pt x="566215" y="55904"/>
                  </a:lnTo>
                  <a:lnTo>
                    <a:pt x="707769" y="0"/>
                  </a:lnTo>
                  <a:lnTo>
                    <a:pt x="849323" y="55904"/>
                  </a:lnTo>
                  <a:lnTo>
                    <a:pt x="990877" y="111808"/>
                  </a:lnTo>
                  <a:lnTo>
                    <a:pt x="1132431" y="0"/>
                  </a:lnTo>
                  <a:lnTo>
                    <a:pt x="1273984" y="55904"/>
                  </a:lnTo>
                  <a:lnTo>
                    <a:pt x="1415538" y="55904"/>
                  </a:lnTo>
                  <a:lnTo>
                    <a:pt x="1557092" y="55904"/>
                  </a:lnTo>
                  <a:lnTo>
                    <a:pt x="1698646" y="55904"/>
                  </a:lnTo>
                  <a:lnTo>
                    <a:pt x="1840200" y="167713"/>
                  </a:lnTo>
                  <a:lnTo>
                    <a:pt x="1981754" y="111808"/>
                  </a:lnTo>
                  <a:lnTo>
                    <a:pt x="2123308" y="55904"/>
                  </a:lnTo>
                  <a:lnTo>
                    <a:pt x="2264862" y="111808"/>
                  </a:lnTo>
                  <a:lnTo>
                    <a:pt x="2406416" y="223617"/>
                  </a:lnTo>
                  <a:lnTo>
                    <a:pt x="2547969" y="391330"/>
                  </a:lnTo>
                  <a:lnTo>
                    <a:pt x="2689523" y="614948"/>
                  </a:lnTo>
                  <a:lnTo>
                    <a:pt x="2831077" y="670852"/>
                  </a:lnTo>
                  <a:lnTo>
                    <a:pt x="2972631" y="782661"/>
                  </a:lnTo>
                  <a:lnTo>
                    <a:pt x="3114185" y="559044"/>
                  </a:lnTo>
                  <a:lnTo>
                    <a:pt x="3255739" y="559044"/>
                  </a:lnTo>
                  <a:lnTo>
                    <a:pt x="3397293" y="67085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1468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20086"/>
              <a:ext cx="3397293" cy="2347985"/>
            </a:xfrm>
            <a:custGeom>
              <a:avLst/>
              <a:pathLst>
                <a:path w="3397293" h="2347985">
                  <a:moveTo>
                    <a:pt x="0" y="335426"/>
                  </a:moveTo>
                  <a:lnTo>
                    <a:pt x="141553" y="894470"/>
                  </a:lnTo>
                  <a:lnTo>
                    <a:pt x="283107" y="1062183"/>
                  </a:lnTo>
                  <a:lnTo>
                    <a:pt x="424661" y="559044"/>
                  </a:lnTo>
                  <a:lnTo>
                    <a:pt x="566215" y="279522"/>
                  </a:lnTo>
                  <a:lnTo>
                    <a:pt x="707769" y="0"/>
                  </a:lnTo>
                  <a:lnTo>
                    <a:pt x="849323" y="1062183"/>
                  </a:lnTo>
                  <a:lnTo>
                    <a:pt x="990877" y="1565323"/>
                  </a:lnTo>
                  <a:lnTo>
                    <a:pt x="1132431" y="614948"/>
                  </a:lnTo>
                  <a:lnTo>
                    <a:pt x="1273984" y="670852"/>
                  </a:lnTo>
                  <a:lnTo>
                    <a:pt x="1415538" y="447235"/>
                  </a:lnTo>
                  <a:lnTo>
                    <a:pt x="1557092" y="447235"/>
                  </a:lnTo>
                  <a:lnTo>
                    <a:pt x="1698646" y="447235"/>
                  </a:lnTo>
                  <a:lnTo>
                    <a:pt x="1840200" y="447235"/>
                  </a:lnTo>
                  <a:lnTo>
                    <a:pt x="1981754" y="559044"/>
                  </a:lnTo>
                  <a:lnTo>
                    <a:pt x="2123308" y="0"/>
                  </a:lnTo>
                  <a:lnTo>
                    <a:pt x="2264862" y="55904"/>
                  </a:lnTo>
                  <a:lnTo>
                    <a:pt x="2406416" y="167713"/>
                  </a:lnTo>
                  <a:lnTo>
                    <a:pt x="2547969" y="782661"/>
                  </a:lnTo>
                  <a:lnTo>
                    <a:pt x="2689523" y="726757"/>
                  </a:lnTo>
                  <a:lnTo>
                    <a:pt x="2831077" y="1397610"/>
                  </a:lnTo>
                  <a:lnTo>
                    <a:pt x="2972631" y="1397610"/>
                  </a:lnTo>
                  <a:lnTo>
                    <a:pt x="3114185" y="2347985"/>
                  </a:lnTo>
                  <a:lnTo>
                    <a:pt x="3255739" y="1844845"/>
                  </a:lnTo>
                  <a:lnTo>
                    <a:pt x="3397293" y="1733036"/>
                  </a:lnTo>
                </a:path>
              </a:pathLst>
            </a:custGeom>
            <a:ln w="43362" cap="flat">
              <a:solidFill>
                <a:srgbClr val="000000">
                  <a:alpha val="100000"/>
                </a:srgbClr>
              </a:solidFill>
              <a:prstDash val="solid"/>
              <a:round/>
            </a:ln>
          </p:spPr>
          <p:txBody>
            <a:bodyPr/>
            <a:lstStyle/>
            <a:p/>
          </p:txBody>
        </p:sp>
        <p:sp>
          <p:nvSpPr>
            <p:cNvPr id="87" name="pl87"/>
            <p:cNvSpPr/>
            <p:nvPr/>
          </p:nvSpPr>
          <p:spPr>
            <a:xfrm>
              <a:off x="5437664" y="1554256"/>
              <a:ext cx="0" cy="201255"/>
            </a:xfrm>
            <a:custGeom>
              <a:avLst/>
              <a:pathLst>
                <a:path w="0" h="201255">
                  <a:moveTo>
                    <a:pt x="0" y="201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420086"/>
              <a:ext cx="0" cy="134170"/>
            </a:xfrm>
            <a:custGeom>
              <a:avLst/>
              <a:pathLst>
                <a:path w="0" h="134170">
                  <a:moveTo>
                    <a:pt x="0" y="0"/>
                  </a:moveTo>
                  <a:lnTo>
                    <a:pt x="0" y="134170"/>
                  </a:lnTo>
                </a:path>
              </a:pathLst>
            </a:custGeom>
            <a:ln w="13550" cap="flat">
              <a:solidFill>
                <a:srgbClr val="0058AB">
                  <a:alpha val="100000"/>
                </a:srgbClr>
              </a:solidFill>
              <a:prstDash val="dot"/>
              <a:round/>
            </a:ln>
          </p:spPr>
          <p:txBody>
            <a:bodyPr/>
            <a:lstStyle/>
            <a:p/>
          </p:txBody>
        </p:sp>
        <p:sp>
          <p:nvSpPr>
            <p:cNvPr id="89" name="pl89"/>
            <p:cNvSpPr/>
            <p:nvPr/>
          </p:nvSpPr>
          <p:spPr>
            <a:xfrm>
              <a:off x="6853202" y="1554256"/>
              <a:ext cx="0" cy="313064"/>
            </a:xfrm>
            <a:custGeom>
              <a:avLst/>
              <a:pathLst>
                <a:path w="0" h="313064">
                  <a:moveTo>
                    <a:pt x="0" y="3130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420086"/>
              <a:ext cx="0" cy="134170"/>
            </a:xfrm>
            <a:custGeom>
              <a:avLst/>
              <a:pathLst>
                <a:path w="0" h="134170">
                  <a:moveTo>
                    <a:pt x="0" y="0"/>
                  </a:moveTo>
                  <a:lnTo>
                    <a:pt x="0" y="134170"/>
                  </a:lnTo>
                </a:path>
              </a:pathLst>
            </a:custGeom>
            <a:ln w="13550" cap="flat">
              <a:solidFill>
                <a:srgbClr val="0058AB">
                  <a:alpha val="100000"/>
                </a:srgbClr>
              </a:solidFill>
              <a:prstDash val="dot"/>
              <a:round/>
            </a:ln>
          </p:spPr>
          <p:txBody>
            <a:bodyPr/>
            <a:lstStyle/>
            <a:p/>
          </p:txBody>
        </p:sp>
        <p:sp>
          <p:nvSpPr>
            <p:cNvPr id="91" name="pl91"/>
            <p:cNvSpPr/>
            <p:nvPr/>
          </p:nvSpPr>
          <p:spPr>
            <a:xfrm>
              <a:off x="8127187" y="1554256"/>
              <a:ext cx="0" cy="592586"/>
            </a:xfrm>
            <a:custGeom>
              <a:avLst/>
              <a:pathLst>
                <a:path w="0" h="592586">
                  <a:moveTo>
                    <a:pt x="0" y="5925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554256"/>
              <a:ext cx="0" cy="1710675"/>
            </a:xfrm>
            <a:custGeom>
              <a:avLst/>
              <a:pathLst>
                <a:path w="0" h="1710675">
                  <a:moveTo>
                    <a:pt x="0" y="17106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554256"/>
              <a:ext cx="0" cy="1598866"/>
            </a:xfrm>
            <a:custGeom>
              <a:avLst/>
              <a:pathLst>
                <a:path w="0" h="1598866">
                  <a:moveTo>
                    <a:pt x="0" y="15988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20086"/>
              <a:ext cx="3397293" cy="2347985"/>
            </a:xfrm>
            <a:custGeom>
              <a:avLst/>
              <a:pathLst>
                <a:path w="3397293" h="2347985">
                  <a:moveTo>
                    <a:pt x="0" y="335426"/>
                  </a:moveTo>
                  <a:lnTo>
                    <a:pt x="141553" y="894470"/>
                  </a:lnTo>
                  <a:lnTo>
                    <a:pt x="283107" y="1062183"/>
                  </a:lnTo>
                  <a:lnTo>
                    <a:pt x="424661" y="559044"/>
                  </a:lnTo>
                  <a:lnTo>
                    <a:pt x="566215" y="279522"/>
                  </a:lnTo>
                  <a:lnTo>
                    <a:pt x="707769" y="0"/>
                  </a:lnTo>
                  <a:lnTo>
                    <a:pt x="849323" y="1062183"/>
                  </a:lnTo>
                  <a:lnTo>
                    <a:pt x="990877" y="1565323"/>
                  </a:lnTo>
                  <a:lnTo>
                    <a:pt x="1132431" y="614948"/>
                  </a:lnTo>
                  <a:lnTo>
                    <a:pt x="1273984" y="670852"/>
                  </a:lnTo>
                  <a:lnTo>
                    <a:pt x="1415538" y="447235"/>
                  </a:lnTo>
                  <a:lnTo>
                    <a:pt x="1557092" y="447235"/>
                  </a:lnTo>
                  <a:lnTo>
                    <a:pt x="1698646" y="447235"/>
                  </a:lnTo>
                  <a:lnTo>
                    <a:pt x="1840200" y="447235"/>
                  </a:lnTo>
                  <a:lnTo>
                    <a:pt x="1981754" y="559044"/>
                  </a:lnTo>
                  <a:lnTo>
                    <a:pt x="2123308" y="0"/>
                  </a:lnTo>
                  <a:lnTo>
                    <a:pt x="2264862" y="55904"/>
                  </a:lnTo>
                  <a:lnTo>
                    <a:pt x="2406416" y="167713"/>
                  </a:lnTo>
                  <a:lnTo>
                    <a:pt x="2547969" y="782661"/>
                  </a:lnTo>
                  <a:lnTo>
                    <a:pt x="2689523" y="726757"/>
                  </a:lnTo>
                  <a:lnTo>
                    <a:pt x="2831077" y="1397610"/>
                  </a:lnTo>
                  <a:lnTo>
                    <a:pt x="2972631" y="1397610"/>
                  </a:lnTo>
                  <a:lnTo>
                    <a:pt x="3114185" y="2347985"/>
                  </a:lnTo>
                  <a:lnTo>
                    <a:pt x="3255739" y="1844845"/>
                  </a:lnTo>
                  <a:lnTo>
                    <a:pt x="3397293" y="1733036"/>
                  </a:lnTo>
                </a:path>
              </a:pathLst>
            </a:custGeom>
            <a:ln w="27101" cap="flat">
              <a:solidFill>
                <a:srgbClr val="0058AB">
                  <a:alpha val="100000"/>
                </a:srgbClr>
              </a:solidFill>
              <a:prstDash val="solid"/>
              <a:round/>
            </a:ln>
          </p:spPr>
          <p:txBody>
            <a:bodyPr/>
            <a:lstStyle/>
            <a:p/>
          </p:txBody>
        </p:sp>
        <p:sp>
          <p:nvSpPr>
            <p:cNvPr id="95" name="tx95"/>
            <p:cNvSpPr/>
            <p:nvPr/>
          </p:nvSpPr>
          <p:spPr>
            <a:xfrm>
              <a:off x="5407519" y="14941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085143" y="14914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823058" y="14928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500682" y="14914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097042"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15063" y="149145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101" name="tx101"/>
            <p:cNvSpPr/>
            <p:nvPr/>
          </p:nvSpPr>
          <p:spPr>
            <a:xfrm>
              <a:off x="8756617" y="149145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2" name="tx102"/>
            <p:cNvSpPr/>
            <p:nvPr/>
          </p:nvSpPr>
          <p:spPr>
            <a:xfrm>
              <a:off x="8902429" y="21636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1636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7179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2128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537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0947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5356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9766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8" name="pl118"/>
            <p:cNvSpPr/>
            <p:nvPr/>
          </p:nvSpPr>
          <p:spPr>
            <a:xfrm>
              <a:off x="59367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367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5561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1807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03849" y="472964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3" name="tx123"/>
            <p:cNvSpPr/>
            <p:nvPr/>
          </p:nvSpPr>
          <p:spPr>
            <a:xfrm>
              <a:off x="722271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8517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5" name="tx125"/>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6" name="pl126"/>
            <p:cNvSpPr/>
            <p:nvPr/>
          </p:nvSpPr>
          <p:spPr>
            <a:xfrm>
              <a:off x="255919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4324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2728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0122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8526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6930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3466431" cy="145351"/>
            </a:xfrm>
            <a:prstGeom prst="rect">
              <a:avLst/>
            </a:prstGeom>
            <a:solidFill>
              <a:srgbClr val="1CABE2">
                <a:alpha val="80000"/>
              </a:srgbClr>
            </a:solidFill>
          </p:spPr>
          <p:txBody>
            <a:bodyPr/>
            <a:lstStyle/>
            <a:p/>
          </p:txBody>
        </p:sp>
        <p:sp>
          <p:nvSpPr>
            <p:cNvPr id="137" name="rc137"/>
            <p:cNvSpPr/>
            <p:nvPr/>
          </p:nvSpPr>
          <p:spPr>
            <a:xfrm>
              <a:off x="1317178" y="5528559"/>
              <a:ext cx="7321564" cy="145351"/>
            </a:xfrm>
            <a:prstGeom prst="rect">
              <a:avLst/>
            </a:prstGeom>
            <a:solidFill>
              <a:srgbClr val="1CABE2">
                <a:alpha val="80000"/>
              </a:srgbClr>
            </a:solidFill>
          </p:spPr>
          <p:txBody>
            <a:bodyPr/>
            <a:lstStyle/>
            <a:p/>
          </p:txBody>
        </p:sp>
        <p:sp>
          <p:nvSpPr>
            <p:cNvPr id="138" name="rc138"/>
            <p:cNvSpPr/>
            <p:nvPr/>
          </p:nvSpPr>
          <p:spPr>
            <a:xfrm>
              <a:off x="1317178" y="5346869"/>
              <a:ext cx="7000527" cy="145351"/>
            </a:xfrm>
            <a:prstGeom prst="rect">
              <a:avLst/>
            </a:prstGeom>
            <a:solidFill>
              <a:srgbClr val="1CABE2">
                <a:alpha val="80000"/>
              </a:srgbClr>
            </a:solidFill>
          </p:spPr>
          <p:txBody>
            <a:bodyPr/>
            <a:lstStyle/>
            <a:p/>
          </p:txBody>
        </p:sp>
        <p:sp>
          <p:nvSpPr>
            <p:cNvPr id="139" name="tx139"/>
            <p:cNvSpPr/>
            <p:nvPr/>
          </p:nvSpPr>
          <p:spPr>
            <a:xfrm>
              <a:off x="4352572"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40" name="tx140"/>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147,000</a:t>
              </a:r>
            </a:p>
          </p:txBody>
        </p:sp>
        <p:sp>
          <p:nvSpPr>
            <p:cNvPr id="141" name="tx141"/>
            <p:cNvSpPr/>
            <p:nvPr/>
          </p:nvSpPr>
          <p:spPr>
            <a:xfrm>
              <a:off x="7808292"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141,000</a:t>
              </a:r>
            </a:p>
          </p:txBody>
        </p:sp>
        <p:sp>
          <p:nvSpPr>
            <p:cNvPr id="142" name="tx14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7393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780282"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826432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50" name="tx150"/>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51" name="tx151"/>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2" name="tx152"/>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Venezuela (67%) era 22 puntos porcentuales inferior a la media mundial (89%) y 18 puntos porcentuales inferior a la media de todos los países de LACR (85%).
La cobertura nacional de DTP1 era 18 puntos porcentuales inferior a la de 2019 (85%).
Esto equivale a 141.000 niños con dosis cero en 2024 frente a 70.000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Venezuela ocupaba el puesto número 2 de 32 países con la cobertura DTP1 más baja (basada en clasificaciones empatadas).
Venezuela estaba entre los 10 países con más niños sin dosis (puesto=3).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F26A21">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Venezuela ocupaba el puesto número 3 de 32 países, con 114.000 niños sin dosis.
En 2024, Venezuela ocupaba el puesto número 3 de 32 países con 141.000 niños sin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2486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235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221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1208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2419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228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215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156835"/>
              <a:ext cx="203168" cy="1468699"/>
            </a:xfrm>
            <a:prstGeom prst="rect">
              <a:avLst/>
            </a:prstGeom>
            <a:solidFill>
              <a:srgbClr val="80BD41">
                <a:alpha val="100000"/>
              </a:srgbClr>
            </a:solidFill>
          </p:spPr>
          <p:txBody>
            <a:bodyPr/>
            <a:lstStyle/>
            <a:p/>
          </p:txBody>
        </p:sp>
        <p:sp>
          <p:nvSpPr>
            <p:cNvPr id="26" name="rc26"/>
            <p:cNvSpPr/>
            <p:nvPr/>
          </p:nvSpPr>
          <p:spPr>
            <a:xfrm>
              <a:off x="1332670" y="2718132"/>
              <a:ext cx="203168" cy="152590"/>
            </a:xfrm>
            <a:prstGeom prst="rect">
              <a:avLst/>
            </a:prstGeom>
            <a:solidFill>
              <a:srgbClr val="0058AB">
                <a:alpha val="100000"/>
              </a:srgbClr>
            </a:solidFill>
          </p:spPr>
          <p:txBody>
            <a:bodyPr/>
            <a:lstStyle/>
            <a:p/>
          </p:txBody>
        </p:sp>
        <p:sp>
          <p:nvSpPr>
            <p:cNvPr id="27" name="rc27"/>
            <p:cNvSpPr/>
            <p:nvPr/>
          </p:nvSpPr>
          <p:spPr>
            <a:xfrm>
              <a:off x="1332670" y="2870723"/>
              <a:ext cx="203168" cy="286112"/>
            </a:xfrm>
            <a:prstGeom prst="rect">
              <a:avLst/>
            </a:prstGeom>
            <a:solidFill>
              <a:srgbClr val="1CABE2">
                <a:alpha val="100000"/>
              </a:srgbClr>
            </a:solidFill>
          </p:spPr>
          <p:txBody>
            <a:bodyPr/>
            <a:lstStyle/>
            <a:p/>
          </p:txBody>
        </p:sp>
        <p:sp>
          <p:nvSpPr>
            <p:cNvPr id="28" name="rc28"/>
            <p:cNvSpPr/>
            <p:nvPr/>
          </p:nvSpPr>
          <p:spPr>
            <a:xfrm>
              <a:off x="1558413" y="3269659"/>
              <a:ext cx="203168" cy="1355875"/>
            </a:xfrm>
            <a:prstGeom prst="rect">
              <a:avLst/>
            </a:prstGeom>
            <a:solidFill>
              <a:srgbClr val="80BD41">
                <a:alpha val="100000"/>
              </a:srgbClr>
            </a:solidFill>
          </p:spPr>
          <p:txBody>
            <a:bodyPr/>
            <a:lstStyle/>
            <a:p/>
          </p:txBody>
        </p:sp>
        <p:sp>
          <p:nvSpPr>
            <p:cNvPr id="29" name="rc29"/>
            <p:cNvSpPr/>
            <p:nvPr/>
          </p:nvSpPr>
          <p:spPr>
            <a:xfrm>
              <a:off x="1558413" y="2688569"/>
              <a:ext cx="203168" cy="348652"/>
            </a:xfrm>
            <a:prstGeom prst="rect">
              <a:avLst/>
            </a:prstGeom>
            <a:solidFill>
              <a:srgbClr val="0058AB">
                <a:alpha val="100000"/>
              </a:srgbClr>
            </a:solidFill>
          </p:spPr>
          <p:txBody>
            <a:bodyPr/>
            <a:lstStyle/>
            <a:p/>
          </p:txBody>
        </p:sp>
        <p:sp>
          <p:nvSpPr>
            <p:cNvPr id="30" name="rc30"/>
            <p:cNvSpPr/>
            <p:nvPr/>
          </p:nvSpPr>
          <p:spPr>
            <a:xfrm>
              <a:off x="1558413" y="3037222"/>
              <a:ext cx="203168" cy="232437"/>
            </a:xfrm>
            <a:prstGeom prst="rect">
              <a:avLst/>
            </a:prstGeom>
            <a:solidFill>
              <a:srgbClr val="1CABE2">
                <a:alpha val="100000"/>
              </a:srgbClr>
            </a:solidFill>
          </p:spPr>
          <p:txBody>
            <a:bodyPr/>
            <a:lstStyle/>
            <a:p/>
          </p:txBody>
        </p:sp>
        <p:sp>
          <p:nvSpPr>
            <p:cNvPr id="31" name="rc31"/>
            <p:cNvSpPr/>
            <p:nvPr/>
          </p:nvSpPr>
          <p:spPr>
            <a:xfrm>
              <a:off x="1784155" y="3360064"/>
              <a:ext cx="203168" cy="1265471"/>
            </a:xfrm>
            <a:prstGeom prst="rect">
              <a:avLst/>
            </a:prstGeom>
            <a:solidFill>
              <a:srgbClr val="80BD41">
                <a:alpha val="100000"/>
              </a:srgbClr>
            </a:solidFill>
          </p:spPr>
          <p:txBody>
            <a:bodyPr/>
            <a:lstStyle/>
            <a:p/>
          </p:txBody>
        </p:sp>
        <p:sp>
          <p:nvSpPr>
            <p:cNvPr id="32" name="rc32"/>
            <p:cNvSpPr/>
            <p:nvPr/>
          </p:nvSpPr>
          <p:spPr>
            <a:xfrm>
              <a:off x="1784155" y="2678656"/>
              <a:ext cx="203168" cy="408843"/>
            </a:xfrm>
            <a:prstGeom prst="rect">
              <a:avLst/>
            </a:prstGeom>
            <a:solidFill>
              <a:srgbClr val="0058AB">
                <a:alpha val="100000"/>
              </a:srgbClr>
            </a:solidFill>
          </p:spPr>
          <p:txBody>
            <a:bodyPr/>
            <a:lstStyle/>
            <a:p/>
          </p:txBody>
        </p:sp>
        <p:sp>
          <p:nvSpPr>
            <p:cNvPr id="33" name="rc33"/>
            <p:cNvSpPr/>
            <p:nvPr/>
          </p:nvSpPr>
          <p:spPr>
            <a:xfrm>
              <a:off x="1784155" y="3087499"/>
              <a:ext cx="203168" cy="272564"/>
            </a:xfrm>
            <a:prstGeom prst="rect">
              <a:avLst/>
            </a:prstGeom>
            <a:solidFill>
              <a:srgbClr val="1CABE2">
                <a:alpha val="100000"/>
              </a:srgbClr>
            </a:solidFill>
          </p:spPr>
          <p:txBody>
            <a:bodyPr/>
            <a:lstStyle/>
            <a:p/>
          </p:txBody>
        </p:sp>
        <p:sp>
          <p:nvSpPr>
            <p:cNvPr id="34" name="rc34"/>
            <p:cNvSpPr/>
            <p:nvPr/>
          </p:nvSpPr>
          <p:spPr>
            <a:xfrm>
              <a:off x="2009898" y="3297099"/>
              <a:ext cx="203168" cy="1328435"/>
            </a:xfrm>
            <a:prstGeom prst="rect">
              <a:avLst/>
            </a:prstGeom>
            <a:solidFill>
              <a:srgbClr val="80BD41">
                <a:alpha val="100000"/>
              </a:srgbClr>
            </a:solidFill>
          </p:spPr>
          <p:txBody>
            <a:bodyPr/>
            <a:lstStyle/>
            <a:p/>
          </p:txBody>
        </p:sp>
        <p:sp>
          <p:nvSpPr>
            <p:cNvPr id="35" name="rc35"/>
            <p:cNvSpPr/>
            <p:nvPr/>
          </p:nvSpPr>
          <p:spPr>
            <a:xfrm>
              <a:off x="2009898" y="2671954"/>
              <a:ext cx="203168" cy="234430"/>
            </a:xfrm>
            <a:prstGeom prst="rect">
              <a:avLst/>
            </a:prstGeom>
            <a:solidFill>
              <a:srgbClr val="0058AB">
                <a:alpha val="100000"/>
              </a:srgbClr>
            </a:solidFill>
          </p:spPr>
          <p:txBody>
            <a:bodyPr/>
            <a:lstStyle/>
            <a:p/>
          </p:txBody>
        </p:sp>
        <p:sp>
          <p:nvSpPr>
            <p:cNvPr id="36" name="rc36"/>
            <p:cNvSpPr/>
            <p:nvPr/>
          </p:nvSpPr>
          <p:spPr>
            <a:xfrm>
              <a:off x="2009898" y="2906384"/>
              <a:ext cx="203168" cy="390715"/>
            </a:xfrm>
            <a:prstGeom prst="rect">
              <a:avLst/>
            </a:prstGeom>
            <a:solidFill>
              <a:srgbClr val="1CABE2">
                <a:alpha val="100000"/>
              </a:srgbClr>
            </a:solidFill>
          </p:spPr>
          <p:txBody>
            <a:bodyPr/>
            <a:lstStyle/>
            <a:p/>
          </p:txBody>
        </p:sp>
        <p:sp>
          <p:nvSpPr>
            <p:cNvPr id="37" name="rc37"/>
            <p:cNvSpPr/>
            <p:nvPr/>
          </p:nvSpPr>
          <p:spPr>
            <a:xfrm>
              <a:off x="2235640" y="2954355"/>
              <a:ext cx="203168" cy="1671180"/>
            </a:xfrm>
            <a:prstGeom prst="rect">
              <a:avLst/>
            </a:prstGeom>
            <a:solidFill>
              <a:srgbClr val="80BD41">
                <a:alpha val="100000"/>
              </a:srgbClr>
            </a:solidFill>
          </p:spPr>
          <p:txBody>
            <a:bodyPr/>
            <a:lstStyle/>
            <a:p/>
          </p:txBody>
        </p:sp>
        <p:sp>
          <p:nvSpPr>
            <p:cNvPr id="38" name="rc38"/>
            <p:cNvSpPr/>
            <p:nvPr/>
          </p:nvSpPr>
          <p:spPr>
            <a:xfrm>
              <a:off x="2235640" y="2682301"/>
              <a:ext cx="203168" cy="136025"/>
            </a:xfrm>
            <a:prstGeom prst="rect">
              <a:avLst/>
            </a:prstGeom>
            <a:solidFill>
              <a:srgbClr val="0058AB">
                <a:alpha val="100000"/>
              </a:srgbClr>
            </a:solidFill>
          </p:spPr>
          <p:txBody>
            <a:bodyPr/>
            <a:lstStyle/>
            <a:p/>
          </p:txBody>
        </p:sp>
        <p:sp>
          <p:nvSpPr>
            <p:cNvPr id="39" name="rc39"/>
            <p:cNvSpPr/>
            <p:nvPr/>
          </p:nvSpPr>
          <p:spPr>
            <a:xfrm>
              <a:off x="2235640" y="2818326"/>
              <a:ext cx="203168" cy="136028"/>
            </a:xfrm>
            <a:prstGeom prst="rect">
              <a:avLst/>
            </a:prstGeom>
            <a:solidFill>
              <a:srgbClr val="1CABE2">
                <a:alpha val="100000"/>
              </a:srgbClr>
            </a:solidFill>
          </p:spPr>
          <p:txBody>
            <a:bodyPr/>
            <a:lstStyle/>
            <a:p/>
          </p:txBody>
        </p:sp>
        <p:sp>
          <p:nvSpPr>
            <p:cNvPr id="40" name="rc40"/>
            <p:cNvSpPr/>
            <p:nvPr/>
          </p:nvSpPr>
          <p:spPr>
            <a:xfrm>
              <a:off x="2461382" y="2909314"/>
              <a:ext cx="203168" cy="1716220"/>
            </a:xfrm>
            <a:prstGeom prst="rect">
              <a:avLst/>
            </a:prstGeom>
            <a:solidFill>
              <a:srgbClr val="80BD41">
                <a:alpha val="100000"/>
              </a:srgbClr>
            </a:solidFill>
          </p:spPr>
          <p:txBody>
            <a:bodyPr/>
            <a:lstStyle/>
            <a:p/>
          </p:txBody>
        </p:sp>
        <p:sp>
          <p:nvSpPr>
            <p:cNvPr id="41" name="rc41"/>
            <p:cNvSpPr/>
            <p:nvPr/>
          </p:nvSpPr>
          <p:spPr>
            <a:xfrm>
              <a:off x="2461382" y="2652868"/>
              <a:ext cx="203168" cy="39452"/>
            </a:xfrm>
            <a:prstGeom prst="rect">
              <a:avLst/>
            </a:prstGeom>
            <a:solidFill>
              <a:srgbClr val="0058AB">
                <a:alpha val="100000"/>
              </a:srgbClr>
            </a:solidFill>
          </p:spPr>
          <p:txBody>
            <a:bodyPr/>
            <a:lstStyle/>
            <a:p/>
          </p:txBody>
        </p:sp>
        <p:sp>
          <p:nvSpPr>
            <p:cNvPr id="42" name="rc42"/>
            <p:cNvSpPr/>
            <p:nvPr/>
          </p:nvSpPr>
          <p:spPr>
            <a:xfrm>
              <a:off x="2461382" y="2692321"/>
              <a:ext cx="203168" cy="216993"/>
            </a:xfrm>
            <a:prstGeom prst="rect">
              <a:avLst/>
            </a:prstGeom>
            <a:solidFill>
              <a:srgbClr val="1CABE2">
                <a:alpha val="100000"/>
              </a:srgbClr>
            </a:solidFill>
          </p:spPr>
          <p:txBody>
            <a:bodyPr/>
            <a:lstStyle/>
            <a:p/>
          </p:txBody>
        </p:sp>
        <p:sp>
          <p:nvSpPr>
            <p:cNvPr id="43" name="rc43"/>
            <p:cNvSpPr/>
            <p:nvPr/>
          </p:nvSpPr>
          <p:spPr>
            <a:xfrm>
              <a:off x="2687125" y="3218581"/>
              <a:ext cx="203168" cy="1406953"/>
            </a:xfrm>
            <a:prstGeom prst="rect">
              <a:avLst/>
            </a:prstGeom>
            <a:solidFill>
              <a:srgbClr val="80BD41">
                <a:alpha val="100000"/>
              </a:srgbClr>
            </a:solidFill>
          </p:spPr>
          <p:txBody>
            <a:bodyPr/>
            <a:lstStyle/>
            <a:p/>
          </p:txBody>
        </p:sp>
        <p:sp>
          <p:nvSpPr>
            <p:cNvPr id="44" name="rc44"/>
            <p:cNvSpPr/>
            <p:nvPr/>
          </p:nvSpPr>
          <p:spPr>
            <a:xfrm>
              <a:off x="2687125" y="2643910"/>
              <a:ext cx="203168" cy="416142"/>
            </a:xfrm>
            <a:prstGeom prst="rect">
              <a:avLst/>
            </a:prstGeom>
            <a:solidFill>
              <a:srgbClr val="0058AB">
                <a:alpha val="100000"/>
              </a:srgbClr>
            </a:solidFill>
          </p:spPr>
          <p:txBody>
            <a:bodyPr/>
            <a:lstStyle/>
            <a:p/>
          </p:txBody>
        </p:sp>
        <p:sp>
          <p:nvSpPr>
            <p:cNvPr id="45" name="rc45"/>
            <p:cNvSpPr/>
            <p:nvPr/>
          </p:nvSpPr>
          <p:spPr>
            <a:xfrm>
              <a:off x="2687125" y="3060053"/>
              <a:ext cx="203168" cy="158528"/>
            </a:xfrm>
            <a:prstGeom prst="rect">
              <a:avLst/>
            </a:prstGeom>
            <a:solidFill>
              <a:srgbClr val="1CABE2">
                <a:alpha val="100000"/>
              </a:srgbClr>
            </a:solidFill>
          </p:spPr>
          <p:txBody>
            <a:bodyPr/>
            <a:lstStyle/>
            <a:p/>
          </p:txBody>
        </p:sp>
        <p:sp>
          <p:nvSpPr>
            <p:cNvPr id="46" name="rc46"/>
            <p:cNvSpPr/>
            <p:nvPr/>
          </p:nvSpPr>
          <p:spPr>
            <a:xfrm>
              <a:off x="2912867" y="3410888"/>
              <a:ext cx="203168" cy="1214646"/>
            </a:xfrm>
            <a:prstGeom prst="rect">
              <a:avLst/>
            </a:prstGeom>
            <a:solidFill>
              <a:srgbClr val="80BD41">
                <a:alpha val="100000"/>
              </a:srgbClr>
            </a:solidFill>
          </p:spPr>
          <p:txBody>
            <a:bodyPr/>
            <a:lstStyle/>
            <a:p/>
          </p:txBody>
        </p:sp>
        <p:sp>
          <p:nvSpPr>
            <p:cNvPr id="47" name="rc47"/>
            <p:cNvSpPr/>
            <p:nvPr/>
          </p:nvSpPr>
          <p:spPr>
            <a:xfrm>
              <a:off x="2912867" y="2666430"/>
              <a:ext cx="203168" cy="587732"/>
            </a:xfrm>
            <a:prstGeom prst="rect">
              <a:avLst/>
            </a:prstGeom>
            <a:solidFill>
              <a:srgbClr val="0058AB">
                <a:alpha val="100000"/>
              </a:srgbClr>
            </a:solidFill>
          </p:spPr>
          <p:txBody>
            <a:bodyPr/>
            <a:lstStyle/>
            <a:p/>
          </p:txBody>
        </p:sp>
        <p:sp>
          <p:nvSpPr>
            <p:cNvPr id="48" name="rc48"/>
            <p:cNvSpPr/>
            <p:nvPr/>
          </p:nvSpPr>
          <p:spPr>
            <a:xfrm>
              <a:off x="2912867" y="3254162"/>
              <a:ext cx="203168" cy="156726"/>
            </a:xfrm>
            <a:prstGeom prst="rect">
              <a:avLst/>
            </a:prstGeom>
            <a:solidFill>
              <a:srgbClr val="1CABE2">
                <a:alpha val="100000"/>
              </a:srgbClr>
            </a:solidFill>
          </p:spPr>
          <p:txBody>
            <a:bodyPr/>
            <a:lstStyle/>
            <a:p/>
          </p:txBody>
        </p:sp>
        <p:sp>
          <p:nvSpPr>
            <p:cNvPr id="49" name="rc49"/>
            <p:cNvSpPr/>
            <p:nvPr/>
          </p:nvSpPr>
          <p:spPr>
            <a:xfrm>
              <a:off x="3138609" y="3652451"/>
              <a:ext cx="203168" cy="973083"/>
            </a:xfrm>
            <a:prstGeom prst="rect">
              <a:avLst/>
            </a:prstGeom>
            <a:solidFill>
              <a:srgbClr val="80BD41">
                <a:alpha val="100000"/>
              </a:srgbClr>
            </a:solidFill>
          </p:spPr>
          <p:txBody>
            <a:bodyPr/>
            <a:lstStyle/>
            <a:p/>
          </p:txBody>
        </p:sp>
        <p:sp>
          <p:nvSpPr>
            <p:cNvPr id="50" name="rc50"/>
            <p:cNvSpPr/>
            <p:nvPr/>
          </p:nvSpPr>
          <p:spPr>
            <a:xfrm>
              <a:off x="3138609" y="2679367"/>
              <a:ext cx="203168" cy="253001"/>
            </a:xfrm>
            <a:prstGeom prst="rect">
              <a:avLst/>
            </a:prstGeom>
            <a:solidFill>
              <a:srgbClr val="0058AB">
                <a:alpha val="100000"/>
              </a:srgbClr>
            </a:solidFill>
          </p:spPr>
          <p:txBody>
            <a:bodyPr/>
            <a:lstStyle/>
            <a:p/>
          </p:txBody>
        </p:sp>
        <p:sp>
          <p:nvSpPr>
            <p:cNvPr id="51" name="rc51"/>
            <p:cNvSpPr/>
            <p:nvPr/>
          </p:nvSpPr>
          <p:spPr>
            <a:xfrm>
              <a:off x="3138609" y="2932369"/>
              <a:ext cx="203168" cy="720082"/>
            </a:xfrm>
            <a:prstGeom prst="rect">
              <a:avLst/>
            </a:prstGeom>
            <a:solidFill>
              <a:srgbClr val="1CABE2">
                <a:alpha val="100000"/>
              </a:srgbClr>
            </a:solidFill>
          </p:spPr>
          <p:txBody>
            <a:bodyPr/>
            <a:lstStyle/>
            <a:p/>
          </p:txBody>
        </p:sp>
        <p:sp>
          <p:nvSpPr>
            <p:cNvPr id="52" name="rc52"/>
            <p:cNvSpPr/>
            <p:nvPr/>
          </p:nvSpPr>
          <p:spPr>
            <a:xfrm>
              <a:off x="3364352" y="3007796"/>
              <a:ext cx="203168" cy="1617738"/>
            </a:xfrm>
            <a:prstGeom prst="rect">
              <a:avLst/>
            </a:prstGeom>
            <a:solidFill>
              <a:srgbClr val="80BD41">
                <a:alpha val="100000"/>
              </a:srgbClr>
            </a:solidFill>
          </p:spPr>
          <p:txBody>
            <a:bodyPr/>
            <a:lstStyle/>
            <a:p/>
          </p:txBody>
        </p:sp>
        <p:sp>
          <p:nvSpPr>
            <p:cNvPr id="53" name="rc53"/>
            <p:cNvSpPr/>
            <p:nvPr/>
          </p:nvSpPr>
          <p:spPr>
            <a:xfrm>
              <a:off x="3364352" y="2699654"/>
              <a:ext cx="203168" cy="269623"/>
            </a:xfrm>
            <a:prstGeom prst="rect">
              <a:avLst/>
            </a:prstGeom>
            <a:solidFill>
              <a:srgbClr val="0058AB">
                <a:alpha val="100000"/>
              </a:srgbClr>
            </a:solidFill>
          </p:spPr>
          <p:txBody>
            <a:bodyPr/>
            <a:lstStyle/>
            <a:p/>
          </p:txBody>
        </p:sp>
        <p:sp>
          <p:nvSpPr>
            <p:cNvPr id="54" name="rc54"/>
            <p:cNvSpPr/>
            <p:nvPr/>
          </p:nvSpPr>
          <p:spPr>
            <a:xfrm>
              <a:off x="3364352" y="2969278"/>
              <a:ext cx="203168" cy="38518"/>
            </a:xfrm>
            <a:prstGeom prst="rect">
              <a:avLst/>
            </a:prstGeom>
            <a:solidFill>
              <a:srgbClr val="1CABE2">
                <a:alpha val="100000"/>
              </a:srgbClr>
            </a:solidFill>
          </p:spPr>
          <p:txBody>
            <a:bodyPr/>
            <a:lstStyle/>
            <a:p/>
          </p:txBody>
        </p:sp>
        <p:sp>
          <p:nvSpPr>
            <p:cNvPr id="55" name="rc55"/>
            <p:cNvSpPr/>
            <p:nvPr/>
          </p:nvSpPr>
          <p:spPr>
            <a:xfrm>
              <a:off x="3590094" y="3124132"/>
              <a:ext cx="203168" cy="1501403"/>
            </a:xfrm>
            <a:prstGeom prst="rect">
              <a:avLst/>
            </a:prstGeom>
            <a:solidFill>
              <a:srgbClr val="80BD41">
                <a:alpha val="100000"/>
              </a:srgbClr>
            </a:solidFill>
          </p:spPr>
          <p:txBody>
            <a:bodyPr/>
            <a:lstStyle/>
            <a:p/>
          </p:txBody>
        </p:sp>
        <p:sp>
          <p:nvSpPr>
            <p:cNvPr id="56" name="rc56"/>
            <p:cNvSpPr/>
            <p:nvPr/>
          </p:nvSpPr>
          <p:spPr>
            <a:xfrm>
              <a:off x="3590094" y="2700659"/>
              <a:ext cx="203168" cy="192487"/>
            </a:xfrm>
            <a:prstGeom prst="rect">
              <a:avLst/>
            </a:prstGeom>
            <a:solidFill>
              <a:srgbClr val="0058AB">
                <a:alpha val="100000"/>
              </a:srgbClr>
            </a:solidFill>
          </p:spPr>
          <p:txBody>
            <a:bodyPr/>
            <a:lstStyle/>
            <a:p/>
          </p:txBody>
        </p:sp>
        <p:sp>
          <p:nvSpPr>
            <p:cNvPr id="57" name="rc57"/>
            <p:cNvSpPr/>
            <p:nvPr/>
          </p:nvSpPr>
          <p:spPr>
            <a:xfrm>
              <a:off x="3590094" y="2893146"/>
              <a:ext cx="203168" cy="230985"/>
            </a:xfrm>
            <a:prstGeom prst="rect">
              <a:avLst/>
            </a:prstGeom>
            <a:solidFill>
              <a:srgbClr val="1CABE2">
                <a:alpha val="100000"/>
              </a:srgbClr>
            </a:solidFill>
          </p:spPr>
          <p:txBody>
            <a:bodyPr/>
            <a:lstStyle/>
            <a:p/>
          </p:txBody>
        </p:sp>
        <p:sp>
          <p:nvSpPr>
            <p:cNvPr id="58" name="rc58"/>
            <p:cNvSpPr/>
            <p:nvPr/>
          </p:nvSpPr>
          <p:spPr>
            <a:xfrm>
              <a:off x="3815836" y="3110724"/>
              <a:ext cx="203168" cy="1514811"/>
            </a:xfrm>
            <a:prstGeom prst="rect">
              <a:avLst/>
            </a:prstGeom>
            <a:solidFill>
              <a:srgbClr val="80BD41">
                <a:alpha val="100000"/>
              </a:srgbClr>
            </a:solidFill>
          </p:spPr>
          <p:txBody>
            <a:bodyPr/>
            <a:lstStyle/>
            <a:p/>
          </p:txBody>
        </p:sp>
        <p:sp>
          <p:nvSpPr>
            <p:cNvPr id="59" name="rc59"/>
            <p:cNvSpPr/>
            <p:nvPr/>
          </p:nvSpPr>
          <p:spPr>
            <a:xfrm>
              <a:off x="3815836" y="2683469"/>
              <a:ext cx="203168" cy="194206"/>
            </a:xfrm>
            <a:prstGeom prst="rect">
              <a:avLst/>
            </a:prstGeom>
            <a:solidFill>
              <a:srgbClr val="0058AB">
                <a:alpha val="100000"/>
              </a:srgbClr>
            </a:solidFill>
          </p:spPr>
          <p:txBody>
            <a:bodyPr/>
            <a:lstStyle/>
            <a:p/>
          </p:txBody>
        </p:sp>
        <p:sp>
          <p:nvSpPr>
            <p:cNvPr id="60" name="rc60"/>
            <p:cNvSpPr/>
            <p:nvPr/>
          </p:nvSpPr>
          <p:spPr>
            <a:xfrm>
              <a:off x="3815836" y="2877675"/>
              <a:ext cx="203168" cy="233048"/>
            </a:xfrm>
            <a:prstGeom prst="rect">
              <a:avLst/>
            </a:prstGeom>
            <a:solidFill>
              <a:srgbClr val="1CABE2">
                <a:alpha val="100000"/>
              </a:srgbClr>
            </a:solidFill>
          </p:spPr>
          <p:txBody>
            <a:bodyPr/>
            <a:lstStyle/>
            <a:p/>
          </p:txBody>
        </p:sp>
        <p:sp>
          <p:nvSpPr>
            <p:cNvPr id="61" name="rc61"/>
            <p:cNvSpPr/>
            <p:nvPr/>
          </p:nvSpPr>
          <p:spPr>
            <a:xfrm>
              <a:off x="4041579" y="3053010"/>
              <a:ext cx="203168" cy="1572525"/>
            </a:xfrm>
            <a:prstGeom prst="rect">
              <a:avLst/>
            </a:prstGeom>
            <a:solidFill>
              <a:srgbClr val="80BD41">
                <a:alpha val="100000"/>
              </a:srgbClr>
            </a:solidFill>
          </p:spPr>
          <p:txBody>
            <a:bodyPr/>
            <a:lstStyle/>
            <a:p/>
          </p:txBody>
        </p:sp>
        <p:sp>
          <p:nvSpPr>
            <p:cNvPr id="62" name="rc62"/>
            <p:cNvSpPr/>
            <p:nvPr/>
          </p:nvSpPr>
          <p:spPr>
            <a:xfrm>
              <a:off x="4041579" y="2684147"/>
              <a:ext cx="203168" cy="194139"/>
            </a:xfrm>
            <a:prstGeom prst="rect">
              <a:avLst/>
            </a:prstGeom>
            <a:solidFill>
              <a:srgbClr val="0058AB">
                <a:alpha val="100000"/>
              </a:srgbClr>
            </a:solidFill>
          </p:spPr>
          <p:txBody>
            <a:bodyPr/>
            <a:lstStyle/>
            <a:p/>
          </p:txBody>
        </p:sp>
        <p:sp>
          <p:nvSpPr>
            <p:cNvPr id="63" name="rc63"/>
            <p:cNvSpPr/>
            <p:nvPr/>
          </p:nvSpPr>
          <p:spPr>
            <a:xfrm>
              <a:off x="4041579" y="2878286"/>
              <a:ext cx="203168" cy="174723"/>
            </a:xfrm>
            <a:prstGeom prst="rect">
              <a:avLst/>
            </a:prstGeom>
            <a:solidFill>
              <a:srgbClr val="1CABE2">
                <a:alpha val="100000"/>
              </a:srgbClr>
            </a:solidFill>
          </p:spPr>
          <p:txBody>
            <a:bodyPr/>
            <a:lstStyle/>
            <a:p/>
          </p:txBody>
        </p:sp>
        <p:sp>
          <p:nvSpPr>
            <p:cNvPr id="64" name="rc64"/>
            <p:cNvSpPr/>
            <p:nvPr/>
          </p:nvSpPr>
          <p:spPr>
            <a:xfrm>
              <a:off x="4267321" y="3052099"/>
              <a:ext cx="203168" cy="1573436"/>
            </a:xfrm>
            <a:prstGeom prst="rect">
              <a:avLst/>
            </a:prstGeom>
            <a:solidFill>
              <a:srgbClr val="80BD41">
                <a:alpha val="100000"/>
              </a:srgbClr>
            </a:solidFill>
          </p:spPr>
          <p:txBody>
            <a:bodyPr/>
            <a:lstStyle/>
            <a:p/>
          </p:txBody>
        </p:sp>
        <p:sp>
          <p:nvSpPr>
            <p:cNvPr id="65" name="rc65"/>
            <p:cNvSpPr/>
            <p:nvPr/>
          </p:nvSpPr>
          <p:spPr>
            <a:xfrm>
              <a:off x="4267321" y="2706710"/>
              <a:ext cx="203168" cy="191883"/>
            </a:xfrm>
            <a:prstGeom prst="rect">
              <a:avLst/>
            </a:prstGeom>
            <a:solidFill>
              <a:srgbClr val="0058AB">
                <a:alpha val="100000"/>
              </a:srgbClr>
            </a:solidFill>
          </p:spPr>
          <p:txBody>
            <a:bodyPr/>
            <a:lstStyle/>
            <a:p/>
          </p:txBody>
        </p:sp>
        <p:sp>
          <p:nvSpPr>
            <p:cNvPr id="66" name="rc66"/>
            <p:cNvSpPr/>
            <p:nvPr/>
          </p:nvSpPr>
          <p:spPr>
            <a:xfrm>
              <a:off x="4267321" y="2898593"/>
              <a:ext cx="203168" cy="153505"/>
            </a:xfrm>
            <a:prstGeom prst="rect">
              <a:avLst/>
            </a:prstGeom>
            <a:solidFill>
              <a:srgbClr val="1CABE2">
                <a:alpha val="100000"/>
              </a:srgbClr>
            </a:solidFill>
          </p:spPr>
          <p:txBody>
            <a:bodyPr/>
            <a:lstStyle/>
            <a:p/>
          </p:txBody>
        </p:sp>
        <p:sp>
          <p:nvSpPr>
            <p:cNvPr id="67" name="rc67"/>
            <p:cNvSpPr/>
            <p:nvPr/>
          </p:nvSpPr>
          <p:spPr>
            <a:xfrm>
              <a:off x="4493063" y="3144596"/>
              <a:ext cx="203168" cy="1480939"/>
            </a:xfrm>
            <a:prstGeom prst="rect">
              <a:avLst/>
            </a:prstGeom>
            <a:solidFill>
              <a:srgbClr val="80BD41">
                <a:alpha val="100000"/>
              </a:srgbClr>
            </a:solidFill>
          </p:spPr>
          <p:txBody>
            <a:bodyPr/>
            <a:lstStyle/>
            <a:p/>
          </p:txBody>
        </p:sp>
        <p:sp>
          <p:nvSpPr>
            <p:cNvPr id="68" name="rc68"/>
            <p:cNvSpPr/>
            <p:nvPr/>
          </p:nvSpPr>
          <p:spPr>
            <a:xfrm>
              <a:off x="4493063" y="2726894"/>
              <a:ext cx="203168" cy="227837"/>
            </a:xfrm>
            <a:prstGeom prst="rect">
              <a:avLst/>
            </a:prstGeom>
            <a:solidFill>
              <a:srgbClr val="0058AB">
                <a:alpha val="100000"/>
              </a:srgbClr>
            </a:solidFill>
          </p:spPr>
          <p:txBody>
            <a:bodyPr/>
            <a:lstStyle/>
            <a:p/>
          </p:txBody>
        </p:sp>
        <p:sp>
          <p:nvSpPr>
            <p:cNvPr id="69" name="rc69"/>
            <p:cNvSpPr/>
            <p:nvPr/>
          </p:nvSpPr>
          <p:spPr>
            <a:xfrm>
              <a:off x="4493063" y="2954732"/>
              <a:ext cx="203168" cy="189863"/>
            </a:xfrm>
            <a:prstGeom prst="rect">
              <a:avLst/>
            </a:prstGeom>
            <a:solidFill>
              <a:srgbClr val="1CABE2">
                <a:alpha val="100000"/>
              </a:srgbClr>
            </a:solidFill>
          </p:spPr>
          <p:txBody>
            <a:bodyPr/>
            <a:lstStyle/>
            <a:p/>
          </p:txBody>
        </p:sp>
        <p:sp>
          <p:nvSpPr>
            <p:cNvPr id="70" name="rc70"/>
            <p:cNvSpPr/>
            <p:nvPr/>
          </p:nvSpPr>
          <p:spPr>
            <a:xfrm>
              <a:off x="4718806" y="2996030"/>
              <a:ext cx="203168" cy="1629504"/>
            </a:xfrm>
            <a:prstGeom prst="rect">
              <a:avLst/>
            </a:prstGeom>
            <a:solidFill>
              <a:srgbClr val="80BD41">
                <a:alpha val="100000"/>
              </a:srgbClr>
            </a:solidFill>
          </p:spPr>
          <p:txBody>
            <a:bodyPr/>
            <a:lstStyle/>
            <a:p/>
          </p:txBody>
        </p:sp>
        <p:sp>
          <p:nvSpPr>
            <p:cNvPr id="71" name="rc71"/>
            <p:cNvSpPr/>
            <p:nvPr/>
          </p:nvSpPr>
          <p:spPr>
            <a:xfrm>
              <a:off x="4718806" y="2752542"/>
              <a:ext cx="203168" cy="37460"/>
            </a:xfrm>
            <a:prstGeom prst="rect">
              <a:avLst/>
            </a:prstGeom>
            <a:solidFill>
              <a:srgbClr val="0058AB">
                <a:alpha val="100000"/>
              </a:srgbClr>
            </a:solidFill>
          </p:spPr>
          <p:txBody>
            <a:bodyPr/>
            <a:lstStyle/>
            <a:p/>
          </p:txBody>
        </p:sp>
        <p:sp>
          <p:nvSpPr>
            <p:cNvPr id="72" name="rc72"/>
            <p:cNvSpPr/>
            <p:nvPr/>
          </p:nvSpPr>
          <p:spPr>
            <a:xfrm>
              <a:off x="4718806" y="2790002"/>
              <a:ext cx="203168" cy="206028"/>
            </a:xfrm>
            <a:prstGeom prst="rect">
              <a:avLst/>
            </a:prstGeom>
            <a:solidFill>
              <a:srgbClr val="1CABE2">
                <a:alpha val="100000"/>
              </a:srgbClr>
            </a:solidFill>
          </p:spPr>
          <p:txBody>
            <a:bodyPr/>
            <a:lstStyle/>
            <a:p/>
          </p:txBody>
        </p:sp>
        <p:sp>
          <p:nvSpPr>
            <p:cNvPr id="73" name="rc73"/>
            <p:cNvSpPr/>
            <p:nvPr/>
          </p:nvSpPr>
          <p:spPr>
            <a:xfrm>
              <a:off x="4944548" y="3071661"/>
              <a:ext cx="203168" cy="1553873"/>
            </a:xfrm>
            <a:prstGeom prst="rect">
              <a:avLst/>
            </a:prstGeom>
            <a:solidFill>
              <a:srgbClr val="80BD41">
                <a:alpha val="100000"/>
              </a:srgbClr>
            </a:solidFill>
          </p:spPr>
          <p:txBody>
            <a:bodyPr/>
            <a:lstStyle/>
            <a:p/>
          </p:txBody>
        </p:sp>
        <p:sp>
          <p:nvSpPr>
            <p:cNvPr id="74" name="rc74"/>
            <p:cNvSpPr/>
            <p:nvPr/>
          </p:nvSpPr>
          <p:spPr>
            <a:xfrm>
              <a:off x="4944548" y="2775686"/>
              <a:ext cx="203168" cy="55494"/>
            </a:xfrm>
            <a:prstGeom prst="rect">
              <a:avLst/>
            </a:prstGeom>
            <a:solidFill>
              <a:srgbClr val="0058AB">
                <a:alpha val="100000"/>
              </a:srgbClr>
            </a:solidFill>
          </p:spPr>
          <p:txBody>
            <a:bodyPr/>
            <a:lstStyle/>
            <a:p/>
          </p:txBody>
        </p:sp>
        <p:sp>
          <p:nvSpPr>
            <p:cNvPr id="75" name="rc75"/>
            <p:cNvSpPr/>
            <p:nvPr/>
          </p:nvSpPr>
          <p:spPr>
            <a:xfrm>
              <a:off x="4944548" y="2831180"/>
              <a:ext cx="203168" cy="240481"/>
            </a:xfrm>
            <a:prstGeom prst="rect">
              <a:avLst/>
            </a:prstGeom>
            <a:solidFill>
              <a:srgbClr val="1CABE2">
                <a:alpha val="100000"/>
              </a:srgbClr>
            </a:solidFill>
          </p:spPr>
          <p:txBody>
            <a:bodyPr/>
            <a:lstStyle/>
            <a:p/>
          </p:txBody>
        </p:sp>
        <p:sp>
          <p:nvSpPr>
            <p:cNvPr id="76" name="rc76"/>
            <p:cNvSpPr/>
            <p:nvPr/>
          </p:nvSpPr>
          <p:spPr>
            <a:xfrm>
              <a:off x="5170291" y="3434750"/>
              <a:ext cx="203168" cy="1190784"/>
            </a:xfrm>
            <a:prstGeom prst="rect">
              <a:avLst/>
            </a:prstGeom>
            <a:solidFill>
              <a:srgbClr val="80BD41">
                <a:alpha val="100000"/>
              </a:srgbClr>
            </a:solidFill>
          </p:spPr>
          <p:txBody>
            <a:bodyPr/>
            <a:lstStyle/>
            <a:p/>
          </p:txBody>
        </p:sp>
        <p:sp>
          <p:nvSpPr>
            <p:cNvPr id="77" name="rc77"/>
            <p:cNvSpPr/>
            <p:nvPr/>
          </p:nvSpPr>
          <p:spPr>
            <a:xfrm>
              <a:off x="5170291" y="2821313"/>
              <a:ext cx="203168" cy="90210"/>
            </a:xfrm>
            <a:prstGeom prst="rect">
              <a:avLst/>
            </a:prstGeom>
            <a:solidFill>
              <a:srgbClr val="0058AB">
                <a:alpha val="100000"/>
              </a:srgbClr>
            </a:solidFill>
          </p:spPr>
          <p:txBody>
            <a:bodyPr/>
            <a:lstStyle/>
            <a:p/>
          </p:txBody>
        </p:sp>
        <p:sp>
          <p:nvSpPr>
            <p:cNvPr id="78" name="rc78"/>
            <p:cNvSpPr/>
            <p:nvPr/>
          </p:nvSpPr>
          <p:spPr>
            <a:xfrm>
              <a:off x="5170291" y="2911524"/>
              <a:ext cx="203168" cy="523226"/>
            </a:xfrm>
            <a:prstGeom prst="rect">
              <a:avLst/>
            </a:prstGeom>
            <a:solidFill>
              <a:srgbClr val="1CABE2">
                <a:alpha val="100000"/>
              </a:srgbClr>
            </a:solidFill>
          </p:spPr>
          <p:txBody>
            <a:bodyPr/>
            <a:lstStyle/>
            <a:p/>
          </p:txBody>
        </p:sp>
        <p:sp>
          <p:nvSpPr>
            <p:cNvPr id="79" name="rc79"/>
            <p:cNvSpPr/>
            <p:nvPr/>
          </p:nvSpPr>
          <p:spPr>
            <a:xfrm>
              <a:off x="5396033" y="3605318"/>
              <a:ext cx="203168" cy="1020216"/>
            </a:xfrm>
            <a:prstGeom prst="rect">
              <a:avLst/>
            </a:prstGeom>
            <a:solidFill>
              <a:srgbClr val="80BD41">
                <a:alpha val="100000"/>
              </a:srgbClr>
            </a:solidFill>
          </p:spPr>
          <p:txBody>
            <a:bodyPr/>
            <a:lstStyle/>
            <a:p/>
          </p:txBody>
        </p:sp>
        <p:sp>
          <p:nvSpPr>
            <p:cNvPr id="80" name="rc80"/>
            <p:cNvSpPr/>
            <p:nvPr/>
          </p:nvSpPr>
          <p:spPr>
            <a:xfrm>
              <a:off x="5396033" y="2925172"/>
              <a:ext cx="203168" cy="272056"/>
            </a:xfrm>
            <a:prstGeom prst="rect">
              <a:avLst/>
            </a:prstGeom>
            <a:solidFill>
              <a:srgbClr val="0058AB">
                <a:alpha val="100000"/>
              </a:srgbClr>
            </a:solidFill>
          </p:spPr>
          <p:txBody>
            <a:bodyPr/>
            <a:lstStyle/>
            <a:p/>
          </p:txBody>
        </p:sp>
        <p:sp>
          <p:nvSpPr>
            <p:cNvPr id="81" name="rc81"/>
            <p:cNvSpPr/>
            <p:nvPr/>
          </p:nvSpPr>
          <p:spPr>
            <a:xfrm>
              <a:off x="5396033" y="3197229"/>
              <a:ext cx="203168" cy="408088"/>
            </a:xfrm>
            <a:prstGeom prst="rect">
              <a:avLst/>
            </a:prstGeom>
            <a:solidFill>
              <a:srgbClr val="1CABE2">
                <a:alpha val="100000"/>
              </a:srgbClr>
            </a:solidFill>
          </p:spPr>
          <p:txBody>
            <a:bodyPr/>
            <a:lstStyle/>
            <a:p/>
          </p:txBody>
        </p:sp>
        <p:sp>
          <p:nvSpPr>
            <p:cNvPr id="82" name="rc82"/>
            <p:cNvSpPr/>
            <p:nvPr/>
          </p:nvSpPr>
          <p:spPr>
            <a:xfrm>
              <a:off x="5621775" y="3631860"/>
              <a:ext cx="203168" cy="993674"/>
            </a:xfrm>
            <a:prstGeom prst="rect">
              <a:avLst/>
            </a:prstGeom>
            <a:solidFill>
              <a:srgbClr val="80BD41">
                <a:alpha val="100000"/>
              </a:srgbClr>
            </a:solidFill>
          </p:spPr>
          <p:txBody>
            <a:bodyPr/>
            <a:lstStyle/>
            <a:p/>
          </p:txBody>
        </p:sp>
        <p:sp>
          <p:nvSpPr>
            <p:cNvPr id="83" name="rc83"/>
            <p:cNvSpPr/>
            <p:nvPr/>
          </p:nvSpPr>
          <p:spPr>
            <a:xfrm>
              <a:off x="5621775" y="3072920"/>
              <a:ext cx="203168" cy="232891"/>
            </a:xfrm>
            <a:prstGeom prst="rect">
              <a:avLst/>
            </a:prstGeom>
            <a:solidFill>
              <a:srgbClr val="0058AB">
                <a:alpha val="100000"/>
              </a:srgbClr>
            </a:solidFill>
          </p:spPr>
          <p:txBody>
            <a:bodyPr/>
            <a:lstStyle/>
            <a:p/>
          </p:txBody>
        </p:sp>
        <p:sp>
          <p:nvSpPr>
            <p:cNvPr id="84" name="rc84"/>
            <p:cNvSpPr/>
            <p:nvPr/>
          </p:nvSpPr>
          <p:spPr>
            <a:xfrm>
              <a:off x="5621775" y="3305811"/>
              <a:ext cx="203168" cy="326049"/>
            </a:xfrm>
            <a:prstGeom prst="rect">
              <a:avLst/>
            </a:prstGeom>
            <a:solidFill>
              <a:srgbClr val="1CABE2">
                <a:alpha val="100000"/>
              </a:srgbClr>
            </a:solidFill>
          </p:spPr>
          <p:txBody>
            <a:bodyPr/>
            <a:lstStyle/>
            <a:p/>
          </p:txBody>
        </p:sp>
        <p:sp>
          <p:nvSpPr>
            <p:cNvPr id="85" name="rc85"/>
            <p:cNvSpPr/>
            <p:nvPr/>
          </p:nvSpPr>
          <p:spPr>
            <a:xfrm>
              <a:off x="5847518" y="3839725"/>
              <a:ext cx="203168" cy="785810"/>
            </a:xfrm>
            <a:prstGeom prst="rect">
              <a:avLst/>
            </a:prstGeom>
            <a:solidFill>
              <a:srgbClr val="80BD41">
                <a:alpha val="100000"/>
              </a:srgbClr>
            </a:solidFill>
          </p:spPr>
          <p:txBody>
            <a:bodyPr/>
            <a:lstStyle/>
            <a:p/>
          </p:txBody>
        </p:sp>
        <p:sp>
          <p:nvSpPr>
            <p:cNvPr id="86" name="rc86"/>
            <p:cNvSpPr/>
            <p:nvPr/>
          </p:nvSpPr>
          <p:spPr>
            <a:xfrm>
              <a:off x="5847518" y="3170333"/>
              <a:ext cx="203168" cy="392905"/>
            </a:xfrm>
            <a:prstGeom prst="rect">
              <a:avLst/>
            </a:prstGeom>
            <a:solidFill>
              <a:srgbClr val="0058AB">
                <a:alpha val="100000"/>
              </a:srgbClr>
            </a:solidFill>
          </p:spPr>
          <p:txBody>
            <a:bodyPr/>
            <a:lstStyle/>
            <a:p/>
          </p:txBody>
        </p:sp>
        <p:sp>
          <p:nvSpPr>
            <p:cNvPr id="87" name="rc87"/>
            <p:cNvSpPr/>
            <p:nvPr/>
          </p:nvSpPr>
          <p:spPr>
            <a:xfrm>
              <a:off x="5847518" y="3563239"/>
              <a:ext cx="203168" cy="276486"/>
            </a:xfrm>
            <a:prstGeom prst="rect">
              <a:avLst/>
            </a:prstGeom>
            <a:solidFill>
              <a:srgbClr val="1CABE2">
                <a:alpha val="100000"/>
              </a:srgbClr>
            </a:solidFill>
          </p:spPr>
          <p:txBody>
            <a:bodyPr/>
            <a:lstStyle/>
            <a:p/>
          </p:txBody>
        </p:sp>
        <p:sp>
          <p:nvSpPr>
            <p:cNvPr id="88" name="rc88"/>
            <p:cNvSpPr/>
            <p:nvPr/>
          </p:nvSpPr>
          <p:spPr>
            <a:xfrm>
              <a:off x="6073260" y="3833376"/>
              <a:ext cx="203168" cy="792158"/>
            </a:xfrm>
            <a:prstGeom prst="rect">
              <a:avLst/>
            </a:prstGeom>
            <a:solidFill>
              <a:srgbClr val="80BD41">
                <a:alpha val="100000"/>
              </a:srgbClr>
            </a:solidFill>
          </p:spPr>
          <p:txBody>
            <a:bodyPr/>
            <a:lstStyle/>
            <a:p/>
          </p:txBody>
        </p:sp>
        <p:sp>
          <p:nvSpPr>
            <p:cNvPr id="89" name="rc89"/>
            <p:cNvSpPr/>
            <p:nvPr/>
          </p:nvSpPr>
          <p:spPr>
            <a:xfrm>
              <a:off x="6073260" y="3210964"/>
              <a:ext cx="203168" cy="381933"/>
            </a:xfrm>
            <a:prstGeom prst="rect">
              <a:avLst/>
            </a:prstGeom>
            <a:solidFill>
              <a:srgbClr val="0058AB">
                <a:alpha val="100000"/>
              </a:srgbClr>
            </a:solidFill>
          </p:spPr>
          <p:txBody>
            <a:bodyPr/>
            <a:lstStyle/>
            <a:p/>
          </p:txBody>
        </p:sp>
        <p:sp>
          <p:nvSpPr>
            <p:cNvPr id="90" name="rc90"/>
            <p:cNvSpPr/>
            <p:nvPr/>
          </p:nvSpPr>
          <p:spPr>
            <a:xfrm>
              <a:off x="6073260" y="3592898"/>
              <a:ext cx="203168" cy="240478"/>
            </a:xfrm>
            <a:prstGeom prst="rect">
              <a:avLst/>
            </a:prstGeom>
            <a:solidFill>
              <a:srgbClr val="1CABE2">
                <a:alpha val="100000"/>
              </a:srgbClr>
            </a:solidFill>
          </p:spPr>
          <p:txBody>
            <a:bodyPr/>
            <a:lstStyle/>
            <a:p/>
          </p:txBody>
        </p:sp>
        <p:sp>
          <p:nvSpPr>
            <p:cNvPr id="91" name="rc91"/>
            <p:cNvSpPr/>
            <p:nvPr/>
          </p:nvSpPr>
          <p:spPr>
            <a:xfrm>
              <a:off x="6299002" y="4025590"/>
              <a:ext cx="203168" cy="599945"/>
            </a:xfrm>
            <a:prstGeom prst="rect">
              <a:avLst/>
            </a:prstGeom>
            <a:solidFill>
              <a:srgbClr val="80BD41">
                <a:alpha val="100000"/>
              </a:srgbClr>
            </a:solidFill>
          </p:spPr>
          <p:txBody>
            <a:bodyPr/>
            <a:lstStyle/>
            <a:p/>
          </p:txBody>
        </p:sp>
        <p:sp>
          <p:nvSpPr>
            <p:cNvPr id="92" name="rc92"/>
            <p:cNvSpPr/>
            <p:nvPr/>
          </p:nvSpPr>
          <p:spPr>
            <a:xfrm>
              <a:off x="6299002" y="3230314"/>
              <a:ext cx="203168" cy="613897"/>
            </a:xfrm>
            <a:prstGeom prst="rect">
              <a:avLst/>
            </a:prstGeom>
            <a:solidFill>
              <a:srgbClr val="0058AB">
                <a:alpha val="100000"/>
              </a:srgbClr>
            </a:solidFill>
          </p:spPr>
          <p:txBody>
            <a:bodyPr/>
            <a:lstStyle/>
            <a:p/>
          </p:txBody>
        </p:sp>
        <p:sp>
          <p:nvSpPr>
            <p:cNvPr id="93" name="rc93"/>
            <p:cNvSpPr/>
            <p:nvPr/>
          </p:nvSpPr>
          <p:spPr>
            <a:xfrm>
              <a:off x="6299002" y="3844211"/>
              <a:ext cx="203168" cy="181379"/>
            </a:xfrm>
            <a:prstGeom prst="rect">
              <a:avLst/>
            </a:prstGeom>
            <a:solidFill>
              <a:srgbClr val="1CABE2">
                <a:alpha val="100000"/>
              </a:srgbClr>
            </a:solidFill>
          </p:spPr>
          <p:txBody>
            <a:bodyPr/>
            <a:lstStyle/>
            <a:p/>
          </p:txBody>
        </p:sp>
        <p:sp>
          <p:nvSpPr>
            <p:cNvPr id="94" name="rc94"/>
            <p:cNvSpPr/>
            <p:nvPr/>
          </p:nvSpPr>
          <p:spPr>
            <a:xfrm>
              <a:off x="6524745" y="3866604"/>
              <a:ext cx="203168" cy="758931"/>
            </a:xfrm>
            <a:prstGeom prst="rect">
              <a:avLst/>
            </a:prstGeom>
            <a:solidFill>
              <a:srgbClr val="80BD41">
                <a:alpha val="100000"/>
              </a:srgbClr>
            </a:solidFill>
          </p:spPr>
          <p:txBody>
            <a:bodyPr/>
            <a:lstStyle/>
            <a:p/>
          </p:txBody>
        </p:sp>
        <p:sp>
          <p:nvSpPr>
            <p:cNvPr id="95" name="rc95"/>
            <p:cNvSpPr/>
            <p:nvPr/>
          </p:nvSpPr>
          <p:spPr>
            <a:xfrm>
              <a:off x="6524745" y="3220110"/>
              <a:ext cx="203168" cy="491897"/>
            </a:xfrm>
            <a:prstGeom prst="rect">
              <a:avLst/>
            </a:prstGeom>
            <a:solidFill>
              <a:srgbClr val="0058AB">
                <a:alpha val="100000"/>
              </a:srgbClr>
            </a:solidFill>
          </p:spPr>
          <p:txBody>
            <a:bodyPr/>
            <a:lstStyle/>
            <a:p/>
          </p:txBody>
        </p:sp>
        <p:sp>
          <p:nvSpPr>
            <p:cNvPr id="96" name="rc96"/>
            <p:cNvSpPr/>
            <p:nvPr/>
          </p:nvSpPr>
          <p:spPr>
            <a:xfrm>
              <a:off x="6524745" y="3712007"/>
              <a:ext cx="203168" cy="154596"/>
            </a:xfrm>
            <a:prstGeom prst="rect">
              <a:avLst/>
            </a:prstGeom>
            <a:solidFill>
              <a:srgbClr val="1CABE2">
                <a:alpha val="100000"/>
              </a:srgbClr>
            </a:solidFill>
          </p:spPr>
          <p:txBody>
            <a:bodyPr/>
            <a:lstStyle/>
            <a:p/>
          </p:txBody>
        </p:sp>
        <p:sp>
          <p:nvSpPr>
            <p:cNvPr id="97" name="rc97"/>
            <p:cNvSpPr/>
            <p:nvPr/>
          </p:nvSpPr>
          <p:spPr>
            <a:xfrm>
              <a:off x="6750487" y="3741887"/>
              <a:ext cx="203168" cy="883647"/>
            </a:xfrm>
            <a:prstGeom prst="rect">
              <a:avLst/>
            </a:prstGeom>
            <a:solidFill>
              <a:srgbClr val="80BD41">
                <a:alpha val="100000"/>
              </a:srgbClr>
            </a:solidFill>
          </p:spPr>
          <p:txBody>
            <a:bodyPr/>
            <a:lstStyle/>
            <a:p/>
          </p:txBody>
        </p:sp>
        <p:sp>
          <p:nvSpPr>
            <p:cNvPr id="98" name="rc98"/>
            <p:cNvSpPr/>
            <p:nvPr/>
          </p:nvSpPr>
          <p:spPr>
            <a:xfrm>
              <a:off x="6750487" y="3200297"/>
              <a:ext cx="203168" cy="470328"/>
            </a:xfrm>
            <a:prstGeom prst="rect">
              <a:avLst/>
            </a:prstGeom>
            <a:solidFill>
              <a:srgbClr val="0058AB">
                <a:alpha val="100000"/>
              </a:srgbClr>
            </a:solidFill>
          </p:spPr>
          <p:txBody>
            <a:bodyPr/>
            <a:lstStyle/>
            <a:p/>
          </p:txBody>
        </p:sp>
        <p:sp>
          <p:nvSpPr>
            <p:cNvPr id="99" name="rc99"/>
            <p:cNvSpPr/>
            <p:nvPr/>
          </p:nvSpPr>
          <p:spPr>
            <a:xfrm>
              <a:off x="6750487" y="3670625"/>
              <a:ext cx="203168" cy="71261"/>
            </a:xfrm>
            <a:prstGeom prst="rect">
              <a:avLst/>
            </a:prstGeom>
            <a:solidFill>
              <a:srgbClr val="1CABE2">
                <a:alpha val="100000"/>
              </a:srgbClr>
            </a:solidFill>
          </p:spPr>
          <p:txBody>
            <a:bodyPr/>
            <a:lstStyle/>
            <a:p/>
          </p:txBody>
        </p:sp>
        <p:sp>
          <p:nvSpPr>
            <p:cNvPr id="100" name="rc100"/>
            <p:cNvSpPr/>
            <p:nvPr/>
          </p:nvSpPr>
          <p:spPr>
            <a:xfrm>
              <a:off x="6976229" y="3188314"/>
              <a:ext cx="203168" cy="372696"/>
            </a:xfrm>
            <a:prstGeom prst="rect">
              <a:avLst/>
            </a:prstGeom>
            <a:solidFill>
              <a:srgbClr val="F26A21">
                <a:alpha val="100000"/>
              </a:srgbClr>
            </a:solidFill>
          </p:spPr>
          <p:txBody>
            <a:bodyPr/>
            <a:lstStyle/>
            <a:p/>
          </p:txBody>
        </p:sp>
        <p:sp>
          <p:nvSpPr>
            <p:cNvPr id="101" name="rc101"/>
            <p:cNvSpPr/>
            <p:nvPr/>
          </p:nvSpPr>
          <p:spPr>
            <a:xfrm>
              <a:off x="6976229" y="3561010"/>
              <a:ext cx="203168" cy="1064524"/>
            </a:xfrm>
            <a:prstGeom prst="rect">
              <a:avLst/>
            </a:prstGeom>
            <a:solidFill>
              <a:srgbClr val="FFC20E">
                <a:alpha val="100000"/>
              </a:srgbClr>
            </a:solidFill>
          </p:spPr>
          <p:txBody>
            <a:bodyPr/>
            <a:lstStyle/>
            <a:p/>
          </p:txBody>
        </p:sp>
        <p:sp>
          <p:nvSpPr>
            <p:cNvPr id="102" name="rc102"/>
            <p:cNvSpPr/>
            <p:nvPr/>
          </p:nvSpPr>
          <p:spPr>
            <a:xfrm>
              <a:off x="7201972" y="3176508"/>
              <a:ext cx="203168" cy="295330"/>
            </a:xfrm>
            <a:prstGeom prst="rect">
              <a:avLst/>
            </a:prstGeom>
            <a:solidFill>
              <a:srgbClr val="F26A21">
                <a:alpha val="100000"/>
              </a:srgbClr>
            </a:solidFill>
          </p:spPr>
          <p:txBody>
            <a:bodyPr/>
            <a:lstStyle/>
            <a:p/>
          </p:txBody>
        </p:sp>
        <p:sp>
          <p:nvSpPr>
            <p:cNvPr id="103" name="rc103"/>
            <p:cNvSpPr/>
            <p:nvPr/>
          </p:nvSpPr>
          <p:spPr>
            <a:xfrm>
              <a:off x="7201972" y="3471839"/>
              <a:ext cx="203168" cy="1153696"/>
            </a:xfrm>
            <a:prstGeom prst="rect">
              <a:avLst/>
            </a:prstGeom>
            <a:solidFill>
              <a:srgbClr val="FFC20E">
                <a:alpha val="100000"/>
              </a:srgbClr>
            </a:solidFill>
          </p:spPr>
          <p:txBody>
            <a:bodyPr/>
            <a:lstStyle/>
            <a:p/>
          </p:txBody>
        </p:sp>
        <p:sp>
          <p:nvSpPr>
            <p:cNvPr id="104" name="rc104"/>
            <p:cNvSpPr/>
            <p:nvPr/>
          </p:nvSpPr>
          <p:spPr>
            <a:xfrm>
              <a:off x="7427714" y="3162329"/>
              <a:ext cx="203168" cy="234025"/>
            </a:xfrm>
            <a:prstGeom prst="rect">
              <a:avLst/>
            </a:prstGeom>
            <a:solidFill>
              <a:srgbClr val="F26A21">
                <a:alpha val="100000"/>
              </a:srgbClr>
            </a:solidFill>
          </p:spPr>
          <p:txBody>
            <a:bodyPr/>
            <a:lstStyle/>
            <a:p/>
          </p:txBody>
        </p:sp>
        <p:sp>
          <p:nvSpPr>
            <p:cNvPr id="105" name="rc105"/>
            <p:cNvSpPr/>
            <p:nvPr/>
          </p:nvSpPr>
          <p:spPr>
            <a:xfrm>
              <a:off x="7427714" y="3396354"/>
              <a:ext cx="203168" cy="1229180"/>
            </a:xfrm>
            <a:prstGeom prst="rect">
              <a:avLst/>
            </a:prstGeom>
            <a:solidFill>
              <a:srgbClr val="FFC20E">
                <a:alpha val="100000"/>
              </a:srgbClr>
            </a:solidFill>
          </p:spPr>
          <p:txBody>
            <a:bodyPr/>
            <a:lstStyle/>
            <a:p/>
          </p:txBody>
        </p:sp>
        <p:sp>
          <p:nvSpPr>
            <p:cNvPr id="106" name="rc106"/>
            <p:cNvSpPr/>
            <p:nvPr/>
          </p:nvSpPr>
          <p:spPr>
            <a:xfrm>
              <a:off x="7653457" y="3150166"/>
              <a:ext cx="203168" cy="185445"/>
            </a:xfrm>
            <a:prstGeom prst="rect">
              <a:avLst/>
            </a:prstGeom>
            <a:solidFill>
              <a:srgbClr val="F26A21">
                <a:alpha val="100000"/>
              </a:srgbClr>
            </a:solidFill>
          </p:spPr>
          <p:txBody>
            <a:bodyPr/>
            <a:lstStyle/>
            <a:p/>
          </p:txBody>
        </p:sp>
        <p:sp>
          <p:nvSpPr>
            <p:cNvPr id="107" name="rc107"/>
            <p:cNvSpPr/>
            <p:nvPr/>
          </p:nvSpPr>
          <p:spPr>
            <a:xfrm>
              <a:off x="7653457" y="3335612"/>
              <a:ext cx="203168" cy="1289923"/>
            </a:xfrm>
            <a:prstGeom prst="rect">
              <a:avLst/>
            </a:prstGeom>
            <a:solidFill>
              <a:srgbClr val="FFC20E">
                <a:alpha val="100000"/>
              </a:srgbClr>
            </a:solidFill>
          </p:spPr>
          <p:txBody>
            <a:bodyPr/>
            <a:lstStyle/>
            <a:p/>
          </p:txBody>
        </p:sp>
        <p:sp>
          <p:nvSpPr>
            <p:cNvPr id="108" name="rc108"/>
            <p:cNvSpPr/>
            <p:nvPr/>
          </p:nvSpPr>
          <p:spPr>
            <a:xfrm>
              <a:off x="7879199" y="3138754"/>
              <a:ext cx="203168" cy="146950"/>
            </a:xfrm>
            <a:prstGeom prst="rect">
              <a:avLst/>
            </a:prstGeom>
            <a:solidFill>
              <a:srgbClr val="F26A21">
                <a:alpha val="100000"/>
              </a:srgbClr>
            </a:solidFill>
          </p:spPr>
          <p:txBody>
            <a:bodyPr/>
            <a:lstStyle/>
            <a:p/>
          </p:txBody>
        </p:sp>
        <p:sp>
          <p:nvSpPr>
            <p:cNvPr id="109" name="rc109"/>
            <p:cNvSpPr/>
            <p:nvPr/>
          </p:nvSpPr>
          <p:spPr>
            <a:xfrm>
              <a:off x="7879199" y="3285704"/>
              <a:ext cx="203168" cy="1339830"/>
            </a:xfrm>
            <a:prstGeom prst="rect">
              <a:avLst/>
            </a:prstGeom>
            <a:solidFill>
              <a:srgbClr val="FFC20E">
                <a:alpha val="100000"/>
              </a:srgbClr>
            </a:solidFill>
          </p:spPr>
          <p:txBody>
            <a:bodyPr/>
            <a:lstStyle/>
            <a:p/>
          </p:txBody>
        </p:sp>
        <p:sp>
          <p:nvSpPr>
            <p:cNvPr id="110" name="rc110"/>
            <p:cNvSpPr/>
            <p:nvPr/>
          </p:nvSpPr>
          <p:spPr>
            <a:xfrm>
              <a:off x="8104941" y="3128558"/>
              <a:ext cx="203168" cy="116445"/>
            </a:xfrm>
            <a:prstGeom prst="rect">
              <a:avLst/>
            </a:prstGeom>
            <a:solidFill>
              <a:srgbClr val="F26A21">
                <a:alpha val="100000"/>
              </a:srgbClr>
            </a:solidFill>
          </p:spPr>
          <p:txBody>
            <a:bodyPr/>
            <a:lstStyle/>
            <a:p/>
          </p:txBody>
        </p:sp>
        <p:sp>
          <p:nvSpPr>
            <p:cNvPr id="111" name="rc111"/>
            <p:cNvSpPr/>
            <p:nvPr/>
          </p:nvSpPr>
          <p:spPr>
            <a:xfrm>
              <a:off x="8104941" y="3245003"/>
              <a:ext cx="203168" cy="1380531"/>
            </a:xfrm>
            <a:prstGeom prst="rect">
              <a:avLst/>
            </a:prstGeom>
            <a:solidFill>
              <a:srgbClr val="FFC20E">
                <a:alpha val="100000"/>
              </a:srgbClr>
            </a:solidFill>
          </p:spPr>
          <p:txBody>
            <a:bodyPr/>
            <a:lstStyle/>
            <a:p/>
          </p:txBody>
        </p:sp>
        <p:sp>
          <p:nvSpPr>
            <p:cNvPr id="112" name="pl112"/>
            <p:cNvSpPr/>
            <p:nvPr/>
          </p:nvSpPr>
          <p:spPr>
            <a:xfrm>
              <a:off x="1434255" y="1261743"/>
              <a:ext cx="5417816" cy="1441625"/>
            </a:xfrm>
            <a:custGeom>
              <a:avLst/>
              <a:pathLst>
                <a:path w="5417816" h="1441625">
                  <a:moveTo>
                    <a:pt x="0" y="205946"/>
                  </a:moveTo>
                  <a:lnTo>
                    <a:pt x="225742" y="549190"/>
                  </a:lnTo>
                  <a:lnTo>
                    <a:pt x="451484" y="652163"/>
                  </a:lnTo>
                  <a:lnTo>
                    <a:pt x="677227" y="343244"/>
                  </a:lnTo>
                  <a:lnTo>
                    <a:pt x="902969" y="171622"/>
                  </a:lnTo>
                  <a:lnTo>
                    <a:pt x="1128711" y="0"/>
                  </a:lnTo>
                  <a:lnTo>
                    <a:pt x="1354454" y="652163"/>
                  </a:lnTo>
                  <a:lnTo>
                    <a:pt x="1580196" y="961083"/>
                  </a:lnTo>
                  <a:lnTo>
                    <a:pt x="1805938" y="377568"/>
                  </a:lnTo>
                  <a:lnTo>
                    <a:pt x="2031681" y="411892"/>
                  </a:lnTo>
                  <a:lnTo>
                    <a:pt x="2257423" y="274595"/>
                  </a:lnTo>
                  <a:lnTo>
                    <a:pt x="2483165" y="274595"/>
                  </a:lnTo>
                  <a:lnTo>
                    <a:pt x="2708908" y="274595"/>
                  </a:lnTo>
                  <a:lnTo>
                    <a:pt x="2934650" y="274595"/>
                  </a:lnTo>
                  <a:lnTo>
                    <a:pt x="3160393" y="343244"/>
                  </a:lnTo>
                  <a:lnTo>
                    <a:pt x="3386135" y="0"/>
                  </a:lnTo>
                  <a:lnTo>
                    <a:pt x="3611877" y="34324"/>
                  </a:lnTo>
                  <a:lnTo>
                    <a:pt x="3837620" y="102973"/>
                  </a:lnTo>
                  <a:lnTo>
                    <a:pt x="4063362" y="480541"/>
                  </a:lnTo>
                  <a:lnTo>
                    <a:pt x="4289104" y="446217"/>
                  </a:lnTo>
                  <a:lnTo>
                    <a:pt x="4514847" y="858110"/>
                  </a:lnTo>
                  <a:lnTo>
                    <a:pt x="4740589" y="858110"/>
                  </a:lnTo>
                  <a:lnTo>
                    <a:pt x="4966331" y="1441625"/>
                  </a:lnTo>
                  <a:lnTo>
                    <a:pt x="5192074" y="1132705"/>
                  </a:lnTo>
                  <a:lnTo>
                    <a:pt x="5417816" y="1064056"/>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639311"/>
              <a:ext cx="5417816" cy="1510274"/>
            </a:xfrm>
            <a:custGeom>
              <a:avLst/>
              <a:pathLst>
                <a:path w="5417816" h="1510274">
                  <a:moveTo>
                    <a:pt x="0" y="343244"/>
                  </a:moveTo>
                  <a:lnTo>
                    <a:pt x="225742" y="583515"/>
                  </a:lnTo>
                  <a:lnTo>
                    <a:pt x="451484" y="755137"/>
                  </a:lnTo>
                  <a:lnTo>
                    <a:pt x="677227" y="652163"/>
                  </a:lnTo>
                  <a:lnTo>
                    <a:pt x="902969" y="34324"/>
                  </a:lnTo>
                  <a:lnTo>
                    <a:pt x="1128711" y="0"/>
                  </a:lnTo>
                  <a:lnTo>
                    <a:pt x="1354454" y="549190"/>
                  </a:lnTo>
                  <a:lnTo>
                    <a:pt x="1580196" y="858110"/>
                  </a:lnTo>
                  <a:lnTo>
                    <a:pt x="1805938" y="1270003"/>
                  </a:lnTo>
                  <a:lnTo>
                    <a:pt x="2031681" y="102973"/>
                  </a:lnTo>
                  <a:lnTo>
                    <a:pt x="2257423" y="308919"/>
                  </a:lnTo>
                  <a:lnTo>
                    <a:pt x="2483165" y="308919"/>
                  </a:lnTo>
                  <a:lnTo>
                    <a:pt x="2708908" y="205946"/>
                  </a:lnTo>
                  <a:lnTo>
                    <a:pt x="2934650" y="171622"/>
                  </a:lnTo>
                  <a:lnTo>
                    <a:pt x="3160393" y="308919"/>
                  </a:lnTo>
                  <a:lnTo>
                    <a:pt x="3386135" y="0"/>
                  </a:lnTo>
                  <a:lnTo>
                    <a:pt x="3611877" y="102973"/>
                  </a:lnTo>
                  <a:lnTo>
                    <a:pt x="3837620" y="720812"/>
                  </a:lnTo>
                  <a:lnTo>
                    <a:pt x="4063362" y="926759"/>
                  </a:lnTo>
                  <a:lnTo>
                    <a:pt x="4289104" y="789461"/>
                  </a:lnTo>
                  <a:lnTo>
                    <a:pt x="4514847" y="1132705"/>
                  </a:lnTo>
                  <a:lnTo>
                    <a:pt x="4740589" y="1064056"/>
                  </a:lnTo>
                  <a:lnTo>
                    <a:pt x="4966331" y="1510274"/>
                  </a:lnTo>
                  <a:lnTo>
                    <a:pt x="5192074" y="1132705"/>
                  </a:lnTo>
                  <a:lnTo>
                    <a:pt x="5417816" y="85811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62335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7" name="tx117"/>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55031"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5880773"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0" name="tx120"/>
            <p:cNvSpPr/>
            <p:nvPr/>
          </p:nvSpPr>
          <p:spPr>
            <a:xfrm>
              <a:off x="6106516"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6332258" y="24992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56</a:t>
              </a:r>
            </a:p>
          </p:txBody>
        </p:sp>
        <p:sp>
          <p:nvSpPr>
            <p:cNvPr id="122" name="tx122"/>
            <p:cNvSpPr/>
            <p:nvPr/>
          </p:nvSpPr>
          <p:spPr>
            <a:xfrm>
              <a:off x="6558000"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3" name="tx123"/>
            <p:cNvSpPr/>
            <p:nvPr/>
          </p:nvSpPr>
          <p:spPr>
            <a:xfrm>
              <a:off x="6783743"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4" name="tx124"/>
            <p:cNvSpPr/>
            <p:nvPr/>
          </p:nvSpPr>
          <p:spPr>
            <a:xfrm>
              <a:off x="136592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5" name="tx125"/>
            <p:cNvSpPr/>
            <p:nvPr/>
          </p:nvSpPr>
          <p:spPr>
            <a:xfrm>
              <a:off x="249463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6" name="tx126"/>
            <p:cNvSpPr/>
            <p:nvPr/>
          </p:nvSpPr>
          <p:spPr>
            <a:xfrm>
              <a:off x="3623350"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7" name="tx127"/>
            <p:cNvSpPr/>
            <p:nvPr/>
          </p:nvSpPr>
          <p:spPr>
            <a:xfrm>
              <a:off x="4752062"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8" name="tx128"/>
            <p:cNvSpPr/>
            <p:nvPr/>
          </p:nvSpPr>
          <p:spPr>
            <a:xfrm>
              <a:off x="5655031"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9" name="tx129"/>
            <p:cNvSpPr/>
            <p:nvPr/>
          </p:nvSpPr>
          <p:spPr>
            <a:xfrm>
              <a:off x="5880773"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6106516"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1" name="tx131"/>
            <p:cNvSpPr/>
            <p:nvPr/>
          </p:nvSpPr>
          <p:spPr>
            <a:xfrm>
              <a:off x="6332258" y="32180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2" name="tx132"/>
            <p:cNvSpPr/>
            <p:nvPr/>
          </p:nvSpPr>
          <p:spPr>
            <a:xfrm>
              <a:off x="6558000"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3" name="tx133"/>
            <p:cNvSpPr/>
            <p:nvPr/>
          </p:nvSpPr>
          <p:spPr>
            <a:xfrm>
              <a:off x="6783743"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67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6" name="tx136"/>
            <p:cNvSpPr/>
            <p:nvPr/>
          </p:nvSpPr>
          <p:spPr>
            <a:xfrm>
              <a:off x="508103" y="25654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508103" y="15640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7" name="tx157"/>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8" name="rc158"/>
            <p:cNvSpPr/>
            <p:nvPr/>
          </p:nvSpPr>
          <p:spPr>
            <a:xfrm>
              <a:off x="1071314" y="5504603"/>
              <a:ext cx="201455" cy="201456"/>
            </a:xfrm>
            <a:prstGeom prst="rect">
              <a:avLst/>
            </a:prstGeom>
            <a:solidFill>
              <a:srgbClr val="80BD41">
                <a:alpha val="100000"/>
              </a:srgbClr>
            </a:solidFill>
          </p:spPr>
          <p:txBody>
            <a:bodyPr/>
            <a:lstStyle/>
            <a:p/>
          </p:txBody>
        </p:sp>
        <p:sp>
          <p:nvSpPr>
            <p:cNvPr id="159" name="rc159"/>
            <p:cNvSpPr/>
            <p:nvPr/>
          </p:nvSpPr>
          <p:spPr>
            <a:xfrm>
              <a:off x="2975038" y="5504603"/>
              <a:ext cx="201456" cy="201456"/>
            </a:xfrm>
            <a:prstGeom prst="rect">
              <a:avLst/>
            </a:prstGeom>
            <a:solidFill>
              <a:srgbClr val="1CABE2">
                <a:alpha val="100000"/>
              </a:srgbClr>
            </a:solidFill>
          </p:spPr>
          <p:txBody>
            <a:bodyPr/>
            <a:lstStyle/>
            <a:p/>
          </p:txBody>
        </p:sp>
        <p:sp>
          <p:nvSpPr>
            <p:cNvPr id="160" name="rc160"/>
            <p:cNvSpPr/>
            <p:nvPr/>
          </p:nvSpPr>
          <p:spPr>
            <a:xfrm>
              <a:off x="4063414" y="5504603"/>
              <a:ext cx="201456" cy="201456"/>
            </a:xfrm>
            <a:prstGeom prst="rect">
              <a:avLst/>
            </a:prstGeom>
            <a:solidFill>
              <a:srgbClr val="0058AB">
                <a:alpha val="100000"/>
              </a:srgbClr>
            </a:solidFill>
          </p:spPr>
          <p:txBody>
            <a:bodyPr/>
            <a:lstStyle/>
            <a:p/>
          </p:txBody>
        </p:sp>
        <p:sp>
          <p:nvSpPr>
            <p:cNvPr id="161" name="rc161"/>
            <p:cNvSpPr/>
            <p:nvPr/>
          </p:nvSpPr>
          <p:spPr>
            <a:xfrm>
              <a:off x="5081939" y="5504603"/>
              <a:ext cx="201456" cy="201456"/>
            </a:xfrm>
            <a:prstGeom prst="rect">
              <a:avLst/>
            </a:prstGeom>
            <a:solidFill>
              <a:srgbClr val="FFC20E">
                <a:alpha val="100000"/>
              </a:srgbClr>
            </a:solidFill>
          </p:spPr>
          <p:txBody>
            <a:bodyPr/>
            <a:lstStyle/>
            <a:p/>
          </p:txBody>
        </p:sp>
        <p:sp>
          <p:nvSpPr>
            <p:cNvPr id="162" name="rc162"/>
            <p:cNvSpPr/>
            <p:nvPr/>
          </p:nvSpPr>
          <p:spPr>
            <a:xfrm>
              <a:off x="7079320" y="5504603"/>
              <a:ext cx="201455" cy="201456"/>
            </a:xfrm>
            <a:prstGeom prst="rect">
              <a:avLst/>
            </a:prstGeom>
            <a:solidFill>
              <a:srgbClr val="F26A21">
                <a:alpha val="100000"/>
              </a:srgbClr>
            </a:solidFill>
          </p:spPr>
          <p:txBody>
            <a:bodyPr/>
            <a:lstStyle/>
            <a:p/>
          </p:txBody>
        </p:sp>
        <p:sp>
          <p:nvSpPr>
            <p:cNvPr id="163" name="tx163"/>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4" name="tx164"/>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5" name="tx165"/>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6" name="tx166"/>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7" name="tx167"/>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8" name="pl168"/>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1" name="tx171"/>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2" name="tx172"/>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3" name="tx173"/>
            <p:cNvSpPr/>
            <p:nvPr/>
          </p:nvSpPr>
          <p:spPr>
            <a:xfrm>
              <a:off x="983899" y="580629"/>
              <a:ext cx="519111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Venezuela</a:t>
              </a:r>
            </a:p>
          </p:txBody>
        </p:sp>
        <p:sp>
          <p:nvSpPr>
            <p:cNvPr id="174" name="tx174"/>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5" name="tx175"/>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6" name="tx176"/>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Venezuela tenga un aumento moderado (10.000-50.000) en el número de lactantes supervivientes para 2030. Por lo tanto, mantener la cobertura actual requiere vacunar a un número cada vez mayor de niños.
Para alcanzar el objetivo de IA2030 ZD, es necesario vacunar a un número considerablemente mayor (~6,34%) de niños con DTP1 cada año. Para ello será necesario aumentar la capacidad del programa de inmunización y del sistema sanitario.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98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23847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14709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05571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8416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9278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0140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877675"/>
              <a:ext cx="214223" cy="997870"/>
            </a:xfrm>
            <a:prstGeom prst="rect">
              <a:avLst/>
            </a:prstGeom>
            <a:solidFill>
              <a:srgbClr val="0058AB">
                <a:alpha val="100000"/>
              </a:srgbClr>
            </a:solidFill>
          </p:spPr>
          <p:txBody>
            <a:bodyPr/>
            <a:lstStyle/>
            <a:p/>
          </p:txBody>
        </p:sp>
        <p:sp>
          <p:nvSpPr>
            <p:cNvPr id="40" name="rc40"/>
            <p:cNvSpPr/>
            <p:nvPr/>
          </p:nvSpPr>
          <p:spPr>
            <a:xfrm>
              <a:off x="1589675" y="2595521"/>
              <a:ext cx="214223" cy="2280023"/>
            </a:xfrm>
            <a:prstGeom prst="rect">
              <a:avLst/>
            </a:prstGeom>
            <a:solidFill>
              <a:srgbClr val="0058AB">
                <a:alpha val="100000"/>
              </a:srgbClr>
            </a:solidFill>
          </p:spPr>
          <p:txBody>
            <a:bodyPr/>
            <a:lstStyle/>
            <a:p/>
          </p:txBody>
        </p:sp>
        <p:sp>
          <p:nvSpPr>
            <p:cNvPr id="41" name="rc41"/>
            <p:cNvSpPr/>
            <p:nvPr/>
          </p:nvSpPr>
          <p:spPr>
            <a:xfrm>
              <a:off x="1827702" y="2201904"/>
              <a:ext cx="214223" cy="2673641"/>
            </a:xfrm>
            <a:prstGeom prst="rect">
              <a:avLst/>
            </a:prstGeom>
            <a:solidFill>
              <a:srgbClr val="0058AB">
                <a:alpha val="100000"/>
              </a:srgbClr>
            </a:solidFill>
          </p:spPr>
          <p:txBody>
            <a:bodyPr/>
            <a:lstStyle/>
            <a:p/>
          </p:txBody>
        </p:sp>
        <p:sp>
          <p:nvSpPr>
            <p:cNvPr id="42" name="rc42"/>
            <p:cNvSpPr/>
            <p:nvPr/>
          </p:nvSpPr>
          <p:spPr>
            <a:xfrm>
              <a:off x="2065728" y="3342484"/>
              <a:ext cx="214223" cy="1533061"/>
            </a:xfrm>
            <a:prstGeom prst="rect">
              <a:avLst/>
            </a:prstGeom>
            <a:solidFill>
              <a:srgbClr val="0058AB">
                <a:alpha val="100000"/>
              </a:srgbClr>
            </a:solidFill>
          </p:spPr>
          <p:txBody>
            <a:bodyPr/>
            <a:lstStyle/>
            <a:p/>
          </p:txBody>
        </p:sp>
        <p:sp>
          <p:nvSpPr>
            <p:cNvPr id="43" name="rc43"/>
            <p:cNvSpPr/>
            <p:nvPr/>
          </p:nvSpPr>
          <p:spPr>
            <a:xfrm>
              <a:off x="2303754" y="3986005"/>
              <a:ext cx="214223" cy="889540"/>
            </a:xfrm>
            <a:prstGeom prst="rect">
              <a:avLst/>
            </a:prstGeom>
            <a:solidFill>
              <a:srgbClr val="0058AB">
                <a:alpha val="100000"/>
              </a:srgbClr>
            </a:solidFill>
          </p:spPr>
          <p:txBody>
            <a:bodyPr/>
            <a:lstStyle/>
            <a:p/>
          </p:txBody>
        </p:sp>
        <p:sp>
          <p:nvSpPr>
            <p:cNvPr id="44" name="rc44"/>
            <p:cNvSpPr/>
            <p:nvPr/>
          </p:nvSpPr>
          <p:spPr>
            <a:xfrm>
              <a:off x="2541780" y="4617543"/>
              <a:ext cx="214223" cy="258002"/>
            </a:xfrm>
            <a:prstGeom prst="rect">
              <a:avLst/>
            </a:prstGeom>
            <a:solidFill>
              <a:srgbClr val="0058AB">
                <a:alpha val="100000"/>
              </a:srgbClr>
            </a:solidFill>
          </p:spPr>
          <p:txBody>
            <a:bodyPr/>
            <a:lstStyle/>
            <a:p/>
          </p:txBody>
        </p:sp>
        <p:sp>
          <p:nvSpPr>
            <p:cNvPr id="45" name="rc45"/>
            <p:cNvSpPr/>
            <p:nvPr/>
          </p:nvSpPr>
          <p:spPr>
            <a:xfrm>
              <a:off x="2779807" y="2154167"/>
              <a:ext cx="214223" cy="2721377"/>
            </a:xfrm>
            <a:prstGeom prst="rect">
              <a:avLst/>
            </a:prstGeom>
            <a:solidFill>
              <a:srgbClr val="0058AB">
                <a:alpha val="100000"/>
              </a:srgbClr>
            </a:solidFill>
          </p:spPr>
          <p:txBody>
            <a:bodyPr/>
            <a:lstStyle/>
            <a:p/>
          </p:txBody>
        </p:sp>
        <p:sp>
          <p:nvSpPr>
            <p:cNvPr id="46" name="rc46"/>
            <p:cNvSpPr/>
            <p:nvPr/>
          </p:nvSpPr>
          <p:spPr>
            <a:xfrm>
              <a:off x="3017833" y="1032054"/>
              <a:ext cx="214223" cy="3843491"/>
            </a:xfrm>
            <a:prstGeom prst="rect">
              <a:avLst/>
            </a:prstGeom>
            <a:solidFill>
              <a:srgbClr val="0058AB">
                <a:alpha val="100000"/>
              </a:srgbClr>
            </a:solidFill>
          </p:spPr>
          <p:txBody>
            <a:bodyPr/>
            <a:lstStyle/>
            <a:p/>
          </p:txBody>
        </p:sp>
        <p:sp>
          <p:nvSpPr>
            <p:cNvPr id="47" name="rc47"/>
            <p:cNvSpPr/>
            <p:nvPr/>
          </p:nvSpPr>
          <p:spPr>
            <a:xfrm>
              <a:off x="3255859" y="3221035"/>
              <a:ext cx="214223" cy="1654510"/>
            </a:xfrm>
            <a:prstGeom prst="rect">
              <a:avLst/>
            </a:prstGeom>
            <a:solidFill>
              <a:srgbClr val="0058AB">
                <a:alpha val="100000"/>
              </a:srgbClr>
            </a:solidFill>
          </p:spPr>
          <p:txBody>
            <a:bodyPr/>
            <a:lstStyle/>
            <a:p/>
          </p:txBody>
        </p:sp>
        <p:sp>
          <p:nvSpPr>
            <p:cNvPr id="48" name="rc48"/>
            <p:cNvSpPr/>
            <p:nvPr/>
          </p:nvSpPr>
          <p:spPr>
            <a:xfrm>
              <a:off x="3493885" y="3112333"/>
              <a:ext cx="214223" cy="1763211"/>
            </a:xfrm>
            <a:prstGeom prst="rect">
              <a:avLst/>
            </a:prstGeom>
            <a:solidFill>
              <a:srgbClr val="0058AB">
                <a:alpha val="100000"/>
              </a:srgbClr>
            </a:solidFill>
          </p:spPr>
          <p:txBody>
            <a:bodyPr/>
            <a:lstStyle/>
            <a:p/>
          </p:txBody>
        </p:sp>
        <p:sp>
          <p:nvSpPr>
            <p:cNvPr id="49" name="rc49"/>
            <p:cNvSpPr/>
            <p:nvPr/>
          </p:nvSpPr>
          <p:spPr>
            <a:xfrm>
              <a:off x="3731911" y="3616769"/>
              <a:ext cx="214223" cy="1258775"/>
            </a:xfrm>
            <a:prstGeom prst="rect">
              <a:avLst/>
            </a:prstGeom>
            <a:solidFill>
              <a:srgbClr val="0058AB">
                <a:alpha val="100000"/>
              </a:srgbClr>
            </a:solidFill>
          </p:spPr>
          <p:txBody>
            <a:bodyPr/>
            <a:lstStyle/>
            <a:p/>
          </p:txBody>
        </p:sp>
        <p:sp>
          <p:nvSpPr>
            <p:cNvPr id="50" name="rc50"/>
            <p:cNvSpPr/>
            <p:nvPr/>
          </p:nvSpPr>
          <p:spPr>
            <a:xfrm>
              <a:off x="3969938" y="3605528"/>
              <a:ext cx="214223" cy="1270017"/>
            </a:xfrm>
            <a:prstGeom prst="rect">
              <a:avLst/>
            </a:prstGeom>
            <a:solidFill>
              <a:srgbClr val="0058AB">
                <a:alpha val="100000"/>
              </a:srgbClr>
            </a:solidFill>
          </p:spPr>
          <p:txBody>
            <a:bodyPr/>
            <a:lstStyle/>
            <a:p/>
          </p:txBody>
        </p:sp>
        <p:sp>
          <p:nvSpPr>
            <p:cNvPr id="51" name="rc51"/>
            <p:cNvSpPr/>
            <p:nvPr/>
          </p:nvSpPr>
          <p:spPr>
            <a:xfrm>
              <a:off x="4207964" y="3605965"/>
              <a:ext cx="214223" cy="1269580"/>
            </a:xfrm>
            <a:prstGeom prst="rect">
              <a:avLst/>
            </a:prstGeom>
            <a:solidFill>
              <a:srgbClr val="0058AB">
                <a:alpha val="100000"/>
              </a:srgbClr>
            </a:solidFill>
          </p:spPr>
          <p:txBody>
            <a:bodyPr/>
            <a:lstStyle/>
            <a:p/>
          </p:txBody>
        </p:sp>
        <p:sp>
          <p:nvSpPr>
            <p:cNvPr id="52" name="rc52"/>
            <p:cNvSpPr/>
            <p:nvPr/>
          </p:nvSpPr>
          <p:spPr>
            <a:xfrm>
              <a:off x="4445990" y="3620720"/>
              <a:ext cx="214223" cy="1254825"/>
            </a:xfrm>
            <a:prstGeom prst="rect">
              <a:avLst/>
            </a:prstGeom>
            <a:solidFill>
              <a:srgbClr val="0058AB">
                <a:alpha val="100000"/>
              </a:srgbClr>
            </a:solidFill>
          </p:spPr>
          <p:txBody>
            <a:bodyPr/>
            <a:lstStyle/>
            <a:p/>
          </p:txBody>
        </p:sp>
        <p:sp>
          <p:nvSpPr>
            <p:cNvPr id="53" name="rc53"/>
            <p:cNvSpPr/>
            <p:nvPr/>
          </p:nvSpPr>
          <p:spPr>
            <a:xfrm>
              <a:off x="4684016" y="3385593"/>
              <a:ext cx="214223" cy="1489952"/>
            </a:xfrm>
            <a:prstGeom prst="rect">
              <a:avLst/>
            </a:prstGeom>
            <a:solidFill>
              <a:srgbClr val="0058AB">
                <a:alpha val="100000"/>
              </a:srgbClr>
            </a:solidFill>
          </p:spPr>
          <p:txBody>
            <a:bodyPr/>
            <a:lstStyle/>
            <a:p/>
          </p:txBody>
        </p:sp>
        <p:sp>
          <p:nvSpPr>
            <p:cNvPr id="54" name="rc54"/>
            <p:cNvSpPr/>
            <p:nvPr/>
          </p:nvSpPr>
          <p:spPr>
            <a:xfrm>
              <a:off x="4922043" y="4630574"/>
              <a:ext cx="214223" cy="244971"/>
            </a:xfrm>
            <a:prstGeom prst="rect">
              <a:avLst/>
            </a:prstGeom>
            <a:solidFill>
              <a:srgbClr val="0058AB">
                <a:alpha val="100000"/>
              </a:srgbClr>
            </a:solidFill>
          </p:spPr>
          <p:txBody>
            <a:bodyPr/>
            <a:lstStyle/>
            <a:p/>
          </p:txBody>
        </p:sp>
        <p:sp>
          <p:nvSpPr>
            <p:cNvPr id="55" name="rc55"/>
            <p:cNvSpPr/>
            <p:nvPr/>
          </p:nvSpPr>
          <p:spPr>
            <a:xfrm>
              <a:off x="5160069" y="4512639"/>
              <a:ext cx="214223" cy="362905"/>
            </a:xfrm>
            <a:prstGeom prst="rect">
              <a:avLst/>
            </a:prstGeom>
            <a:solidFill>
              <a:srgbClr val="0058AB">
                <a:alpha val="100000"/>
              </a:srgbClr>
            </a:solidFill>
          </p:spPr>
          <p:txBody>
            <a:bodyPr/>
            <a:lstStyle/>
            <a:p/>
          </p:txBody>
        </p:sp>
        <p:sp>
          <p:nvSpPr>
            <p:cNvPr id="56" name="rc56"/>
            <p:cNvSpPr/>
            <p:nvPr/>
          </p:nvSpPr>
          <p:spPr>
            <a:xfrm>
              <a:off x="5398095" y="4285611"/>
              <a:ext cx="214223" cy="589934"/>
            </a:xfrm>
            <a:prstGeom prst="rect">
              <a:avLst/>
            </a:prstGeom>
            <a:solidFill>
              <a:srgbClr val="0058AB">
                <a:alpha val="100000"/>
              </a:srgbClr>
            </a:solidFill>
          </p:spPr>
          <p:txBody>
            <a:bodyPr/>
            <a:lstStyle/>
            <a:p/>
          </p:txBody>
        </p:sp>
        <p:sp>
          <p:nvSpPr>
            <p:cNvPr id="57" name="rc57"/>
            <p:cNvSpPr/>
            <p:nvPr/>
          </p:nvSpPr>
          <p:spPr>
            <a:xfrm>
              <a:off x="5636121" y="3096421"/>
              <a:ext cx="214223" cy="1779124"/>
            </a:xfrm>
            <a:prstGeom prst="rect">
              <a:avLst/>
            </a:prstGeom>
            <a:solidFill>
              <a:srgbClr val="0058AB">
                <a:alpha val="100000"/>
              </a:srgbClr>
            </a:solidFill>
          </p:spPr>
          <p:txBody>
            <a:bodyPr/>
            <a:lstStyle/>
            <a:p/>
          </p:txBody>
        </p:sp>
        <p:sp>
          <p:nvSpPr>
            <p:cNvPr id="58" name="rc58"/>
            <p:cNvSpPr/>
            <p:nvPr/>
          </p:nvSpPr>
          <p:spPr>
            <a:xfrm>
              <a:off x="5874148" y="3352546"/>
              <a:ext cx="214223" cy="1522999"/>
            </a:xfrm>
            <a:prstGeom prst="rect">
              <a:avLst/>
            </a:prstGeom>
            <a:solidFill>
              <a:srgbClr val="0058AB">
                <a:alpha val="100000"/>
              </a:srgbClr>
            </a:solidFill>
          </p:spPr>
          <p:txBody>
            <a:bodyPr/>
            <a:lstStyle/>
            <a:p/>
          </p:txBody>
        </p:sp>
        <p:sp>
          <p:nvSpPr>
            <p:cNvPr id="59" name="rc59"/>
            <p:cNvSpPr/>
            <p:nvPr/>
          </p:nvSpPr>
          <p:spPr>
            <a:xfrm>
              <a:off x="6112174" y="2306131"/>
              <a:ext cx="214223" cy="2569414"/>
            </a:xfrm>
            <a:prstGeom prst="rect">
              <a:avLst/>
            </a:prstGeom>
            <a:solidFill>
              <a:srgbClr val="0058AB">
                <a:alpha val="100000"/>
              </a:srgbClr>
            </a:solidFill>
          </p:spPr>
          <p:txBody>
            <a:bodyPr/>
            <a:lstStyle/>
            <a:p/>
          </p:txBody>
        </p:sp>
        <p:sp>
          <p:nvSpPr>
            <p:cNvPr id="60" name="rc60"/>
            <p:cNvSpPr/>
            <p:nvPr/>
          </p:nvSpPr>
          <p:spPr>
            <a:xfrm>
              <a:off x="6350200" y="2377878"/>
              <a:ext cx="214223" cy="2497666"/>
            </a:xfrm>
            <a:prstGeom prst="rect">
              <a:avLst/>
            </a:prstGeom>
            <a:solidFill>
              <a:srgbClr val="0058AB">
                <a:alpha val="100000"/>
              </a:srgbClr>
            </a:solidFill>
          </p:spPr>
          <p:txBody>
            <a:bodyPr/>
            <a:lstStyle/>
            <a:p/>
          </p:txBody>
        </p:sp>
        <p:sp>
          <p:nvSpPr>
            <p:cNvPr id="61" name="rc61"/>
            <p:cNvSpPr/>
            <p:nvPr/>
          </p:nvSpPr>
          <p:spPr>
            <a:xfrm>
              <a:off x="6588226" y="860947"/>
              <a:ext cx="214223" cy="4014597"/>
            </a:xfrm>
            <a:prstGeom prst="rect">
              <a:avLst/>
            </a:prstGeom>
            <a:solidFill>
              <a:srgbClr val="0058AB">
                <a:alpha val="100000"/>
              </a:srgbClr>
            </a:solidFill>
          </p:spPr>
          <p:txBody>
            <a:bodyPr/>
            <a:lstStyle/>
            <a:p/>
          </p:txBody>
        </p:sp>
        <p:sp>
          <p:nvSpPr>
            <p:cNvPr id="62" name="rc62"/>
            <p:cNvSpPr/>
            <p:nvPr/>
          </p:nvSpPr>
          <p:spPr>
            <a:xfrm>
              <a:off x="6826253" y="1658768"/>
              <a:ext cx="214223" cy="3216777"/>
            </a:xfrm>
            <a:prstGeom prst="rect">
              <a:avLst/>
            </a:prstGeom>
            <a:solidFill>
              <a:srgbClr val="0058AB">
                <a:alpha val="100000"/>
              </a:srgbClr>
            </a:solidFill>
          </p:spPr>
          <p:txBody>
            <a:bodyPr/>
            <a:lstStyle/>
            <a:p/>
          </p:txBody>
        </p:sp>
        <p:sp>
          <p:nvSpPr>
            <p:cNvPr id="63" name="rc63"/>
            <p:cNvSpPr/>
            <p:nvPr/>
          </p:nvSpPr>
          <p:spPr>
            <a:xfrm>
              <a:off x="7064279" y="1799818"/>
              <a:ext cx="214223" cy="3075727"/>
            </a:xfrm>
            <a:prstGeom prst="rect">
              <a:avLst/>
            </a:prstGeom>
            <a:solidFill>
              <a:srgbClr val="0058AB">
                <a:alpha val="100000"/>
              </a:srgbClr>
            </a:solidFill>
          </p:spPr>
          <p:txBody>
            <a:bodyPr/>
            <a:lstStyle/>
            <a:p/>
          </p:txBody>
        </p:sp>
        <p:sp>
          <p:nvSpPr>
            <p:cNvPr id="64" name="rc64"/>
            <p:cNvSpPr/>
            <p:nvPr/>
          </p:nvSpPr>
          <p:spPr>
            <a:xfrm>
              <a:off x="8492436" y="4114046"/>
              <a:ext cx="214223" cy="761499"/>
            </a:xfrm>
            <a:prstGeom prst="rect">
              <a:avLst/>
            </a:prstGeom>
            <a:solidFill>
              <a:srgbClr val="69DBFF">
                <a:alpha val="100000"/>
              </a:srgbClr>
            </a:solidFill>
          </p:spPr>
          <p:txBody>
            <a:bodyPr/>
            <a:lstStyle/>
            <a:p/>
          </p:txBody>
        </p:sp>
        <p:sp>
          <p:nvSpPr>
            <p:cNvPr id="65" name="pl65"/>
            <p:cNvSpPr/>
            <p:nvPr/>
          </p:nvSpPr>
          <p:spPr>
            <a:xfrm>
              <a:off x="6219286" y="3352546"/>
              <a:ext cx="2380262" cy="761499"/>
            </a:xfrm>
            <a:custGeom>
              <a:avLst/>
              <a:pathLst>
                <a:path w="2380262" h="761499">
                  <a:moveTo>
                    <a:pt x="0" y="0"/>
                  </a:moveTo>
                  <a:lnTo>
                    <a:pt x="238026" y="76149"/>
                  </a:lnTo>
                  <a:lnTo>
                    <a:pt x="476052" y="152299"/>
                  </a:lnTo>
                  <a:lnTo>
                    <a:pt x="714078" y="228449"/>
                  </a:lnTo>
                  <a:lnTo>
                    <a:pt x="952104" y="304599"/>
                  </a:lnTo>
                  <a:lnTo>
                    <a:pt x="1190131" y="380749"/>
                  </a:lnTo>
                  <a:lnTo>
                    <a:pt x="1428157" y="456899"/>
                  </a:lnTo>
                  <a:lnTo>
                    <a:pt x="1666183" y="533049"/>
                  </a:lnTo>
                  <a:lnTo>
                    <a:pt x="1904209" y="609199"/>
                  </a:lnTo>
                  <a:lnTo>
                    <a:pt x="2142236" y="685349"/>
                  </a:lnTo>
                  <a:lnTo>
                    <a:pt x="2380262" y="761499"/>
                  </a:lnTo>
                </a:path>
              </a:pathLst>
            </a:custGeom>
            <a:ln w="13550" cap="flat">
              <a:solidFill>
                <a:srgbClr val="000000">
                  <a:alpha val="100000"/>
                </a:srgbClr>
              </a:solidFill>
              <a:prstDash val="solid"/>
              <a:round/>
            </a:ln>
          </p:spPr>
          <p:txBody>
            <a:bodyPr/>
            <a:lstStyle/>
            <a:p/>
          </p:txBody>
        </p:sp>
        <p:sp>
          <p:nvSpPr>
            <p:cNvPr id="66" name="pt66"/>
            <p:cNvSpPr/>
            <p:nvPr/>
          </p:nvSpPr>
          <p:spPr>
            <a:xfrm>
              <a:off x="6194460" y="33277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34038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3480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3556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36323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7084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784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38607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39369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0130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0892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2673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6353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15439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1" name="tx81"/>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93168" y="5761013"/>
              <a:ext cx="201456" cy="201456"/>
            </a:xfrm>
            <a:prstGeom prst="rect">
              <a:avLst/>
            </a:prstGeom>
            <a:solidFill>
              <a:srgbClr val="0058AB">
                <a:alpha val="100000"/>
              </a:srgbClr>
            </a:solidFill>
          </p:spPr>
          <p:txBody>
            <a:bodyPr/>
            <a:lstStyle/>
            <a:p/>
          </p:txBody>
        </p:sp>
        <p:sp>
          <p:nvSpPr>
            <p:cNvPr id="110" name="rc110"/>
            <p:cNvSpPr/>
            <p:nvPr/>
          </p:nvSpPr>
          <p:spPr>
            <a:xfrm>
              <a:off x="4595254" y="5761013"/>
              <a:ext cx="201456" cy="201456"/>
            </a:xfrm>
            <a:prstGeom prst="rect">
              <a:avLst/>
            </a:prstGeom>
            <a:solidFill>
              <a:srgbClr val="69DBFF">
                <a:alpha val="100000"/>
              </a:srgbClr>
            </a:solidFill>
          </p:spPr>
          <p:txBody>
            <a:bodyPr/>
            <a:lstStyle/>
            <a:p/>
          </p:txBody>
        </p:sp>
        <p:sp>
          <p:nvSpPr>
            <p:cNvPr id="111" name="tx111"/>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09711" y="399414"/>
              <a:ext cx="603888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Venezuela</a:t>
              </a:r>
            </a:p>
          </p:txBody>
        </p:sp>
        <p:sp>
          <p:nvSpPr>
            <p:cNvPr id="114" name="tx114"/>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5" name="tx115"/>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7" name="tx117"/>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152%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5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397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644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274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21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768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820834"/>
              <a:ext cx="248247" cy="1281862"/>
            </a:xfrm>
            <a:prstGeom prst="rect">
              <a:avLst/>
            </a:prstGeom>
            <a:solidFill>
              <a:srgbClr val="80BD41">
                <a:alpha val="100000"/>
              </a:srgbClr>
            </a:solidFill>
          </p:spPr>
          <p:txBody>
            <a:bodyPr/>
            <a:lstStyle/>
            <a:p/>
          </p:txBody>
        </p:sp>
        <p:sp>
          <p:nvSpPr>
            <p:cNvPr id="23" name="rc23"/>
            <p:cNvSpPr/>
            <p:nvPr/>
          </p:nvSpPr>
          <p:spPr>
            <a:xfrm>
              <a:off x="1333322" y="2709359"/>
              <a:ext cx="248247" cy="111474"/>
            </a:xfrm>
            <a:prstGeom prst="rect">
              <a:avLst/>
            </a:prstGeom>
            <a:solidFill>
              <a:srgbClr val="1CABE2">
                <a:alpha val="100000"/>
              </a:srgbClr>
            </a:solidFill>
          </p:spPr>
          <p:txBody>
            <a:bodyPr/>
            <a:lstStyle/>
            <a:p/>
          </p:txBody>
        </p:sp>
        <p:sp>
          <p:nvSpPr>
            <p:cNvPr id="24" name="rc24"/>
            <p:cNvSpPr/>
            <p:nvPr/>
          </p:nvSpPr>
          <p:spPr>
            <a:xfrm>
              <a:off x="1609153" y="2942452"/>
              <a:ext cx="248247" cy="1160244"/>
            </a:xfrm>
            <a:prstGeom prst="rect">
              <a:avLst/>
            </a:prstGeom>
            <a:solidFill>
              <a:srgbClr val="80BD41">
                <a:alpha val="100000"/>
              </a:srgbClr>
            </a:solidFill>
          </p:spPr>
          <p:txBody>
            <a:bodyPr/>
            <a:lstStyle/>
            <a:p/>
          </p:txBody>
        </p:sp>
        <p:sp>
          <p:nvSpPr>
            <p:cNvPr id="25" name="rc25"/>
            <p:cNvSpPr/>
            <p:nvPr/>
          </p:nvSpPr>
          <p:spPr>
            <a:xfrm>
              <a:off x="1609153" y="2687757"/>
              <a:ext cx="248247" cy="254695"/>
            </a:xfrm>
            <a:prstGeom prst="rect">
              <a:avLst/>
            </a:prstGeom>
            <a:solidFill>
              <a:srgbClr val="1CABE2">
                <a:alpha val="100000"/>
              </a:srgbClr>
            </a:solidFill>
          </p:spPr>
          <p:txBody>
            <a:bodyPr/>
            <a:lstStyle/>
            <a:p/>
          </p:txBody>
        </p:sp>
        <p:sp>
          <p:nvSpPr>
            <p:cNvPr id="26" name="rc26"/>
            <p:cNvSpPr/>
            <p:nvPr/>
          </p:nvSpPr>
          <p:spPr>
            <a:xfrm>
              <a:off x="1884983" y="2979196"/>
              <a:ext cx="248247" cy="1123501"/>
            </a:xfrm>
            <a:prstGeom prst="rect">
              <a:avLst/>
            </a:prstGeom>
            <a:solidFill>
              <a:srgbClr val="80BD41">
                <a:alpha val="100000"/>
              </a:srgbClr>
            </a:solidFill>
          </p:spPr>
          <p:txBody>
            <a:bodyPr/>
            <a:lstStyle/>
            <a:p/>
          </p:txBody>
        </p:sp>
        <p:sp>
          <p:nvSpPr>
            <p:cNvPr id="27" name="rc27"/>
            <p:cNvSpPr/>
            <p:nvPr/>
          </p:nvSpPr>
          <p:spPr>
            <a:xfrm>
              <a:off x="1884983" y="2680540"/>
              <a:ext cx="248247" cy="298655"/>
            </a:xfrm>
            <a:prstGeom prst="rect">
              <a:avLst/>
            </a:prstGeom>
            <a:solidFill>
              <a:srgbClr val="1CABE2">
                <a:alpha val="100000"/>
              </a:srgbClr>
            </a:solidFill>
          </p:spPr>
          <p:txBody>
            <a:bodyPr/>
            <a:lstStyle/>
            <a:p/>
          </p:txBody>
        </p:sp>
        <p:sp>
          <p:nvSpPr>
            <p:cNvPr id="28" name="rc28"/>
            <p:cNvSpPr/>
            <p:nvPr/>
          </p:nvSpPr>
          <p:spPr>
            <a:xfrm>
              <a:off x="2160814" y="2846874"/>
              <a:ext cx="248247" cy="1255822"/>
            </a:xfrm>
            <a:prstGeom prst="rect">
              <a:avLst/>
            </a:prstGeom>
            <a:solidFill>
              <a:srgbClr val="80BD41">
                <a:alpha val="100000"/>
              </a:srgbClr>
            </a:solidFill>
          </p:spPr>
          <p:txBody>
            <a:bodyPr/>
            <a:lstStyle/>
            <a:p/>
          </p:txBody>
        </p:sp>
        <p:sp>
          <p:nvSpPr>
            <p:cNvPr id="29" name="rc29"/>
            <p:cNvSpPr/>
            <p:nvPr/>
          </p:nvSpPr>
          <p:spPr>
            <a:xfrm>
              <a:off x="2160814" y="2675615"/>
              <a:ext cx="248247" cy="171259"/>
            </a:xfrm>
            <a:prstGeom prst="rect">
              <a:avLst/>
            </a:prstGeom>
            <a:solidFill>
              <a:srgbClr val="1CABE2">
                <a:alpha val="100000"/>
              </a:srgbClr>
            </a:solidFill>
          </p:spPr>
          <p:txBody>
            <a:bodyPr/>
            <a:lstStyle/>
            <a:p/>
          </p:txBody>
        </p:sp>
        <p:sp>
          <p:nvSpPr>
            <p:cNvPr id="30" name="rc30"/>
            <p:cNvSpPr/>
            <p:nvPr/>
          </p:nvSpPr>
          <p:spPr>
            <a:xfrm>
              <a:off x="2436645" y="2782554"/>
              <a:ext cx="248247" cy="1320142"/>
            </a:xfrm>
            <a:prstGeom prst="rect">
              <a:avLst/>
            </a:prstGeom>
            <a:solidFill>
              <a:srgbClr val="80BD41">
                <a:alpha val="100000"/>
              </a:srgbClr>
            </a:solidFill>
          </p:spPr>
          <p:txBody>
            <a:bodyPr/>
            <a:lstStyle/>
            <a:p/>
          </p:txBody>
        </p:sp>
        <p:sp>
          <p:nvSpPr>
            <p:cNvPr id="31" name="rc31"/>
            <p:cNvSpPr/>
            <p:nvPr/>
          </p:nvSpPr>
          <p:spPr>
            <a:xfrm>
              <a:off x="2436645" y="2683197"/>
              <a:ext cx="248247" cy="99356"/>
            </a:xfrm>
            <a:prstGeom prst="rect">
              <a:avLst/>
            </a:prstGeom>
            <a:solidFill>
              <a:srgbClr val="1CABE2">
                <a:alpha val="100000"/>
              </a:srgbClr>
            </a:solidFill>
          </p:spPr>
          <p:txBody>
            <a:bodyPr/>
            <a:lstStyle/>
            <a:p/>
          </p:txBody>
        </p:sp>
        <p:sp>
          <p:nvSpPr>
            <p:cNvPr id="32" name="rc32"/>
            <p:cNvSpPr/>
            <p:nvPr/>
          </p:nvSpPr>
          <p:spPr>
            <a:xfrm>
              <a:off x="2712475" y="2690512"/>
              <a:ext cx="248247" cy="1412184"/>
            </a:xfrm>
            <a:prstGeom prst="rect">
              <a:avLst/>
            </a:prstGeom>
            <a:solidFill>
              <a:srgbClr val="80BD41">
                <a:alpha val="100000"/>
              </a:srgbClr>
            </a:solidFill>
          </p:spPr>
          <p:txBody>
            <a:bodyPr/>
            <a:lstStyle/>
            <a:p/>
          </p:txBody>
        </p:sp>
        <p:sp>
          <p:nvSpPr>
            <p:cNvPr id="33" name="rc33"/>
            <p:cNvSpPr/>
            <p:nvPr/>
          </p:nvSpPr>
          <p:spPr>
            <a:xfrm>
              <a:off x="2712475" y="2661692"/>
              <a:ext cx="248247" cy="28819"/>
            </a:xfrm>
            <a:prstGeom prst="rect">
              <a:avLst/>
            </a:prstGeom>
            <a:solidFill>
              <a:srgbClr val="1CABE2">
                <a:alpha val="100000"/>
              </a:srgbClr>
            </a:solidFill>
          </p:spPr>
          <p:txBody>
            <a:bodyPr/>
            <a:lstStyle/>
            <a:p/>
          </p:txBody>
        </p:sp>
        <p:sp>
          <p:nvSpPr>
            <p:cNvPr id="34" name="rc34"/>
            <p:cNvSpPr/>
            <p:nvPr/>
          </p:nvSpPr>
          <p:spPr>
            <a:xfrm>
              <a:off x="2988306" y="2959129"/>
              <a:ext cx="248247" cy="1143567"/>
            </a:xfrm>
            <a:prstGeom prst="rect">
              <a:avLst/>
            </a:prstGeom>
            <a:solidFill>
              <a:srgbClr val="80BD41">
                <a:alpha val="100000"/>
              </a:srgbClr>
            </a:solidFill>
          </p:spPr>
          <p:txBody>
            <a:bodyPr/>
            <a:lstStyle/>
            <a:p/>
          </p:txBody>
        </p:sp>
        <p:sp>
          <p:nvSpPr>
            <p:cNvPr id="35" name="rc35"/>
            <p:cNvSpPr/>
            <p:nvPr/>
          </p:nvSpPr>
          <p:spPr>
            <a:xfrm>
              <a:off x="2988306" y="2655134"/>
              <a:ext cx="248247" cy="303995"/>
            </a:xfrm>
            <a:prstGeom prst="rect">
              <a:avLst/>
            </a:prstGeom>
            <a:solidFill>
              <a:srgbClr val="1CABE2">
                <a:alpha val="100000"/>
              </a:srgbClr>
            </a:solidFill>
          </p:spPr>
          <p:txBody>
            <a:bodyPr/>
            <a:lstStyle/>
            <a:p/>
          </p:txBody>
        </p:sp>
        <p:sp>
          <p:nvSpPr>
            <p:cNvPr id="36" name="rc36"/>
            <p:cNvSpPr/>
            <p:nvPr/>
          </p:nvSpPr>
          <p:spPr>
            <a:xfrm>
              <a:off x="3264137" y="3100935"/>
              <a:ext cx="248247" cy="1001761"/>
            </a:xfrm>
            <a:prstGeom prst="rect">
              <a:avLst/>
            </a:prstGeom>
            <a:solidFill>
              <a:srgbClr val="80BD41">
                <a:alpha val="100000"/>
              </a:srgbClr>
            </a:solidFill>
          </p:spPr>
          <p:txBody>
            <a:bodyPr/>
            <a:lstStyle/>
            <a:p/>
          </p:txBody>
        </p:sp>
        <p:sp>
          <p:nvSpPr>
            <p:cNvPr id="37" name="rc37"/>
            <p:cNvSpPr/>
            <p:nvPr/>
          </p:nvSpPr>
          <p:spPr>
            <a:xfrm>
              <a:off x="3264137" y="2671616"/>
              <a:ext cx="248247" cy="429319"/>
            </a:xfrm>
            <a:prstGeom prst="rect">
              <a:avLst/>
            </a:prstGeom>
            <a:solidFill>
              <a:srgbClr val="1CABE2">
                <a:alpha val="100000"/>
              </a:srgbClr>
            </a:solidFill>
          </p:spPr>
          <p:txBody>
            <a:bodyPr/>
            <a:lstStyle/>
            <a:p/>
          </p:txBody>
        </p:sp>
        <p:sp>
          <p:nvSpPr>
            <p:cNvPr id="38" name="rc38"/>
            <p:cNvSpPr/>
            <p:nvPr/>
          </p:nvSpPr>
          <p:spPr>
            <a:xfrm>
              <a:off x="3539967" y="2865868"/>
              <a:ext cx="248247" cy="1236828"/>
            </a:xfrm>
            <a:prstGeom prst="rect">
              <a:avLst/>
            </a:prstGeom>
            <a:solidFill>
              <a:srgbClr val="80BD41">
                <a:alpha val="100000"/>
              </a:srgbClr>
            </a:solidFill>
          </p:spPr>
          <p:txBody>
            <a:bodyPr/>
            <a:lstStyle/>
            <a:p/>
          </p:txBody>
        </p:sp>
        <p:sp>
          <p:nvSpPr>
            <p:cNvPr id="39" name="rc39"/>
            <p:cNvSpPr/>
            <p:nvPr/>
          </p:nvSpPr>
          <p:spPr>
            <a:xfrm>
              <a:off x="3539967" y="2681052"/>
              <a:ext cx="248247" cy="184816"/>
            </a:xfrm>
            <a:prstGeom prst="rect">
              <a:avLst/>
            </a:prstGeom>
            <a:solidFill>
              <a:srgbClr val="1CABE2">
                <a:alpha val="100000"/>
              </a:srgbClr>
            </a:solidFill>
          </p:spPr>
          <p:txBody>
            <a:bodyPr/>
            <a:lstStyle/>
            <a:p/>
          </p:txBody>
        </p:sp>
        <p:sp>
          <p:nvSpPr>
            <p:cNvPr id="40" name="rc40"/>
            <p:cNvSpPr/>
            <p:nvPr/>
          </p:nvSpPr>
          <p:spPr>
            <a:xfrm>
              <a:off x="3815798" y="2892834"/>
              <a:ext cx="248247" cy="1209862"/>
            </a:xfrm>
            <a:prstGeom prst="rect">
              <a:avLst/>
            </a:prstGeom>
            <a:solidFill>
              <a:srgbClr val="80BD41">
                <a:alpha val="100000"/>
              </a:srgbClr>
            </a:solidFill>
          </p:spPr>
          <p:txBody>
            <a:bodyPr/>
            <a:lstStyle/>
            <a:p/>
          </p:txBody>
        </p:sp>
        <p:sp>
          <p:nvSpPr>
            <p:cNvPr id="41" name="rc41"/>
            <p:cNvSpPr/>
            <p:nvPr/>
          </p:nvSpPr>
          <p:spPr>
            <a:xfrm>
              <a:off x="3815798" y="2695876"/>
              <a:ext cx="248247" cy="196958"/>
            </a:xfrm>
            <a:prstGeom prst="rect">
              <a:avLst/>
            </a:prstGeom>
            <a:solidFill>
              <a:srgbClr val="1CABE2">
                <a:alpha val="100000"/>
              </a:srgbClr>
            </a:solidFill>
          </p:spPr>
          <p:txBody>
            <a:bodyPr/>
            <a:lstStyle/>
            <a:p/>
          </p:txBody>
        </p:sp>
        <p:sp>
          <p:nvSpPr>
            <p:cNvPr id="42" name="rc42"/>
            <p:cNvSpPr/>
            <p:nvPr/>
          </p:nvSpPr>
          <p:spPr>
            <a:xfrm>
              <a:off x="4091628" y="2837219"/>
              <a:ext cx="248247" cy="1265477"/>
            </a:xfrm>
            <a:prstGeom prst="rect">
              <a:avLst/>
            </a:prstGeom>
            <a:solidFill>
              <a:srgbClr val="80BD41">
                <a:alpha val="100000"/>
              </a:srgbClr>
            </a:solidFill>
          </p:spPr>
          <p:txBody>
            <a:bodyPr/>
            <a:lstStyle/>
            <a:p/>
          </p:txBody>
        </p:sp>
        <p:sp>
          <p:nvSpPr>
            <p:cNvPr id="43" name="rc43"/>
            <p:cNvSpPr/>
            <p:nvPr/>
          </p:nvSpPr>
          <p:spPr>
            <a:xfrm>
              <a:off x="4091628" y="2696608"/>
              <a:ext cx="248247" cy="140611"/>
            </a:xfrm>
            <a:prstGeom prst="rect">
              <a:avLst/>
            </a:prstGeom>
            <a:solidFill>
              <a:srgbClr val="1CABE2">
                <a:alpha val="100000"/>
              </a:srgbClr>
            </a:solidFill>
          </p:spPr>
          <p:txBody>
            <a:bodyPr/>
            <a:lstStyle/>
            <a:p/>
          </p:txBody>
        </p:sp>
        <p:sp>
          <p:nvSpPr>
            <p:cNvPr id="44" name="rc44"/>
            <p:cNvSpPr/>
            <p:nvPr/>
          </p:nvSpPr>
          <p:spPr>
            <a:xfrm>
              <a:off x="4367459" y="2825906"/>
              <a:ext cx="248247" cy="1276791"/>
            </a:xfrm>
            <a:prstGeom prst="rect">
              <a:avLst/>
            </a:prstGeom>
            <a:solidFill>
              <a:srgbClr val="80BD41">
                <a:alpha val="100000"/>
              </a:srgbClr>
            </a:solidFill>
          </p:spPr>
          <p:txBody>
            <a:bodyPr/>
            <a:lstStyle/>
            <a:p/>
          </p:txBody>
        </p:sp>
        <p:sp>
          <p:nvSpPr>
            <p:cNvPr id="45" name="rc45"/>
            <p:cNvSpPr/>
            <p:nvPr/>
          </p:nvSpPr>
          <p:spPr>
            <a:xfrm>
              <a:off x="4367459" y="2684051"/>
              <a:ext cx="248247" cy="141854"/>
            </a:xfrm>
            <a:prstGeom prst="rect">
              <a:avLst/>
            </a:prstGeom>
            <a:solidFill>
              <a:srgbClr val="1CABE2">
                <a:alpha val="100000"/>
              </a:srgbClr>
            </a:solidFill>
          </p:spPr>
          <p:txBody>
            <a:bodyPr/>
            <a:lstStyle/>
            <a:p/>
          </p:txBody>
        </p:sp>
        <p:sp>
          <p:nvSpPr>
            <p:cNvPr id="46" name="rc46"/>
            <p:cNvSpPr/>
            <p:nvPr/>
          </p:nvSpPr>
          <p:spPr>
            <a:xfrm>
              <a:off x="4643290" y="2826369"/>
              <a:ext cx="248247" cy="1276327"/>
            </a:xfrm>
            <a:prstGeom prst="rect">
              <a:avLst/>
            </a:prstGeom>
            <a:solidFill>
              <a:srgbClr val="80BD41">
                <a:alpha val="100000"/>
              </a:srgbClr>
            </a:solidFill>
          </p:spPr>
          <p:txBody>
            <a:bodyPr/>
            <a:lstStyle/>
            <a:p/>
          </p:txBody>
        </p:sp>
        <p:sp>
          <p:nvSpPr>
            <p:cNvPr id="47" name="rc47"/>
            <p:cNvSpPr/>
            <p:nvPr/>
          </p:nvSpPr>
          <p:spPr>
            <a:xfrm>
              <a:off x="4643290" y="2684563"/>
              <a:ext cx="248247" cy="141806"/>
            </a:xfrm>
            <a:prstGeom prst="rect">
              <a:avLst/>
            </a:prstGeom>
            <a:solidFill>
              <a:srgbClr val="1CABE2">
                <a:alpha val="100000"/>
              </a:srgbClr>
            </a:solidFill>
          </p:spPr>
          <p:txBody>
            <a:bodyPr/>
            <a:lstStyle/>
            <a:p/>
          </p:txBody>
        </p:sp>
        <p:sp>
          <p:nvSpPr>
            <p:cNvPr id="48" name="rc48"/>
            <p:cNvSpPr/>
            <p:nvPr/>
          </p:nvSpPr>
          <p:spPr>
            <a:xfrm>
              <a:off x="4919120" y="2841193"/>
              <a:ext cx="248247" cy="1261503"/>
            </a:xfrm>
            <a:prstGeom prst="rect">
              <a:avLst/>
            </a:prstGeom>
            <a:solidFill>
              <a:srgbClr val="80BD41">
                <a:alpha val="100000"/>
              </a:srgbClr>
            </a:solidFill>
          </p:spPr>
          <p:txBody>
            <a:bodyPr/>
            <a:lstStyle/>
            <a:p/>
          </p:txBody>
        </p:sp>
        <p:sp>
          <p:nvSpPr>
            <p:cNvPr id="49" name="rc49"/>
            <p:cNvSpPr/>
            <p:nvPr/>
          </p:nvSpPr>
          <p:spPr>
            <a:xfrm>
              <a:off x="4919120" y="2701021"/>
              <a:ext cx="248247" cy="140172"/>
            </a:xfrm>
            <a:prstGeom prst="rect">
              <a:avLst/>
            </a:prstGeom>
            <a:solidFill>
              <a:srgbClr val="1CABE2">
                <a:alpha val="100000"/>
              </a:srgbClr>
            </a:solidFill>
          </p:spPr>
          <p:txBody>
            <a:bodyPr/>
            <a:lstStyle/>
            <a:p/>
          </p:txBody>
        </p:sp>
        <p:sp>
          <p:nvSpPr>
            <p:cNvPr id="50" name="rc50"/>
            <p:cNvSpPr/>
            <p:nvPr/>
          </p:nvSpPr>
          <p:spPr>
            <a:xfrm>
              <a:off x="5194951" y="2882204"/>
              <a:ext cx="248247" cy="1220493"/>
            </a:xfrm>
            <a:prstGeom prst="rect">
              <a:avLst/>
            </a:prstGeom>
            <a:solidFill>
              <a:srgbClr val="80BD41">
                <a:alpha val="100000"/>
              </a:srgbClr>
            </a:solidFill>
          </p:spPr>
          <p:txBody>
            <a:bodyPr/>
            <a:lstStyle/>
            <a:p/>
          </p:txBody>
        </p:sp>
        <p:sp>
          <p:nvSpPr>
            <p:cNvPr id="51" name="rc51"/>
            <p:cNvSpPr/>
            <p:nvPr/>
          </p:nvSpPr>
          <p:spPr>
            <a:xfrm>
              <a:off x="5194951" y="2715772"/>
              <a:ext cx="248247" cy="166431"/>
            </a:xfrm>
            <a:prstGeom prst="rect">
              <a:avLst/>
            </a:prstGeom>
            <a:solidFill>
              <a:srgbClr val="1CABE2">
                <a:alpha val="100000"/>
              </a:srgbClr>
            </a:solidFill>
          </p:spPr>
          <p:txBody>
            <a:bodyPr/>
            <a:lstStyle/>
            <a:p/>
          </p:txBody>
        </p:sp>
        <p:sp>
          <p:nvSpPr>
            <p:cNvPr id="52" name="rc52"/>
            <p:cNvSpPr/>
            <p:nvPr/>
          </p:nvSpPr>
          <p:spPr>
            <a:xfrm>
              <a:off x="5470781" y="2761878"/>
              <a:ext cx="248247" cy="1340818"/>
            </a:xfrm>
            <a:prstGeom prst="rect">
              <a:avLst/>
            </a:prstGeom>
            <a:solidFill>
              <a:srgbClr val="80BD41">
                <a:alpha val="100000"/>
              </a:srgbClr>
            </a:solidFill>
          </p:spPr>
          <p:txBody>
            <a:bodyPr/>
            <a:lstStyle/>
            <a:p/>
          </p:txBody>
        </p:sp>
        <p:sp>
          <p:nvSpPr>
            <p:cNvPr id="53" name="rc53"/>
            <p:cNvSpPr/>
            <p:nvPr/>
          </p:nvSpPr>
          <p:spPr>
            <a:xfrm>
              <a:off x="5470781" y="2734522"/>
              <a:ext cx="248247" cy="27356"/>
            </a:xfrm>
            <a:prstGeom prst="rect">
              <a:avLst/>
            </a:prstGeom>
            <a:solidFill>
              <a:srgbClr val="1CABE2">
                <a:alpha val="100000"/>
              </a:srgbClr>
            </a:solidFill>
          </p:spPr>
          <p:txBody>
            <a:bodyPr/>
            <a:lstStyle/>
            <a:p/>
          </p:txBody>
        </p:sp>
        <p:sp>
          <p:nvSpPr>
            <p:cNvPr id="54" name="rc54"/>
            <p:cNvSpPr/>
            <p:nvPr/>
          </p:nvSpPr>
          <p:spPr>
            <a:xfrm>
              <a:off x="5746612" y="2791941"/>
              <a:ext cx="248247" cy="1310755"/>
            </a:xfrm>
            <a:prstGeom prst="rect">
              <a:avLst/>
            </a:prstGeom>
            <a:solidFill>
              <a:srgbClr val="80BD41">
                <a:alpha val="100000"/>
              </a:srgbClr>
            </a:solidFill>
          </p:spPr>
          <p:txBody>
            <a:bodyPr/>
            <a:lstStyle/>
            <a:p/>
          </p:txBody>
        </p:sp>
        <p:sp>
          <p:nvSpPr>
            <p:cNvPr id="55" name="rc55"/>
            <p:cNvSpPr/>
            <p:nvPr/>
          </p:nvSpPr>
          <p:spPr>
            <a:xfrm>
              <a:off x="5746612" y="2751394"/>
              <a:ext cx="248247" cy="40547"/>
            </a:xfrm>
            <a:prstGeom prst="rect">
              <a:avLst/>
            </a:prstGeom>
            <a:solidFill>
              <a:srgbClr val="1CABE2">
                <a:alpha val="100000"/>
              </a:srgbClr>
            </a:solidFill>
          </p:spPr>
          <p:txBody>
            <a:bodyPr/>
            <a:lstStyle/>
            <a:p/>
          </p:txBody>
        </p:sp>
        <p:sp>
          <p:nvSpPr>
            <p:cNvPr id="56" name="rc56"/>
            <p:cNvSpPr/>
            <p:nvPr/>
          </p:nvSpPr>
          <p:spPr>
            <a:xfrm>
              <a:off x="6022443" y="2850629"/>
              <a:ext cx="248247" cy="1252067"/>
            </a:xfrm>
            <a:prstGeom prst="rect">
              <a:avLst/>
            </a:prstGeom>
            <a:solidFill>
              <a:srgbClr val="80BD41">
                <a:alpha val="100000"/>
              </a:srgbClr>
            </a:solidFill>
          </p:spPr>
          <p:txBody>
            <a:bodyPr/>
            <a:lstStyle/>
            <a:p/>
          </p:txBody>
        </p:sp>
        <p:sp>
          <p:nvSpPr>
            <p:cNvPr id="57" name="rc57"/>
            <p:cNvSpPr/>
            <p:nvPr/>
          </p:nvSpPr>
          <p:spPr>
            <a:xfrm>
              <a:off x="6022443" y="2784724"/>
              <a:ext cx="248247" cy="65904"/>
            </a:xfrm>
            <a:prstGeom prst="rect">
              <a:avLst/>
            </a:prstGeom>
            <a:solidFill>
              <a:srgbClr val="1CABE2">
                <a:alpha val="100000"/>
              </a:srgbClr>
            </a:solidFill>
          </p:spPr>
          <p:txBody>
            <a:bodyPr/>
            <a:lstStyle/>
            <a:p/>
          </p:txBody>
        </p:sp>
        <p:sp>
          <p:nvSpPr>
            <p:cNvPr id="58" name="rc58"/>
            <p:cNvSpPr/>
            <p:nvPr/>
          </p:nvSpPr>
          <p:spPr>
            <a:xfrm>
              <a:off x="6298273" y="3059339"/>
              <a:ext cx="248247" cy="1043357"/>
            </a:xfrm>
            <a:prstGeom prst="rect">
              <a:avLst/>
            </a:prstGeom>
            <a:solidFill>
              <a:srgbClr val="80BD41">
                <a:alpha val="100000"/>
              </a:srgbClr>
            </a:solidFill>
          </p:spPr>
          <p:txBody>
            <a:bodyPr/>
            <a:lstStyle/>
            <a:p/>
          </p:txBody>
        </p:sp>
        <p:sp>
          <p:nvSpPr>
            <p:cNvPr id="59" name="rc59"/>
            <p:cNvSpPr/>
            <p:nvPr/>
          </p:nvSpPr>
          <p:spPr>
            <a:xfrm>
              <a:off x="6298273" y="2860601"/>
              <a:ext cx="248247" cy="198738"/>
            </a:xfrm>
            <a:prstGeom prst="rect">
              <a:avLst/>
            </a:prstGeom>
            <a:solidFill>
              <a:srgbClr val="1CABE2">
                <a:alpha val="100000"/>
              </a:srgbClr>
            </a:solidFill>
          </p:spPr>
          <p:txBody>
            <a:bodyPr/>
            <a:lstStyle/>
            <a:p/>
          </p:txBody>
        </p:sp>
        <p:sp>
          <p:nvSpPr>
            <p:cNvPr id="60" name="rc60"/>
            <p:cNvSpPr/>
            <p:nvPr/>
          </p:nvSpPr>
          <p:spPr>
            <a:xfrm>
              <a:off x="6574104" y="3138654"/>
              <a:ext cx="248247" cy="964042"/>
            </a:xfrm>
            <a:prstGeom prst="rect">
              <a:avLst/>
            </a:prstGeom>
            <a:solidFill>
              <a:srgbClr val="80BD41">
                <a:alpha val="100000"/>
              </a:srgbClr>
            </a:solidFill>
          </p:spPr>
          <p:txBody>
            <a:bodyPr/>
            <a:lstStyle/>
            <a:p/>
          </p:txBody>
        </p:sp>
        <p:sp>
          <p:nvSpPr>
            <p:cNvPr id="61" name="rc61"/>
            <p:cNvSpPr/>
            <p:nvPr/>
          </p:nvSpPr>
          <p:spPr>
            <a:xfrm>
              <a:off x="6574104" y="2968541"/>
              <a:ext cx="248247" cy="170113"/>
            </a:xfrm>
            <a:prstGeom prst="rect">
              <a:avLst/>
            </a:prstGeom>
            <a:solidFill>
              <a:srgbClr val="1CABE2">
                <a:alpha val="100000"/>
              </a:srgbClr>
            </a:solidFill>
          </p:spPr>
          <p:txBody>
            <a:bodyPr/>
            <a:lstStyle/>
            <a:p/>
          </p:txBody>
        </p:sp>
        <p:sp>
          <p:nvSpPr>
            <p:cNvPr id="62" name="rc62"/>
            <p:cNvSpPr/>
            <p:nvPr/>
          </p:nvSpPr>
          <p:spPr>
            <a:xfrm>
              <a:off x="6849934" y="3326713"/>
              <a:ext cx="248247" cy="775983"/>
            </a:xfrm>
            <a:prstGeom prst="rect">
              <a:avLst/>
            </a:prstGeom>
            <a:solidFill>
              <a:srgbClr val="80BD41">
                <a:alpha val="100000"/>
              </a:srgbClr>
            </a:solidFill>
          </p:spPr>
          <p:txBody>
            <a:bodyPr/>
            <a:lstStyle/>
            <a:p/>
          </p:txBody>
        </p:sp>
        <p:sp>
          <p:nvSpPr>
            <p:cNvPr id="63" name="rc63"/>
            <p:cNvSpPr/>
            <p:nvPr/>
          </p:nvSpPr>
          <p:spPr>
            <a:xfrm>
              <a:off x="6849934" y="3039712"/>
              <a:ext cx="248247" cy="287001"/>
            </a:xfrm>
            <a:prstGeom prst="rect">
              <a:avLst/>
            </a:prstGeom>
            <a:solidFill>
              <a:srgbClr val="1CABE2">
                <a:alpha val="100000"/>
              </a:srgbClr>
            </a:solidFill>
          </p:spPr>
          <p:txBody>
            <a:bodyPr/>
            <a:lstStyle/>
            <a:p/>
          </p:txBody>
        </p:sp>
        <p:sp>
          <p:nvSpPr>
            <p:cNvPr id="64" name="rc64"/>
            <p:cNvSpPr/>
            <p:nvPr/>
          </p:nvSpPr>
          <p:spPr>
            <a:xfrm>
              <a:off x="7125765" y="3348364"/>
              <a:ext cx="248247" cy="754332"/>
            </a:xfrm>
            <a:prstGeom prst="rect">
              <a:avLst/>
            </a:prstGeom>
            <a:solidFill>
              <a:srgbClr val="80BD41">
                <a:alpha val="100000"/>
              </a:srgbClr>
            </a:solidFill>
          </p:spPr>
          <p:txBody>
            <a:bodyPr/>
            <a:lstStyle/>
            <a:p/>
          </p:txBody>
        </p:sp>
        <p:sp>
          <p:nvSpPr>
            <p:cNvPr id="65" name="rc65"/>
            <p:cNvSpPr/>
            <p:nvPr/>
          </p:nvSpPr>
          <p:spPr>
            <a:xfrm>
              <a:off x="7125765" y="3069361"/>
              <a:ext cx="248247" cy="279003"/>
            </a:xfrm>
            <a:prstGeom prst="rect">
              <a:avLst/>
            </a:prstGeom>
            <a:solidFill>
              <a:srgbClr val="1CABE2">
                <a:alpha val="100000"/>
              </a:srgbClr>
            </a:solidFill>
          </p:spPr>
          <p:txBody>
            <a:bodyPr/>
            <a:lstStyle/>
            <a:p/>
          </p:txBody>
        </p:sp>
        <p:sp>
          <p:nvSpPr>
            <p:cNvPr id="66" name="rc66"/>
            <p:cNvSpPr/>
            <p:nvPr/>
          </p:nvSpPr>
          <p:spPr>
            <a:xfrm>
              <a:off x="7401596" y="3531961"/>
              <a:ext cx="248247" cy="570735"/>
            </a:xfrm>
            <a:prstGeom prst="rect">
              <a:avLst/>
            </a:prstGeom>
            <a:solidFill>
              <a:srgbClr val="80BD41">
                <a:alpha val="100000"/>
              </a:srgbClr>
            </a:solidFill>
          </p:spPr>
          <p:txBody>
            <a:bodyPr/>
            <a:lstStyle/>
            <a:p/>
          </p:txBody>
        </p:sp>
        <p:sp>
          <p:nvSpPr>
            <p:cNvPr id="67" name="rc67"/>
            <p:cNvSpPr/>
            <p:nvPr/>
          </p:nvSpPr>
          <p:spPr>
            <a:xfrm>
              <a:off x="7401596" y="3083527"/>
              <a:ext cx="248247" cy="448434"/>
            </a:xfrm>
            <a:prstGeom prst="rect">
              <a:avLst/>
            </a:prstGeom>
            <a:solidFill>
              <a:srgbClr val="1CABE2">
                <a:alpha val="100000"/>
              </a:srgbClr>
            </a:solidFill>
          </p:spPr>
          <p:txBody>
            <a:bodyPr/>
            <a:lstStyle/>
            <a:p/>
          </p:txBody>
        </p:sp>
        <p:sp>
          <p:nvSpPr>
            <p:cNvPr id="68" name="rc68"/>
            <p:cNvSpPr/>
            <p:nvPr/>
          </p:nvSpPr>
          <p:spPr>
            <a:xfrm>
              <a:off x="7677426" y="3435384"/>
              <a:ext cx="248247" cy="667312"/>
            </a:xfrm>
            <a:prstGeom prst="rect">
              <a:avLst/>
            </a:prstGeom>
            <a:solidFill>
              <a:srgbClr val="80BD41">
                <a:alpha val="100000"/>
              </a:srgbClr>
            </a:solidFill>
          </p:spPr>
          <p:txBody>
            <a:bodyPr/>
            <a:lstStyle/>
            <a:p/>
          </p:txBody>
        </p:sp>
        <p:sp>
          <p:nvSpPr>
            <p:cNvPr id="69" name="rc69"/>
            <p:cNvSpPr/>
            <p:nvPr/>
          </p:nvSpPr>
          <p:spPr>
            <a:xfrm>
              <a:off x="7677426" y="3076066"/>
              <a:ext cx="248247" cy="359318"/>
            </a:xfrm>
            <a:prstGeom prst="rect">
              <a:avLst/>
            </a:prstGeom>
            <a:solidFill>
              <a:srgbClr val="1CABE2">
                <a:alpha val="100000"/>
              </a:srgbClr>
            </a:solidFill>
          </p:spPr>
          <p:txBody>
            <a:bodyPr/>
            <a:lstStyle/>
            <a:p/>
          </p:txBody>
        </p:sp>
        <p:sp>
          <p:nvSpPr>
            <p:cNvPr id="70" name="rc70"/>
            <p:cNvSpPr/>
            <p:nvPr/>
          </p:nvSpPr>
          <p:spPr>
            <a:xfrm>
              <a:off x="7953257" y="3405150"/>
              <a:ext cx="248247" cy="697546"/>
            </a:xfrm>
            <a:prstGeom prst="rect">
              <a:avLst/>
            </a:prstGeom>
            <a:solidFill>
              <a:srgbClr val="80BD41">
                <a:alpha val="100000"/>
              </a:srgbClr>
            </a:solidFill>
          </p:spPr>
          <p:txBody>
            <a:bodyPr/>
            <a:lstStyle/>
            <a:p/>
          </p:txBody>
        </p:sp>
        <p:sp>
          <p:nvSpPr>
            <p:cNvPr id="71" name="rc71"/>
            <p:cNvSpPr/>
            <p:nvPr/>
          </p:nvSpPr>
          <p:spPr>
            <a:xfrm>
              <a:off x="7953257" y="3061583"/>
              <a:ext cx="248247" cy="343567"/>
            </a:xfrm>
            <a:prstGeom prst="rect">
              <a:avLst/>
            </a:prstGeom>
            <a:solidFill>
              <a:srgbClr val="1CABE2">
                <a:alpha val="100000"/>
              </a:srgbClr>
            </a:solidFill>
          </p:spPr>
          <p:txBody>
            <a:bodyPr/>
            <a:lstStyle/>
            <a:p/>
          </p:txBody>
        </p:sp>
        <p:sp>
          <p:nvSpPr>
            <p:cNvPr id="72" name="pl72"/>
            <p:cNvSpPr/>
            <p:nvPr/>
          </p:nvSpPr>
          <p:spPr>
            <a:xfrm>
              <a:off x="1457446" y="1265506"/>
              <a:ext cx="6619934" cy="1215938"/>
            </a:xfrm>
            <a:custGeom>
              <a:avLst/>
              <a:pathLst>
                <a:path w="6619934" h="1215938">
                  <a:moveTo>
                    <a:pt x="0" y="173705"/>
                  </a:moveTo>
                  <a:lnTo>
                    <a:pt x="275830" y="463214"/>
                  </a:lnTo>
                  <a:lnTo>
                    <a:pt x="551661" y="550067"/>
                  </a:lnTo>
                  <a:lnTo>
                    <a:pt x="827491" y="289509"/>
                  </a:lnTo>
                  <a:lnTo>
                    <a:pt x="1103322" y="144754"/>
                  </a:lnTo>
                  <a:lnTo>
                    <a:pt x="1379153" y="0"/>
                  </a:lnTo>
                  <a:lnTo>
                    <a:pt x="1654983" y="550067"/>
                  </a:lnTo>
                  <a:lnTo>
                    <a:pt x="1930814" y="810625"/>
                  </a:lnTo>
                  <a:lnTo>
                    <a:pt x="2206644" y="318460"/>
                  </a:lnTo>
                  <a:lnTo>
                    <a:pt x="2482475" y="347411"/>
                  </a:lnTo>
                  <a:lnTo>
                    <a:pt x="2758306" y="231607"/>
                  </a:lnTo>
                  <a:lnTo>
                    <a:pt x="3034136" y="231607"/>
                  </a:lnTo>
                  <a:lnTo>
                    <a:pt x="3309967" y="231607"/>
                  </a:lnTo>
                  <a:lnTo>
                    <a:pt x="3585797" y="231607"/>
                  </a:lnTo>
                  <a:lnTo>
                    <a:pt x="3861628" y="289509"/>
                  </a:lnTo>
                  <a:lnTo>
                    <a:pt x="4137459" y="0"/>
                  </a:lnTo>
                  <a:lnTo>
                    <a:pt x="4413289" y="28950"/>
                  </a:lnTo>
                  <a:lnTo>
                    <a:pt x="4689120" y="86852"/>
                  </a:lnTo>
                  <a:lnTo>
                    <a:pt x="4964950" y="405312"/>
                  </a:lnTo>
                  <a:lnTo>
                    <a:pt x="5240781" y="376361"/>
                  </a:lnTo>
                  <a:lnTo>
                    <a:pt x="5516612" y="723773"/>
                  </a:lnTo>
                  <a:lnTo>
                    <a:pt x="5792442" y="723773"/>
                  </a:lnTo>
                  <a:lnTo>
                    <a:pt x="6068273" y="1215938"/>
                  </a:lnTo>
                  <a:lnTo>
                    <a:pt x="6344103" y="955380"/>
                  </a:lnTo>
                  <a:lnTo>
                    <a:pt x="6619934" y="897478"/>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13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1339893" y="2573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4" name="tx84"/>
            <p:cNvSpPr/>
            <p:nvPr/>
          </p:nvSpPr>
          <p:spPr>
            <a:xfrm>
              <a:off x="2758222" y="25257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5" name="tx85"/>
            <p:cNvSpPr/>
            <p:nvPr/>
          </p:nvSpPr>
          <p:spPr>
            <a:xfrm>
              <a:off x="4098199" y="2560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86" name="tx86"/>
            <p:cNvSpPr/>
            <p:nvPr/>
          </p:nvSpPr>
          <p:spPr>
            <a:xfrm>
              <a:off x="5477352" y="25985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87" name="tx87"/>
            <p:cNvSpPr/>
            <p:nvPr/>
          </p:nvSpPr>
          <p:spPr>
            <a:xfrm>
              <a:off x="6580674" y="2832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88" name="tx88"/>
            <p:cNvSpPr/>
            <p:nvPr/>
          </p:nvSpPr>
          <p:spPr>
            <a:xfrm>
              <a:off x="6895682" y="29037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89" name="tx89"/>
            <p:cNvSpPr/>
            <p:nvPr/>
          </p:nvSpPr>
          <p:spPr>
            <a:xfrm>
              <a:off x="7132335" y="2933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0" name="tx90"/>
            <p:cNvSpPr/>
            <p:nvPr/>
          </p:nvSpPr>
          <p:spPr>
            <a:xfrm>
              <a:off x="7447343" y="29475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1" name="tx91"/>
            <p:cNvSpPr/>
            <p:nvPr/>
          </p:nvSpPr>
          <p:spPr>
            <a:xfrm>
              <a:off x="7683997" y="294128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2" name="tx92"/>
            <p:cNvSpPr/>
            <p:nvPr/>
          </p:nvSpPr>
          <p:spPr>
            <a:xfrm>
              <a:off x="7999004" y="292680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3" name="pl93"/>
            <p:cNvSpPr/>
            <p:nvPr/>
          </p:nvSpPr>
          <p:spPr>
            <a:xfrm>
              <a:off x="145744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4267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525.7</a:t>
              </a:r>
            </a:p>
          </p:txBody>
        </p:sp>
        <p:sp>
          <p:nvSpPr>
            <p:cNvPr id="104" name="tx104"/>
            <p:cNvSpPr/>
            <p:nvPr/>
          </p:nvSpPr>
          <p:spPr>
            <a:xfrm>
              <a:off x="1366018" y="273032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05" name="tx105"/>
            <p:cNvSpPr/>
            <p:nvPr/>
          </p:nvSpPr>
          <p:spPr>
            <a:xfrm>
              <a:off x="2719046" y="3361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579.2</a:t>
              </a:r>
            </a:p>
          </p:txBody>
        </p:sp>
        <p:sp>
          <p:nvSpPr>
            <p:cNvPr id="106" name="tx106"/>
            <p:cNvSpPr/>
            <p:nvPr/>
          </p:nvSpPr>
          <p:spPr>
            <a:xfrm>
              <a:off x="2745171" y="2641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7" name="tx107"/>
            <p:cNvSpPr/>
            <p:nvPr/>
          </p:nvSpPr>
          <p:spPr>
            <a:xfrm>
              <a:off x="4137375" y="34349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08" name="tx108"/>
            <p:cNvSpPr/>
            <p:nvPr/>
          </p:nvSpPr>
          <p:spPr>
            <a:xfrm>
              <a:off x="4124324" y="27330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09" name="tx109"/>
            <p:cNvSpPr/>
            <p:nvPr/>
          </p:nvSpPr>
          <p:spPr>
            <a:xfrm>
              <a:off x="5477352" y="3397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549.9</a:t>
              </a:r>
            </a:p>
          </p:txBody>
        </p:sp>
        <p:sp>
          <p:nvSpPr>
            <p:cNvPr id="110" name="tx110"/>
            <p:cNvSpPr/>
            <p:nvPr/>
          </p:nvSpPr>
          <p:spPr>
            <a:xfrm>
              <a:off x="5503477" y="27142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1" name="tx111"/>
            <p:cNvSpPr/>
            <p:nvPr/>
          </p:nvSpPr>
          <p:spPr>
            <a:xfrm>
              <a:off x="6580674" y="3585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395.4</a:t>
              </a:r>
            </a:p>
          </p:txBody>
        </p:sp>
        <p:sp>
          <p:nvSpPr>
            <p:cNvPr id="112" name="tx112"/>
            <p:cNvSpPr/>
            <p:nvPr/>
          </p:nvSpPr>
          <p:spPr>
            <a:xfrm>
              <a:off x="6606800" y="3018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3" name="tx113"/>
            <p:cNvSpPr/>
            <p:nvPr/>
          </p:nvSpPr>
          <p:spPr>
            <a:xfrm>
              <a:off x="6856505" y="3679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14" name="tx114"/>
            <p:cNvSpPr/>
            <p:nvPr/>
          </p:nvSpPr>
          <p:spPr>
            <a:xfrm>
              <a:off x="6856505" y="31493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15" name="tx115"/>
            <p:cNvSpPr/>
            <p:nvPr/>
          </p:nvSpPr>
          <p:spPr>
            <a:xfrm>
              <a:off x="7132335" y="36904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309.4</a:t>
              </a:r>
            </a:p>
          </p:txBody>
        </p:sp>
        <p:sp>
          <p:nvSpPr>
            <p:cNvPr id="116" name="tx116"/>
            <p:cNvSpPr/>
            <p:nvPr/>
          </p:nvSpPr>
          <p:spPr>
            <a:xfrm>
              <a:off x="7132335" y="31749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17" name="tx117"/>
            <p:cNvSpPr/>
            <p:nvPr/>
          </p:nvSpPr>
          <p:spPr>
            <a:xfrm>
              <a:off x="7408166" y="3782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234.1</a:t>
              </a:r>
            </a:p>
          </p:txBody>
        </p:sp>
        <p:sp>
          <p:nvSpPr>
            <p:cNvPr id="118" name="tx118"/>
            <p:cNvSpPr/>
            <p:nvPr/>
          </p:nvSpPr>
          <p:spPr>
            <a:xfrm>
              <a:off x="7408166" y="3272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183.9</a:t>
              </a:r>
            </a:p>
          </p:txBody>
        </p:sp>
        <p:sp>
          <p:nvSpPr>
            <p:cNvPr id="119" name="tx119"/>
            <p:cNvSpPr/>
            <p:nvPr/>
          </p:nvSpPr>
          <p:spPr>
            <a:xfrm>
              <a:off x="7683997" y="37339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273.7</a:t>
              </a:r>
            </a:p>
          </p:txBody>
        </p:sp>
        <p:sp>
          <p:nvSpPr>
            <p:cNvPr id="120" name="tx120"/>
            <p:cNvSpPr/>
            <p:nvPr/>
          </p:nvSpPr>
          <p:spPr>
            <a:xfrm>
              <a:off x="7683997" y="322182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21" name="tx121"/>
            <p:cNvSpPr/>
            <p:nvPr/>
          </p:nvSpPr>
          <p:spPr>
            <a:xfrm>
              <a:off x="7959827" y="37188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286.1</a:t>
              </a:r>
            </a:p>
          </p:txBody>
        </p:sp>
        <p:sp>
          <p:nvSpPr>
            <p:cNvPr id="122" name="tx122"/>
            <p:cNvSpPr/>
            <p:nvPr/>
          </p:nvSpPr>
          <p:spPr>
            <a:xfrm>
              <a:off x="7959827" y="3198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140.9</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53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0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066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3" name="tx143"/>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4" name="pl144"/>
            <p:cNvSpPr/>
            <p:nvPr/>
          </p:nvSpPr>
          <p:spPr>
            <a:xfrm>
              <a:off x="249675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63855"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6" name="rc146"/>
            <p:cNvSpPr/>
            <p:nvPr/>
          </p:nvSpPr>
          <p:spPr>
            <a:xfrm>
              <a:off x="4037297" y="5010059"/>
              <a:ext cx="201456" cy="201456"/>
            </a:xfrm>
            <a:prstGeom prst="rect">
              <a:avLst/>
            </a:prstGeom>
            <a:solidFill>
              <a:srgbClr val="1CABE2">
                <a:alpha val="100000"/>
              </a:srgbClr>
            </a:solidFill>
          </p:spPr>
          <p:txBody>
            <a:bodyPr/>
            <a:lstStyle/>
            <a:p/>
          </p:txBody>
        </p:sp>
        <p:sp>
          <p:nvSpPr>
            <p:cNvPr id="147" name="rc147"/>
            <p:cNvSpPr/>
            <p:nvPr/>
          </p:nvSpPr>
          <p:spPr>
            <a:xfrm>
              <a:off x="6080926" y="5010059"/>
              <a:ext cx="201456" cy="201456"/>
            </a:xfrm>
            <a:prstGeom prst="rect">
              <a:avLst/>
            </a:prstGeom>
            <a:solidFill>
              <a:srgbClr val="80BD41">
                <a:alpha val="100000"/>
              </a:srgbClr>
            </a:solidFill>
          </p:spPr>
          <p:txBody>
            <a:bodyPr/>
            <a:lstStyle/>
            <a:p/>
          </p:txBody>
        </p:sp>
        <p:sp>
          <p:nvSpPr>
            <p:cNvPr id="148" name="tx148"/>
            <p:cNvSpPr/>
            <p:nvPr/>
          </p:nvSpPr>
          <p:spPr>
            <a:xfrm>
              <a:off x="4317342"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49" name="tx149"/>
            <p:cNvSpPr/>
            <p:nvPr/>
          </p:nvSpPr>
          <p:spPr>
            <a:xfrm>
              <a:off x="6360971"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0" name="tx150"/>
            <p:cNvSpPr/>
            <p:nvPr/>
          </p:nvSpPr>
          <p:spPr>
            <a:xfrm>
              <a:off x="989913"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1" name="tx151"/>
            <p:cNvSpPr/>
            <p:nvPr/>
          </p:nvSpPr>
          <p:spPr>
            <a:xfrm>
              <a:off x="989913"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2" name="pl152"/>
            <p:cNvSpPr/>
            <p:nvPr/>
          </p:nvSpPr>
          <p:spPr>
            <a:xfrm>
              <a:off x="20364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426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88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550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612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395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457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19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81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43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5560013" cy="167191"/>
            </a:xfrm>
            <a:prstGeom prst="rect">
              <a:avLst/>
            </a:prstGeom>
            <a:solidFill>
              <a:srgbClr val="80BD41">
                <a:alpha val="100000"/>
              </a:srgbClr>
            </a:solidFill>
          </p:spPr>
          <p:txBody>
            <a:bodyPr/>
            <a:lstStyle/>
            <a:p/>
          </p:txBody>
        </p:sp>
        <p:sp>
          <p:nvSpPr>
            <p:cNvPr id="167" name="rc167"/>
            <p:cNvSpPr/>
            <p:nvPr/>
          </p:nvSpPr>
          <p:spPr>
            <a:xfrm>
              <a:off x="6893335" y="5889059"/>
              <a:ext cx="981112" cy="167191"/>
            </a:xfrm>
            <a:prstGeom prst="rect">
              <a:avLst/>
            </a:prstGeom>
            <a:solidFill>
              <a:srgbClr val="1CABE2">
                <a:alpha val="100000"/>
              </a:srgbClr>
            </a:solidFill>
          </p:spPr>
          <p:txBody>
            <a:bodyPr/>
            <a:lstStyle/>
            <a:p/>
          </p:txBody>
        </p:sp>
        <p:sp>
          <p:nvSpPr>
            <p:cNvPr id="168" name="rc168"/>
            <p:cNvSpPr/>
            <p:nvPr/>
          </p:nvSpPr>
          <p:spPr>
            <a:xfrm>
              <a:off x="1333322" y="5680069"/>
              <a:ext cx="3848655" cy="167191"/>
            </a:xfrm>
            <a:prstGeom prst="rect">
              <a:avLst/>
            </a:prstGeom>
            <a:solidFill>
              <a:srgbClr val="80BD41">
                <a:alpha val="100000"/>
              </a:srgbClr>
            </a:solidFill>
          </p:spPr>
          <p:txBody>
            <a:bodyPr/>
            <a:lstStyle/>
            <a:p/>
          </p:txBody>
        </p:sp>
        <p:sp>
          <p:nvSpPr>
            <p:cNvPr id="169" name="rc169"/>
            <p:cNvSpPr/>
            <p:nvPr/>
          </p:nvSpPr>
          <p:spPr>
            <a:xfrm>
              <a:off x="5181978" y="5680069"/>
              <a:ext cx="2072331" cy="167191"/>
            </a:xfrm>
            <a:prstGeom prst="rect">
              <a:avLst/>
            </a:prstGeom>
            <a:solidFill>
              <a:srgbClr val="1CABE2">
                <a:alpha val="100000"/>
              </a:srgbClr>
            </a:solidFill>
          </p:spPr>
          <p:txBody>
            <a:bodyPr/>
            <a:lstStyle/>
            <a:p/>
          </p:txBody>
        </p:sp>
        <p:sp>
          <p:nvSpPr>
            <p:cNvPr id="170" name="rc170"/>
            <p:cNvSpPr/>
            <p:nvPr/>
          </p:nvSpPr>
          <p:spPr>
            <a:xfrm>
              <a:off x="1333322" y="5471080"/>
              <a:ext cx="4023025" cy="167191"/>
            </a:xfrm>
            <a:prstGeom prst="rect">
              <a:avLst/>
            </a:prstGeom>
            <a:solidFill>
              <a:srgbClr val="80BD41">
                <a:alpha val="100000"/>
              </a:srgbClr>
            </a:solidFill>
          </p:spPr>
          <p:txBody>
            <a:bodyPr/>
            <a:lstStyle/>
            <a:p/>
          </p:txBody>
        </p:sp>
        <p:sp>
          <p:nvSpPr>
            <p:cNvPr id="171" name="rc171"/>
            <p:cNvSpPr/>
            <p:nvPr/>
          </p:nvSpPr>
          <p:spPr>
            <a:xfrm>
              <a:off x="5356348" y="5471080"/>
              <a:ext cx="1981490" cy="167191"/>
            </a:xfrm>
            <a:prstGeom prst="rect">
              <a:avLst/>
            </a:prstGeom>
            <a:solidFill>
              <a:srgbClr val="1CABE2">
                <a:alpha val="100000"/>
              </a:srgbClr>
            </a:solidFill>
          </p:spPr>
          <p:txBody>
            <a:bodyPr/>
            <a:lstStyle/>
            <a:p/>
          </p:txBody>
        </p:sp>
        <p:sp>
          <p:nvSpPr>
            <p:cNvPr id="172" name="tx172"/>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73" name="tx173"/>
            <p:cNvSpPr/>
            <p:nvPr/>
          </p:nvSpPr>
          <p:spPr>
            <a:xfrm>
              <a:off x="7405678"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421.1</a:t>
              </a:r>
            </a:p>
          </p:txBody>
        </p:sp>
        <p:sp>
          <p:nvSpPr>
            <p:cNvPr id="174" name="tx174"/>
            <p:cNvSpPr/>
            <p:nvPr/>
          </p:nvSpPr>
          <p:spPr>
            <a:xfrm>
              <a:off x="7541601" y="5512951"/>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5" name="tx175"/>
            <p:cNvSpPr/>
            <p:nvPr/>
          </p:nvSpPr>
          <p:spPr>
            <a:xfrm>
              <a:off x="397769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395.4</a:t>
              </a:r>
            </a:p>
          </p:txBody>
        </p:sp>
        <p:sp>
          <p:nvSpPr>
            <p:cNvPr id="176" name="tx176"/>
            <p:cNvSpPr/>
            <p:nvPr/>
          </p:nvSpPr>
          <p:spPr>
            <a:xfrm>
              <a:off x="727839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77" name="tx177"/>
            <p:cNvSpPr/>
            <p:nvPr/>
          </p:nvSpPr>
          <p:spPr>
            <a:xfrm>
              <a:off x="312201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273.7</a:t>
              </a:r>
            </a:p>
          </p:txBody>
        </p:sp>
        <p:sp>
          <p:nvSpPr>
            <p:cNvPr id="178" name="tx178"/>
            <p:cNvSpPr/>
            <p:nvPr/>
          </p:nvSpPr>
          <p:spPr>
            <a:xfrm>
              <a:off x="6082505"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147.4</a:t>
              </a:r>
            </a:p>
          </p:txBody>
        </p:sp>
        <p:sp>
          <p:nvSpPr>
            <p:cNvPr id="179" name="tx179"/>
            <p:cNvSpPr/>
            <p:nvPr/>
          </p:nvSpPr>
          <p:spPr>
            <a:xfrm>
              <a:off x="320919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286.1</a:t>
              </a:r>
            </a:p>
          </p:txBody>
        </p:sp>
        <p:sp>
          <p:nvSpPr>
            <p:cNvPr id="180" name="tx180"/>
            <p:cNvSpPr/>
            <p:nvPr/>
          </p:nvSpPr>
          <p:spPr>
            <a:xfrm>
              <a:off x="621145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140.9</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2299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40292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7" name="tx187"/>
            <p:cNvSpPr/>
            <p:nvPr/>
          </p:nvSpPr>
          <p:spPr>
            <a:xfrm>
              <a:off x="543541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8" name="tx188"/>
            <p:cNvSpPr/>
            <p:nvPr/>
          </p:nvSpPr>
          <p:spPr>
            <a:xfrm>
              <a:off x="68416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9" name="tx189"/>
            <p:cNvSpPr/>
            <p:nvPr/>
          </p:nvSpPr>
          <p:spPr>
            <a:xfrm>
              <a:off x="824783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0" name="tx190"/>
            <p:cNvSpPr/>
            <p:nvPr/>
          </p:nvSpPr>
          <p:spPr>
            <a:xfrm>
              <a:off x="4274439"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1" name="tx191"/>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(67%) fue inferior a la de 2019 (85%).
El número de niños vacunados con DTP1 disminuyó un 28% en comparación con 2019.
El número de lactantes supervivientes disminuyó aproximadamente un 8% en comparación con 2019.
En 2024, se vacunaron 100 000 niños menos que en 2019.
En 2024, hubo menos lactantes supervivientes (población diana) que en 2019.
Para que la cobertura vacunal aumente, el número de niños vacunados debe aumentar o disminuir a un ritmo menor que el descenso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Venezuela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59390"/>
              <a:ext cx="3397293" cy="1218183"/>
            </a:xfrm>
            <a:custGeom>
              <a:avLst/>
              <a:pathLst>
                <a:path w="3397293" h="1218183">
                  <a:moveTo>
                    <a:pt x="0" y="276859"/>
                  </a:moveTo>
                  <a:lnTo>
                    <a:pt x="141553" y="470661"/>
                  </a:lnTo>
                  <a:lnTo>
                    <a:pt x="283107" y="609091"/>
                  </a:lnTo>
                  <a:lnTo>
                    <a:pt x="424661" y="526033"/>
                  </a:lnTo>
                  <a:lnTo>
                    <a:pt x="566215" y="27685"/>
                  </a:lnTo>
                  <a:lnTo>
                    <a:pt x="707769" y="0"/>
                  </a:lnTo>
                  <a:lnTo>
                    <a:pt x="849323" y="442975"/>
                  </a:lnTo>
                  <a:lnTo>
                    <a:pt x="990877" y="692149"/>
                  </a:lnTo>
                  <a:lnTo>
                    <a:pt x="1132431" y="1024381"/>
                  </a:lnTo>
                  <a:lnTo>
                    <a:pt x="1273984" y="83057"/>
                  </a:lnTo>
                  <a:lnTo>
                    <a:pt x="1415538" y="249173"/>
                  </a:lnTo>
                  <a:lnTo>
                    <a:pt x="1557092" y="249173"/>
                  </a:lnTo>
                  <a:lnTo>
                    <a:pt x="1698646" y="166115"/>
                  </a:lnTo>
                  <a:lnTo>
                    <a:pt x="1840200" y="138429"/>
                  </a:lnTo>
                  <a:lnTo>
                    <a:pt x="1981754" y="249173"/>
                  </a:lnTo>
                  <a:lnTo>
                    <a:pt x="2123308" y="0"/>
                  </a:lnTo>
                  <a:lnTo>
                    <a:pt x="2264862" y="83057"/>
                  </a:lnTo>
                  <a:lnTo>
                    <a:pt x="2406416" y="581405"/>
                  </a:lnTo>
                  <a:lnTo>
                    <a:pt x="2547969" y="747521"/>
                  </a:lnTo>
                  <a:lnTo>
                    <a:pt x="2689523" y="636777"/>
                  </a:lnTo>
                  <a:lnTo>
                    <a:pt x="2831077" y="913637"/>
                  </a:lnTo>
                  <a:lnTo>
                    <a:pt x="2972631" y="858265"/>
                  </a:lnTo>
                  <a:lnTo>
                    <a:pt x="3114185" y="1218183"/>
                  </a:lnTo>
                  <a:lnTo>
                    <a:pt x="3255739" y="913637"/>
                  </a:lnTo>
                  <a:lnTo>
                    <a:pt x="3397293" y="69214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59390"/>
              <a:ext cx="3397293" cy="1218183"/>
            </a:xfrm>
            <a:custGeom>
              <a:avLst/>
              <a:pathLst>
                <a:path w="3397293" h="1218183">
                  <a:moveTo>
                    <a:pt x="0" y="276859"/>
                  </a:moveTo>
                  <a:lnTo>
                    <a:pt x="141553" y="470661"/>
                  </a:lnTo>
                  <a:lnTo>
                    <a:pt x="283107" y="609091"/>
                  </a:lnTo>
                  <a:lnTo>
                    <a:pt x="424661" y="526033"/>
                  </a:lnTo>
                  <a:lnTo>
                    <a:pt x="566215" y="27685"/>
                  </a:lnTo>
                  <a:lnTo>
                    <a:pt x="707769" y="0"/>
                  </a:lnTo>
                  <a:lnTo>
                    <a:pt x="849323" y="442975"/>
                  </a:lnTo>
                  <a:lnTo>
                    <a:pt x="990877" y="692149"/>
                  </a:lnTo>
                  <a:lnTo>
                    <a:pt x="1132431" y="1024381"/>
                  </a:lnTo>
                  <a:lnTo>
                    <a:pt x="1273984" y="83057"/>
                  </a:lnTo>
                  <a:lnTo>
                    <a:pt x="1415538" y="249173"/>
                  </a:lnTo>
                  <a:lnTo>
                    <a:pt x="1557092" y="249173"/>
                  </a:lnTo>
                  <a:lnTo>
                    <a:pt x="1698646" y="166115"/>
                  </a:lnTo>
                  <a:lnTo>
                    <a:pt x="1840200" y="138429"/>
                  </a:lnTo>
                  <a:lnTo>
                    <a:pt x="1981754" y="249173"/>
                  </a:lnTo>
                  <a:lnTo>
                    <a:pt x="2123308" y="0"/>
                  </a:lnTo>
                  <a:lnTo>
                    <a:pt x="2264862" y="83057"/>
                  </a:lnTo>
                  <a:lnTo>
                    <a:pt x="2406416" y="581405"/>
                  </a:lnTo>
                  <a:lnTo>
                    <a:pt x="2547969" y="747521"/>
                  </a:lnTo>
                  <a:lnTo>
                    <a:pt x="2689523" y="636777"/>
                  </a:lnTo>
                  <a:lnTo>
                    <a:pt x="2831077" y="913637"/>
                  </a:lnTo>
                  <a:lnTo>
                    <a:pt x="2972631" y="858265"/>
                  </a:lnTo>
                  <a:lnTo>
                    <a:pt x="3114185" y="1218183"/>
                  </a:lnTo>
                  <a:lnTo>
                    <a:pt x="3255739" y="913637"/>
                  </a:lnTo>
                  <a:lnTo>
                    <a:pt x="3397293" y="69214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328927"/>
            </a:xfrm>
            <a:custGeom>
              <a:avLst/>
              <a:pathLst>
                <a:path w="0" h="1328927">
                  <a:moveTo>
                    <a:pt x="0" y="0"/>
                  </a:moveTo>
                  <a:lnTo>
                    <a:pt x="0" y="132892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07439"/>
            </a:xfrm>
            <a:custGeom>
              <a:avLst/>
              <a:pathLst>
                <a:path w="0" h="1107439">
                  <a:moveTo>
                    <a:pt x="0" y="0"/>
                  </a:moveTo>
                  <a:lnTo>
                    <a:pt x="0" y="1107439"/>
                  </a:lnTo>
                </a:path>
              </a:pathLst>
            </a:custGeom>
            <a:ln w="13550" cap="flat">
              <a:solidFill>
                <a:srgbClr val="0058AB">
                  <a:alpha val="100000"/>
                </a:srgbClr>
              </a:solidFill>
              <a:prstDash val="dot"/>
              <a:round/>
            </a:ln>
          </p:spPr>
          <p:txBody>
            <a:bodyPr/>
            <a:lstStyle/>
            <a:p/>
          </p:txBody>
        </p:sp>
        <p:sp>
          <p:nvSpPr>
            <p:cNvPr id="32" name="pl32"/>
            <p:cNvSpPr/>
            <p:nvPr/>
          </p:nvSpPr>
          <p:spPr>
            <a:xfrm>
              <a:off x="1120965" y="1359390"/>
              <a:ext cx="3397293" cy="1218183"/>
            </a:xfrm>
            <a:custGeom>
              <a:avLst/>
              <a:pathLst>
                <a:path w="3397293" h="1218183">
                  <a:moveTo>
                    <a:pt x="0" y="276859"/>
                  </a:moveTo>
                  <a:lnTo>
                    <a:pt x="141553" y="470661"/>
                  </a:lnTo>
                  <a:lnTo>
                    <a:pt x="283107" y="609091"/>
                  </a:lnTo>
                  <a:lnTo>
                    <a:pt x="424661" y="526033"/>
                  </a:lnTo>
                  <a:lnTo>
                    <a:pt x="566215" y="27685"/>
                  </a:lnTo>
                  <a:lnTo>
                    <a:pt x="707769" y="0"/>
                  </a:lnTo>
                  <a:lnTo>
                    <a:pt x="849323" y="442975"/>
                  </a:lnTo>
                  <a:lnTo>
                    <a:pt x="990877" y="692149"/>
                  </a:lnTo>
                  <a:lnTo>
                    <a:pt x="1132431" y="1024381"/>
                  </a:lnTo>
                  <a:lnTo>
                    <a:pt x="1273984" y="83057"/>
                  </a:lnTo>
                  <a:lnTo>
                    <a:pt x="1415538" y="249173"/>
                  </a:lnTo>
                  <a:lnTo>
                    <a:pt x="1557092" y="249173"/>
                  </a:lnTo>
                  <a:lnTo>
                    <a:pt x="1698646" y="166115"/>
                  </a:lnTo>
                  <a:lnTo>
                    <a:pt x="1840200" y="138429"/>
                  </a:lnTo>
                  <a:lnTo>
                    <a:pt x="1981754" y="249173"/>
                  </a:lnTo>
                  <a:lnTo>
                    <a:pt x="2123308" y="0"/>
                  </a:lnTo>
                  <a:lnTo>
                    <a:pt x="2264862" y="83057"/>
                  </a:lnTo>
                  <a:lnTo>
                    <a:pt x="2406416" y="581405"/>
                  </a:lnTo>
                  <a:lnTo>
                    <a:pt x="2547969" y="747521"/>
                  </a:lnTo>
                  <a:lnTo>
                    <a:pt x="2689523" y="636777"/>
                  </a:lnTo>
                  <a:lnTo>
                    <a:pt x="2831077" y="913637"/>
                  </a:lnTo>
                  <a:lnTo>
                    <a:pt x="2972631" y="858265"/>
                  </a:lnTo>
                  <a:lnTo>
                    <a:pt x="3114185" y="1218183"/>
                  </a:lnTo>
                  <a:lnTo>
                    <a:pt x="3255739" y="913637"/>
                  </a:lnTo>
                  <a:lnTo>
                    <a:pt x="3397293" y="69214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1641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2005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72964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72531" y="482911"/>
              <a:ext cx="2694161"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Venezuela, 2000-2024</a:t>
              </a:r>
            </a:p>
          </p:txBody>
        </p:sp>
        <p:sp>
          <p:nvSpPr>
            <p:cNvPr id="63" name="pl63"/>
            <p:cNvSpPr/>
            <p:nvPr/>
          </p:nvSpPr>
          <p:spPr>
            <a:xfrm>
              <a:off x="5267799" y="3175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992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225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142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37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608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99380"/>
              <a:ext cx="3397293" cy="2368690"/>
            </a:xfrm>
            <a:custGeom>
              <a:avLst/>
              <a:pathLst>
                <a:path w="3397293" h="2368690">
                  <a:moveTo>
                    <a:pt x="0" y="538338"/>
                  </a:moveTo>
                  <a:lnTo>
                    <a:pt x="141553" y="915175"/>
                  </a:lnTo>
                  <a:lnTo>
                    <a:pt x="283107" y="1184345"/>
                  </a:lnTo>
                  <a:lnTo>
                    <a:pt x="424661" y="1022843"/>
                  </a:lnTo>
                  <a:lnTo>
                    <a:pt x="566215" y="53833"/>
                  </a:lnTo>
                  <a:lnTo>
                    <a:pt x="707769" y="0"/>
                  </a:lnTo>
                  <a:lnTo>
                    <a:pt x="849323" y="861342"/>
                  </a:lnTo>
                  <a:lnTo>
                    <a:pt x="990877" y="1345847"/>
                  </a:lnTo>
                  <a:lnTo>
                    <a:pt x="1132431" y="1991853"/>
                  </a:lnTo>
                  <a:lnTo>
                    <a:pt x="1273984" y="161501"/>
                  </a:lnTo>
                  <a:lnTo>
                    <a:pt x="1415538" y="484504"/>
                  </a:lnTo>
                  <a:lnTo>
                    <a:pt x="1557092" y="484504"/>
                  </a:lnTo>
                  <a:lnTo>
                    <a:pt x="1698646" y="323003"/>
                  </a:lnTo>
                  <a:lnTo>
                    <a:pt x="1840200" y="269169"/>
                  </a:lnTo>
                  <a:lnTo>
                    <a:pt x="1981754" y="484504"/>
                  </a:lnTo>
                  <a:lnTo>
                    <a:pt x="2123308" y="0"/>
                  </a:lnTo>
                  <a:lnTo>
                    <a:pt x="2264862" y="161501"/>
                  </a:lnTo>
                  <a:lnTo>
                    <a:pt x="2406416" y="1130511"/>
                  </a:lnTo>
                  <a:lnTo>
                    <a:pt x="2547969" y="1453514"/>
                  </a:lnTo>
                  <a:lnTo>
                    <a:pt x="2689523" y="1238179"/>
                  </a:lnTo>
                  <a:lnTo>
                    <a:pt x="2831077" y="1776518"/>
                  </a:lnTo>
                  <a:lnTo>
                    <a:pt x="2972631" y="1668850"/>
                  </a:lnTo>
                  <a:lnTo>
                    <a:pt x="3114185" y="2368690"/>
                  </a:lnTo>
                  <a:lnTo>
                    <a:pt x="3255739" y="1776518"/>
                  </a:lnTo>
                  <a:lnTo>
                    <a:pt x="3397293" y="1345847"/>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37560"/>
              <a:ext cx="3397293" cy="753674"/>
            </a:xfrm>
            <a:custGeom>
              <a:avLst/>
              <a:pathLst>
                <a:path w="3397293" h="753674">
                  <a:moveTo>
                    <a:pt x="0" y="753674"/>
                  </a:moveTo>
                  <a:lnTo>
                    <a:pt x="141553" y="753674"/>
                  </a:lnTo>
                  <a:lnTo>
                    <a:pt x="283107" y="753674"/>
                  </a:lnTo>
                  <a:lnTo>
                    <a:pt x="424661" y="646006"/>
                  </a:lnTo>
                  <a:lnTo>
                    <a:pt x="566215" y="538338"/>
                  </a:lnTo>
                  <a:lnTo>
                    <a:pt x="707769" y="484504"/>
                  </a:lnTo>
                  <a:lnTo>
                    <a:pt x="849323" y="430671"/>
                  </a:lnTo>
                  <a:lnTo>
                    <a:pt x="990877" y="430671"/>
                  </a:lnTo>
                  <a:lnTo>
                    <a:pt x="1132431" y="269169"/>
                  </a:lnTo>
                  <a:lnTo>
                    <a:pt x="1273984" y="161501"/>
                  </a:lnTo>
                  <a:lnTo>
                    <a:pt x="1415538" y="161501"/>
                  </a:lnTo>
                  <a:lnTo>
                    <a:pt x="1557092" y="107667"/>
                  </a:lnTo>
                  <a:lnTo>
                    <a:pt x="1698646" y="107667"/>
                  </a:lnTo>
                  <a:lnTo>
                    <a:pt x="1840200" y="161501"/>
                  </a:lnTo>
                  <a:lnTo>
                    <a:pt x="1981754" y="107667"/>
                  </a:lnTo>
                  <a:lnTo>
                    <a:pt x="2123308" y="53833"/>
                  </a:lnTo>
                  <a:lnTo>
                    <a:pt x="2264862" y="0"/>
                  </a:lnTo>
                  <a:lnTo>
                    <a:pt x="2406416" y="0"/>
                  </a:lnTo>
                  <a:lnTo>
                    <a:pt x="2547969" y="0"/>
                  </a:lnTo>
                  <a:lnTo>
                    <a:pt x="2689523" y="0"/>
                  </a:lnTo>
                  <a:lnTo>
                    <a:pt x="2831077" y="161501"/>
                  </a:lnTo>
                  <a:lnTo>
                    <a:pt x="2972631" y="215335"/>
                  </a:lnTo>
                  <a:lnTo>
                    <a:pt x="3114185" y="53833"/>
                  </a:lnTo>
                  <a:lnTo>
                    <a:pt x="3255739" y="107667"/>
                  </a:lnTo>
                  <a:lnTo>
                    <a:pt x="3397293" y="53833"/>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83885"/>
              <a:ext cx="3397293" cy="1022843"/>
            </a:xfrm>
            <a:custGeom>
              <a:avLst/>
              <a:pathLst>
                <a:path w="3397293" h="1022843">
                  <a:moveTo>
                    <a:pt x="0" y="161501"/>
                  </a:moveTo>
                  <a:lnTo>
                    <a:pt x="141553" y="215335"/>
                  </a:lnTo>
                  <a:lnTo>
                    <a:pt x="283107" y="161501"/>
                  </a:lnTo>
                  <a:lnTo>
                    <a:pt x="424661" y="107667"/>
                  </a:lnTo>
                  <a:lnTo>
                    <a:pt x="566215" y="53833"/>
                  </a:lnTo>
                  <a:lnTo>
                    <a:pt x="707769" y="0"/>
                  </a:lnTo>
                  <a:lnTo>
                    <a:pt x="849323" y="53833"/>
                  </a:lnTo>
                  <a:lnTo>
                    <a:pt x="990877" y="53833"/>
                  </a:lnTo>
                  <a:lnTo>
                    <a:pt x="1132431" y="107667"/>
                  </a:lnTo>
                  <a:lnTo>
                    <a:pt x="1273984" y="0"/>
                  </a:lnTo>
                  <a:lnTo>
                    <a:pt x="1415538" y="53833"/>
                  </a:lnTo>
                  <a:lnTo>
                    <a:pt x="1557092" y="53833"/>
                  </a:lnTo>
                  <a:lnTo>
                    <a:pt x="1698646" y="53833"/>
                  </a:lnTo>
                  <a:lnTo>
                    <a:pt x="1840200" y="215335"/>
                  </a:lnTo>
                  <a:lnTo>
                    <a:pt x="1981754" y="269169"/>
                  </a:lnTo>
                  <a:lnTo>
                    <a:pt x="2123308" y="215335"/>
                  </a:lnTo>
                  <a:lnTo>
                    <a:pt x="2264862" y="269169"/>
                  </a:lnTo>
                  <a:lnTo>
                    <a:pt x="2406416" y="484504"/>
                  </a:lnTo>
                  <a:lnTo>
                    <a:pt x="2547969" y="430671"/>
                  </a:lnTo>
                  <a:lnTo>
                    <a:pt x="2689523" y="753674"/>
                  </a:lnTo>
                  <a:lnTo>
                    <a:pt x="2831077" y="969009"/>
                  </a:lnTo>
                  <a:lnTo>
                    <a:pt x="2972631" y="1022843"/>
                  </a:lnTo>
                  <a:lnTo>
                    <a:pt x="3114185" y="807508"/>
                  </a:lnTo>
                  <a:lnTo>
                    <a:pt x="3255739" y="592172"/>
                  </a:lnTo>
                  <a:lnTo>
                    <a:pt x="3397293" y="64600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375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99380"/>
              <a:ext cx="3397293" cy="2368690"/>
            </a:xfrm>
            <a:custGeom>
              <a:avLst/>
              <a:pathLst>
                <a:path w="3397293" h="2368690">
                  <a:moveTo>
                    <a:pt x="0" y="538338"/>
                  </a:moveTo>
                  <a:lnTo>
                    <a:pt x="141553" y="915175"/>
                  </a:lnTo>
                  <a:lnTo>
                    <a:pt x="283107" y="1184345"/>
                  </a:lnTo>
                  <a:lnTo>
                    <a:pt x="424661" y="1022843"/>
                  </a:lnTo>
                  <a:lnTo>
                    <a:pt x="566215" y="53833"/>
                  </a:lnTo>
                  <a:lnTo>
                    <a:pt x="707769" y="0"/>
                  </a:lnTo>
                  <a:lnTo>
                    <a:pt x="849323" y="861342"/>
                  </a:lnTo>
                  <a:lnTo>
                    <a:pt x="990877" y="1345847"/>
                  </a:lnTo>
                  <a:lnTo>
                    <a:pt x="1132431" y="1991853"/>
                  </a:lnTo>
                  <a:lnTo>
                    <a:pt x="1273984" y="161501"/>
                  </a:lnTo>
                  <a:lnTo>
                    <a:pt x="1415538" y="484504"/>
                  </a:lnTo>
                  <a:lnTo>
                    <a:pt x="1557092" y="484504"/>
                  </a:lnTo>
                  <a:lnTo>
                    <a:pt x="1698646" y="323003"/>
                  </a:lnTo>
                  <a:lnTo>
                    <a:pt x="1840200" y="269169"/>
                  </a:lnTo>
                  <a:lnTo>
                    <a:pt x="1981754" y="484504"/>
                  </a:lnTo>
                  <a:lnTo>
                    <a:pt x="2123308" y="0"/>
                  </a:lnTo>
                  <a:lnTo>
                    <a:pt x="2264862" y="161501"/>
                  </a:lnTo>
                  <a:lnTo>
                    <a:pt x="2406416" y="1130511"/>
                  </a:lnTo>
                  <a:lnTo>
                    <a:pt x="2547969" y="1453514"/>
                  </a:lnTo>
                  <a:lnTo>
                    <a:pt x="2689523" y="1238179"/>
                  </a:lnTo>
                  <a:lnTo>
                    <a:pt x="2831077" y="1776518"/>
                  </a:lnTo>
                  <a:lnTo>
                    <a:pt x="2972631" y="1668850"/>
                  </a:lnTo>
                  <a:lnTo>
                    <a:pt x="3114185" y="2368690"/>
                  </a:lnTo>
                  <a:lnTo>
                    <a:pt x="3255739" y="1776518"/>
                  </a:lnTo>
                  <a:lnTo>
                    <a:pt x="3397293" y="1345847"/>
                  </a:lnTo>
                </a:path>
              </a:pathLst>
            </a:custGeom>
            <a:ln w="43362" cap="flat">
              <a:solidFill>
                <a:srgbClr val="000000">
                  <a:alpha val="100000"/>
                </a:srgbClr>
              </a:solidFill>
              <a:prstDash val="solid"/>
              <a:round/>
            </a:ln>
          </p:spPr>
          <p:txBody>
            <a:bodyPr/>
            <a:lstStyle/>
            <a:p/>
          </p:txBody>
        </p:sp>
        <p:sp>
          <p:nvSpPr>
            <p:cNvPr id="81" name="pl81"/>
            <p:cNvSpPr/>
            <p:nvPr/>
          </p:nvSpPr>
          <p:spPr>
            <a:xfrm>
              <a:off x="5437664" y="1937719"/>
              <a:ext cx="0" cy="129201"/>
            </a:xfrm>
            <a:custGeom>
              <a:avLst/>
              <a:pathLst>
                <a:path w="0" h="129201">
                  <a:moveTo>
                    <a:pt x="0" y="0"/>
                  </a:moveTo>
                  <a:lnTo>
                    <a:pt x="0" y="129201"/>
                  </a:lnTo>
                </a:path>
              </a:pathLst>
            </a:custGeom>
            <a:ln w="13550" cap="flat">
              <a:solidFill>
                <a:srgbClr val="0058AB">
                  <a:alpha val="100000"/>
                </a:srgbClr>
              </a:solidFill>
              <a:prstDash val="dot"/>
              <a:round/>
            </a:ln>
          </p:spPr>
          <p:txBody>
            <a:bodyPr/>
            <a:lstStyle/>
            <a:p/>
          </p:txBody>
        </p:sp>
        <p:sp>
          <p:nvSpPr>
            <p:cNvPr id="82" name="pl82"/>
            <p:cNvSpPr/>
            <p:nvPr/>
          </p:nvSpPr>
          <p:spPr>
            <a:xfrm>
              <a:off x="6145433" y="1399380"/>
              <a:ext cx="0" cy="667540"/>
            </a:xfrm>
            <a:custGeom>
              <a:avLst/>
              <a:pathLst>
                <a:path w="0" h="667540">
                  <a:moveTo>
                    <a:pt x="0" y="0"/>
                  </a:moveTo>
                  <a:lnTo>
                    <a:pt x="0" y="667540"/>
                  </a:lnTo>
                </a:path>
              </a:pathLst>
            </a:custGeom>
            <a:ln w="13550" cap="flat">
              <a:solidFill>
                <a:srgbClr val="0058AB">
                  <a:alpha val="100000"/>
                </a:srgbClr>
              </a:solidFill>
              <a:prstDash val="dot"/>
              <a:round/>
            </a:ln>
          </p:spPr>
          <p:txBody>
            <a:bodyPr/>
            <a:lstStyle/>
            <a:p/>
          </p:txBody>
        </p:sp>
        <p:sp>
          <p:nvSpPr>
            <p:cNvPr id="83" name="pl83"/>
            <p:cNvSpPr/>
            <p:nvPr/>
          </p:nvSpPr>
          <p:spPr>
            <a:xfrm>
              <a:off x="6853202" y="1883885"/>
              <a:ext cx="0" cy="183035"/>
            </a:xfrm>
            <a:custGeom>
              <a:avLst/>
              <a:pathLst>
                <a:path w="0" h="183035">
                  <a:moveTo>
                    <a:pt x="0" y="0"/>
                  </a:moveTo>
                  <a:lnTo>
                    <a:pt x="0" y="183035"/>
                  </a:lnTo>
                </a:path>
              </a:pathLst>
            </a:custGeom>
            <a:ln w="13550" cap="flat">
              <a:solidFill>
                <a:srgbClr val="0058AB">
                  <a:alpha val="100000"/>
                </a:srgbClr>
              </a:solidFill>
              <a:prstDash val="dot"/>
              <a:round/>
            </a:ln>
          </p:spPr>
          <p:txBody>
            <a:bodyPr/>
            <a:lstStyle/>
            <a:p/>
          </p:txBody>
        </p:sp>
        <p:sp>
          <p:nvSpPr>
            <p:cNvPr id="84" name="pl84"/>
            <p:cNvSpPr/>
            <p:nvPr/>
          </p:nvSpPr>
          <p:spPr>
            <a:xfrm>
              <a:off x="7560972" y="1399380"/>
              <a:ext cx="0" cy="667540"/>
            </a:xfrm>
            <a:custGeom>
              <a:avLst/>
              <a:pathLst>
                <a:path w="0" h="667540">
                  <a:moveTo>
                    <a:pt x="0" y="0"/>
                  </a:moveTo>
                  <a:lnTo>
                    <a:pt x="0" y="667540"/>
                  </a:lnTo>
                </a:path>
              </a:pathLst>
            </a:custGeom>
            <a:ln w="13550" cap="flat">
              <a:solidFill>
                <a:srgbClr val="0058AB">
                  <a:alpha val="100000"/>
                </a:srgbClr>
              </a:solidFill>
              <a:prstDash val="dot"/>
              <a:round/>
            </a:ln>
          </p:spPr>
          <p:txBody>
            <a:bodyPr/>
            <a:lstStyle/>
            <a:p/>
          </p:txBody>
        </p:sp>
        <p:sp>
          <p:nvSpPr>
            <p:cNvPr id="85" name="pl85"/>
            <p:cNvSpPr/>
            <p:nvPr/>
          </p:nvSpPr>
          <p:spPr>
            <a:xfrm>
              <a:off x="8127187" y="2066921"/>
              <a:ext cx="0" cy="570639"/>
            </a:xfrm>
            <a:custGeom>
              <a:avLst/>
              <a:pathLst>
                <a:path w="0" h="570639">
                  <a:moveTo>
                    <a:pt x="0" y="5706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2066921"/>
              <a:ext cx="0" cy="1108977"/>
            </a:xfrm>
            <a:custGeom>
              <a:avLst/>
              <a:pathLst>
                <a:path w="0" h="1108977">
                  <a:moveTo>
                    <a:pt x="0" y="1108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66921"/>
              <a:ext cx="0" cy="678306"/>
            </a:xfrm>
            <a:custGeom>
              <a:avLst/>
              <a:pathLst>
                <a:path w="0" h="678306">
                  <a:moveTo>
                    <a:pt x="0" y="6783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99380"/>
              <a:ext cx="3397293" cy="2368690"/>
            </a:xfrm>
            <a:custGeom>
              <a:avLst/>
              <a:pathLst>
                <a:path w="3397293" h="2368690">
                  <a:moveTo>
                    <a:pt x="0" y="538338"/>
                  </a:moveTo>
                  <a:lnTo>
                    <a:pt x="141553" y="915175"/>
                  </a:lnTo>
                  <a:lnTo>
                    <a:pt x="283107" y="1184345"/>
                  </a:lnTo>
                  <a:lnTo>
                    <a:pt x="424661" y="1022843"/>
                  </a:lnTo>
                  <a:lnTo>
                    <a:pt x="566215" y="53833"/>
                  </a:lnTo>
                  <a:lnTo>
                    <a:pt x="707769" y="0"/>
                  </a:lnTo>
                  <a:lnTo>
                    <a:pt x="849323" y="861342"/>
                  </a:lnTo>
                  <a:lnTo>
                    <a:pt x="990877" y="1345847"/>
                  </a:lnTo>
                  <a:lnTo>
                    <a:pt x="1132431" y="1991853"/>
                  </a:lnTo>
                  <a:lnTo>
                    <a:pt x="1273984" y="161501"/>
                  </a:lnTo>
                  <a:lnTo>
                    <a:pt x="1415538" y="484504"/>
                  </a:lnTo>
                  <a:lnTo>
                    <a:pt x="1557092" y="484504"/>
                  </a:lnTo>
                  <a:lnTo>
                    <a:pt x="1698646" y="323003"/>
                  </a:lnTo>
                  <a:lnTo>
                    <a:pt x="1840200" y="269169"/>
                  </a:lnTo>
                  <a:lnTo>
                    <a:pt x="1981754" y="484504"/>
                  </a:lnTo>
                  <a:lnTo>
                    <a:pt x="2123308" y="0"/>
                  </a:lnTo>
                  <a:lnTo>
                    <a:pt x="2264862" y="161501"/>
                  </a:lnTo>
                  <a:lnTo>
                    <a:pt x="2406416" y="1130511"/>
                  </a:lnTo>
                  <a:lnTo>
                    <a:pt x="2547969" y="1453514"/>
                  </a:lnTo>
                  <a:lnTo>
                    <a:pt x="2689523" y="1238179"/>
                  </a:lnTo>
                  <a:lnTo>
                    <a:pt x="2831077" y="1776518"/>
                  </a:lnTo>
                  <a:lnTo>
                    <a:pt x="2972631" y="1668850"/>
                  </a:lnTo>
                  <a:lnTo>
                    <a:pt x="3114185" y="2368690"/>
                  </a:lnTo>
                  <a:lnTo>
                    <a:pt x="3255739" y="1776518"/>
                  </a:lnTo>
                  <a:lnTo>
                    <a:pt x="3397293" y="1345847"/>
                  </a:lnTo>
                </a:path>
              </a:pathLst>
            </a:custGeom>
            <a:ln w="27101" cap="flat">
              <a:solidFill>
                <a:srgbClr val="0058AB">
                  <a:alpha val="100000"/>
                </a:srgbClr>
              </a:solidFill>
              <a:prstDash val="solid"/>
              <a:round/>
            </a:ln>
          </p:spPr>
          <p:txBody>
            <a:bodyPr/>
            <a:lstStyle/>
            <a:p/>
          </p:txBody>
        </p:sp>
        <p:sp>
          <p:nvSpPr>
            <p:cNvPr id="89" name="tx89"/>
            <p:cNvSpPr/>
            <p:nvPr/>
          </p:nvSpPr>
          <p:spPr>
            <a:xfrm>
              <a:off x="5377374" y="20048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0" name="tx90"/>
            <p:cNvSpPr/>
            <p:nvPr/>
          </p:nvSpPr>
          <p:spPr>
            <a:xfrm>
              <a:off x="6085143" y="20048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1" name="tx91"/>
            <p:cNvSpPr/>
            <p:nvPr/>
          </p:nvSpPr>
          <p:spPr>
            <a:xfrm>
              <a:off x="6792913" y="20062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7500682" y="20048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3" name="tx93"/>
            <p:cNvSpPr/>
            <p:nvPr/>
          </p:nvSpPr>
          <p:spPr>
            <a:xfrm>
              <a:off x="8097042" y="20049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15063" y="200494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786762" y="20062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6522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907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6621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854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5087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9367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367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5561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1807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03849" y="472964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4" name="tx114"/>
            <p:cNvSpPr/>
            <p:nvPr/>
          </p:nvSpPr>
          <p:spPr>
            <a:xfrm>
              <a:off x="722271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8517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26219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5222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4225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3228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0720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972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8727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87730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10248"/>
              <a:ext cx="6330016" cy="145351"/>
            </a:xfrm>
            <a:prstGeom prst="rect">
              <a:avLst/>
            </a:prstGeom>
            <a:solidFill>
              <a:srgbClr val="1CABE2">
                <a:alpha val="80000"/>
              </a:srgbClr>
            </a:solidFill>
          </p:spPr>
          <p:txBody>
            <a:bodyPr/>
            <a:lstStyle/>
            <a:p/>
          </p:txBody>
        </p:sp>
        <p:sp>
          <p:nvSpPr>
            <p:cNvPr id="130" name="rc130"/>
            <p:cNvSpPr/>
            <p:nvPr/>
          </p:nvSpPr>
          <p:spPr>
            <a:xfrm>
              <a:off x="1317178" y="5528559"/>
              <a:ext cx="7321564" cy="145351"/>
            </a:xfrm>
            <a:prstGeom prst="rect">
              <a:avLst/>
            </a:prstGeom>
            <a:solidFill>
              <a:srgbClr val="1CABE2">
                <a:alpha val="80000"/>
              </a:srgbClr>
            </a:solidFill>
          </p:spPr>
          <p:txBody>
            <a:bodyPr/>
            <a:lstStyle/>
            <a:p/>
          </p:txBody>
        </p:sp>
        <p:sp>
          <p:nvSpPr>
            <p:cNvPr id="131" name="rc131"/>
            <p:cNvSpPr/>
            <p:nvPr/>
          </p:nvSpPr>
          <p:spPr>
            <a:xfrm>
              <a:off x="1317178" y="5346869"/>
              <a:ext cx="6133529" cy="145351"/>
            </a:xfrm>
            <a:prstGeom prst="rect">
              <a:avLst/>
            </a:prstGeom>
            <a:solidFill>
              <a:srgbClr val="1CABE2">
                <a:alpha val="80000"/>
              </a:srgbClr>
            </a:solidFill>
          </p:spPr>
          <p:txBody>
            <a:bodyPr/>
            <a:lstStyle/>
            <a:p/>
          </p:txBody>
        </p:sp>
        <p:sp>
          <p:nvSpPr>
            <p:cNvPr id="132" name="tx132"/>
            <p:cNvSpPr/>
            <p:nvPr/>
          </p:nvSpPr>
          <p:spPr>
            <a:xfrm>
              <a:off x="7137782"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167,000</a:t>
              </a:r>
            </a:p>
          </p:txBody>
        </p:sp>
        <p:sp>
          <p:nvSpPr>
            <p:cNvPr id="133" name="tx133"/>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194,000</a:t>
              </a:r>
            </a:p>
          </p:txBody>
        </p:sp>
        <p:sp>
          <p:nvSpPr>
            <p:cNvPr id="134" name="tx134"/>
            <p:cNvSpPr/>
            <p:nvPr/>
          </p:nvSpPr>
          <p:spPr>
            <a:xfrm>
              <a:off x="6941294"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162,000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7992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592261"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482292"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8372323"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4" name="tx144"/>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5" name="tx145"/>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Venezuela (62%) era 23 puntos porcentuales inferior a la media mundial (85%) y 20 puntos porcentuales inferior a la media de todos los países de LACR (82%).
La cobertura nacional de DTP3 fue 2 puntos porcentuales inferior a la de 2019 (64%).
Esto equivale a 162.000 niños sin vacunar y con vacunación incompleta en 2024 frente a 167.000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Venezuela ocupaba el puesto número 3 de 32 países con la cobertura DTP3 más baja (basada en clasificaciones empatadas).
Venezuela se encontraba entre los 10 países con más niños sin vacunar o subvacunados (puesto=3).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337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877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4182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607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1479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6884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66097"/>
              <a:ext cx="248247" cy="1040587"/>
            </a:xfrm>
            <a:prstGeom prst="rect">
              <a:avLst/>
            </a:prstGeom>
            <a:solidFill>
              <a:srgbClr val="80BD41">
                <a:alpha val="100000"/>
              </a:srgbClr>
            </a:solidFill>
          </p:spPr>
          <p:txBody>
            <a:bodyPr/>
            <a:lstStyle/>
            <a:p/>
          </p:txBody>
        </p:sp>
        <p:sp>
          <p:nvSpPr>
            <p:cNvPr id="23" name="rc23"/>
            <p:cNvSpPr/>
            <p:nvPr/>
          </p:nvSpPr>
          <p:spPr>
            <a:xfrm>
              <a:off x="1333322" y="2655260"/>
              <a:ext cx="248247" cy="310837"/>
            </a:xfrm>
            <a:prstGeom prst="rect">
              <a:avLst/>
            </a:prstGeom>
            <a:solidFill>
              <a:srgbClr val="1CABE2">
                <a:alpha val="100000"/>
              </a:srgbClr>
            </a:solidFill>
          </p:spPr>
          <p:txBody>
            <a:bodyPr/>
            <a:lstStyle/>
            <a:p/>
          </p:txBody>
        </p:sp>
        <p:sp>
          <p:nvSpPr>
            <p:cNvPr id="24" name="rc24"/>
            <p:cNvSpPr/>
            <p:nvPr/>
          </p:nvSpPr>
          <p:spPr>
            <a:xfrm>
              <a:off x="1609153" y="3046030"/>
              <a:ext cx="248247" cy="960655"/>
            </a:xfrm>
            <a:prstGeom prst="rect">
              <a:avLst/>
            </a:prstGeom>
            <a:solidFill>
              <a:srgbClr val="80BD41">
                <a:alpha val="100000"/>
              </a:srgbClr>
            </a:solidFill>
          </p:spPr>
          <p:txBody>
            <a:bodyPr/>
            <a:lstStyle/>
            <a:p/>
          </p:txBody>
        </p:sp>
        <p:sp>
          <p:nvSpPr>
            <p:cNvPr id="25" name="rc25"/>
            <p:cNvSpPr/>
            <p:nvPr/>
          </p:nvSpPr>
          <p:spPr>
            <a:xfrm>
              <a:off x="1609153" y="2634331"/>
              <a:ext cx="248247" cy="411699"/>
            </a:xfrm>
            <a:prstGeom prst="rect">
              <a:avLst/>
            </a:prstGeom>
            <a:solidFill>
              <a:srgbClr val="1CABE2">
                <a:alpha val="100000"/>
              </a:srgbClr>
            </a:solidFill>
          </p:spPr>
          <p:txBody>
            <a:bodyPr/>
            <a:lstStyle/>
            <a:p/>
          </p:txBody>
        </p:sp>
        <p:sp>
          <p:nvSpPr>
            <p:cNvPr id="26" name="rc26"/>
            <p:cNvSpPr/>
            <p:nvPr/>
          </p:nvSpPr>
          <p:spPr>
            <a:xfrm>
              <a:off x="1884983" y="3110094"/>
              <a:ext cx="248247" cy="896590"/>
            </a:xfrm>
            <a:prstGeom prst="rect">
              <a:avLst/>
            </a:prstGeom>
            <a:solidFill>
              <a:srgbClr val="80BD41">
                <a:alpha val="100000"/>
              </a:srgbClr>
            </a:solidFill>
          </p:spPr>
          <p:txBody>
            <a:bodyPr/>
            <a:lstStyle/>
            <a:p/>
          </p:txBody>
        </p:sp>
        <p:sp>
          <p:nvSpPr>
            <p:cNvPr id="27" name="rc27"/>
            <p:cNvSpPr/>
            <p:nvPr/>
          </p:nvSpPr>
          <p:spPr>
            <a:xfrm>
              <a:off x="1884983" y="2627307"/>
              <a:ext cx="248247" cy="482787"/>
            </a:xfrm>
            <a:prstGeom prst="rect">
              <a:avLst/>
            </a:prstGeom>
            <a:solidFill>
              <a:srgbClr val="1CABE2">
                <a:alpha val="100000"/>
              </a:srgbClr>
            </a:solidFill>
          </p:spPr>
          <p:txBody>
            <a:bodyPr/>
            <a:lstStyle/>
            <a:p/>
          </p:txBody>
        </p:sp>
        <p:sp>
          <p:nvSpPr>
            <p:cNvPr id="28" name="rc28"/>
            <p:cNvSpPr/>
            <p:nvPr/>
          </p:nvSpPr>
          <p:spPr>
            <a:xfrm>
              <a:off x="2160814" y="3065469"/>
              <a:ext cx="248247" cy="941215"/>
            </a:xfrm>
            <a:prstGeom prst="rect">
              <a:avLst/>
            </a:prstGeom>
            <a:solidFill>
              <a:srgbClr val="80BD41">
                <a:alpha val="100000"/>
              </a:srgbClr>
            </a:solidFill>
          </p:spPr>
          <p:txBody>
            <a:bodyPr/>
            <a:lstStyle/>
            <a:p/>
          </p:txBody>
        </p:sp>
        <p:sp>
          <p:nvSpPr>
            <p:cNvPr id="29" name="rc29"/>
            <p:cNvSpPr/>
            <p:nvPr/>
          </p:nvSpPr>
          <p:spPr>
            <a:xfrm>
              <a:off x="2160814" y="2622554"/>
              <a:ext cx="248247" cy="442915"/>
            </a:xfrm>
            <a:prstGeom prst="rect">
              <a:avLst/>
            </a:prstGeom>
            <a:solidFill>
              <a:srgbClr val="1CABE2">
                <a:alpha val="100000"/>
              </a:srgbClr>
            </a:solidFill>
          </p:spPr>
          <p:txBody>
            <a:bodyPr/>
            <a:lstStyle/>
            <a:p/>
          </p:txBody>
        </p:sp>
        <p:sp>
          <p:nvSpPr>
            <p:cNvPr id="30" name="rc30"/>
            <p:cNvSpPr/>
            <p:nvPr/>
          </p:nvSpPr>
          <p:spPr>
            <a:xfrm>
              <a:off x="2436645" y="2822645"/>
              <a:ext cx="248247" cy="1184040"/>
            </a:xfrm>
            <a:prstGeom prst="rect">
              <a:avLst/>
            </a:prstGeom>
            <a:solidFill>
              <a:srgbClr val="80BD41">
                <a:alpha val="100000"/>
              </a:srgbClr>
            </a:solidFill>
          </p:spPr>
          <p:txBody>
            <a:bodyPr/>
            <a:lstStyle/>
            <a:p/>
          </p:txBody>
        </p:sp>
        <p:sp>
          <p:nvSpPr>
            <p:cNvPr id="31" name="rc31"/>
            <p:cNvSpPr/>
            <p:nvPr/>
          </p:nvSpPr>
          <p:spPr>
            <a:xfrm>
              <a:off x="2436645" y="2629885"/>
              <a:ext cx="248247" cy="192760"/>
            </a:xfrm>
            <a:prstGeom prst="rect">
              <a:avLst/>
            </a:prstGeom>
            <a:solidFill>
              <a:srgbClr val="1CABE2">
                <a:alpha val="100000"/>
              </a:srgbClr>
            </a:solidFill>
          </p:spPr>
          <p:txBody>
            <a:bodyPr/>
            <a:lstStyle/>
            <a:p/>
          </p:txBody>
        </p:sp>
        <p:sp>
          <p:nvSpPr>
            <p:cNvPr id="32" name="rc32"/>
            <p:cNvSpPr/>
            <p:nvPr/>
          </p:nvSpPr>
          <p:spPr>
            <a:xfrm>
              <a:off x="2712475" y="2790719"/>
              <a:ext cx="248247" cy="1215965"/>
            </a:xfrm>
            <a:prstGeom prst="rect">
              <a:avLst/>
            </a:prstGeom>
            <a:solidFill>
              <a:srgbClr val="80BD41">
                <a:alpha val="100000"/>
              </a:srgbClr>
            </a:solidFill>
          </p:spPr>
          <p:txBody>
            <a:bodyPr/>
            <a:lstStyle/>
            <a:p/>
          </p:txBody>
        </p:sp>
        <p:sp>
          <p:nvSpPr>
            <p:cNvPr id="33" name="rc33"/>
            <p:cNvSpPr/>
            <p:nvPr/>
          </p:nvSpPr>
          <p:spPr>
            <a:xfrm>
              <a:off x="2712475" y="2609026"/>
              <a:ext cx="248247" cy="181692"/>
            </a:xfrm>
            <a:prstGeom prst="rect">
              <a:avLst/>
            </a:prstGeom>
            <a:solidFill>
              <a:srgbClr val="1CABE2">
                <a:alpha val="100000"/>
              </a:srgbClr>
            </a:solidFill>
          </p:spPr>
          <p:txBody>
            <a:bodyPr/>
            <a:lstStyle/>
            <a:p/>
          </p:txBody>
        </p:sp>
        <p:sp>
          <p:nvSpPr>
            <p:cNvPr id="34" name="rc34"/>
            <p:cNvSpPr/>
            <p:nvPr/>
          </p:nvSpPr>
          <p:spPr>
            <a:xfrm>
              <a:off x="2988306" y="3009847"/>
              <a:ext cx="248247" cy="996837"/>
            </a:xfrm>
            <a:prstGeom prst="rect">
              <a:avLst/>
            </a:prstGeom>
            <a:solidFill>
              <a:srgbClr val="80BD41">
                <a:alpha val="100000"/>
              </a:srgbClr>
            </a:solidFill>
          </p:spPr>
          <p:txBody>
            <a:bodyPr/>
            <a:lstStyle/>
            <a:p/>
          </p:txBody>
        </p:sp>
        <p:sp>
          <p:nvSpPr>
            <p:cNvPr id="35" name="rc35"/>
            <p:cNvSpPr/>
            <p:nvPr/>
          </p:nvSpPr>
          <p:spPr>
            <a:xfrm>
              <a:off x="2988306" y="2602689"/>
              <a:ext cx="248247" cy="407158"/>
            </a:xfrm>
            <a:prstGeom prst="rect">
              <a:avLst/>
            </a:prstGeom>
            <a:solidFill>
              <a:srgbClr val="1CABE2">
                <a:alpha val="100000"/>
              </a:srgbClr>
            </a:solidFill>
          </p:spPr>
          <p:txBody>
            <a:bodyPr/>
            <a:lstStyle/>
            <a:p/>
          </p:txBody>
        </p:sp>
        <p:sp>
          <p:nvSpPr>
            <p:cNvPr id="36" name="rc36"/>
            <p:cNvSpPr/>
            <p:nvPr/>
          </p:nvSpPr>
          <p:spPr>
            <a:xfrm>
              <a:off x="3264137" y="3146087"/>
              <a:ext cx="248247" cy="860597"/>
            </a:xfrm>
            <a:prstGeom prst="rect">
              <a:avLst/>
            </a:prstGeom>
            <a:solidFill>
              <a:srgbClr val="80BD41">
                <a:alpha val="100000"/>
              </a:srgbClr>
            </a:solidFill>
          </p:spPr>
          <p:txBody>
            <a:bodyPr/>
            <a:lstStyle/>
            <a:p/>
          </p:txBody>
        </p:sp>
        <p:sp>
          <p:nvSpPr>
            <p:cNvPr id="37" name="rc37"/>
            <p:cNvSpPr/>
            <p:nvPr/>
          </p:nvSpPr>
          <p:spPr>
            <a:xfrm>
              <a:off x="3264137" y="2618628"/>
              <a:ext cx="248247" cy="527459"/>
            </a:xfrm>
            <a:prstGeom prst="rect">
              <a:avLst/>
            </a:prstGeom>
            <a:solidFill>
              <a:srgbClr val="1CABE2">
                <a:alpha val="100000"/>
              </a:srgbClr>
            </a:solidFill>
          </p:spPr>
          <p:txBody>
            <a:bodyPr/>
            <a:lstStyle/>
            <a:p/>
          </p:txBody>
        </p:sp>
        <p:sp>
          <p:nvSpPr>
            <p:cNvPr id="38" name="rc38"/>
            <p:cNvSpPr/>
            <p:nvPr/>
          </p:nvSpPr>
          <p:spPr>
            <a:xfrm>
              <a:off x="3539967" y="3317232"/>
              <a:ext cx="248247" cy="689452"/>
            </a:xfrm>
            <a:prstGeom prst="rect">
              <a:avLst/>
            </a:prstGeom>
            <a:solidFill>
              <a:srgbClr val="80BD41">
                <a:alpha val="100000"/>
              </a:srgbClr>
            </a:solidFill>
          </p:spPr>
          <p:txBody>
            <a:bodyPr/>
            <a:lstStyle/>
            <a:p/>
          </p:txBody>
        </p:sp>
        <p:sp>
          <p:nvSpPr>
            <p:cNvPr id="39" name="rc39"/>
            <p:cNvSpPr/>
            <p:nvPr/>
          </p:nvSpPr>
          <p:spPr>
            <a:xfrm>
              <a:off x="3539967" y="2627780"/>
              <a:ext cx="248247" cy="689452"/>
            </a:xfrm>
            <a:prstGeom prst="rect">
              <a:avLst/>
            </a:prstGeom>
            <a:solidFill>
              <a:srgbClr val="1CABE2">
                <a:alpha val="100000"/>
              </a:srgbClr>
            </a:solidFill>
          </p:spPr>
          <p:txBody>
            <a:bodyPr/>
            <a:lstStyle/>
            <a:p/>
          </p:txBody>
        </p:sp>
        <p:sp>
          <p:nvSpPr>
            <p:cNvPr id="40" name="rc40"/>
            <p:cNvSpPr/>
            <p:nvPr/>
          </p:nvSpPr>
          <p:spPr>
            <a:xfrm>
              <a:off x="3815798" y="2860506"/>
              <a:ext cx="248247" cy="1146178"/>
            </a:xfrm>
            <a:prstGeom prst="rect">
              <a:avLst/>
            </a:prstGeom>
            <a:solidFill>
              <a:srgbClr val="80BD41">
                <a:alpha val="100000"/>
              </a:srgbClr>
            </a:solidFill>
          </p:spPr>
          <p:txBody>
            <a:bodyPr/>
            <a:lstStyle/>
            <a:p/>
          </p:txBody>
        </p:sp>
        <p:sp>
          <p:nvSpPr>
            <p:cNvPr id="41" name="rc41"/>
            <p:cNvSpPr/>
            <p:nvPr/>
          </p:nvSpPr>
          <p:spPr>
            <a:xfrm>
              <a:off x="3815798" y="2642182"/>
              <a:ext cx="248247" cy="218324"/>
            </a:xfrm>
            <a:prstGeom prst="rect">
              <a:avLst/>
            </a:prstGeom>
            <a:solidFill>
              <a:srgbClr val="1CABE2">
                <a:alpha val="100000"/>
              </a:srgbClr>
            </a:solidFill>
          </p:spPr>
          <p:txBody>
            <a:bodyPr/>
            <a:lstStyle/>
            <a:p/>
          </p:txBody>
        </p:sp>
        <p:sp>
          <p:nvSpPr>
            <p:cNvPr id="42" name="rc42"/>
            <p:cNvSpPr/>
            <p:nvPr/>
          </p:nvSpPr>
          <p:spPr>
            <a:xfrm>
              <a:off x="4091628" y="2942922"/>
              <a:ext cx="248247" cy="1063763"/>
            </a:xfrm>
            <a:prstGeom prst="rect">
              <a:avLst/>
            </a:prstGeom>
            <a:solidFill>
              <a:srgbClr val="80BD41">
                <a:alpha val="100000"/>
              </a:srgbClr>
            </a:solidFill>
          </p:spPr>
          <p:txBody>
            <a:bodyPr/>
            <a:lstStyle/>
            <a:p/>
          </p:txBody>
        </p:sp>
        <p:sp>
          <p:nvSpPr>
            <p:cNvPr id="43" name="rc43"/>
            <p:cNvSpPr/>
            <p:nvPr/>
          </p:nvSpPr>
          <p:spPr>
            <a:xfrm>
              <a:off x="4091628" y="2642891"/>
              <a:ext cx="248247" cy="300030"/>
            </a:xfrm>
            <a:prstGeom prst="rect">
              <a:avLst/>
            </a:prstGeom>
            <a:solidFill>
              <a:srgbClr val="1CABE2">
                <a:alpha val="100000"/>
              </a:srgbClr>
            </a:solidFill>
          </p:spPr>
          <p:txBody>
            <a:bodyPr/>
            <a:lstStyle/>
            <a:p/>
          </p:txBody>
        </p:sp>
        <p:sp>
          <p:nvSpPr>
            <p:cNvPr id="44" name="rc44"/>
            <p:cNvSpPr/>
            <p:nvPr/>
          </p:nvSpPr>
          <p:spPr>
            <a:xfrm>
              <a:off x="4367459" y="2933415"/>
              <a:ext cx="248247" cy="1073269"/>
            </a:xfrm>
            <a:prstGeom prst="rect">
              <a:avLst/>
            </a:prstGeom>
            <a:solidFill>
              <a:srgbClr val="80BD41">
                <a:alpha val="100000"/>
              </a:srgbClr>
            </a:solidFill>
          </p:spPr>
          <p:txBody>
            <a:bodyPr/>
            <a:lstStyle/>
            <a:p/>
          </p:txBody>
        </p:sp>
        <p:sp>
          <p:nvSpPr>
            <p:cNvPr id="45" name="rc45"/>
            <p:cNvSpPr/>
            <p:nvPr/>
          </p:nvSpPr>
          <p:spPr>
            <a:xfrm>
              <a:off x="4367459" y="2630712"/>
              <a:ext cx="248247" cy="302702"/>
            </a:xfrm>
            <a:prstGeom prst="rect">
              <a:avLst/>
            </a:prstGeom>
            <a:solidFill>
              <a:srgbClr val="1CABE2">
                <a:alpha val="100000"/>
              </a:srgbClr>
            </a:solidFill>
          </p:spPr>
          <p:txBody>
            <a:bodyPr/>
            <a:lstStyle/>
            <a:p/>
          </p:txBody>
        </p:sp>
        <p:sp>
          <p:nvSpPr>
            <p:cNvPr id="46" name="rc46"/>
            <p:cNvSpPr/>
            <p:nvPr/>
          </p:nvSpPr>
          <p:spPr>
            <a:xfrm>
              <a:off x="4643290" y="2892526"/>
              <a:ext cx="248247" cy="1114158"/>
            </a:xfrm>
            <a:prstGeom prst="rect">
              <a:avLst/>
            </a:prstGeom>
            <a:solidFill>
              <a:srgbClr val="80BD41">
                <a:alpha val="100000"/>
              </a:srgbClr>
            </a:solidFill>
          </p:spPr>
          <p:txBody>
            <a:bodyPr/>
            <a:lstStyle/>
            <a:p/>
          </p:txBody>
        </p:sp>
        <p:sp>
          <p:nvSpPr>
            <p:cNvPr id="47" name="rc47"/>
            <p:cNvSpPr/>
            <p:nvPr/>
          </p:nvSpPr>
          <p:spPr>
            <a:xfrm>
              <a:off x="4643290" y="2631185"/>
              <a:ext cx="248247" cy="261341"/>
            </a:xfrm>
            <a:prstGeom prst="rect">
              <a:avLst/>
            </a:prstGeom>
            <a:solidFill>
              <a:srgbClr val="1CABE2">
                <a:alpha val="100000"/>
              </a:srgbClr>
            </a:solidFill>
          </p:spPr>
          <p:txBody>
            <a:bodyPr/>
            <a:lstStyle/>
            <a:p/>
          </p:txBody>
        </p:sp>
        <p:sp>
          <p:nvSpPr>
            <p:cNvPr id="48" name="rc48"/>
            <p:cNvSpPr/>
            <p:nvPr/>
          </p:nvSpPr>
          <p:spPr>
            <a:xfrm>
              <a:off x="4919120" y="2891888"/>
              <a:ext cx="248247" cy="1114796"/>
            </a:xfrm>
            <a:prstGeom prst="rect">
              <a:avLst/>
            </a:prstGeom>
            <a:solidFill>
              <a:srgbClr val="80BD41">
                <a:alpha val="100000"/>
              </a:srgbClr>
            </a:solidFill>
          </p:spPr>
          <p:txBody>
            <a:bodyPr/>
            <a:lstStyle/>
            <a:p/>
          </p:txBody>
        </p:sp>
        <p:sp>
          <p:nvSpPr>
            <p:cNvPr id="49" name="rc49"/>
            <p:cNvSpPr/>
            <p:nvPr/>
          </p:nvSpPr>
          <p:spPr>
            <a:xfrm>
              <a:off x="4919120" y="2647172"/>
              <a:ext cx="248247" cy="244716"/>
            </a:xfrm>
            <a:prstGeom prst="rect">
              <a:avLst/>
            </a:prstGeom>
            <a:solidFill>
              <a:srgbClr val="1CABE2">
                <a:alpha val="100000"/>
              </a:srgbClr>
            </a:solidFill>
          </p:spPr>
          <p:txBody>
            <a:bodyPr/>
            <a:lstStyle/>
            <a:p/>
          </p:txBody>
        </p:sp>
        <p:sp>
          <p:nvSpPr>
            <p:cNvPr id="50" name="rc50"/>
            <p:cNvSpPr/>
            <p:nvPr/>
          </p:nvSpPr>
          <p:spPr>
            <a:xfrm>
              <a:off x="5194951" y="2957418"/>
              <a:ext cx="248247" cy="1049266"/>
            </a:xfrm>
            <a:prstGeom prst="rect">
              <a:avLst/>
            </a:prstGeom>
            <a:solidFill>
              <a:srgbClr val="80BD41">
                <a:alpha val="100000"/>
              </a:srgbClr>
            </a:solidFill>
          </p:spPr>
          <p:txBody>
            <a:bodyPr/>
            <a:lstStyle/>
            <a:p/>
          </p:txBody>
        </p:sp>
        <p:sp>
          <p:nvSpPr>
            <p:cNvPr id="51" name="rc51"/>
            <p:cNvSpPr/>
            <p:nvPr/>
          </p:nvSpPr>
          <p:spPr>
            <a:xfrm>
              <a:off x="5194951" y="2661479"/>
              <a:ext cx="248247" cy="295939"/>
            </a:xfrm>
            <a:prstGeom prst="rect">
              <a:avLst/>
            </a:prstGeom>
            <a:solidFill>
              <a:srgbClr val="1CABE2">
                <a:alpha val="100000"/>
              </a:srgbClr>
            </a:solidFill>
          </p:spPr>
          <p:txBody>
            <a:bodyPr/>
            <a:lstStyle/>
            <a:p/>
          </p:txBody>
        </p:sp>
        <p:sp>
          <p:nvSpPr>
            <p:cNvPr id="52" name="rc52"/>
            <p:cNvSpPr/>
            <p:nvPr/>
          </p:nvSpPr>
          <p:spPr>
            <a:xfrm>
              <a:off x="5470781" y="2852158"/>
              <a:ext cx="248247" cy="1154526"/>
            </a:xfrm>
            <a:prstGeom prst="rect">
              <a:avLst/>
            </a:prstGeom>
            <a:solidFill>
              <a:srgbClr val="80BD41">
                <a:alpha val="100000"/>
              </a:srgbClr>
            </a:solidFill>
          </p:spPr>
          <p:txBody>
            <a:bodyPr/>
            <a:lstStyle/>
            <a:p/>
          </p:txBody>
        </p:sp>
        <p:sp>
          <p:nvSpPr>
            <p:cNvPr id="53" name="rc53"/>
            <p:cNvSpPr/>
            <p:nvPr/>
          </p:nvSpPr>
          <p:spPr>
            <a:xfrm>
              <a:off x="5470781" y="2679641"/>
              <a:ext cx="248247" cy="172516"/>
            </a:xfrm>
            <a:prstGeom prst="rect">
              <a:avLst/>
            </a:prstGeom>
            <a:solidFill>
              <a:srgbClr val="1CABE2">
                <a:alpha val="100000"/>
              </a:srgbClr>
            </a:solidFill>
          </p:spPr>
          <p:txBody>
            <a:bodyPr/>
            <a:lstStyle/>
            <a:p/>
          </p:txBody>
        </p:sp>
        <p:sp>
          <p:nvSpPr>
            <p:cNvPr id="54" name="rc54"/>
            <p:cNvSpPr/>
            <p:nvPr/>
          </p:nvSpPr>
          <p:spPr>
            <a:xfrm>
              <a:off x="5746612" y="2905746"/>
              <a:ext cx="248247" cy="1100938"/>
            </a:xfrm>
            <a:prstGeom prst="rect">
              <a:avLst/>
            </a:prstGeom>
            <a:solidFill>
              <a:srgbClr val="80BD41">
                <a:alpha val="100000"/>
              </a:srgbClr>
            </a:solidFill>
          </p:spPr>
          <p:txBody>
            <a:bodyPr/>
            <a:lstStyle/>
            <a:p/>
          </p:txBody>
        </p:sp>
        <p:sp>
          <p:nvSpPr>
            <p:cNvPr id="55" name="rc55"/>
            <p:cNvSpPr/>
            <p:nvPr/>
          </p:nvSpPr>
          <p:spPr>
            <a:xfrm>
              <a:off x="5746612" y="2696053"/>
              <a:ext cx="248247" cy="209692"/>
            </a:xfrm>
            <a:prstGeom prst="rect">
              <a:avLst/>
            </a:prstGeom>
            <a:solidFill>
              <a:srgbClr val="1CABE2">
                <a:alpha val="100000"/>
              </a:srgbClr>
            </a:solidFill>
          </p:spPr>
          <p:txBody>
            <a:bodyPr/>
            <a:lstStyle/>
            <a:p/>
          </p:txBody>
        </p:sp>
        <p:sp>
          <p:nvSpPr>
            <p:cNvPr id="56" name="rc56"/>
            <p:cNvSpPr/>
            <p:nvPr/>
          </p:nvSpPr>
          <p:spPr>
            <a:xfrm>
              <a:off x="6022443" y="3162996"/>
              <a:ext cx="248247" cy="843688"/>
            </a:xfrm>
            <a:prstGeom prst="rect">
              <a:avLst/>
            </a:prstGeom>
            <a:solidFill>
              <a:srgbClr val="80BD41">
                <a:alpha val="100000"/>
              </a:srgbClr>
            </a:solidFill>
          </p:spPr>
          <p:txBody>
            <a:bodyPr/>
            <a:lstStyle/>
            <a:p/>
          </p:txBody>
        </p:sp>
        <p:sp>
          <p:nvSpPr>
            <p:cNvPr id="57" name="rc57"/>
            <p:cNvSpPr/>
            <p:nvPr/>
          </p:nvSpPr>
          <p:spPr>
            <a:xfrm>
              <a:off x="6022443" y="2728381"/>
              <a:ext cx="248247" cy="434614"/>
            </a:xfrm>
            <a:prstGeom prst="rect">
              <a:avLst/>
            </a:prstGeom>
            <a:solidFill>
              <a:srgbClr val="1CABE2">
                <a:alpha val="100000"/>
              </a:srgbClr>
            </a:solidFill>
          </p:spPr>
          <p:txBody>
            <a:bodyPr/>
            <a:lstStyle/>
            <a:p/>
          </p:txBody>
        </p:sp>
        <p:sp>
          <p:nvSpPr>
            <p:cNvPr id="58" name="rc58"/>
            <p:cNvSpPr/>
            <p:nvPr/>
          </p:nvSpPr>
          <p:spPr>
            <a:xfrm>
              <a:off x="6298273" y="3283840"/>
              <a:ext cx="248247" cy="722844"/>
            </a:xfrm>
            <a:prstGeom prst="rect">
              <a:avLst/>
            </a:prstGeom>
            <a:solidFill>
              <a:srgbClr val="80BD41">
                <a:alpha val="100000"/>
              </a:srgbClr>
            </a:solidFill>
          </p:spPr>
          <p:txBody>
            <a:bodyPr/>
            <a:lstStyle/>
            <a:p/>
          </p:txBody>
        </p:sp>
        <p:sp>
          <p:nvSpPr>
            <p:cNvPr id="59" name="rc59"/>
            <p:cNvSpPr/>
            <p:nvPr/>
          </p:nvSpPr>
          <p:spPr>
            <a:xfrm>
              <a:off x="6298273" y="2801952"/>
              <a:ext cx="248247" cy="481888"/>
            </a:xfrm>
            <a:prstGeom prst="rect">
              <a:avLst/>
            </a:prstGeom>
            <a:solidFill>
              <a:srgbClr val="1CABE2">
                <a:alpha val="100000"/>
              </a:srgbClr>
            </a:solidFill>
          </p:spPr>
          <p:txBody>
            <a:bodyPr/>
            <a:lstStyle/>
            <a:p/>
          </p:txBody>
        </p:sp>
        <p:sp>
          <p:nvSpPr>
            <p:cNvPr id="60" name="rc60"/>
            <p:cNvSpPr/>
            <p:nvPr/>
          </p:nvSpPr>
          <p:spPr>
            <a:xfrm>
              <a:off x="6574104" y="3302665"/>
              <a:ext cx="248247" cy="704020"/>
            </a:xfrm>
            <a:prstGeom prst="rect">
              <a:avLst/>
            </a:prstGeom>
            <a:solidFill>
              <a:srgbClr val="80BD41">
                <a:alpha val="100000"/>
              </a:srgbClr>
            </a:solidFill>
          </p:spPr>
          <p:txBody>
            <a:bodyPr/>
            <a:lstStyle/>
            <a:p/>
          </p:txBody>
        </p:sp>
        <p:sp>
          <p:nvSpPr>
            <p:cNvPr id="61" name="rc61"/>
            <p:cNvSpPr/>
            <p:nvPr/>
          </p:nvSpPr>
          <p:spPr>
            <a:xfrm>
              <a:off x="6574104" y="2906645"/>
              <a:ext cx="248247" cy="396020"/>
            </a:xfrm>
            <a:prstGeom prst="rect">
              <a:avLst/>
            </a:prstGeom>
            <a:solidFill>
              <a:srgbClr val="1CABE2">
                <a:alpha val="100000"/>
              </a:srgbClr>
            </a:solidFill>
          </p:spPr>
          <p:txBody>
            <a:bodyPr/>
            <a:lstStyle/>
            <a:p/>
          </p:txBody>
        </p:sp>
        <p:sp>
          <p:nvSpPr>
            <p:cNvPr id="62" name="rc62"/>
            <p:cNvSpPr/>
            <p:nvPr/>
          </p:nvSpPr>
          <p:spPr>
            <a:xfrm>
              <a:off x="6849934" y="3449925"/>
              <a:ext cx="248247" cy="556759"/>
            </a:xfrm>
            <a:prstGeom prst="rect">
              <a:avLst/>
            </a:prstGeom>
            <a:solidFill>
              <a:srgbClr val="80BD41">
                <a:alpha val="100000"/>
              </a:srgbClr>
            </a:solidFill>
          </p:spPr>
          <p:txBody>
            <a:bodyPr/>
            <a:lstStyle/>
            <a:p/>
          </p:txBody>
        </p:sp>
        <p:sp>
          <p:nvSpPr>
            <p:cNvPr id="63" name="rc63"/>
            <p:cNvSpPr/>
            <p:nvPr/>
          </p:nvSpPr>
          <p:spPr>
            <a:xfrm>
              <a:off x="6849934" y="2975651"/>
              <a:ext cx="248247" cy="474273"/>
            </a:xfrm>
            <a:prstGeom prst="rect">
              <a:avLst/>
            </a:prstGeom>
            <a:solidFill>
              <a:srgbClr val="1CABE2">
                <a:alpha val="100000"/>
              </a:srgbClr>
            </a:solidFill>
          </p:spPr>
          <p:txBody>
            <a:bodyPr/>
            <a:lstStyle/>
            <a:p/>
          </p:txBody>
        </p:sp>
        <p:sp>
          <p:nvSpPr>
            <p:cNvPr id="64" name="rc64"/>
            <p:cNvSpPr/>
            <p:nvPr/>
          </p:nvSpPr>
          <p:spPr>
            <a:xfrm>
              <a:off x="7125765" y="3445432"/>
              <a:ext cx="248247" cy="561253"/>
            </a:xfrm>
            <a:prstGeom prst="rect">
              <a:avLst/>
            </a:prstGeom>
            <a:solidFill>
              <a:srgbClr val="80BD41">
                <a:alpha val="100000"/>
              </a:srgbClr>
            </a:solidFill>
          </p:spPr>
          <p:txBody>
            <a:bodyPr/>
            <a:lstStyle/>
            <a:p/>
          </p:txBody>
        </p:sp>
        <p:sp>
          <p:nvSpPr>
            <p:cNvPr id="65" name="rc65"/>
            <p:cNvSpPr/>
            <p:nvPr/>
          </p:nvSpPr>
          <p:spPr>
            <a:xfrm>
              <a:off x="7125765" y="3004455"/>
              <a:ext cx="248247" cy="440976"/>
            </a:xfrm>
            <a:prstGeom prst="rect">
              <a:avLst/>
            </a:prstGeom>
            <a:solidFill>
              <a:srgbClr val="1CABE2">
                <a:alpha val="100000"/>
              </a:srgbClr>
            </a:solidFill>
          </p:spPr>
          <p:txBody>
            <a:bodyPr/>
            <a:lstStyle/>
            <a:p/>
          </p:txBody>
        </p:sp>
        <p:sp>
          <p:nvSpPr>
            <p:cNvPr id="66" name="rc66"/>
            <p:cNvSpPr/>
            <p:nvPr/>
          </p:nvSpPr>
          <p:spPr>
            <a:xfrm>
              <a:off x="7401596" y="3581624"/>
              <a:ext cx="248247" cy="425060"/>
            </a:xfrm>
            <a:prstGeom prst="rect">
              <a:avLst/>
            </a:prstGeom>
            <a:solidFill>
              <a:srgbClr val="80BD41">
                <a:alpha val="100000"/>
              </a:srgbClr>
            </a:solidFill>
          </p:spPr>
          <p:txBody>
            <a:bodyPr/>
            <a:lstStyle/>
            <a:p/>
          </p:txBody>
        </p:sp>
        <p:sp>
          <p:nvSpPr>
            <p:cNvPr id="67" name="rc67"/>
            <p:cNvSpPr/>
            <p:nvPr/>
          </p:nvSpPr>
          <p:spPr>
            <a:xfrm>
              <a:off x="7401596" y="3018172"/>
              <a:ext cx="248247" cy="563452"/>
            </a:xfrm>
            <a:prstGeom prst="rect">
              <a:avLst/>
            </a:prstGeom>
            <a:solidFill>
              <a:srgbClr val="1CABE2">
                <a:alpha val="100000"/>
              </a:srgbClr>
            </a:solidFill>
          </p:spPr>
          <p:txBody>
            <a:bodyPr/>
            <a:lstStyle/>
            <a:p/>
          </p:txBody>
        </p:sp>
        <p:sp>
          <p:nvSpPr>
            <p:cNvPr id="68" name="rc68"/>
            <p:cNvSpPr/>
            <p:nvPr/>
          </p:nvSpPr>
          <p:spPr>
            <a:xfrm>
              <a:off x="7677426" y="3468962"/>
              <a:ext cx="248247" cy="537722"/>
            </a:xfrm>
            <a:prstGeom prst="rect">
              <a:avLst/>
            </a:prstGeom>
            <a:solidFill>
              <a:srgbClr val="80BD41">
                <a:alpha val="100000"/>
              </a:srgbClr>
            </a:solidFill>
          </p:spPr>
          <p:txBody>
            <a:bodyPr/>
            <a:lstStyle/>
            <a:p/>
          </p:txBody>
        </p:sp>
        <p:sp>
          <p:nvSpPr>
            <p:cNvPr id="69" name="rc69"/>
            <p:cNvSpPr/>
            <p:nvPr/>
          </p:nvSpPr>
          <p:spPr>
            <a:xfrm>
              <a:off x="7677426" y="3010911"/>
              <a:ext cx="248247" cy="458050"/>
            </a:xfrm>
            <a:prstGeom prst="rect">
              <a:avLst/>
            </a:prstGeom>
            <a:solidFill>
              <a:srgbClr val="1CABE2">
                <a:alpha val="100000"/>
              </a:srgbClr>
            </a:solidFill>
          </p:spPr>
          <p:txBody>
            <a:bodyPr/>
            <a:lstStyle/>
            <a:p/>
          </p:txBody>
        </p:sp>
        <p:sp>
          <p:nvSpPr>
            <p:cNvPr id="70" name="rc70"/>
            <p:cNvSpPr/>
            <p:nvPr/>
          </p:nvSpPr>
          <p:spPr>
            <a:xfrm>
              <a:off x="7953257" y="3380611"/>
              <a:ext cx="248247" cy="626074"/>
            </a:xfrm>
            <a:prstGeom prst="rect">
              <a:avLst/>
            </a:prstGeom>
            <a:solidFill>
              <a:srgbClr val="80BD41">
                <a:alpha val="100000"/>
              </a:srgbClr>
            </a:solidFill>
          </p:spPr>
          <p:txBody>
            <a:bodyPr/>
            <a:lstStyle/>
            <a:p/>
          </p:txBody>
        </p:sp>
        <p:sp>
          <p:nvSpPr>
            <p:cNvPr id="71" name="rc71"/>
            <p:cNvSpPr/>
            <p:nvPr/>
          </p:nvSpPr>
          <p:spPr>
            <a:xfrm>
              <a:off x="7953257" y="2996888"/>
              <a:ext cx="248247" cy="383722"/>
            </a:xfrm>
            <a:prstGeom prst="rect">
              <a:avLst/>
            </a:prstGeom>
            <a:solidFill>
              <a:srgbClr val="1CABE2">
                <a:alpha val="100000"/>
              </a:srgbClr>
            </a:solidFill>
          </p:spPr>
          <p:txBody>
            <a:bodyPr/>
            <a:lstStyle/>
            <a:p/>
          </p:txBody>
        </p:sp>
        <p:sp>
          <p:nvSpPr>
            <p:cNvPr id="72" name="pl72"/>
            <p:cNvSpPr/>
            <p:nvPr/>
          </p:nvSpPr>
          <p:spPr>
            <a:xfrm>
              <a:off x="1457446" y="1563719"/>
              <a:ext cx="6619934" cy="1235522"/>
            </a:xfrm>
            <a:custGeom>
              <a:avLst/>
              <a:pathLst>
                <a:path w="6619934" h="1235522">
                  <a:moveTo>
                    <a:pt x="0" y="280800"/>
                  </a:moveTo>
                  <a:lnTo>
                    <a:pt x="275830" y="477361"/>
                  </a:lnTo>
                  <a:lnTo>
                    <a:pt x="551661" y="617761"/>
                  </a:lnTo>
                  <a:lnTo>
                    <a:pt x="827491" y="533521"/>
                  </a:lnTo>
                  <a:lnTo>
                    <a:pt x="1103322" y="28080"/>
                  </a:lnTo>
                  <a:lnTo>
                    <a:pt x="1379153" y="0"/>
                  </a:lnTo>
                  <a:lnTo>
                    <a:pt x="1654983" y="449281"/>
                  </a:lnTo>
                  <a:lnTo>
                    <a:pt x="1930814" y="702001"/>
                  </a:lnTo>
                  <a:lnTo>
                    <a:pt x="2206644" y="1038962"/>
                  </a:lnTo>
                  <a:lnTo>
                    <a:pt x="2482475" y="84240"/>
                  </a:lnTo>
                  <a:lnTo>
                    <a:pt x="2758306" y="252720"/>
                  </a:lnTo>
                  <a:lnTo>
                    <a:pt x="3034136" y="252720"/>
                  </a:lnTo>
                  <a:lnTo>
                    <a:pt x="3309967" y="168480"/>
                  </a:lnTo>
                  <a:lnTo>
                    <a:pt x="3585797" y="140400"/>
                  </a:lnTo>
                  <a:lnTo>
                    <a:pt x="3861628" y="252720"/>
                  </a:lnTo>
                  <a:lnTo>
                    <a:pt x="4137459" y="0"/>
                  </a:lnTo>
                  <a:lnTo>
                    <a:pt x="4413289" y="84240"/>
                  </a:lnTo>
                  <a:lnTo>
                    <a:pt x="4689120" y="589681"/>
                  </a:lnTo>
                  <a:lnTo>
                    <a:pt x="4964950" y="758161"/>
                  </a:lnTo>
                  <a:lnTo>
                    <a:pt x="5240781" y="645841"/>
                  </a:lnTo>
                  <a:lnTo>
                    <a:pt x="5516612" y="926642"/>
                  </a:lnTo>
                  <a:lnTo>
                    <a:pt x="5792442" y="870482"/>
                  </a:lnTo>
                  <a:lnTo>
                    <a:pt x="6068273" y="1235522"/>
                  </a:lnTo>
                  <a:lnTo>
                    <a:pt x="6344103" y="926642"/>
                  </a:lnTo>
                  <a:lnTo>
                    <a:pt x="6619934" y="702001"/>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6913768"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0" name="tx80"/>
            <p:cNvSpPr/>
            <p:nvPr/>
          </p:nvSpPr>
          <p:spPr>
            <a:xfrm>
              <a:off x="746543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1" name="tx81"/>
            <p:cNvSpPr/>
            <p:nvPr/>
          </p:nvSpPr>
          <p:spPr>
            <a:xfrm>
              <a:off x="7741260"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1339893" y="2519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4" name="tx84"/>
            <p:cNvSpPr/>
            <p:nvPr/>
          </p:nvSpPr>
          <p:spPr>
            <a:xfrm>
              <a:off x="2758222" y="24731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5" name="tx85"/>
            <p:cNvSpPr/>
            <p:nvPr/>
          </p:nvSpPr>
          <p:spPr>
            <a:xfrm>
              <a:off x="4098199" y="25069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86" name="tx86"/>
            <p:cNvSpPr/>
            <p:nvPr/>
          </p:nvSpPr>
          <p:spPr>
            <a:xfrm>
              <a:off x="5477352" y="2543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87" name="tx87"/>
            <p:cNvSpPr/>
            <p:nvPr/>
          </p:nvSpPr>
          <p:spPr>
            <a:xfrm>
              <a:off x="6580674" y="2770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88" name="tx88"/>
            <p:cNvSpPr/>
            <p:nvPr/>
          </p:nvSpPr>
          <p:spPr>
            <a:xfrm>
              <a:off x="6895682" y="283967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89" name="tx89"/>
            <p:cNvSpPr/>
            <p:nvPr/>
          </p:nvSpPr>
          <p:spPr>
            <a:xfrm>
              <a:off x="7132335" y="2868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0" name="tx90"/>
            <p:cNvSpPr/>
            <p:nvPr/>
          </p:nvSpPr>
          <p:spPr>
            <a:xfrm>
              <a:off x="7447343" y="28822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1" name="tx91"/>
            <p:cNvSpPr/>
            <p:nvPr/>
          </p:nvSpPr>
          <p:spPr>
            <a:xfrm>
              <a:off x="7683997" y="28761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2" name="tx92"/>
            <p:cNvSpPr/>
            <p:nvPr/>
          </p:nvSpPr>
          <p:spPr>
            <a:xfrm>
              <a:off x="7999004" y="286210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3" name="pl93"/>
            <p:cNvSpPr/>
            <p:nvPr/>
          </p:nvSpPr>
          <p:spPr>
            <a:xfrm>
              <a:off x="145744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4513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440</a:t>
              </a:r>
            </a:p>
          </p:txBody>
        </p:sp>
        <p:sp>
          <p:nvSpPr>
            <p:cNvPr id="104" name="tx104"/>
            <p:cNvSpPr/>
            <p:nvPr/>
          </p:nvSpPr>
          <p:spPr>
            <a:xfrm>
              <a:off x="1339893" y="27755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131.4</a:t>
              </a:r>
            </a:p>
          </p:txBody>
        </p:sp>
        <p:sp>
          <p:nvSpPr>
            <p:cNvPr id="105" name="tx105"/>
            <p:cNvSpPr/>
            <p:nvPr/>
          </p:nvSpPr>
          <p:spPr>
            <a:xfrm>
              <a:off x="2719046" y="3363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514.2</a:t>
              </a:r>
            </a:p>
          </p:txBody>
        </p:sp>
        <p:sp>
          <p:nvSpPr>
            <p:cNvPr id="106" name="tx106"/>
            <p:cNvSpPr/>
            <p:nvPr/>
          </p:nvSpPr>
          <p:spPr>
            <a:xfrm>
              <a:off x="2745171" y="2664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76.8</a:t>
              </a:r>
            </a:p>
          </p:txBody>
        </p:sp>
        <p:sp>
          <p:nvSpPr>
            <p:cNvPr id="107" name="tx107"/>
            <p:cNvSpPr/>
            <p:nvPr/>
          </p:nvSpPr>
          <p:spPr>
            <a:xfrm>
              <a:off x="4098199" y="3439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449.8</a:t>
              </a:r>
            </a:p>
          </p:txBody>
        </p:sp>
        <p:sp>
          <p:nvSpPr>
            <p:cNvPr id="108" name="tx108"/>
            <p:cNvSpPr/>
            <p:nvPr/>
          </p:nvSpPr>
          <p:spPr>
            <a:xfrm>
              <a:off x="4098199" y="2757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126.9</a:t>
              </a:r>
            </a:p>
          </p:txBody>
        </p:sp>
        <p:sp>
          <p:nvSpPr>
            <p:cNvPr id="109" name="tx109"/>
            <p:cNvSpPr/>
            <p:nvPr/>
          </p:nvSpPr>
          <p:spPr>
            <a:xfrm>
              <a:off x="5477352" y="3394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488.2</a:t>
              </a:r>
            </a:p>
          </p:txBody>
        </p:sp>
        <p:sp>
          <p:nvSpPr>
            <p:cNvPr id="110" name="tx110"/>
            <p:cNvSpPr/>
            <p:nvPr/>
          </p:nvSpPr>
          <p:spPr>
            <a:xfrm>
              <a:off x="5542654" y="273080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1" name="tx111"/>
            <p:cNvSpPr/>
            <p:nvPr/>
          </p:nvSpPr>
          <p:spPr>
            <a:xfrm>
              <a:off x="6580674" y="36196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297.7</a:t>
              </a:r>
            </a:p>
          </p:txBody>
        </p:sp>
        <p:sp>
          <p:nvSpPr>
            <p:cNvPr id="112" name="tx112"/>
            <p:cNvSpPr/>
            <p:nvPr/>
          </p:nvSpPr>
          <p:spPr>
            <a:xfrm>
              <a:off x="6580674" y="3069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167.5</a:t>
              </a:r>
            </a:p>
          </p:txBody>
        </p:sp>
        <p:sp>
          <p:nvSpPr>
            <p:cNvPr id="113" name="tx113"/>
            <p:cNvSpPr/>
            <p:nvPr/>
          </p:nvSpPr>
          <p:spPr>
            <a:xfrm>
              <a:off x="6856505" y="3693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235.4</a:t>
              </a:r>
            </a:p>
          </p:txBody>
        </p:sp>
        <p:sp>
          <p:nvSpPr>
            <p:cNvPr id="114" name="tx114"/>
            <p:cNvSpPr/>
            <p:nvPr/>
          </p:nvSpPr>
          <p:spPr>
            <a:xfrm>
              <a:off x="6856505" y="31777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15" name="tx115"/>
            <p:cNvSpPr/>
            <p:nvPr/>
          </p:nvSpPr>
          <p:spPr>
            <a:xfrm>
              <a:off x="7132335" y="3690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237.3</a:t>
              </a:r>
            </a:p>
          </p:txBody>
        </p:sp>
        <p:sp>
          <p:nvSpPr>
            <p:cNvPr id="116" name="tx116"/>
            <p:cNvSpPr/>
            <p:nvPr/>
          </p:nvSpPr>
          <p:spPr>
            <a:xfrm>
              <a:off x="7132335" y="3189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17" name="tx117"/>
            <p:cNvSpPr/>
            <p:nvPr/>
          </p:nvSpPr>
          <p:spPr>
            <a:xfrm>
              <a:off x="7408166" y="3759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179.7</a:t>
              </a:r>
            </a:p>
          </p:txBody>
        </p:sp>
        <p:sp>
          <p:nvSpPr>
            <p:cNvPr id="118" name="tx118"/>
            <p:cNvSpPr/>
            <p:nvPr/>
          </p:nvSpPr>
          <p:spPr>
            <a:xfrm>
              <a:off x="7408166" y="3264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238.3</a:t>
              </a:r>
            </a:p>
          </p:txBody>
        </p:sp>
        <p:sp>
          <p:nvSpPr>
            <p:cNvPr id="119" name="tx119"/>
            <p:cNvSpPr/>
            <p:nvPr/>
          </p:nvSpPr>
          <p:spPr>
            <a:xfrm>
              <a:off x="7683997" y="37039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227.4</a:t>
              </a:r>
            </a:p>
          </p:txBody>
        </p:sp>
        <p:sp>
          <p:nvSpPr>
            <p:cNvPr id="120" name="tx120"/>
            <p:cNvSpPr/>
            <p:nvPr/>
          </p:nvSpPr>
          <p:spPr>
            <a:xfrm>
              <a:off x="7683997" y="3204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1" name="tx121"/>
            <p:cNvSpPr/>
            <p:nvPr/>
          </p:nvSpPr>
          <p:spPr>
            <a:xfrm>
              <a:off x="7959827" y="3658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264.7</a:t>
              </a:r>
            </a:p>
          </p:txBody>
        </p:sp>
        <p:sp>
          <p:nvSpPr>
            <p:cNvPr id="122" name="tx122"/>
            <p:cNvSpPr/>
            <p:nvPr/>
          </p:nvSpPr>
          <p:spPr>
            <a:xfrm>
              <a:off x="7959827" y="3153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162.3</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086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0626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09865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3" name="tx143"/>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4" name="pl144"/>
            <p:cNvSpPr/>
            <p:nvPr/>
          </p:nvSpPr>
          <p:spPr>
            <a:xfrm>
              <a:off x="288103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48132"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6" name="rc146"/>
            <p:cNvSpPr/>
            <p:nvPr/>
          </p:nvSpPr>
          <p:spPr>
            <a:xfrm>
              <a:off x="4421574" y="4909475"/>
              <a:ext cx="201456" cy="201456"/>
            </a:xfrm>
            <a:prstGeom prst="rect">
              <a:avLst/>
            </a:prstGeom>
            <a:solidFill>
              <a:srgbClr val="1CABE2">
                <a:alpha val="100000"/>
              </a:srgbClr>
            </a:solidFill>
          </p:spPr>
          <p:txBody>
            <a:bodyPr/>
            <a:lstStyle/>
            <a:p/>
          </p:txBody>
        </p:sp>
        <p:sp>
          <p:nvSpPr>
            <p:cNvPr id="147" name="rc147"/>
            <p:cNvSpPr/>
            <p:nvPr/>
          </p:nvSpPr>
          <p:spPr>
            <a:xfrm>
              <a:off x="5696648" y="4909475"/>
              <a:ext cx="201456" cy="201456"/>
            </a:xfrm>
            <a:prstGeom prst="rect">
              <a:avLst/>
            </a:prstGeom>
            <a:solidFill>
              <a:srgbClr val="80BD41">
                <a:alpha val="100000"/>
              </a:srgbClr>
            </a:solidFill>
          </p:spPr>
          <p:txBody>
            <a:bodyPr/>
            <a:lstStyle/>
            <a:p/>
          </p:txBody>
        </p:sp>
        <p:sp>
          <p:nvSpPr>
            <p:cNvPr id="148" name="tx148"/>
            <p:cNvSpPr/>
            <p:nvPr/>
          </p:nvSpPr>
          <p:spPr>
            <a:xfrm>
              <a:off x="4701619"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9" name="tx149"/>
            <p:cNvSpPr/>
            <p:nvPr/>
          </p:nvSpPr>
          <p:spPr>
            <a:xfrm>
              <a:off x="5976693"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0" name="tx150"/>
            <p:cNvSpPr/>
            <p:nvPr/>
          </p:nvSpPr>
          <p:spPr>
            <a:xfrm>
              <a:off x="989913"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1" name="tx151"/>
            <p:cNvSpPr/>
            <p:nvPr/>
          </p:nvSpPr>
          <p:spPr>
            <a:xfrm>
              <a:off x="989913"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2" name="pl152"/>
            <p:cNvSpPr/>
            <p:nvPr/>
          </p:nvSpPr>
          <p:spPr>
            <a:xfrm>
              <a:off x="20364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426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88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550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612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395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457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19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81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43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774644"/>
              <a:ext cx="4186286" cy="162162"/>
            </a:xfrm>
            <a:prstGeom prst="rect">
              <a:avLst/>
            </a:prstGeom>
            <a:solidFill>
              <a:srgbClr val="80BD41">
                <a:alpha val="100000"/>
              </a:srgbClr>
            </a:solidFill>
          </p:spPr>
          <p:txBody>
            <a:bodyPr/>
            <a:lstStyle/>
            <a:p/>
          </p:txBody>
        </p:sp>
        <p:sp>
          <p:nvSpPr>
            <p:cNvPr id="167" name="rc167"/>
            <p:cNvSpPr/>
            <p:nvPr/>
          </p:nvSpPr>
          <p:spPr>
            <a:xfrm>
              <a:off x="5519609" y="5774644"/>
              <a:ext cx="2354839" cy="162162"/>
            </a:xfrm>
            <a:prstGeom prst="rect">
              <a:avLst/>
            </a:prstGeom>
            <a:solidFill>
              <a:srgbClr val="1CABE2">
                <a:alpha val="100000"/>
              </a:srgbClr>
            </a:solidFill>
          </p:spPr>
          <p:txBody>
            <a:bodyPr/>
            <a:lstStyle/>
            <a:p/>
          </p:txBody>
        </p:sp>
        <p:sp>
          <p:nvSpPr>
            <p:cNvPr id="168" name="rc168"/>
            <p:cNvSpPr/>
            <p:nvPr/>
          </p:nvSpPr>
          <p:spPr>
            <a:xfrm>
              <a:off x="1333322" y="5571941"/>
              <a:ext cx="3197439" cy="162162"/>
            </a:xfrm>
            <a:prstGeom prst="rect">
              <a:avLst/>
            </a:prstGeom>
            <a:solidFill>
              <a:srgbClr val="80BD41">
                <a:alpha val="100000"/>
              </a:srgbClr>
            </a:solidFill>
          </p:spPr>
          <p:txBody>
            <a:bodyPr/>
            <a:lstStyle/>
            <a:p/>
          </p:txBody>
        </p:sp>
        <p:sp>
          <p:nvSpPr>
            <p:cNvPr id="169" name="rc169"/>
            <p:cNvSpPr/>
            <p:nvPr/>
          </p:nvSpPr>
          <p:spPr>
            <a:xfrm>
              <a:off x="4530762" y="5571941"/>
              <a:ext cx="2723687" cy="162162"/>
            </a:xfrm>
            <a:prstGeom prst="rect">
              <a:avLst/>
            </a:prstGeom>
            <a:solidFill>
              <a:srgbClr val="1CABE2">
                <a:alpha val="100000"/>
              </a:srgbClr>
            </a:solidFill>
          </p:spPr>
          <p:txBody>
            <a:bodyPr/>
            <a:lstStyle/>
            <a:p/>
          </p:txBody>
        </p:sp>
        <p:sp>
          <p:nvSpPr>
            <p:cNvPr id="170" name="rc170"/>
            <p:cNvSpPr/>
            <p:nvPr/>
          </p:nvSpPr>
          <p:spPr>
            <a:xfrm>
              <a:off x="1333322" y="5369238"/>
              <a:ext cx="3722799" cy="162162"/>
            </a:xfrm>
            <a:prstGeom prst="rect">
              <a:avLst/>
            </a:prstGeom>
            <a:solidFill>
              <a:srgbClr val="80BD41">
                <a:alpha val="100000"/>
              </a:srgbClr>
            </a:solidFill>
          </p:spPr>
          <p:txBody>
            <a:bodyPr/>
            <a:lstStyle/>
            <a:p/>
          </p:txBody>
        </p:sp>
        <p:sp>
          <p:nvSpPr>
            <p:cNvPr id="171" name="rc171"/>
            <p:cNvSpPr/>
            <p:nvPr/>
          </p:nvSpPr>
          <p:spPr>
            <a:xfrm>
              <a:off x="5056122" y="5369238"/>
              <a:ext cx="2281716" cy="162162"/>
            </a:xfrm>
            <a:prstGeom prst="rect">
              <a:avLst/>
            </a:prstGeom>
            <a:solidFill>
              <a:srgbClr val="1CABE2">
                <a:alpha val="100000"/>
              </a:srgbClr>
            </a:solidFill>
          </p:spPr>
          <p:txBody>
            <a:bodyPr/>
            <a:lstStyle/>
            <a:p/>
          </p:txBody>
        </p:sp>
        <p:sp>
          <p:nvSpPr>
            <p:cNvPr id="172" name="tx172"/>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73" name="tx173"/>
            <p:cNvSpPr/>
            <p:nvPr/>
          </p:nvSpPr>
          <p:spPr>
            <a:xfrm>
              <a:off x="7405678"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421.1</a:t>
              </a:r>
            </a:p>
          </p:txBody>
        </p:sp>
        <p:sp>
          <p:nvSpPr>
            <p:cNvPr id="174" name="tx174"/>
            <p:cNvSpPr/>
            <p:nvPr/>
          </p:nvSpPr>
          <p:spPr>
            <a:xfrm>
              <a:off x="7541601" y="5408595"/>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5" name="tx175"/>
            <p:cNvSpPr/>
            <p:nvPr/>
          </p:nvSpPr>
          <p:spPr>
            <a:xfrm>
              <a:off x="3290827"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297.7</a:t>
              </a:r>
            </a:p>
          </p:txBody>
        </p:sp>
        <p:sp>
          <p:nvSpPr>
            <p:cNvPr id="176" name="tx176"/>
            <p:cNvSpPr/>
            <p:nvPr/>
          </p:nvSpPr>
          <p:spPr>
            <a:xfrm>
              <a:off x="656139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167.5</a:t>
              </a:r>
            </a:p>
          </p:txBody>
        </p:sp>
        <p:sp>
          <p:nvSpPr>
            <p:cNvPr id="177" name="tx177"/>
            <p:cNvSpPr/>
            <p:nvPr/>
          </p:nvSpPr>
          <p:spPr>
            <a:xfrm>
              <a:off x="2796404" y="561390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227.4</a:t>
              </a:r>
            </a:p>
          </p:txBody>
        </p:sp>
        <p:sp>
          <p:nvSpPr>
            <p:cNvPr id="178" name="tx178"/>
            <p:cNvSpPr/>
            <p:nvPr/>
          </p:nvSpPr>
          <p:spPr>
            <a:xfrm>
              <a:off x="575696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9" name="tx179"/>
            <p:cNvSpPr/>
            <p:nvPr/>
          </p:nvSpPr>
          <p:spPr>
            <a:xfrm>
              <a:off x="305908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264.7</a:t>
              </a:r>
            </a:p>
          </p:txBody>
        </p:sp>
        <p:sp>
          <p:nvSpPr>
            <p:cNvPr id="180" name="tx180"/>
            <p:cNvSpPr/>
            <p:nvPr/>
          </p:nvSpPr>
          <p:spPr>
            <a:xfrm>
              <a:off x="606134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162.3</a:t>
              </a:r>
            </a:p>
          </p:txBody>
        </p:sp>
        <p:sp>
          <p:nvSpPr>
            <p:cNvPr id="181" name="tx181"/>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2299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402920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7" name="tx187"/>
            <p:cNvSpPr/>
            <p:nvPr/>
          </p:nvSpPr>
          <p:spPr>
            <a:xfrm>
              <a:off x="5435410"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8" name="tx188"/>
            <p:cNvSpPr/>
            <p:nvPr/>
          </p:nvSpPr>
          <p:spPr>
            <a:xfrm>
              <a:off x="684162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9" name="tx189"/>
            <p:cNvSpPr/>
            <p:nvPr/>
          </p:nvSpPr>
          <p:spPr>
            <a:xfrm>
              <a:off x="824783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0" name="tx190"/>
            <p:cNvSpPr/>
            <p:nvPr/>
          </p:nvSpPr>
          <p:spPr>
            <a:xfrm>
              <a:off x="4274439"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1" name="tx191"/>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2" name="tx192"/>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(62%) fue inferior a la de 2019 (64%).
El número de niños vacunados con DTP3 disminuyó un 11% en comparación con 2019.
El número de lactantes supervivientes disminuyó aproximadamente un 8%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1984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4616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724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2988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330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4593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68565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91197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865205"/>
              <a:ext cx="245185" cy="141479"/>
            </a:xfrm>
            <a:prstGeom prst="rect">
              <a:avLst/>
            </a:prstGeom>
            <a:solidFill>
              <a:srgbClr val="E2231A">
                <a:alpha val="100000"/>
              </a:srgbClr>
            </a:solidFill>
          </p:spPr>
          <p:txBody>
            <a:bodyPr/>
            <a:lstStyle/>
            <a:p/>
          </p:txBody>
        </p:sp>
        <p:sp>
          <p:nvSpPr>
            <p:cNvPr id="25" name="rc25"/>
            <p:cNvSpPr/>
            <p:nvPr/>
          </p:nvSpPr>
          <p:spPr>
            <a:xfrm>
              <a:off x="1694694" y="3988726"/>
              <a:ext cx="245185" cy="17958"/>
            </a:xfrm>
            <a:prstGeom prst="rect">
              <a:avLst/>
            </a:prstGeom>
            <a:solidFill>
              <a:srgbClr val="E2231A">
                <a:alpha val="100000"/>
              </a:srgbClr>
            </a:solidFill>
          </p:spPr>
          <p:txBody>
            <a:bodyPr/>
            <a:lstStyle/>
            <a:p/>
          </p:txBody>
        </p:sp>
        <p:sp>
          <p:nvSpPr>
            <p:cNvPr id="26" name="rc26"/>
            <p:cNvSpPr/>
            <p:nvPr/>
          </p:nvSpPr>
          <p:spPr>
            <a:xfrm>
              <a:off x="1967123" y="3853252"/>
              <a:ext cx="245185" cy="153432"/>
            </a:xfrm>
            <a:prstGeom prst="rect">
              <a:avLst/>
            </a:prstGeom>
            <a:solidFill>
              <a:srgbClr val="E2231A">
                <a:alpha val="100000"/>
              </a:srgbClr>
            </a:solidFill>
          </p:spPr>
          <p:txBody>
            <a:bodyPr/>
            <a:lstStyle/>
            <a:p/>
          </p:txBody>
        </p:sp>
        <p:sp>
          <p:nvSpPr>
            <p:cNvPr id="27" name="rc27"/>
            <p:cNvSpPr/>
            <p:nvPr/>
          </p:nvSpPr>
          <p:spPr>
            <a:xfrm>
              <a:off x="2239552" y="3852724"/>
              <a:ext cx="245185" cy="153960"/>
            </a:xfrm>
            <a:prstGeom prst="rect">
              <a:avLst/>
            </a:prstGeom>
            <a:solidFill>
              <a:srgbClr val="E2231A">
                <a:alpha val="100000"/>
              </a:srgbClr>
            </a:solidFill>
          </p:spPr>
          <p:txBody>
            <a:bodyPr/>
            <a:lstStyle/>
            <a:p/>
          </p:txBody>
        </p:sp>
        <p:sp>
          <p:nvSpPr>
            <p:cNvPr id="28" name="rc28"/>
            <p:cNvSpPr/>
            <p:nvPr/>
          </p:nvSpPr>
          <p:spPr>
            <a:xfrm>
              <a:off x="2511980" y="3826514"/>
              <a:ext cx="245185" cy="180170"/>
            </a:xfrm>
            <a:prstGeom prst="rect">
              <a:avLst/>
            </a:prstGeom>
            <a:solidFill>
              <a:srgbClr val="E2231A">
                <a:alpha val="100000"/>
              </a:srgbClr>
            </a:solidFill>
          </p:spPr>
          <p:txBody>
            <a:bodyPr/>
            <a:lstStyle/>
            <a:p/>
          </p:txBody>
        </p:sp>
        <p:sp>
          <p:nvSpPr>
            <p:cNvPr id="29" name="rc29"/>
            <p:cNvSpPr/>
            <p:nvPr/>
          </p:nvSpPr>
          <p:spPr>
            <a:xfrm>
              <a:off x="2784409" y="3787205"/>
              <a:ext cx="245185" cy="219479"/>
            </a:xfrm>
            <a:prstGeom prst="rect">
              <a:avLst/>
            </a:prstGeom>
            <a:solidFill>
              <a:srgbClr val="E2231A">
                <a:alpha val="100000"/>
              </a:srgbClr>
            </a:solidFill>
          </p:spPr>
          <p:txBody>
            <a:bodyPr/>
            <a:lstStyle/>
            <a:p/>
          </p:txBody>
        </p:sp>
        <p:sp>
          <p:nvSpPr>
            <p:cNvPr id="30" name="rc30"/>
            <p:cNvSpPr/>
            <p:nvPr/>
          </p:nvSpPr>
          <p:spPr>
            <a:xfrm>
              <a:off x="3056838" y="3841327"/>
              <a:ext cx="245185" cy="165358"/>
            </a:xfrm>
            <a:prstGeom prst="rect">
              <a:avLst/>
            </a:prstGeom>
            <a:solidFill>
              <a:srgbClr val="E2231A">
                <a:alpha val="100000"/>
              </a:srgbClr>
            </a:solidFill>
          </p:spPr>
          <p:txBody>
            <a:bodyPr/>
            <a:lstStyle/>
            <a:p/>
          </p:txBody>
        </p:sp>
        <p:sp>
          <p:nvSpPr>
            <p:cNvPr id="31" name="rc31"/>
            <p:cNvSpPr/>
            <p:nvPr/>
          </p:nvSpPr>
          <p:spPr>
            <a:xfrm>
              <a:off x="3329266" y="3888617"/>
              <a:ext cx="245185" cy="118067"/>
            </a:xfrm>
            <a:prstGeom prst="rect">
              <a:avLst/>
            </a:prstGeom>
            <a:solidFill>
              <a:srgbClr val="E2231A">
                <a:alpha val="100000"/>
              </a:srgbClr>
            </a:solidFill>
          </p:spPr>
          <p:txBody>
            <a:bodyPr/>
            <a:lstStyle/>
            <a:p/>
          </p:txBody>
        </p:sp>
        <p:sp>
          <p:nvSpPr>
            <p:cNvPr id="32" name="rc32"/>
            <p:cNvSpPr/>
            <p:nvPr/>
          </p:nvSpPr>
          <p:spPr>
            <a:xfrm>
              <a:off x="3601695" y="3943529"/>
              <a:ext cx="245185" cy="63155"/>
            </a:xfrm>
            <a:prstGeom prst="rect">
              <a:avLst/>
            </a:prstGeom>
            <a:solidFill>
              <a:srgbClr val="E2231A">
                <a:alpha val="100000"/>
              </a:srgbClr>
            </a:solidFill>
          </p:spPr>
          <p:txBody>
            <a:bodyPr/>
            <a:lstStyle/>
            <a:p/>
          </p:txBody>
        </p:sp>
        <p:sp>
          <p:nvSpPr>
            <p:cNvPr id="33" name="rc33"/>
            <p:cNvSpPr/>
            <p:nvPr/>
          </p:nvSpPr>
          <p:spPr>
            <a:xfrm>
              <a:off x="3874124" y="3890619"/>
              <a:ext cx="245185" cy="116065"/>
            </a:xfrm>
            <a:prstGeom prst="rect">
              <a:avLst/>
            </a:prstGeom>
            <a:solidFill>
              <a:srgbClr val="E2231A">
                <a:alpha val="100000"/>
              </a:srgbClr>
            </a:solidFill>
          </p:spPr>
          <p:txBody>
            <a:bodyPr/>
            <a:lstStyle/>
            <a:p/>
          </p:txBody>
        </p:sp>
        <p:sp>
          <p:nvSpPr>
            <p:cNvPr id="34" name="rc34"/>
            <p:cNvSpPr/>
            <p:nvPr/>
          </p:nvSpPr>
          <p:spPr>
            <a:xfrm>
              <a:off x="4146552" y="3819292"/>
              <a:ext cx="245185" cy="187392"/>
            </a:xfrm>
            <a:prstGeom prst="rect">
              <a:avLst/>
            </a:prstGeom>
            <a:solidFill>
              <a:srgbClr val="E2231A">
                <a:alpha val="100000"/>
              </a:srgbClr>
            </a:solidFill>
          </p:spPr>
          <p:txBody>
            <a:bodyPr/>
            <a:lstStyle/>
            <a:p/>
          </p:txBody>
        </p:sp>
        <p:sp>
          <p:nvSpPr>
            <p:cNvPr id="35" name="rc35"/>
            <p:cNvSpPr/>
            <p:nvPr/>
          </p:nvSpPr>
          <p:spPr>
            <a:xfrm>
              <a:off x="4418981" y="3880640"/>
              <a:ext cx="245185" cy="126044"/>
            </a:xfrm>
            <a:prstGeom prst="rect">
              <a:avLst/>
            </a:prstGeom>
            <a:solidFill>
              <a:srgbClr val="E2231A">
                <a:alpha val="100000"/>
              </a:srgbClr>
            </a:solidFill>
          </p:spPr>
          <p:txBody>
            <a:bodyPr/>
            <a:lstStyle/>
            <a:p/>
          </p:txBody>
        </p:sp>
        <p:sp>
          <p:nvSpPr>
            <p:cNvPr id="36" name="rc36"/>
            <p:cNvSpPr/>
            <p:nvPr/>
          </p:nvSpPr>
          <p:spPr>
            <a:xfrm>
              <a:off x="4691410" y="3889685"/>
              <a:ext cx="245185" cy="117000"/>
            </a:xfrm>
            <a:prstGeom prst="rect">
              <a:avLst/>
            </a:prstGeom>
            <a:solidFill>
              <a:srgbClr val="E2231A">
                <a:alpha val="100000"/>
              </a:srgbClr>
            </a:solidFill>
          </p:spPr>
          <p:txBody>
            <a:bodyPr/>
            <a:lstStyle/>
            <a:p/>
          </p:txBody>
        </p:sp>
        <p:sp>
          <p:nvSpPr>
            <p:cNvPr id="37" name="rc37"/>
            <p:cNvSpPr/>
            <p:nvPr/>
          </p:nvSpPr>
          <p:spPr>
            <a:xfrm>
              <a:off x="4963838" y="3873253"/>
              <a:ext cx="245185" cy="133431"/>
            </a:xfrm>
            <a:prstGeom prst="rect">
              <a:avLst/>
            </a:prstGeom>
            <a:solidFill>
              <a:srgbClr val="E2231A">
                <a:alpha val="100000"/>
              </a:srgbClr>
            </a:solidFill>
          </p:spPr>
          <p:txBody>
            <a:bodyPr/>
            <a:lstStyle/>
            <a:p/>
          </p:txBody>
        </p:sp>
        <p:sp>
          <p:nvSpPr>
            <p:cNvPr id="38" name="rc38"/>
            <p:cNvSpPr/>
            <p:nvPr/>
          </p:nvSpPr>
          <p:spPr>
            <a:xfrm>
              <a:off x="5236267" y="3909865"/>
              <a:ext cx="245185" cy="96819"/>
            </a:xfrm>
            <a:prstGeom prst="rect">
              <a:avLst/>
            </a:prstGeom>
            <a:solidFill>
              <a:srgbClr val="E2231A">
                <a:alpha val="100000"/>
              </a:srgbClr>
            </a:solidFill>
          </p:spPr>
          <p:txBody>
            <a:bodyPr/>
            <a:lstStyle/>
            <a:p/>
          </p:txBody>
        </p:sp>
        <p:sp>
          <p:nvSpPr>
            <p:cNvPr id="39" name="rc39"/>
            <p:cNvSpPr/>
            <p:nvPr/>
          </p:nvSpPr>
          <p:spPr>
            <a:xfrm>
              <a:off x="5508696" y="3937221"/>
              <a:ext cx="245185" cy="69463"/>
            </a:xfrm>
            <a:prstGeom prst="rect">
              <a:avLst/>
            </a:prstGeom>
            <a:solidFill>
              <a:srgbClr val="E2231A">
                <a:alpha val="100000"/>
              </a:srgbClr>
            </a:solidFill>
          </p:spPr>
          <p:txBody>
            <a:bodyPr/>
            <a:lstStyle/>
            <a:p/>
          </p:txBody>
        </p:sp>
        <p:sp>
          <p:nvSpPr>
            <p:cNvPr id="40" name="rc40"/>
            <p:cNvSpPr/>
            <p:nvPr/>
          </p:nvSpPr>
          <p:spPr>
            <a:xfrm>
              <a:off x="5781125" y="3903776"/>
              <a:ext cx="245185" cy="102908"/>
            </a:xfrm>
            <a:prstGeom prst="rect">
              <a:avLst/>
            </a:prstGeom>
            <a:solidFill>
              <a:srgbClr val="E2231A">
                <a:alpha val="100000"/>
              </a:srgbClr>
            </a:solidFill>
          </p:spPr>
          <p:txBody>
            <a:bodyPr/>
            <a:lstStyle/>
            <a:p/>
          </p:txBody>
        </p:sp>
        <p:sp>
          <p:nvSpPr>
            <p:cNvPr id="41" name="rc41"/>
            <p:cNvSpPr/>
            <p:nvPr/>
          </p:nvSpPr>
          <p:spPr>
            <a:xfrm>
              <a:off x="6053553" y="3973228"/>
              <a:ext cx="245185" cy="33456"/>
            </a:xfrm>
            <a:prstGeom prst="rect">
              <a:avLst/>
            </a:prstGeom>
            <a:solidFill>
              <a:srgbClr val="E2231A">
                <a:alpha val="100000"/>
              </a:srgbClr>
            </a:solidFill>
          </p:spPr>
          <p:txBody>
            <a:bodyPr/>
            <a:lstStyle/>
            <a:p/>
          </p:txBody>
        </p:sp>
        <p:sp>
          <p:nvSpPr>
            <p:cNvPr id="42" name="rc42"/>
            <p:cNvSpPr/>
            <p:nvPr/>
          </p:nvSpPr>
          <p:spPr>
            <a:xfrm>
              <a:off x="6325982" y="3801736"/>
              <a:ext cx="245185" cy="204948"/>
            </a:xfrm>
            <a:prstGeom prst="rect">
              <a:avLst/>
            </a:prstGeom>
            <a:solidFill>
              <a:srgbClr val="E2231A">
                <a:alpha val="100000"/>
              </a:srgbClr>
            </a:solidFill>
          </p:spPr>
          <p:txBody>
            <a:bodyPr/>
            <a:lstStyle/>
            <a:p/>
          </p:txBody>
        </p:sp>
        <p:sp>
          <p:nvSpPr>
            <p:cNvPr id="43" name="rc43"/>
            <p:cNvSpPr/>
            <p:nvPr/>
          </p:nvSpPr>
          <p:spPr>
            <a:xfrm>
              <a:off x="6598411" y="3956301"/>
              <a:ext cx="245185" cy="50383"/>
            </a:xfrm>
            <a:prstGeom prst="rect">
              <a:avLst/>
            </a:prstGeom>
            <a:solidFill>
              <a:srgbClr val="E2231A">
                <a:alpha val="100000"/>
              </a:srgbClr>
            </a:solidFill>
          </p:spPr>
          <p:txBody>
            <a:bodyPr/>
            <a:lstStyle/>
            <a:p/>
          </p:txBody>
        </p:sp>
        <p:sp>
          <p:nvSpPr>
            <p:cNvPr id="44" name="rc44"/>
            <p:cNvSpPr/>
            <p:nvPr/>
          </p:nvSpPr>
          <p:spPr>
            <a:xfrm>
              <a:off x="6870839" y="3844779"/>
              <a:ext cx="245185" cy="161905"/>
            </a:xfrm>
            <a:prstGeom prst="rect">
              <a:avLst/>
            </a:prstGeom>
            <a:solidFill>
              <a:srgbClr val="E2231A">
                <a:alpha val="100000"/>
              </a:srgbClr>
            </a:solidFill>
          </p:spPr>
          <p:txBody>
            <a:bodyPr/>
            <a:lstStyle/>
            <a:p/>
          </p:txBody>
        </p:sp>
        <p:sp>
          <p:nvSpPr>
            <p:cNvPr id="45" name="rc45"/>
            <p:cNvSpPr/>
            <p:nvPr/>
          </p:nvSpPr>
          <p:spPr>
            <a:xfrm>
              <a:off x="7143268" y="3796837"/>
              <a:ext cx="245185" cy="209847"/>
            </a:xfrm>
            <a:prstGeom prst="rect">
              <a:avLst/>
            </a:prstGeom>
            <a:solidFill>
              <a:srgbClr val="E2231A">
                <a:alpha val="100000"/>
              </a:srgbClr>
            </a:solidFill>
          </p:spPr>
          <p:txBody>
            <a:bodyPr/>
            <a:lstStyle/>
            <a:p/>
          </p:txBody>
        </p:sp>
        <p:sp>
          <p:nvSpPr>
            <p:cNvPr id="46" name="rc46"/>
            <p:cNvSpPr/>
            <p:nvPr/>
          </p:nvSpPr>
          <p:spPr>
            <a:xfrm>
              <a:off x="7415697" y="3696219"/>
              <a:ext cx="245185" cy="310466"/>
            </a:xfrm>
            <a:prstGeom prst="rect">
              <a:avLst/>
            </a:prstGeom>
            <a:solidFill>
              <a:srgbClr val="E2231A">
                <a:alpha val="100000"/>
              </a:srgbClr>
            </a:solidFill>
          </p:spPr>
          <p:txBody>
            <a:bodyPr/>
            <a:lstStyle/>
            <a:p/>
          </p:txBody>
        </p:sp>
        <p:sp>
          <p:nvSpPr>
            <p:cNvPr id="47" name="rc47"/>
            <p:cNvSpPr/>
            <p:nvPr/>
          </p:nvSpPr>
          <p:spPr>
            <a:xfrm>
              <a:off x="7688125" y="3798194"/>
              <a:ext cx="245185" cy="208490"/>
            </a:xfrm>
            <a:prstGeom prst="rect">
              <a:avLst/>
            </a:prstGeom>
            <a:solidFill>
              <a:srgbClr val="E2231A">
                <a:alpha val="100000"/>
              </a:srgbClr>
            </a:solidFill>
          </p:spPr>
          <p:txBody>
            <a:bodyPr/>
            <a:lstStyle/>
            <a:p/>
          </p:txBody>
        </p:sp>
        <p:sp>
          <p:nvSpPr>
            <p:cNvPr id="48" name="rc48"/>
            <p:cNvSpPr/>
            <p:nvPr/>
          </p:nvSpPr>
          <p:spPr>
            <a:xfrm>
              <a:off x="7960554" y="3815076"/>
              <a:ext cx="245185" cy="191609"/>
            </a:xfrm>
            <a:prstGeom prst="rect">
              <a:avLst/>
            </a:prstGeom>
            <a:solidFill>
              <a:srgbClr val="E2231A">
                <a:alpha val="100000"/>
              </a:srgbClr>
            </a:solidFill>
          </p:spPr>
          <p:txBody>
            <a:bodyPr/>
            <a:lstStyle/>
            <a:p/>
          </p:txBody>
        </p:sp>
        <p:sp>
          <p:nvSpPr>
            <p:cNvPr id="49" name="rc49"/>
            <p:cNvSpPr/>
            <p:nvPr/>
          </p:nvSpPr>
          <p:spPr>
            <a:xfrm>
              <a:off x="3874124" y="3164283"/>
              <a:ext cx="245185" cy="726336"/>
            </a:xfrm>
            <a:prstGeom prst="rect">
              <a:avLst/>
            </a:prstGeom>
            <a:solidFill>
              <a:srgbClr val="B3B3B3">
                <a:alpha val="100000"/>
              </a:srgbClr>
            </a:solidFill>
          </p:spPr>
          <p:txBody>
            <a:bodyPr/>
            <a:lstStyle/>
            <a:p/>
          </p:txBody>
        </p:sp>
        <p:sp>
          <p:nvSpPr>
            <p:cNvPr id="50" name="rc50"/>
            <p:cNvSpPr/>
            <p:nvPr/>
          </p:nvSpPr>
          <p:spPr>
            <a:xfrm>
              <a:off x="4146552" y="3385774"/>
              <a:ext cx="245185" cy="433517"/>
            </a:xfrm>
            <a:prstGeom prst="rect">
              <a:avLst/>
            </a:prstGeom>
            <a:solidFill>
              <a:srgbClr val="B3B3B3">
                <a:alpha val="100000"/>
              </a:srgbClr>
            </a:solidFill>
          </p:spPr>
          <p:txBody>
            <a:bodyPr/>
            <a:lstStyle/>
            <a:p/>
          </p:txBody>
        </p:sp>
        <p:sp>
          <p:nvSpPr>
            <p:cNvPr id="51" name="rc51"/>
            <p:cNvSpPr/>
            <p:nvPr/>
          </p:nvSpPr>
          <p:spPr>
            <a:xfrm>
              <a:off x="4418981" y="3334696"/>
              <a:ext cx="245185" cy="545944"/>
            </a:xfrm>
            <a:prstGeom prst="rect">
              <a:avLst/>
            </a:prstGeom>
            <a:solidFill>
              <a:srgbClr val="B3B3B3">
                <a:alpha val="100000"/>
              </a:srgbClr>
            </a:solidFill>
          </p:spPr>
          <p:txBody>
            <a:bodyPr/>
            <a:lstStyle/>
            <a:p/>
          </p:txBody>
        </p:sp>
        <p:sp>
          <p:nvSpPr>
            <p:cNvPr id="52" name="rc52"/>
            <p:cNvSpPr/>
            <p:nvPr/>
          </p:nvSpPr>
          <p:spPr>
            <a:xfrm>
              <a:off x="4691410" y="3400699"/>
              <a:ext cx="245185" cy="488985"/>
            </a:xfrm>
            <a:prstGeom prst="rect">
              <a:avLst/>
            </a:prstGeom>
            <a:solidFill>
              <a:srgbClr val="B3B3B3">
                <a:alpha val="100000"/>
              </a:srgbClr>
            </a:solidFill>
          </p:spPr>
          <p:txBody>
            <a:bodyPr/>
            <a:lstStyle/>
            <a:p/>
          </p:txBody>
        </p:sp>
        <p:sp>
          <p:nvSpPr>
            <p:cNvPr id="53" name="rc53"/>
            <p:cNvSpPr/>
            <p:nvPr/>
          </p:nvSpPr>
          <p:spPr>
            <a:xfrm>
              <a:off x="4963838" y="3451263"/>
              <a:ext cx="245185" cy="421990"/>
            </a:xfrm>
            <a:prstGeom prst="rect">
              <a:avLst/>
            </a:prstGeom>
            <a:solidFill>
              <a:srgbClr val="B3B3B3">
                <a:alpha val="100000"/>
              </a:srgbClr>
            </a:solidFill>
          </p:spPr>
          <p:txBody>
            <a:bodyPr/>
            <a:lstStyle/>
            <a:p/>
          </p:txBody>
        </p:sp>
        <p:sp>
          <p:nvSpPr>
            <p:cNvPr id="54" name="rc54"/>
            <p:cNvSpPr/>
            <p:nvPr/>
          </p:nvSpPr>
          <p:spPr>
            <a:xfrm>
              <a:off x="5236267" y="3562809"/>
              <a:ext cx="245185" cy="347056"/>
            </a:xfrm>
            <a:prstGeom prst="rect">
              <a:avLst/>
            </a:prstGeom>
            <a:solidFill>
              <a:srgbClr val="B3B3B3">
                <a:alpha val="100000"/>
              </a:srgbClr>
            </a:solidFill>
          </p:spPr>
          <p:txBody>
            <a:bodyPr/>
            <a:lstStyle/>
            <a:p/>
          </p:txBody>
        </p:sp>
        <p:sp>
          <p:nvSpPr>
            <p:cNvPr id="55" name="rc55"/>
            <p:cNvSpPr/>
            <p:nvPr/>
          </p:nvSpPr>
          <p:spPr>
            <a:xfrm>
              <a:off x="5508696" y="3583132"/>
              <a:ext cx="245185" cy="354089"/>
            </a:xfrm>
            <a:prstGeom prst="rect">
              <a:avLst/>
            </a:prstGeom>
            <a:solidFill>
              <a:srgbClr val="B3B3B3">
                <a:alpha val="100000"/>
              </a:srgbClr>
            </a:solidFill>
          </p:spPr>
          <p:txBody>
            <a:bodyPr/>
            <a:lstStyle/>
            <a:p/>
          </p:txBody>
        </p:sp>
        <p:sp>
          <p:nvSpPr>
            <p:cNvPr id="56" name="rc56"/>
            <p:cNvSpPr/>
            <p:nvPr/>
          </p:nvSpPr>
          <p:spPr>
            <a:xfrm>
              <a:off x="5781125" y="3590937"/>
              <a:ext cx="245185" cy="312839"/>
            </a:xfrm>
            <a:prstGeom prst="rect">
              <a:avLst/>
            </a:prstGeom>
            <a:solidFill>
              <a:srgbClr val="B3B3B3">
                <a:alpha val="100000"/>
              </a:srgbClr>
            </a:solidFill>
          </p:spPr>
          <p:txBody>
            <a:bodyPr/>
            <a:lstStyle/>
            <a:p/>
          </p:txBody>
        </p:sp>
        <p:sp>
          <p:nvSpPr>
            <p:cNvPr id="57" name="rc57"/>
            <p:cNvSpPr/>
            <p:nvPr/>
          </p:nvSpPr>
          <p:spPr>
            <a:xfrm>
              <a:off x="6053553" y="3644843"/>
              <a:ext cx="245185" cy="328384"/>
            </a:xfrm>
            <a:prstGeom prst="rect">
              <a:avLst/>
            </a:prstGeom>
            <a:solidFill>
              <a:srgbClr val="B3B3B3">
                <a:alpha val="100000"/>
              </a:srgbClr>
            </a:solidFill>
          </p:spPr>
          <p:txBody>
            <a:bodyPr/>
            <a:lstStyle/>
            <a:p/>
          </p:txBody>
        </p:sp>
        <p:sp>
          <p:nvSpPr>
            <p:cNvPr id="58" name="rc58"/>
            <p:cNvSpPr/>
            <p:nvPr/>
          </p:nvSpPr>
          <p:spPr>
            <a:xfrm>
              <a:off x="6325982" y="3503692"/>
              <a:ext cx="245185" cy="298043"/>
            </a:xfrm>
            <a:prstGeom prst="rect">
              <a:avLst/>
            </a:prstGeom>
            <a:solidFill>
              <a:srgbClr val="B3B3B3">
                <a:alpha val="100000"/>
              </a:srgbClr>
            </a:solidFill>
          </p:spPr>
          <p:txBody>
            <a:bodyPr/>
            <a:lstStyle/>
            <a:p/>
          </p:txBody>
        </p:sp>
        <p:sp>
          <p:nvSpPr>
            <p:cNvPr id="59" name="rc59"/>
            <p:cNvSpPr/>
            <p:nvPr/>
          </p:nvSpPr>
          <p:spPr>
            <a:xfrm>
              <a:off x="6598411" y="3322093"/>
              <a:ext cx="245185" cy="634208"/>
            </a:xfrm>
            <a:prstGeom prst="rect">
              <a:avLst/>
            </a:prstGeom>
            <a:solidFill>
              <a:srgbClr val="B3B3B3">
                <a:alpha val="100000"/>
              </a:srgbClr>
            </a:solidFill>
          </p:spPr>
          <p:txBody>
            <a:bodyPr/>
            <a:lstStyle/>
            <a:p/>
          </p:txBody>
        </p:sp>
        <p:sp>
          <p:nvSpPr>
            <p:cNvPr id="60" name="rc60"/>
            <p:cNvSpPr/>
            <p:nvPr/>
          </p:nvSpPr>
          <p:spPr>
            <a:xfrm>
              <a:off x="6870839" y="3470359"/>
              <a:ext cx="245185" cy="374419"/>
            </a:xfrm>
            <a:prstGeom prst="rect">
              <a:avLst/>
            </a:prstGeom>
            <a:solidFill>
              <a:srgbClr val="B3B3B3">
                <a:alpha val="100000"/>
              </a:srgbClr>
            </a:solidFill>
          </p:spPr>
          <p:txBody>
            <a:bodyPr/>
            <a:lstStyle/>
            <a:p/>
          </p:txBody>
        </p:sp>
        <p:sp>
          <p:nvSpPr>
            <p:cNvPr id="61" name="rc61"/>
            <p:cNvSpPr/>
            <p:nvPr/>
          </p:nvSpPr>
          <p:spPr>
            <a:xfrm>
              <a:off x="7143268" y="3566133"/>
              <a:ext cx="245185" cy="230704"/>
            </a:xfrm>
            <a:prstGeom prst="rect">
              <a:avLst/>
            </a:prstGeom>
            <a:solidFill>
              <a:srgbClr val="B3B3B3">
                <a:alpha val="100000"/>
              </a:srgbClr>
            </a:solidFill>
          </p:spPr>
          <p:txBody>
            <a:bodyPr/>
            <a:lstStyle/>
            <a:p/>
          </p:txBody>
        </p:sp>
        <p:sp>
          <p:nvSpPr>
            <p:cNvPr id="62" name="rc62"/>
            <p:cNvSpPr/>
            <p:nvPr/>
          </p:nvSpPr>
          <p:spPr>
            <a:xfrm>
              <a:off x="7415697" y="3542529"/>
              <a:ext cx="245185" cy="153689"/>
            </a:xfrm>
            <a:prstGeom prst="rect">
              <a:avLst/>
            </a:prstGeom>
            <a:solidFill>
              <a:srgbClr val="B3B3B3">
                <a:alpha val="100000"/>
              </a:srgbClr>
            </a:solidFill>
          </p:spPr>
          <p:txBody>
            <a:bodyPr/>
            <a:lstStyle/>
            <a:p/>
          </p:txBody>
        </p:sp>
        <p:sp>
          <p:nvSpPr>
            <p:cNvPr id="63" name="rc63"/>
            <p:cNvSpPr/>
            <p:nvPr/>
          </p:nvSpPr>
          <p:spPr>
            <a:xfrm>
              <a:off x="7688125" y="3613166"/>
              <a:ext cx="245185" cy="185028"/>
            </a:xfrm>
            <a:prstGeom prst="rect">
              <a:avLst/>
            </a:prstGeom>
            <a:solidFill>
              <a:srgbClr val="B3B3B3">
                <a:alpha val="100000"/>
              </a:srgbClr>
            </a:solidFill>
          </p:spPr>
          <p:txBody>
            <a:bodyPr/>
            <a:lstStyle/>
            <a:p/>
          </p:txBody>
        </p:sp>
        <p:sp>
          <p:nvSpPr>
            <p:cNvPr id="64" name="rc64"/>
            <p:cNvSpPr/>
            <p:nvPr/>
          </p:nvSpPr>
          <p:spPr>
            <a:xfrm>
              <a:off x="7960554" y="3694116"/>
              <a:ext cx="245185" cy="120959"/>
            </a:xfrm>
            <a:prstGeom prst="rect">
              <a:avLst/>
            </a:prstGeom>
            <a:solidFill>
              <a:srgbClr val="B3B3B3">
                <a:alpha val="100000"/>
              </a:srgbClr>
            </a:solidFill>
          </p:spPr>
          <p:txBody>
            <a:bodyPr/>
            <a:lstStyle/>
            <a:p/>
          </p:txBody>
        </p:sp>
        <p:sp>
          <p:nvSpPr>
            <p:cNvPr id="65" name="pl65"/>
            <p:cNvSpPr/>
            <p:nvPr/>
          </p:nvSpPr>
          <p:spPr>
            <a:xfrm>
              <a:off x="1544859" y="1254838"/>
              <a:ext cx="6538288" cy="1291682"/>
            </a:xfrm>
            <a:custGeom>
              <a:avLst/>
              <a:pathLst>
                <a:path w="6538288" h="1291682">
                  <a:moveTo>
                    <a:pt x="0" y="393120"/>
                  </a:moveTo>
                  <a:lnTo>
                    <a:pt x="272428" y="0"/>
                  </a:lnTo>
                  <a:lnTo>
                    <a:pt x="544857" y="421200"/>
                  </a:lnTo>
                  <a:lnTo>
                    <a:pt x="817286" y="421200"/>
                  </a:lnTo>
                  <a:lnTo>
                    <a:pt x="1089714" y="505441"/>
                  </a:lnTo>
                  <a:lnTo>
                    <a:pt x="1362143" y="617761"/>
                  </a:lnTo>
                  <a:lnTo>
                    <a:pt x="1634572" y="449281"/>
                  </a:lnTo>
                  <a:lnTo>
                    <a:pt x="1907000" y="308880"/>
                  </a:lnTo>
                  <a:lnTo>
                    <a:pt x="2179429" y="140400"/>
                  </a:lnTo>
                  <a:lnTo>
                    <a:pt x="2451858" y="308880"/>
                  </a:lnTo>
                  <a:lnTo>
                    <a:pt x="2724286" y="533521"/>
                  </a:lnTo>
                  <a:lnTo>
                    <a:pt x="2996715" y="336960"/>
                  </a:lnTo>
                  <a:lnTo>
                    <a:pt x="3269144" y="308880"/>
                  </a:lnTo>
                  <a:lnTo>
                    <a:pt x="3541572" y="365040"/>
                  </a:lnTo>
                  <a:lnTo>
                    <a:pt x="3814001" y="252720"/>
                  </a:lnTo>
                  <a:lnTo>
                    <a:pt x="4086430" y="168480"/>
                  </a:lnTo>
                  <a:lnTo>
                    <a:pt x="4358858" y="280800"/>
                  </a:lnTo>
                  <a:lnTo>
                    <a:pt x="4631287" y="56160"/>
                  </a:lnTo>
                  <a:lnTo>
                    <a:pt x="4903716" y="673921"/>
                  </a:lnTo>
                  <a:lnTo>
                    <a:pt x="5176144" y="140400"/>
                  </a:lnTo>
                  <a:lnTo>
                    <a:pt x="5448573" y="617761"/>
                  </a:lnTo>
                  <a:lnTo>
                    <a:pt x="5721002" y="842401"/>
                  </a:lnTo>
                  <a:lnTo>
                    <a:pt x="5993430" y="1291682"/>
                  </a:lnTo>
                  <a:lnTo>
                    <a:pt x="6265859" y="842401"/>
                  </a:lnTo>
                  <a:lnTo>
                    <a:pt x="6538288" y="758161"/>
                  </a:lnTo>
                </a:path>
              </a:pathLst>
            </a:custGeom>
            <a:ln w="27101" cap="flat">
              <a:solidFill>
                <a:srgbClr val="0058AB">
                  <a:alpha val="100000"/>
                </a:srgbClr>
              </a:solidFill>
              <a:prstDash val="solid"/>
              <a:round/>
            </a:ln>
          </p:spPr>
          <p:txBody>
            <a:bodyPr/>
            <a:lstStyle/>
            <a:p/>
          </p:txBody>
        </p:sp>
        <p:sp>
          <p:nvSpPr>
            <p:cNvPr id="66" name="pl66"/>
            <p:cNvSpPr/>
            <p:nvPr/>
          </p:nvSpPr>
          <p:spPr>
            <a:xfrm>
              <a:off x="3996717" y="2349961"/>
              <a:ext cx="4086430" cy="1488243"/>
            </a:xfrm>
            <a:custGeom>
              <a:avLst/>
              <a:pathLst>
                <a:path w="4086430" h="1488243">
                  <a:moveTo>
                    <a:pt x="0" y="1488243"/>
                  </a:moveTo>
                  <a:lnTo>
                    <a:pt x="272428" y="786241"/>
                  </a:lnTo>
                  <a:lnTo>
                    <a:pt x="544857" y="926642"/>
                  </a:lnTo>
                  <a:lnTo>
                    <a:pt x="817286" y="730081"/>
                  </a:lnTo>
                  <a:lnTo>
                    <a:pt x="1089714" y="589681"/>
                  </a:lnTo>
                  <a:lnTo>
                    <a:pt x="1362143" y="252720"/>
                  </a:lnTo>
                  <a:lnTo>
                    <a:pt x="1634572" y="196560"/>
                  </a:lnTo>
                  <a:lnTo>
                    <a:pt x="1907000" y="168480"/>
                  </a:lnTo>
                  <a:lnTo>
                    <a:pt x="2179429" y="0"/>
                  </a:lnTo>
                  <a:lnTo>
                    <a:pt x="2451858" y="561601"/>
                  </a:lnTo>
                  <a:lnTo>
                    <a:pt x="2724286" y="1291682"/>
                  </a:lnTo>
                  <a:lnTo>
                    <a:pt x="2996715" y="870482"/>
                  </a:lnTo>
                  <a:lnTo>
                    <a:pt x="3269144" y="617761"/>
                  </a:lnTo>
                  <a:lnTo>
                    <a:pt x="3541572" y="814321"/>
                  </a:lnTo>
                  <a:lnTo>
                    <a:pt x="3814001" y="561601"/>
                  </a:lnTo>
                  <a:lnTo>
                    <a:pt x="4086430" y="224640"/>
                  </a:lnTo>
                </a:path>
              </a:pathLst>
            </a:custGeom>
            <a:ln w="27101" cap="flat">
              <a:solidFill>
                <a:srgbClr val="333333">
                  <a:alpha val="100000"/>
                </a:srgbClr>
              </a:solidFill>
              <a:prstDash val="solid"/>
              <a:round/>
            </a:ln>
          </p:spPr>
          <p:txBody>
            <a:bodyPr/>
            <a:lstStyle/>
            <a:p/>
          </p:txBody>
        </p:sp>
        <p:sp>
          <p:nvSpPr>
            <p:cNvPr id="67" name="tx67"/>
            <p:cNvSpPr/>
            <p:nvPr/>
          </p:nvSpPr>
          <p:spPr>
            <a:xfrm>
              <a:off x="665066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8" name="tx68"/>
            <p:cNvSpPr/>
            <p:nvPr/>
          </p:nvSpPr>
          <p:spPr>
            <a:xfrm>
              <a:off x="6923094"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9" name="tx69"/>
            <p:cNvSpPr/>
            <p:nvPr/>
          </p:nvSpPr>
          <p:spPr>
            <a:xfrm>
              <a:off x="7195523"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70" name="tx70"/>
            <p:cNvSpPr/>
            <p:nvPr/>
          </p:nvSpPr>
          <p:spPr>
            <a:xfrm>
              <a:off x="7467952"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71" name="tx71"/>
            <p:cNvSpPr/>
            <p:nvPr/>
          </p:nvSpPr>
          <p:spPr>
            <a:xfrm>
              <a:off x="7740380"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72" name="tx72"/>
            <p:cNvSpPr/>
            <p:nvPr/>
          </p:nvSpPr>
          <p:spPr>
            <a:xfrm>
              <a:off x="8012809"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73" name="tx73"/>
            <p:cNvSpPr/>
            <p:nvPr/>
          </p:nvSpPr>
          <p:spPr>
            <a:xfrm>
              <a:off x="6650665" y="370304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13</a:t>
              </a:r>
            </a:p>
          </p:txBody>
        </p:sp>
        <p:sp>
          <p:nvSpPr>
            <p:cNvPr id="74" name="tx74"/>
            <p:cNvSpPr/>
            <p:nvPr/>
          </p:nvSpPr>
          <p:spPr>
            <a:xfrm>
              <a:off x="6923094" y="328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28</a:t>
              </a:r>
            </a:p>
          </p:txBody>
        </p:sp>
        <p:sp>
          <p:nvSpPr>
            <p:cNvPr id="75" name="tx75"/>
            <p:cNvSpPr/>
            <p:nvPr/>
          </p:nvSpPr>
          <p:spPr>
            <a:xfrm>
              <a:off x="7195523" y="30291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37</a:t>
              </a:r>
            </a:p>
          </p:txBody>
        </p:sp>
        <p:sp>
          <p:nvSpPr>
            <p:cNvPr id="76" name="tx76"/>
            <p:cNvSpPr/>
            <p:nvPr/>
          </p:nvSpPr>
          <p:spPr>
            <a:xfrm>
              <a:off x="7467952" y="322567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30</a:t>
              </a:r>
            </a:p>
          </p:txBody>
        </p:sp>
        <p:sp>
          <p:nvSpPr>
            <p:cNvPr id="77" name="tx77"/>
            <p:cNvSpPr/>
            <p:nvPr/>
          </p:nvSpPr>
          <p:spPr>
            <a:xfrm>
              <a:off x="7740380" y="297295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39</a:t>
              </a:r>
            </a:p>
          </p:txBody>
        </p:sp>
        <p:sp>
          <p:nvSpPr>
            <p:cNvPr id="78" name="tx78"/>
            <p:cNvSpPr/>
            <p:nvPr/>
          </p:nvSpPr>
          <p:spPr>
            <a:xfrm>
              <a:off x="8012809"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79" name="tx79"/>
            <p:cNvSpPr/>
            <p:nvPr/>
          </p:nvSpPr>
          <p:spPr>
            <a:xfrm>
              <a:off x="1484569" y="3895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0" name="tx80"/>
            <p:cNvSpPr/>
            <p:nvPr/>
          </p:nvSpPr>
          <p:spPr>
            <a:xfrm>
              <a:off x="2816567" y="385782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1" name="tx81"/>
            <p:cNvSpPr/>
            <p:nvPr/>
          </p:nvSpPr>
          <p:spPr>
            <a:xfrm>
              <a:off x="4178711" y="387387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82" name="tx82"/>
            <p:cNvSpPr/>
            <p:nvPr/>
          </p:nvSpPr>
          <p:spPr>
            <a:xfrm>
              <a:off x="5570999" y="39318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3" name="tx83"/>
            <p:cNvSpPr/>
            <p:nvPr/>
          </p:nvSpPr>
          <p:spPr>
            <a:xfrm>
              <a:off x="6660714" y="394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4" name="tx84"/>
            <p:cNvSpPr/>
            <p:nvPr/>
          </p:nvSpPr>
          <p:spPr>
            <a:xfrm>
              <a:off x="6902998" y="38852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5" name="tx85"/>
            <p:cNvSpPr/>
            <p:nvPr/>
          </p:nvSpPr>
          <p:spPr>
            <a:xfrm>
              <a:off x="7175426" y="38612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86" name="tx86"/>
            <p:cNvSpPr/>
            <p:nvPr/>
          </p:nvSpPr>
          <p:spPr>
            <a:xfrm>
              <a:off x="7447855" y="38110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87" name="tx87"/>
            <p:cNvSpPr/>
            <p:nvPr/>
          </p:nvSpPr>
          <p:spPr>
            <a:xfrm>
              <a:off x="7720284" y="38619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88" name="tx88"/>
            <p:cNvSpPr/>
            <p:nvPr/>
          </p:nvSpPr>
          <p:spPr>
            <a:xfrm>
              <a:off x="7992712" y="387176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9" name="tx89"/>
            <p:cNvSpPr/>
            <p:nvPr/>
          </p:nvSpPr>
          <p:spPr>
            <a:xfrm>
              <a:off x="4178711" y="35620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a:t>
              </a:r>
            </a:p>
          </p:txBody>
        </p:sp>
        <p:sp>
          <p:nvSpPr>
            <p:cNvPr id="90" name="tx90"/>
            <p:cNvSpPr/>
            <p:nvPr/>
          </p:nvSpPr>
          <p:spPr>
            <a:xfrm>
              <a:off x="5540854" y="37197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91" name="tx91"/>
            <p:cNvSpPr/>
            <p:nvPr/>
          </p:nvSpPr>
          <p:spPr>
            <a:xfrm>
              <a:off x="6630569" y="35987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a:t>
              </a:r>
            </a:p>
          </p:txBody>
        </p:sp>
        <p:sp>
          <p:nvSpPr>
            <p:cNvPr id="92" name="tx92"/>
            <p:cNvSpPr/>
            <p:nvPr/>
          </p:nvSpPr>
          <p:spPr>
            <a:xfrm>
              <a:off x="6902998" y="361845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93" name="tx93"/>
            <p:cNvSpPr/>
            <p:nvPr/>
          </p:nvSpPr>
          <p:spPr>
            <a:xfrm>
              <a:off x="7175426" y="36410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4" name="tx94"/>
            <p:cNvSpPr/>
            <p:nvPr/>
          </p:nvSpPr>
          <p:spPr>
            <a:xfrm>
              <a:off x="7478000" y="35789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5" name="tx95"/>
            <p:cNvSpPr/>
            <p:nvPr/>
          </p:nvSpPr>
          <p:spPr>
            <a:xfrm>
              <a:off x="7720284" y="36652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96" name="tx96"/>
            <p:cNvSpPr/>
            <p:nvPr/>
          </p:nvSpPr>
          <p:spPr>
            <a:xfrm>
              <a:off x="8022857" y="3714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7" name="tx97"/>
            <p:cNvSpPr/>
            <p:nvPr/>
          </p:nvSpPr>
          <p:spPr>
            <a:xfrm>
              <a:off x="4187754" y="327954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401</a:t>
              </a:r>
            </a:p>
          </p:txBody>
        </p:sp>
        <p:sp>
          <p:nvSpPr>
            <p:cNvPr id="98" name="tx98"/>
            <p:cNvSpPr/>
            <p:nvPr/>
          </p:nvSpPr>
          <p:spPr>
            <a:xfrm>
              <a:off x="5549898" y="347808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274</a:t>
              </a:r>
            </a:p>
          </p:txBody>
        </p:sp>
        <p:sp>
          <p:nvSpPr>
            <p:cNvPr id="99" name="tx99"/>
            <p:cNvSpPr/>
            <p:nvPr/>
          </p:nvSpPr>
          <p:spPr>
            <a:xfrm>
              <a:off x="6639612" y="321704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442</a:t>
              </a:r>
            </a:p>
          </p:txBody>
        </p:sp>
        <p:sp>
          <p:nvSpPr>
            <p:cNvPr id="100" name="tx100"/>
            <p:cNvSpPr/>
            <p:nvPr/>
          </p:nvSpPr>
          <p:spPr>
            <a:xfrm>
              <a:off x="6912041" y="336407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347</a:t>
              </a:r>
            </a:p>
          </p:txBody>
        </p:sp>
        <p:sp>
          <p:nvSpPr>
            <p:cNvPr id="101" name="tx101"/>
            <p:cNvSpPr/>
            <p:nvPr/>
          </p:nvSpPr>
          <p:spPr>
            <a:xfrm>
              <a:off x="7184470" y="34598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285</a:t>
              </a:r>
            </a:p>
          </p:txBody>
        </p:sp>
        <p:sp>
          <p:nvSpPr>
            <p:cNvPr id="102" name="tx102"/>
            <p:cNvSpPr/>
            <p:nvPr/>
          </p:nvSpPr>
          <p:spPr>
            <a:xfrm>
              <a:off x="7456898" y="3436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300</a:t>
              </a:r>
            </a:p>
          </p:txBody>
        </p:sp>
        <p:sp>
          <p:nvSpPr>
            <p:cNvPr id="103" name="tx103"/>
            <p:cNvSpPr/>
            <p:nvPr/>
          </p:nvSpPr>
          <p:spPr>
            <a:xfrm>
              <a:off x="7729327" y="350693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04" name="tx104"/>
            <p:cNvSpPr/>
            <p:nvPr/>
          </p:nvSpPr>
          <p:spPr>
            <a:xfrm>
              <a:off x="8001756" y="358788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202</a:t>
              </a:r>
            </a:p>
          </p:txBody>
        </p:sp>
        <p:sp>
          <p:nvSpPr>
            <p:cNvPr id="105" name="tx105"/>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694200" y="31808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7" name="tx107"/>
            <p:cNvSpPr/>
            <p:nvPr/>
          </p:nvSpPr>
          <p:spPr>
            <a:xfrm>
              <a:off x="577692" y="240721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8" name="tx108"/>
            <p:cNvSpPr/>
            <p:nvPr/>
          </p:nvSpPr>
          <p:spPr>
            <a:xfrm>
              <a:off x="577692" y="163353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9" name="tx109"/>
            <p:cNvSpPr/>
            <p:nvPr/>
          </p:nvSpPr>
          <p:spPr>
            <a:xfrm>
              <a:off x="577692" y="85985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6" name="tx126"/>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7" name="pl127"/>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744786" y="4909475"/>
              <a:ext cx="201456" cy="201456"/>
            </a:xfrm>
            <a:prstGeom prst="rect">
              <a:avLst/>
            </a:prstGeom>
            <a:solidFill>
              <a:srgbClr val="E2231A">
                <a:alpha val="100000"/>
              </a:srgbClr>
            </a:solidFill>
          </p:spPr>
          <p:txBody>
            <a:bodyPr/>
            <a:lstStyle/>
            <a:p/>
          </p:txBody>
        </p:sp>
        <p:sp>
          <p:nvSpPr>
            <p:cNvPr id="132" name="rc132"/>
            <p:cNvSpPr/>
            <p:nvPr/>
          </p:nvSpPr>
          <p:spPr>
            <a:xfrm>
              <a:off x="5708946" y="4909475"/>
              <a:ext cx="201456" cy="201456"/>
            </a:xfrm>
            <a:prstGeom prst="rect">
              <a:avLst/>
            </a:prstGeom>
            <a:solidFill>
              <a:srgbClr val="B3B3B3">
                <a:alpha val="100000"/>
              </a:srgbClr>
            </a:solidFill>
          </p:spPr>
          <p:txBody>
            <a:bodyPr/>
            <a:lstStyle/>
            <a:p/>
          </p:txBody>
        </p:sp>
        <p:sp>
          <p:nvSpPr>
            <p:cNvPr id="133" name="tx133"/>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1083092"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6" name="tx136"/>
            <p:cNvSpPr/>
            <p:nvPr/>
          </p:nvSpPr>
          <p:spPr>
            <a:xfrm>
              <a:off x="1083092"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37" name="pl137"/>
            <p:cNvSpPr/>
            <p:nvPr/>
          </p:nvSpPr>
          <p:spPr>
            <a:xfrm>
              <a:off x="21888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7221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2553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7886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8321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3" name="pl143"/>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4" name="pl144"/>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5" name="pl145"/>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9555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4887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0219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5552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422266" y="5774644"/>
              <a:ext cx="499238" cy="162162"/>
            </a:xfrm>
            <a:prstGeom prst="rect">
              <a:avLst/>
            </a:prstGeom>
            <a:solidFill>
              <a:srgbClr val="E2231A">
                <a:alpha val="100000"/>
              </a:srgbClr>
            </a:solidFill>
          </p:spPr>
          <p:txBody>
            <a:bodyPr/>
            <a:lstStyle/>
            <a:p/>
          </p:txBody>
        </p:sp>
        <p:sp>
          <p:nvSpPr>
            <p:cNvPr id="151" name="rc151"/>
            <p:cNvSpPr/>
            <p:nvPr/>
          </p:nvSpPr>
          <p:spPr>
            <a:xfrm>
              <a:off x="1422266" y="5571941"/>
              <a:ext cx="2065889" cy="162162"/>
            </a:xfrm>
            <a:prstGeom prst="rect">
              <a:avLst/>
            </a:prstGeom>
            <a:solidFill>
              <a:srgbClr val="E2231A">
                <a:alpha val="100000"/>
              </a:srgbClr>
            </a:solidFill>
          </p:spPr>
          <p:txBody>
            <a:bodyPr/>
            <a:lstStyle/>
            <a:p/>
          </p:txBody>
        </p:sp>
        <p:sp>
          <p:nvSpPr>
            <p:cNvPr id="152" name="rc152"/>
            <p:cNvSpPr/>
            <p:nvPr/>
          </p:nvSpPr>
          <p:spPr>
            <a:xfrm>
              <a:off x="1422266" y="5369238"/>
              <a:ext cx="1898612" cy="162162"/>
            </a:xfrm>
            <a:prstGeom prst="rect">
              <a:avLst/>
            </a:prstGeom>
            <a:solidFill>
              <a:srgbClr val="E2231A">
                <a:alpha val="100000"/>
              </a:srgbClr>
            </a:solidFill>
          </p:spPr>
          <p:txBody>
            <a:bodyPr/>
            <a:lstStyle/>
            <a:p/>
          </p:txBody>
        </p:sp>
        <p:sp>
          <p:nvSpPr>
            <p:cNvPr id="153" name="rc153"/>
            <p:cNvSpPr/>
            <p:nvPr/>
          </p:nvSpPr>
          <p:spPr>
            <a:xfrm>
              <a:off x="1921504" y="5774644"/>
              <a:ext cx="6284235" cy="162162"/>
            </a:xfrm>
            <a:prstGeom prst="rect">
              <a:avLst/>
            </a:prstGeom>
            <a:solidFill>
              <a:srgbClr val="B3B3B3">
                <a:alpha val="100000"/>
              </a:srgbClr>
            </a:solidFill>
          </p:spPr>
          <p:txBody>
            <a:bodyPr/>
            <a:lstStyle/>
            <a:p/>
          </p:txBody>
        </p:sp>
        <p:sp>
          <p:nvSpPr>
            <p:cNvPr id="154" name="rc154"/>
            <p:cNvSpPr/>
            <p:nvPr/>
          </p:nvSpPr>
          <p:spPr>
            <a:xfrm>
              <a:off x="3488155" y="5571941"/>
              <a:ext cx="1833404" cy="162162"/>
            </a:xfrm>
            <a:prstGeom prst="rect">
              <a:avLst/>
            </a:prstGeom>
            <a:solidFill>
              <a:srgbClr val="B3B3B3">
                <a:alpha val="100000"/>
              </a:srgbClr>
            </a:solidFill>
          </p:spPr>
          <p:txBody>
            <a:bodyPr/>
            <a:lstStyle/>
            <a:p/>
          </p:txBody>
        </p:sp>
        <p:sp>
          <p:nvSpPr>
            <p:cNvPr id="155" name="rc155"/>
            <p:cNvSpPr/>
            <p:nvPr/>
          </p:nvSpPr>
          <p:spPr>
            <a:xfrm>
              <a:off x="3320879" y="5369238"/>
              <a:ext cx="1198565" cy="162162"/>
            </a:xfrm>
            <a:prstGeom prst="rect">
              <a:avLst/>
            </a:prstGeom>
            <a:solidFill>
              <a:srgbClr val="B3B3B3">
                <a:alpha val="100000"/>
              </a:srgbClr>
            </a:solidFill>
          </p:spPr>
          <p:txBody>
            <a:bodyPr/>
            <a:lstStyle/>
            <a:p/>
          </p:txBody>
        </p:sp>
        <p:sp>
          <p:nvSpPr>
            <p:cNvPr id="156" name="tx156"/>
            <p:cNvSpPr/>
            <p:nvPr/>
          </p:nvSpPr>
          <p:spPr>
            <a:xfrm>
              <a:off x="8350421" y="581400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442.4</a:t>
              </a:r>
            </a:p>
          </p:txBody>
        </p:sp>
        <p:sp>
          <p:nvSpPr>
            <p:cNvPr id="157" name="tx157"/>
            <p:cNvSpPr/>
            <p:nvPr/>
          </p:nvSpPr>
          <p:spPr>
            <a:xfrm>
              <a:off x="546624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254.3</a:t>
              </a:r>
            </a:p>
          </p:txBody>
        </p:sp>
        <p:sp>
          <p:nvSpPr>
            <p:cNvPr id="158" name="tx158"/>
            <p:cNvSpPr/>
            <p:nvPr/>
          </p:nvSpPr>
          <p:spPr>
            <a:xfrm>
              <a:off x="4615908"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202</a:t>
              </a:r>
            </a:p>
          </p:txBody>
        </p:sp>
        <p:sp>
          <p:nvSpPr>
            <p:cNvPr id="159" name="tx159"/>
            <p:cNvSpPr/>
            <p:nvPr/>
          </p:nvSpPr>
          <p:spPr>
            <a:xfrm>
              <a:off x="1559358"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32.6</a:t>
              </a:r>
            </a:p>
          </p:txBody>
        </p:sp>
        <p:sp>
          <p:nvSpPr>
            <p:cNvPr id="160" name="tx160"/>
            <p:cNvSpPr/>
            <p:nvPr/>
          </p:nvSpPr>
          <p:spPr>
            <a:xfrm>
              <a:off x="231052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134.7</a:t>
              </a:r>
            </a:p>
          </p:txBody>
        </p:sp>
        <p:sp>
          <p:nvSpPr>
            <p:cNvPr id="161" name="tx161"/>
            <p:cNvSpPr/>
            <p:nvPr/>
          </p:nvSpPr>
          <p:spPr>
            <a:xfrm>
              <a:off x="222689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123.8</a:t>
              </a:r>
            </a:p>
          </p:txBody>
        </p:sp>
        <p:sp>
          <p:nvSpPr>
            <p:cNvPr id="162" name="tx162"/>
            <p:cNvSpPr/>
            <p:nvPr/>
          </p:nvSpPr>
          <p:spPr>
            <a:xfrm>
              <a:off x="491894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409.9</a:t>
              </a:r>
            </a:p>
          </p:txBody>
        </p:sp>
        <p:sp>
          <p:nvSpPr>
            <p:cNvPr id="163" name="tx163"/>
            <p:cNvSpPr/>
            <p:nvPr/>
          </p:nvSpPr>
          <p:spPr>
            <a:xfrm>
              <a:off x="426017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119.6</a:t>
              </a:r>
            </a:p>
          </p:txBody>
        </p:sp>
        <p:sp>
          <p:nvSpPr>
            <p:cNvPr id="164" name="tx164"/>
            <p:cNvSpPr/>
            <p:nvPr/>
          </p:nvSpPr>
          <p:spPr>
            <a:xfrm>
              <a:off x="380763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78.2</a:t>
              </a:r>
            </a:p>
          </p:txBody>
        </p:sp>
        <p:sp>
          <p:nvSpPr>
            <p:cNvPr id="165" name="tx165"/>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79237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0" name="tx170"/>
            <p:cNvSpPr/>
            <p:nvPr/>
          </p:nvSpPr>
          <p:spPr>
            <a:xfrm>
              <a:off x="432561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1" name="tx171"/>
            <p:cNvSpPr/>
            <p:nvPr/>
          </p:nvSpPr>
          <p:spPr>
            <a:xfrm>
              <a:off x="5858859"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2" name="tx172"/>
            <p:cNvSpPr/>
            <p:nvPr/>
          </p:nvSpPr>
          <p:spPr>
            <a:xfrm>
              <a:off x="739210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3" name="tx173"/>
            <p:cNvSpPr/>
            <p:nvPr/>
          </p:nvSpPr>
          <p:spPr>
            <a:xfrm>
              <a:off x="3556055"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4" name="tx174"/>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5" name="tx175"/>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71%. Esta cifra es inferior a la de 2019, donde la cobertura fue del 93 %.
124.000 niños no recibieron la primera dosis sistemática de la vacuna contra el sarampión.
La MCV2 se administra normalmente a niños de entre 18 meses y cinco años. La cobertura de MCV2 aumentó al 51%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1273555"/>
            </a:xfrm>
            <a:custGeom>
              <a:avLst/>
              <a:pathLst>
                <a:path w="3397293" h="1273555">
                  <a:moveTo>
                    <a:pt x="0" y="387603"/>
                  </a:moveTo>
                  <a:lnTo>
                    <a:pt x="141553" y="0"/>
                  </a:lnTo>
                  <a:lnTo>
                    <a:pt x="283107" y="415289"/>
                  </a:lnTo>
                  <a:lnTo>
                    <a:pt x="424661" y="415289"/>
                  </a:lnTo>
                  <a:lnTo>
                    <a:pt x="566215" y="498347"/>
                  </a:lnTo>
                  <a:lnTo>
                    <a:pt x="707769" y="609091"/>
                  </a:lnTo>
                  <a:lnTo>
                    <a:pt x="849323" y="442975"/>
                  </a:lnTo>
                  <a:lnTo>
                    <a:pt x="990877" y="304545"/>
                  </a:lnTo>
                  <a:lnTo>
                    <a:pt x="1132431" y="138429"/>
                  </a:lnTo>
                  <a:lnTo>
                    <a:pt x="1273984" y="304545"/>
                  </a:lnTo>
                  <a:lnTo>
                    <a:pt x="1415538" y="526033"/>
                  </a:lnTo>
                  <a:lnTo>
                    <a:pt x="1557092" y="332231"/>
                  </a:lnTo>
                  <a:lnTo>
                    <a:pt x="1698646" y="304545"/>
                  </a:lnTo>
                  <a:lnTo>
                    <a:pt x="1840200" y="359917"/>
                  </a:lnTo>
                  <a:lnTo>
                    <a:pt x="1981754" y="249173"/>
                  </a:lnTo>
                  <a:lnTo>
                    <a:pt x="2123308" y="166115"/>
                  </a:lnTo>
                  <a:lnTo>
                    <a:pt x="2264862" y="276859"/>
                  </a:lnTo>
                  <a:lnTo>
                    <a:pt x="2406416" y="55371"/>
                  </a:lnTo>
                  <a:lnTo>
                    <a:pt x="2547969" y="664463"/>
                  </a:lnTo>
                  <a:lnTo>
                    <a:pt x="2689523" y="138429"/>
                  </a:lnTo>
                  <a:lnTo>
                    <a:pt x="2831077" y="609091"/>
                  </a:lnTo>
                  <a:lnTo>
                    <a:pt x="2972631" y="830579"/>
                  </a:lnTo>
                  <a:lnTo>
                    <a:pt x="3114185" y="1273555"/>
                  </a:lnTo>
                  <a:lnTo>
                    <a:pt x="3255739" y="830579"/>
                  </a:lnTo>
                  <a:lnTo>
                    <a:pt x="3397293" y="7475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1273555"/>
            </a:xfrm>
            <a:custGeom>
              <a:avLst/>
              <a:pathLst>
                <a:path w="3397293" h="1273555">
                  <a:moveTo>
                    <a:pt x="0" y="387603"/>
                  </a:moveTo>
                  <a:lnTo>
                    <a:pt x="141553" y="0"/>
                  </a:lnTo>
                  <a:lnTo>
                    <a:pt x="283107" y="415289"/>
                  </a:lnTo>
                  <a:lnTo>
                    <a:pt x="424661" y="415289"/>
                  </a:lnTo>
                  <a:lnTo>
                    <a:pt x="566215" y="498347"/>
                  </a:lnTo>
                  <a:lnTo>
                    <a:pt x="707769" y="609091"/>
                  </a:lnTo>
                  <a:lnTo>
                    <a:pt x="849323" y="442975"/>
                  </a:lnTo>
                  <a:lnTo>
                    <a:pt x="990877" y="304545"/>
                  </a:lnTo>
                  <a:lnTo>
                    <a:pt x="1132431" y="138429"/>
                  </a:lnTo>
                  <a:lnTo>
                    <a:pt x="1273984" y="304545"/>
                  </a:lnTo>
                  <a:lnTo>
                    <a:pt x="1415538" y="526033"/>
                  </a:lnTo>
                  <a:lnTo>
                    <a:pt x="1557092" y="332231"/>
                  </a:lnTo>
                  <a:lnTo>
                    <a:pt x="1698646" y="304545"/>
                  </a:lnTo>
                  <a:lnTo>
                    <a:pt x="1840200" y="359917"/>
                  </a:lnTo>
                  <a:lnTo>
                    <a:pt x="1981754" y="249173"/>
                  </a:lnTo>
                  <a:lnTo>
                    <a:pt x="2123308" y="166115"/>
                  </a:lnTo>
                  <a:lnTo>
                    <a:pt x="2264862" y="276859"/>
                  </a:lnTo>
                  <a:lnTo>
                    <a:pt x="2406416" y="55371"/>
                  </a:lnTo>
                  <a:lnTo>
                    <a:pt x="2547969" y="664463"/>
                  </a:lnTo>
                  <a:lnTo>
                    <a:pt x="2689523" y="138429"/>
                  </a:lnTo>
                  <a:lnTo>
                    <a:pt x="2831077" y="609091"/>
                  </a:lnTo>
                  <a:lnTo>
                    <a:pt x="2972631" y="830579"/>
                  </a:lnTo>
                  <a:lnTo>
                    <a:pt x="3114185" y="1273555"/>
                  </a:lnTo>
                  <a:lnTo>
                    <a:pt x="3255739" y="830579"/>
                  </a:lnTo>
                  <a:lnTo>
                    <a:pt x="3397293" y="7475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58265"/>
            </a:xfrm>
            <a:custGeom>
              <a:avLst/>
              <a:pathLst>
                <a:path w="0" h="858265">
                  <a:moveTo>
                    <a:pt x="0" y="0"/>
                  </a:moveTo>
                  <a:lnTo>
                    <a:pt x="0" y="858265"/>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1273555"/>
            </a:xfrm>
            <a:custGeom>
              <a:avLst/>
              <a:pathLst>
                <a:path w="3397293" h="1273555">
                  <a:moveTo>
                    <a:pt x="0" y="387603"/>
                  </a:moveTo>
                  <a:lnTo>
                    <a:pt x="141553" y="0"/>
                  </a:lnTo>
                  <a:lnTo>
                    <a:pt x="283107" y="415289"/>
                  </a:lnTo>
                  <a:lnTo>
                    <a:pt x="424661" y="415289"/>
                  </a:lnTo>
                  <a:lnTo>
                    <a:pt x="566215" y="498347"/>
                  </a:lnTo>
                  <a:lnTo>
                    <a:pt x="707769" y="609091"/>
                  </a:lnTo>
                  <a:lnTo>
                    <a:pt x="849323" y="442975"/>
                  </a:lnTo>
                  <a:lnTo>
                    <a:pt x="990877" y="304545"/>
                  </a:lnTo>
                  <a:lnTo>
                    <a:pt x="1132431" y="138429"/>
                  </a:lnTo>
                  <a:lnTo>
                    <a:pt x="1273984" y="304545"/>
                  </a:lnTo>
                  <a:lnTo>
                    <a:pt x="1415538" y="526033"/>
                  </a:lnTo>
                  <a:lnTo>
                    <a:pt x="1557092" y="332231"/>
                  </a:lnTo>
                  <a:lnTo>
                    <a:pt x="1698646" y="304545"/>
                  </a:lnTo>
                  <a:lnTo>
                    <a:pt x="1840200" y="359917"/>
                  </a:lnTo>
                  <a:lnTo>
                    <a:pt x="1981754" y="249173"/>
                  </a:lnTo>
                  <a:lnTo>
                    <a:pt x="2123308" y="166115"/>
                  </a:lnTo>
                  <a:lnTo>
                    <a:pt x="2264862" y="276859"/>
                  </a:lnTo>
                  <a:lnTo>
                    <a:pt x="2406416" y="55371"/>
                  </a:lnTo>
                  <a:lnTo>
                    <a:pt x="2547969" y="664463"/>
                  </a:lnTo>
                  <a:lnTo>
                    <a:pt x="2689523" y="138429"/>
                  </a:lnTo>
                  <a:lnTo>
                    <a:pt x="2831077" y="609091"/>
                  </a:lnTo>
                  <a:lnTo>
                    <a:pt x="2972631" y="830579"/>
                  </a:lnTo>
                  <a:lnTo>
                    <a:pt x="3114185" y="1273555"/>
                  </a:lnTo>
                  <a:lnTo>
                    <a:pt x="3255739" y="830579"/>
                  </a:lnTo>
                  <a:lnTo>
                    <a:pt x="3397293" y="7475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2005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005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3891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1371"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87150" y="472964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0" name="tx60"/>
            <p:cNvSpPr/>
            <p:nvPr/>
          </p:nvSpPr>
          <p:spPr>
            <a:xfrm>
              <a:off x="2906016"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68471"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5602" y="481497"/>
              <a:ext cx="272801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Venezuela, 2000-2024</a:t>
              </a:r>
            </a:p>
          </p:txBody>
        </p:sp>
        <p:sp>
          <p:nvSpPr>
            <p:cNvPr id="63" name="pl63"/>
            <p:cNvSpPr/>
            <p:nvPr/>
          </p:nvSpPr>
          <p:spPr>
            <a:xfrm>
              <a:off x="5267799" y="3235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661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2970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19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50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81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812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539348"/>
              <a:ext cx="3397293" cy="2228722"/>
            </a:xfrm>
            <a:custGeom>
              <a:avLst/>
              <a:pathLst>
                <a:path w="3397293" h="2228722">
                  <a:moveTo>
                    <a:pt x="0" y="678306"/>
                  </a:moveTo>
                  <a:lnTo>
                    <a:pt x="141553" y="0"/>
                  </a:lnTo>
                  <a:lnTo>
                    <a:pt x="283107" y="726757"/>
                  </a:lnTo>
                  <a:lnTo>
                    <a:pt x="424661" y="726757"/>
                  </a:lnTo>
                  <a:lnTo>
                    <a:pt x="566215" y="872108"/>
                  </a:lnTo>
                  <a:lnTo>
                    <a:pt x="707769" y="1065910"/>
                  </a:lnTo>
                  <a:lnTo>
                    <a:pt x="849323" y="775207"/>
                  </a:lnTo>
                  <a:lnTo>
                    <a:pt x="990877" y="532955"/>
                  </a:lnTo>
                  <a:lnTo>
                    <a:pt x="1132431" y="242252"/>
                  </a:lnTo>
                  <a:lnTo>
                    <a:pt x="1273984" y="532955"/>
                  </a:lnTo>
                  <a:lnTo>
                    <a:pt x="1415538" y="920559"/>
                  </a:lnTo>
                  <a:lnTo>
                    <a:pt x="1557092" y="581405"/>
                  </a:lnTo>
                  <a:lnTo>
                    <a:pt x="1698646" y="532955"/>
                  </a:lnTo>
                  <a:lnTo>
                    <a:pt x="1840200" y="629856"/>
                  </a:lnTo>
                  <a:lnTo>
                    <a:pt x="1981754" y="436054"/>
                  </a:lnTo>
                  <a:lnTo>
                    <a:pt x="2123308" y="290702"/>
                  </a:lnTo>
                  <a:lnTo>
                    <a:pt x="2264862" y="484504"/>
                  </a:lnTo>
                  <a:lnTo>
                    <a:pt x="2406416" y="96900"/>
                  </a:lnTo>
                  <a:lnTo>
                    <a:pt x="2547969" y="1162811"/>
                  </a:lnTo>
                  <a:lnTo>
                    <a:pt x="2689523" y="242252"/>
                  </a:lnTo>
                  <a:lnTo>
                    <a:pt x="2831077" y="1065910"/>
                  </a:lnTo>
                  <a:lnTo>
                    <a:pt x="2972631" y="1453514"/>
                  </a:lnTo>
                  <a:lnTo>
                    <a:pt x="3114185" y="2228722"/>
                  </a:lnTo>
                  <a:lnTo>
                    <a:pt x="3255739" y="1453514"/>
                  </a:lnTo>
                  <a:lnTo>
                    <a:pt x="3397293" y="1308163"/>
                  </a:lnTo>
                </a:path>
              </a:pathLst>
            </a:custGeom>
            <a:ln w="27101" cap="flat">
              <a:solidFill>
                <a:srgbClr val="0058AB">
                  <a:alpha val="100000"/>
                </a:srgbClr>
              </a:solidFill>
              <a:prstDash val="solid"/>
              <a:round/>
            </a:ln>
          </p:spPr>
          <p:txBody>
            <a:bodyPr/>
            <a:lstStyle/>
            <a:p/>
          </p:txBody>
        </p:sp>
        <p:sp>
          <p:nvSpPr>
            <p:cNvPr id="78" name="pl78"/>
            <p:cNvSpPr/>
            <p:nvPr/>
          </p:nvSpPr>
          <p:spPr>
            <a:xfrm>
              <a:off x="5437664" y="1781601"/>
              <a:ext cx="3397293" cy="726757"/>
            </a:xfrm>
            <a:custGeom>
              <a:avLst/>
              <a:pathLst>
                <a:path w="3397293" h="726757">
                  <a:moveTo>
                    <a:pt x="0" y="726757"/>
                  </a:moveTo>
                  <a:lnTo>
                    <a:pt x="141553" y="678306"/>
                  </a:lnTo>
                  <a:lnTo>
                    <a:pt x="283107" y="678306"/>
                  </a:lnTo>
                  <a:lnTo>
                    <a:pt x="424661" y="629856"/>
                  </a:lnTo>
                  <a:lnTo>
                    <a:pt x="566215" y="532955"/>
                  </a:lnTo>
                  <a:lnTo>
                    <a:pt x="707769" y="436054"/>
                  </a:lnTo>
                  <a:lnTo>
                    <a:pt x="849323" y="339153"/>
                  </a:lnTo>
                  <a:lnTo>
                    <a:pt x="990877" y="339153"/>
                  </a:lnTo>
                  <a:lnTo>
                    <a:pt x="1132431" y="242252"/>
                  </a:lnTo>
                  <a:lnTo>
                    <a:pt x="1273984" y="145351"/>
                  </a:lnTo>
                  <a:lnTo>
                    <a:pt x="1415538" y="96900"/>
                  </a:lnTo>
                  <a:lnTo>
                    <a:pt x="1557092" y="96900"/>
                  </a:lnTo>
                  <a:lnTo>
                    <a:pt x="1698646" y="96900"/>
                  </a:lnTo>
                  <a:lnTo>
                    <a:pt x="1840200" y="96900"/>
                  </a:lnTo>
                  <a:lnTo>
                    <a:pt x="1981754" y="96900"/>
                  </a:lnTo>
                  <a:lnTo>
                    <a:pt x="2123308" y="96900"/>
                  </a:lnTo>
                  <a:lnTo>
                    <a:pt x="2264862" y="48450"/>
                  </a:lnTo>
                  <a:lnTo>
                    <a:pt x="2406416" y="48450"/>
                  </a:lnTo>
                  <a:lnTo>
                    <a:pt x="2547969" y="0"/>
                  </a:lnTo>
                  <a:lnTo>
                    <a:pt x="2689523" y="0"/>
                  </a:lnTo>
                  <a:lnTo>
                    <a:pt x="2831077" y="145351"/>
                  </a:lnTo>
                  <a:lnTo>
                    <a:pt x="2972631" y="242252"/>
                  </a:lnTo>
                  <a:lnTo>
                    <a:pt x="3114185" y="145351"/>
                  </a:lnTo>
                  <a:lnTo>
                    <a:pt x="3255739" y="145351"/>
                  </a:lnTo>
                  <a:lnTo>
                    <a:pt x="3397293" y="969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45547"/>
              <a:ext cx="3397293" cy="678306"/>
            </a:xfrm>
            <a:custGeom>
              <a:avLst/>
              <a:pathLst>
                <a:path w="3397293" h="678306">
                  <a:moveTo>
                    <a:pt x="0" y="96900"/>
                  </a:moveTo>
                  <a:lnTo>
                    <a:pt x="141553" y="0"/>
                  </a:lnTo>
                  <a:lnTo>
                    <a:pt x="283107" y="96900"/>
                  </a:lnTo>
                  <a:lnTo>
                    <a:pt x="424661" y="48450"/>
                  </a:lnTo>
                  <a:lnTo>
                    <a:pt x="566215" y="96900"/>
                  </a:lnTo>
                  <a:lnTo>
                    <a:pt x="707769" y="145351"/>
                  </a:lnTo>
                  <a:lnTo>
                    <a:pt x="849323" y="48450"/>
                  </a:lnTo>
                  <a:lnTo>
                    <a:pt x="990877" y="48450"/>
                  </a:lnTo>
                  <a:lnTo>
                    <a:pt x="1132431" y="0"/>
                  </a:lnTo>
                  <a:lnTo>
                    <a:pt x="1273984" y="48450"/>
                  </a:lnTo>
                  <a:lnTo>
                    <a:pt x="1415538" y="96900"/>
                  </a:lnTo>
                  <a:lnTo>
                    <a:pt x="1557092" y="48450"/>
                  </a:lnTo>
                  <a:lnTo>
                    <a:pt x="1698646" y="0"/>
                  </a:lnTo>
                  <a:lnTo>
                    <a:pt x="1840200" y="145351"/>
                  </a:lnTo>
                  <a:lnTo>
                    <a:pt x="1981754" y="96900"/>
                  </a:lnTo>
                  <a:lnTo>
                    <a:pt x="2123308" y="96900"/>
                  </a:lnTo>
                  <a:lnTo>
                    <a:pt x="2264862" y="96900"/>
                  </a:lnTo>
                  <a:lnTo>
                    <a:pt x="2406416" y="436054"/>
                  </a:lnTo>
                  <a:lnTo>
                    <a:pt x="2547969" y="193801"/>
                  </a:lnTo>
                  <a:lnTo>
                    <a:pt x="2689523" y="436054"/>
                  </a:lnTo>
                  <a:lnTo>
                    <a:pt x="2831077" y="532955"/>
                  </a:lnTo>
                  <a:lnTo>
                    <a:pt x="2972631" y="581405"/>
                  </a:lnTo>
                  <a:lnTo>
                    <a:pt x="3114185" y="678306"/>
                  </a:lnTo>
                  <a:lnTo>
                    <a:pt x="3255739" y="581405"/>
                  </a:lnTo>
                  <a:lnTo>
                    <a:pt x="3397293" y="436054"/>
                  </a:lnTo>
                </a:path>
              </a:pathLst>
            </a:custGeom>
            <a:ln w="27101" cap="flat">
              <a:solidFill>
                <a:srgbClr val="961A49">
                  <a:alpha val="100000"/>
                </a:srgbClr>
              </a:solidFill>
              <a:prstDash val="solid"/>
              <a:round/>
            </a:ln>
          </p:spPr>
          <p:txBody>
            <a:bodyPr/>
            <a:lstStyle/>
            <a:p/>
          </p:txBody>
        </p:sp>
        <p:sp>
          <p:nvSpPr>
            <p:cNvPr id="80" name="pl80"/>
            <p:cNvSpPr/>
            <p:nvPr/>
          </p:nvSpPr>
          <p:spPr>
            <a:xfrm>
              <a:off x="5437664" y="178160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539348"/>
              <a:ext cx="3397293" cy="2228722"/>
            </a:xfrm>
            <a:custGeom>
              <a:avLst/>
              <a:pathLst>
                <a:path w="3397293" h="2228722">
                  <a:moveTo>
                    <a:pt x="0" y="678306"/>
                  </a:moveTo>
                  <a:lnTo>
                    <a:pt x="141553" y="0"/>
                  </a:lnTo>
                  <a:lnTo>
                    <a:pt x="283107" y="726757"/>
                  </a:lnTo>
                  <a:lnTo>
                    <a:pt x="424661" y="726757"/>
                  </a:lnTo>
                  <a:lnTo>
                    <a:pt x="566215" y="872108"/>
                  </a:lnTo>
                  <a:lnTo>
                    <a:pt x="707769" y="1065910"/>
                  </a:lnTo>
                  <a:lnTo>
                    <a:pt x="849323" y="775207"/>
                  </a:lnTo>
                  <a:lnTo>
                    <a:pt x="990877" y="532955"/>
                  </a:lnTo>
                  <a:lnTo>
                    <a:pt x="1132431" y="242252"/>
                  </a:lnTo>
                  <a:lnTo>
                    <a:pt x="1273984" y="532955"/>
                  </a:lnTo>
                  <a:lnTo>
                    <a:pt x="1415538" y="920559"/>
                  </a:lnTo>
                  <a:lnTo>
                    <a:pt x="1557092" y="581405"/>
                  </a:lnTo>
                  <a:lnTo>
                    <a:pt x="1698646" y="532955"/>
                  </a:lnTo>
                  <a:lnTo>
                    <a:pt x="1840200" y="629856"/>
                  </a:lnTo>
                  <a:lnTo>
                    <a:pt x="1981754" y="436054"/>
                  </a:lnTo>
                  <a:lnTo>
                    <a:pt x="2123308" y="290702"/>
                  </a:lnTo>
                  <a:lnTo>
                    <a:pt x="2264862" y="484504"/>
                  </a:lnTo>
                  <a:lnTo>
                    <a:pt x="2406416" y="96900"/>
                  </a:lnTo>
                  <a:lnTo>
                    <a:pt x="2547969" y="1162811"/>
                  </a:lnTo>
                  <a:lnTo>
                    <a:pt x="2689523" y="242252"/>
                  </a:lnTo>
                  <a:lnTo>
                    <a:pt x="2831077" y="1065910"/>
                  </a:lnTo>
                  <a:lnTo>
                    <a:pt x="2972631" y="1453514"/>
                  </a:lnTo>
                  <a:lnTo>
                    <a:pt x="3114185" y="2228722"/>
                  </a:lnTo>
                  <a:lnTo>
                    <a:pt x="3255739" y="1453514"/>
                  </a:lnTo>
                  <a:lnTo>
                    <a:pt x="3397293" y="1308163"/>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68026"/>
              <a:ext cx="0" cy="949629"/>
            </a:xfrm>
            <a:custGeom>
              <a:avLst/>
              <a:pathLst>
                <a:path w="0" h="949629">
                  <a:moveTo>
                    <a:pt x="0" y="94962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68026"/>
              <a:ext cx="0" cy="1337233"/>
            </a:xfrm>
            <a:custGeom>
              <a:avLst/>
              <a:pathLst>
                <a:path w="0" h="1337233">
                  <a:moveTo>
                    <a:pt x="0" y="133723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68026"/>
              <a:ext cx="0" cy="1191882"/>
            </a:xfrm>
            <a:custGeom>
              <a:avLst/>
              <a:pathLst>
                <a:path w="0" h="1191882">
                  <a:moveTo>
                    <a:pt x="0" y="119188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68026"/>
              <a:ext cx="0" cy="562025"/>
            </a:xfrm>
            <a:custGeom>
              <a:avLst/>
              <a:pathLst>
                <a:path w="0" h="562025">
                  <a:moveTo>
                    <a:pt x="0" y="56202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68026"/>
              <a:ext cx="0" cy="513575"/>
            </a:xfrm>
            <a:custGeom>
              <a:avLst/>
              <a:pathLst>
                <a:path w="0" h="513575">
                  <a:moveTo>
                    <a:pt x="0" y="5135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68026"/>
              <a:ext cx="0" cy="1724837"/>
            </a:xfrm>
            <a:custGeom>
              <a:avLst/>
              <a:pathLst>
                <a:path w="0" h="1724837">
                  <a:moveTo>
                    <a:pt x="0" y="17248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68026"/>
              <a:ext cx="0" cy="1579486"/>
            </a:xfrm>
            <a:custGeom>
              <a:avLst/>
              <a:pathLst>
                <a:path w="0" h="1579486">
                  <a:moveTo>
                    <a:pt x="0" y="15794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539348"/>
              <a:ext cx="3397293" cy="2228722"/>
            </a:xfrm>
            <a:custGeom>
              <a:avLst/>
              <a:pathLst>
                <a:path w="3397293" h="2228722">
                  <a:moveTo>
                    <a:pt x="0" y="678306"/>
                  </a:moveTo>
                  <a:lnTo>
                    <a:pt x="141553" y="0"/>
                  </a:lnTo>
                  <a:lnTo>
                    <a:pt x="283107" y="726757"/>
                  </a:lnTo>
                  <a:lnTo>
                    <a:pt x="424661" y="726757"/>
                  </a:lnTo>
                  <a:lnTo>
                    <a:pt x="566215" y="872108"/>
                  </a:lnTo>
                  <a:lnTo>
                    <a:pt x="707769" y="1065910"/>
                  </a:lnTo>
                  <a:lnTo>
                    <a:pt x="849323" y="775207"/>
                  </a:lnTo>
                  <a:lnTo>
                    <a:pt x="990877" y="532955"/>
                  </a:lnTo>
                  <a:lnTo>
                    <a:pt x="1132431" y="242252"/>
                  </a:lnTo>
                  <a:lnTo>
                    <a:pt x="1273984" y="532955"/>
                  </a:lnTo>
                  <a:lnTo>
                    <a:pt x="1415538" y="920559"/>
                  </a:lnTo>
                  <a:lnTo>
                    <a:pt x="1557092" y="581405"/>
                  </a:lnTo>
                  <a:lnTo>
                    <a:pt x="1698646" y="532955"/>
                  </a:lnTo>
                  <a:lnTo>
                    <a:pt x="1840200" y="629856"/>
                  </a:lnTo>
                  <a:lnTo>
                    <a:pt x="1981754" y="436054"/>
                  </a:lnTo>
                  <a:lnTo>
                    <a:pt x="2123308" y="290702"/>
                  </a:lnTo>
                  <a:lnTo>
                    <a:pt x="2264862" y="484504"/>
                  </a:lnTo>
                  <a:lnTo>
                    <a:pt x="2406416" y="96900"/>
                  </a:lnTo>
                  <a:lnTo>
                    <a:pt x="2547969" y="1162811"/>
                  </a:lnTo>
                  <a:lnTo>
                    <a:pt x="2689523" y="242252"/>
                  </a:lnTo>
                  <a:lnTo>
                    <a:pt x="2831077" y="1065910"/>
                  </a:lnTo>
                  <a:lnTo>
                    <a:pt x="2972631" y="1453514"/>
                  </a:lnTo>
                  <a:lnTo>
                    <a:pt x="3114185" y="2228722"/>
                  </a:lnTo>
                  <a:lnTo>
                    <a:pt x="3255739" y="1453514"/>
                  </a:lnTo>
                  <a:lnTo>
                    <a:pt x="3397293" y="1308163"/>
                  </a:lnTo>
                </a:path>
              </a:pathLst>
            </a:custGeom>
            <a:ln w="27101" cap="flat">
              <a:solidFill>
                <a:srgbClr val="0058AB">
                  <a:alpha val="100000"/>
                </a:srgbClr>
              </a:solidFill>
              <a:prstDash val="solid"/>
              <a:round/>
            </a:ln>
          </p:spPr>
          <p:txBody>
            <a:bodyPr/>
            <a:lstStyle/>
            <a:p/>
          </p:txBody>
        </p:sp>
        <p:sp>
          <p:nvSpPr>
            <p:cNvPr id="90" name="tx90"/>
            <p:cNvSpPr/>
            <p:nvPr/>
          </p:nvSpPr>
          <p:spPr>
            <a:xfrm>
              <a:off x="5389469" y="1208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67093" y="12095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74863" y="12095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3" name="tx93"/>
            <p:cNvSpPr/>
            <p:nvPr/>
          </p:nvSpPr>
          <p:spPr>
            <a:xfrm>
              <a:off x="7512777" y="12095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208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2082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6" name="tx96"/>
            <p:cNvSpPr/>
            <p:nvPr/>
          </p:nvSpPr>
          <p:spPr>
            <a:xfrm>
              <a:off x="8756617" y="12095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8902429" y="18393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7411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6675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6984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7294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760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367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3674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5561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1807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03849" y="472964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16" name="tx116"/>
            <p:cNvSpPr/>
            <p:nvPr/>
          </p:nvSpPr>
          <p:spPr>
            <a:xfrm>
              <a:off x="722271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85170"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67564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3925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0948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3410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510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10248"/>
              <a:ext cx="1769314" cy="145351"/>
            </a:xfrm>
            <a:prstGeom prst="rect">
              <a:avLst/>
            </a:prstGeom>
            <a:solidFill>
              <a:srgbClr val="E2231A">
                <a:alpha val="80000"/>
              </a:srgbClr>
            </a:solidFill>
          </p:spPr>
          <p:txBody>
            <a:bodyPr/>
            <a:lstStyle/>
            <a:p/>
          </p:txBody>
        </p:sp>
        <p:sp>
          <p:nvSpPr>
            <p:cNvPr id="129" name="rc129"/>
            <p:cNvSpPr/>
            <p:nvPr/>
          </p:nvSpPr>
          <p:spPr>
            <a:xfrm>
              <a:off x="1317178" y="5528559"/>
              <a:ext cx="7321564" cy="145351"/>
            </a:xfrm>
            <a:prstGeom prst="rect">
              <a:avLst/>
            </a:prstGeom>
            <a:solidFill>
              <a:srgbClr val="E2231A">
                <a:alpha val="80000"/>
              </a:srgbClr>
            </a:solidFill>
          </p:spPr>
          <p:txBody>
            <a:bodyPr/>
            <a:lstStyle/>
            <a:p/>
          </p:txBody>
        </p:sp>
        <p:sp>
          <p:nvSpPr>
            <p:cNvPr id="130" name="rc130"/>
            <p:cNvSpPr/>
            <p:nvPr/>
          </p:nvSpPr>
          <p:spPr>
            <a:xfrm>
              <a:off x="1317178" y="5346869"/>
              <a:ext cx="6728732" cy="145351"/>
            </a:xfrm>
            <a:prstGeom prst="rect">
              <a:avLst/>
            </a:prstGeom>
            <a:solidFill>
              <a:srgbClr val="E2231A">
                <a:alpha val="80000"/>
              </a:srgbClr>
            </a:solidFill>
          </p:spPr>
          <p:txBody>
            <a:bodyPr/>
            <a:lstStyle/>
            <a:p/>
          </p:txBody>
        </p:sp>
        <p:sp>
          <p:nvSpPr>
            <p:cNvPr id="131" name="tx131"/>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135,000</a:t>
              </a:r>
            </a:p>
          </p:txBody>
        </p:sp>
        <p:sp>
          <p:nvSpPr>
            <p:cNvPr id="132" name="tx132"/>
            <p:cNvSpPr/>
            <p:nvPr/>
          </p:nvSpPr>
          <p:spPr>
            <a:xfrm>
              <a:off x="7536497"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124,000</a:t>
              </a:r>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068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8" name="tx138"/>
            <p:cNvSpPr/>
            <p:nvPr/>
          </p:nvSpPr>
          <p:spPr>
            <a:xfrm>
              <a:off x="6246045"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9" name="tx139"/>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0" name="tx140"/>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1" name="tx141"/>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2" name="tx142"/>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Venezuela (71%) era 13 puntos porcentuales inferior a la media mundial (84%) y 15 puntos porcentuales inferior a la media de todos los países de LACR (86%).
La cobertura nacional de MCV1 era 22 puntos porcentuales inferior a la de 2019 (93%).
Esto equivale a 124.000 niños sin vacunar en 2024 en comparación con 33.000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Venezuela ocupaba el puesto número 2 de 32 países con la cobertura MCV1 más baja (basada en clasificaciones empatadas).
Venezuela se encontraba entre los 10 países con más niños sin vacunar (puesto=3).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15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397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644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2741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5213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1768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32309"/>
              <a:ext cx="248247" cy="1170387"/>
            </a:xfrm>
            <a:prstGeom prst="rect">
              <a:avLst/>
            </a:prstGeom>
            <a:solidFill>
              <a:srgbClr val="80BD41">
                <a:alpha val="100000"/>
              </a:srgbClr>
            </a:solidFill>
          </p:spPr>
          <p:txBody>
            <a:bodyPr/>
            <a:lstStyle/>
            <a:p/>
          </p:txBody>
        </p:sp>
        <p:sp>
          <p:nvSpPr>
            <p:cNvPr id="23" name="rc23"/>
            <p:cNvSpPr/>
            <p:nvPr/>
          </p:nvSpPr>
          <p:spPr>
            <a:xfrm>
              <a:off x="1333322" y="2709384"/>
              <a:ext cx="248247" cy="222925"/>
            </a:xfrm>
            <a:prstGeom prst="rect">
              <a:avLst/>
            </a:prstGeom>
            <a:solidFill>
              <a:srgbClr val="E2231A">
                <a:alpha val="100000"/>
              </a:srgbClr>
            </a:solidFill>
          </p:spPr>
          <p:txBody>
            <a:bodyPr/>
            <a:lstStyle/>
            <a:p/>
          </p:txBody>
        </p:sp>
        <p:sp>
          <p:nvSpPr>
            <p:cNvPr id="24" name="rc24"/>
            <p:cNvSpPr/>
            <p:nvPr/>
          </p:nvSpPr>
          <p:spPr>
            <a:xfrm>
              <a:off x="1609153" y="2716064"/>
              <a:ext cx="248247" cy="1386632"/>
            </a:xfrm>
            <a:prstGeom prst="rect">
              <a:avLst/>
            </a:prstGeom>
            <a:solidFill>
              <a:srgbClr val="80BD41">
                <a:alpha val="100000"/>
              </a:srgbClr>
            </a:solidFill>
          </p:spPr>
          <p:txBody>
            <a:bodyPr/>
            <a:lstStyle/>
            <a:p/>
          </p:txBody>
        </p:sp>
        <p:sp>
          <p:nvSpPr>
            <p:cNvPr id="25" name="rc25"/>
            <p:cNvSpPr/>
            <p:nvPr/>
          </p:nvSpPr>
          <p:spPr>
            <a:xfrm>
              <a:off x="1609153" y="2687757"/>
              <a:ext cx="248247" cy="28307"/>
            </a:xfrm>
            <a:prstGeom prst="rect">
              <a:avLst/>
            </a:prstGeom>
            <a:solidFill>
              <a:srgbClr val="E2231A">
                <a:alpha val="100000"/>
              </a:srgbClr>
            </a:solidFill>
          </p:spPr>
          <p:txBody>
            <a:bodyPr/>
            <a:lstStyle/>
            <a:p/>
          </p:txBody>
        </p:sp>
        <p:sp>
          <p:nvSpPr>
            <p:cNvPr id="26" name="rc26"/>
            <p:cNvSpPr/>
            <p:nvPr/>
          </p:nvSpPr>
          <p:spPr>
            <a:xfrm>
              <a:off x="1884983" y="2922312"/>
              <a:ext cx="248247" cy="1180384"/>
            </a:xfrm>
            <a:prstGeom prst="rect">
              <a:avLst/>
            </a:prstGeom>
            <a:solidFill>
              <a:srgbClr val="80BD41">
                <a:alpha val="100000"/>
              </a:srgbClr>
            </a:solidFill>
          </p:spPr>
          <p:txBody>
            <a:bodyPr/>
            <a:lstStyle/>
            <a:p/>
          </p:txBody>
        </p:sp>
        <p:sp>
          <p:nvSpPr>
            <p:cNvPr id="27" name="rc27"/>
            <p:cNvSpPr/>
            <p:nvPr/>
          </p:nvSpPr>
          <p:spPr>
            <a:xfrm>
              <a:off x="1884983" y="2680540"/>
              <a:ext cx="248247" cy="241772"/>
            </a:xfrm>
            <a:prstGeom prst="rect">
              <a:avLst/>
            </a:prstGeom>
            <a:solidFill>
              <a:srgbClr val="E2231A">
                <a:alpha val="100000"/>
              </a:srgbClr>
            </a:solidFill>
          </p:spPr>
          <p:txBody>
            <a:bodyPr/>
            <a:lstStyle/>
            <a:p/>
          </p:txBody>
        </p:sp>
        <p:sp>
          <p:nvSpPr>
            <p:cNvPr id="28" name="rc28"/>
            <p:cNvSpPr/>
            <p:nvPr/>
          </p:nvSpPr>
          <p:spPr>
            <a:xfrm>
              <a:off x="2160814" y="2918240"/>
              <a:ext cx="248247" cy="1184456"/>
            </a:xfrm>
            <a:prstGeom prst="rect">
              <a:avLst/>
            </a:prstGeom>
            <a:solidFill>
              <a:srgbClr val="80BD41">
                <a:alpha val="100000"/>
              </a:srgbClr>
            </a:solidFill>
          </p:spPr>
          <p:txBody>
            <a:bodyPr/>
            <a:lstStyle/>
            <a:p/>
          </p:txBody>
        </p:sp>
        <p:sp>
          <p:nvSpPr>
            <p:cNvPr id="29" name="rc29"/>
            <p:cNvSpPr/>
            <p:nvPr/>
          </p:nvSpPr>
          <p:spPr>
            <a:xfrm>
              <a:off x="2160814" y="2675639"/>
              <a:ext cx="248247" cy="242601"/>
            </a:xfrm>
            <a:prstGeom prst="rect">
              <a:avLst/>
            </a:prstGeom>
            <a:solidFill>
              <a:srgbClr val="E2231A">
                <a:alpha val="100000"/>
              </a:srgbClr>
            </a:solidFill>
          </p:spPr>
          <p:txBody>
            <a:bodyPr/>
            <a:lstStyle/>
            <a:p/>
          </p:txBody>
        </p:sp>
        <p:sp>
          <p:nvSpPr>
            <p:cNvPr id="30" name="rc30"/>
            <p:cNvSpPr/>
            <p:nvPr/>
          </p:nvSpPr>
          <p:spPr>
            <a:xfrm>
              <a:off x="2436645" y="2967102"/>
              <a:ext cx="248247" cy="1135594"/>
            </a:xfrm>
            <a:prstGeom prst="rect">
              <a:avLst/>
            </a:prstGeom>
            <a:solidFill>
              <a:srgbClr val="80BD41">
                <a:alpha val="100000"/>
              </a:srgbClr>
            </a:solidFill>
          </p:spPr>
          <p:txBody>
            <a:bodyPr/>
            <a:lstStyle/>
            <a:p/>
          </p:txBody>
        </p:sp>
        <p:sp>
          <p:nvSpPr>
            <p:cNvPr id="31" name="rc31"/>
            <p:cNvSpPr/>
            <p:nvPr/>
          </p:nvSpPr>
          <p:spPr>
            <a:xfrm>
              <a:off x="2436645" y="2683197"/>
              <a:ext cx="248247" cy="283904"/>
            </a:xfrm>
            <a:prstGeom prst="rect">
              <a:avLst/>
            </a:prstGeom>
            <a:solidFill>
              <a:srgbClr val="E2231A">
                <a:alpha val="100000"/>
              </a:srgbClr>
            </a:solidFill>
          </p:spPr>
          <p:txBody>
            <a:bodyPr/>
            <a:lstStyle/>
            <a:p/>
          </p:txBody>
        </p:sp>
        <p:sp>
          <p:nvSpPr>
            <p:cNvPr id="32" name="rc32"/>
            <p:cNvSpPr/>
            <p:nvPr/>
          </p:nvSpPr>
          <p:spPr>
            <a:xfrm>
              <a:off x="2712475" y="3007528"/>
              <a:ext cx="248247" cy="1095169"/>
            </a:xfrm>
            <a:prstGeom prst="rect">
              <a:avLst/>
            </a:prstGeom>
            <a:solidFill>
              <a:srgbClr val="80BD41">
                <a:alpha val="100000"/>
              </a:srgbClr>
            </a:solidFill>
          </p:spPr>
          <p:txBody>
            <a:bodyPr/>
            <a:lstStyle/>
            <a:p/>
          </p:txBody>
        </p:sp>
        <p:sp>
          <p:nvSpPr>
            <p:cNvPr id="33" name="rc33"/>
            <p:cNvSpPr/>
            <p:nvPr/>
          </p:nvSpPr>
          <p:spPr>
            <a:xfrm>
              <a:off x="2712475" y="2661692"/>
              <a:ext cx="248247" cy="345835"/>
            </a:xfrm>
            <a:prstGeom prst="rect">
              <a:avLst/>
            </a:prstGeom>
            <a:solidFill>
              <a:srgbClr val="E2231A">
                <a:alpha val="100000"/>
              </a:srgbClr>
            </a:solidFill>
          </p:spPr>
          <p:txBody>
            <a:bodyPr/>
            <a:lstStyle/>
            <a:p/>
          </p:txBody>
        </p:sp>
        <p:sp>
          <p:nvSpPr>
            <p:cNvPr id="34" name="rc34"/>
            <p:cNvSpPr/>
            <p:nvPr/>
          </p:nvSpPr>
          <p:spPr>
            <a:xfrm>
              <a:off x="2988306" y="2915705"/>
              <a:ext cx="248247" cy="1186992"/>
            </a:xfrm>
            <a:prstGeom prst="rect">
              <a:avLst/>
            </a:prstGeom>
            <a:solidFill>
              <a:srgbClr val="80BD41">
                <a:alpha val="100000"/>
              </a:srgbClr>
            </a:solidFill>
          </p:spPr>
          <p:txBody>
            <a:bodyPr/>
            <a:lstStyle/>
            <a:p/>
          </p:txBody>
        </p:sp>
        <p:sp>
          <p:nvSpPr>
            <p:cNvPr id="35" name="rc35"/>
            <p:cNvSpPr/>
            <p:nvPr/>
          </p:nvSpPr>
          <p:spPr>
            <a:xfrm>
              <a:off x="2988306" y="2655158"/>
              <a:ext cx="248247" cy="260546"/>
            </a:xfrm>
            <a:prstGeom prst="rect">
              <a:avLst/>
            </a:prstGeom>
            <a:solidFill>
              <a:srgbClr val="E2231A">
                <a:alpha val="100000"/>
              </a:srgbClr>
            </a:solidFill>
          </p:spPr>
          <p:txBody>
            <a:bodyPr/>
            <a:lstStyle/>
            <a:p/>
          </p:txBody>
        </p:sp>
        <p:sp>
          <p:nvSpPr>
            <p:cNvPr id="36" name="rc36"/>
            <p:cNvSpPr/>
            <p:nvPr/>
          </p:nvSpPr>
          <p:spPr>
            <a:xfrm>
              <a:off x="3264137" y="2857651"/>
              <a:ext cx="248247" cy="1245045"/>
            </a:xfrm>
            <a:prstGeom prst="rect">
              <a:avLst/>
            </a:prstGeom>
            <a:solidFill>
              <a:srgbClr val="80BD41">
                <a:alpha val="100000"/>
              </a:srgbClr>
            </a:solidFill>
          </p:spPr>
          <p:txBody>
            <a:bodyPr/>
            <a:lstStyle/>
            <a:p/>
          </p:txBody>
        </p:sp>
        <p:sp>
          <p:nvSpPr>
            <p:cNvPr id="37" name="rc37"/>
            <p:cNvSpPr/>
            <p:nvPr/>
          </p:nvSpPr>
          <p:spPr>
            <a:xfrm>
              <a:off x="3264137" y="2671616"/>
              <a:ext cx="248247" cy="186035"/>
            </a:xfrm>
            <a:prstGeom prst="rect">
              <a:avLst/>
            </a:prstGeom>
            <a:solidFill>
              <a:srgbClr val="E2231A">
                <a:alpha val="100000"/>
              </a:srgbClr>
            </a:solidFill>
          </p:spPr>
          <p:txBody>
            <a:bodyPr/>
            <a:lstStyle/>
            <a:p/>
          </p:txBody>
        </p:sp>
        <p:sp>
          <p:nvSpPr>
            <p:cNvPr id="38" name="rc38"/>
            <p:cNvSpPr/>
            <p:nvPr/>
          </p:nvSpPr>
          <p:spPr>
            <a:xfrm>
              <a:off x="3539967" y="2780555"/>
              <a:ext cx="248247" cy="1322141"/>
            </a:xfrm>
            <a:prstGeom prst="rect">
              <a:avLst/>
            </a:prstGeom>
            <a:solidFill>
              <a:srgbClr val="80BD41">
                <a:alpha val="100000"/>
              </a:srgbClr>
            </a:solidFill>
          </p:spPr>
          <p:txBody>
            <a:bodyPr/>
            <a:lstStyle/>
            <a:p/>
          </p:txBody>
        </p:sp>
        <p:sp>
          <p:nvSpPr>
            <p:cNvPr id="39" name="rc39"/>
            <p:cNvSpPr/>
            <p:nvPr/>
          </p:nvSpPr>
          <p:spPr>
            <a:xfrm>
              <a:off x="3539967" y="2681052"/>
              <a:ext cx="248247" cy="99503"/>
            </a:xfrm>
            <a:prstGeom prst="rect">
              <a:avLst/>
            </a:prstGeom>
            <a:solidFill>
              <a:srgbClr val="E2231A">
                <a:alpha val="100000"/>
              </a:srgbClr>
            </a:solidFill>
          </p:spPr>
          <p:txBody>
            <a:bodyPr/>
            <a:lstStyle/>
            <a:p/>
          </p:txBody>
        </p:sp>
        <p:sp>
          <p:nvSpPr>
            <p:cNvPr id="40" name="rc40"/>
            <p:cNvSpPr/>
            <p:nvPr/>
          </p:nvSpPr>
          <p:spPr>
            <a:xfrm>
              <a:off x="3815798" y="2878766"/>
              <a:ext cx="248247" cy="1223930"/>
            </a:xfrm>
            <a:prstGeom prst="rect">
              <a:avLst/>
            </a:prstGeom>
            <a:solidFill>
              <a:srgbClr val="80BD41">
                <a:alpha val="100000"/>
              </a:srgbClr>
            </a:solidFill>
          </p:spPr>
          <p:txBody>
            <a:bodyPr/>
            <a:lstStyle/>
            <a:p/>
          </p:txBody>
        </p:sp>
        <p:sp>
          <p:nvSpPr>
            <p:cNvPr id="41" name="rc41"/>
            <p:cNvSpPr/>
            <p:nvPr/>
          </p:nvSpPr>
          <p:spPr>
            <a:xfrm>
              <a:off x="3815798" y="2695876"/>
              <a:ext cx="248247" cy="182889"/>
            </a:xfrm>
            <a:prstGeom prst="rect">
              <a:avLst/>
            </a:prstGeom>
            <a:solidFill>
              <a:srgbClr val="E2231A">
                <a:alpha val="100000"/>
              </a:srgbClr>
            </a:solidFill>
          </p:spPr>
          <p:txBody>
            <a:bodyPr/>
            <a:lstStyle/>
            <a:p/>
          </p:txBody>
        </p:sp>
        <p:sp>
          <p:nvSpPr>
            <p:cNvPr id="42" name="rc42"/>
            <p:cNvSpPr/>
            <p:nvPr/>
          </p:nvSpPr>
          <p:spPr>
            <a:xfrm>
              <a:off x="4091628" y="2991874"/>
              <a:ext cx="248247" cy="1110822"/>
            </a:xfrm>
            <a:prstGeom prst="rect">
              <a:avLst/>
            </a:prstGeom>
            <a:solidFill>
              <a:srgbClr val="80BD41">
                <a:alpha val="100000"/>
              </a:srgbClr>
            </a:solidFill>
          </p:spPr>
          <p:txBody>
            <a:bodyPr/>
            <a:lstStyle/>
            <a:p/>
          </p:txBody>
        </p:sp>
        <p:sp>
          <p:nvSpPr>
            <p:cNvPr id="43" name="rc43"/>
            <p:cNvSpPr/>
            <p:nvPr/>
          </p:nvSpPr>
          <p:spPr>
            <a:xfrm>
              <a:off x="4091628" y="2696583"/>
              <a:ext cx="248247" cy="295291"/>
            </a:xfrm>
            <a:prstGeom prst="rect">
              <a:avLst/>
            </a:prstGeom>
            <a:solidFill>
              <a:srgbClr val="E2231A">
                <a:alpha val="100000"/>
              </a:srgbClr>
            </a:solidFill>
          </p:spPr>
          <p:txBody>
            <a:bodyPr/>
            <a:lstStyle/>
            <a:p/>
          </p:txBody>
        </p:sp>
        <p:sp>
          <p:nvSpPr>
            <p:cNvPr id="44" name="rc44"/>
            <p:cNvSpPr/>
            <p:nvPr/>
          </p:nvSpPr>
          <p:spPr>
            <a:xfrm>
              <a:off x="4367459" y="2882667"/>
              <a:ext cx="248247" cy="1220029"/>
            </a:xfrm>
            <a:prstGeom prst="rect">
              <a:avLst/>
            </a:prstGeom>
            <a:solidFill>
              <a:srgbClr val="80BD41">
                <a:alpha val="100000"/>
              </a:srgbClr>
            </a:solidFill>
          </p:spPr>
          <p:txBody>
            <a:bodyPr/>
            <a:lstStyle/>
            <a:p/>
          </p:txBody>
        </p:sp>
        <p:sp>
          <p:nvSpPr>
            <p:cNvPr id="45" name="rc45"/>
            <p:cNvSpPr/>
            <p:nvPr/>
          </p:nvSpPr>
          <p:spPr>
            <a:xfrm>
              <a:off x="4367459" y="2684051"/>
              <a:ext cx="248247" cy="198616"/>
            </a:xfrm>
            <a:prstGeom prst="rect">
              <a:avLst/>
            </a:prstGeom>
            <a:solidFill>
              <a:srgbClr val="E2231A">
                <a:alpha val="100000"/>
              </a:srgbClr>
            </a:solidFill>
          </p:spPr>
          <p:txBody>
            <a:bodyPr/>
            <a:lstStyle/>
            <a:p/>
          </p:txBody>
        </p:sp>
        <p:sp>
          <p:nvSpPr>
            <p:cNvPr id="46" name="rc46"/>
            <p:cNvSpPr/>
            <p:nvPr/>
          </p:nvSpPr>
          <p:spPr>
            <a:xfrm>
              <a:off x="4643290" y="2868916"/>
              <a:ext cx="248247" cy="1233781"/>
            </a:xfrm>
            <a:prstGeom prst="rect">
              <a:avLst/>
            </a:prstGeom>
            <a:solidFill>
              <a:srgbClr val="80BD41">
                <a:alpha val="100000"/>
              </a:srgbClr>
            </a:solidFill>
          </p:spPr>
          <p:txBody>
            <a:bodyPr/>
            <a:lstStyle/>
            <a:p/>
          </p:txBody>
        </p:sp>
        <p:sp>
          <p:nvSpPr>
            <p:cNvPr id="47" name="rc47"/>
            <p:cNvSpPr/>
            <p:nvPr/>
          </p:nvSpPr>
          <p:spPr>
            <a:xfrm>
              <a:off x="4643290" y="2684563"/>
              <a:ext cx="248247" cy="184352"/>
            </a:xfrm>
            <a:prstGeom prst="rect">
              <a:avLst/>
            </a:prstGeom>
            <a:solidFill>
              <a:srgbClr val="E2231A">
                <a:alpha val="100000"/>
              </a:srgbClr>
            </a:solidFill>
          </p:spPr>
          <p:txBody>
            <a:bodyPr/>
            <a:lstStyle/>
            <a:p/>
          </p:txBody>
        </p:sp>
        <p:sp>
          <p:nvSpPr>
            <p:cNvPr id="48" name="rc48"/>
            <p:cNvSpPr/>
            <p:nvPr/>
          </p:nvSpPr>
          <p:spPr>
            <a:xfrm>
              <a:off x="4919120" y="2911267"/>
              <a:ext cx="248247" cy="1191429"/>
            </a:xfrm>
            <a:prstGeom prst="rect">
              <a:avLst/>
            </a:prstGeom>
            <a:solidFill>
              <a:srgbClr val="80BD41">
                <a:alpha val="100000"/>
              </a:srgbClr>
            </a:solidFill>
          </p:spPr>
          <p:txBody>
            <a:bodyPr/>
            <a:lstStyle/>
            <a:p/>
          </p:txBody>
        </p:sp>
        <p:sp>
          <p:nvSpPr>
            <p:cNvPr id="49" name="rc49"/>
            <p:cNvSpPr/>
            <p:nvPr/>
          </p:nvSpPr>
          <p:spPr>
            <a:xfrm>
              <a:off x="4919120" y="2701021"/>
              <a:ext cx="248247" cy="210246"/>
            </a:xfrm>
            <a:prstGeom prst="rect">
              <a:avLst/>
            </a:prstGeom>
            <a:solidFill>
              <a:srgbClr val="E2231A">
                <a:alpha val="100000"/>
              </a:srgbClr>
            </a:solidFill>
          </p:spPr>
          <p:txBody>
            <a:bodyPr/>
            <a:lstStyle/>
            <a:p/>
          </p:txBody>
        </p:sp>
        <p:sp>
          <p:nvSpPr>
            <p:cNvPr id="50" name="rc50"/>
            <p:cNvSpPr/>
            <p:nvPr/>
          </p:nvSpPr>
          <p:spPr>
            <a:xfrm>
              <a:off x="5194951" y="2868330"/>
              <a:ext cx="248247" cy="1234366"/>
            </a:xfrm>
            <a:prstGeom prst="rect">
              <a:avLst/>
            </a:prstGeom>
            <a:solidFill>
              <a:srgbClr val="80BD41">
                <a:alpha val="100000"/>
              </a:srgbClr>
            </a:solidFill>
          </p:spPr>
          <p:txBody>
            <a:bodyPr/>
            <a:lstStyle/>
            <a:p/>
          </p:txBody>
        </p:sp>
        <p:sp>
          <p:nvSpPr>
            <p:cNvPr id="51" name="rc51"/>
            <p:cNvSpPr/>
            <p:nvPr/>
          </p:nvSpPr>
          <p:spPr>
            <a:xfrm>
              <a:off x="5194951" y="2715772"/>
              <a:ext cx="248247" cy="152558"/>
            </a:xfrm>
            <a:prstGeom prst="rect">
              <a:avLst/>
            </a:prstGeom>
            <a:solidFill>
              <a:srgbClr val="E2231A">
                <a:alpha val="100000"/>
              </a:srgbClr>
            </a:solidFill>
          </p:spPr>
          <p:txBody>
            <a:bodyPr/>
            <a:lstStyle/>
            <a:p/>
          </p:txBody>
        </p:sp>
        <p:sp>
          <p:nvSpPr>
            <p:cNvPr id="52" name="rc52"/>
            <p:cNvSpPr/>
            <p:nvPr/>
          </p:nvSpPr>
          <p:spPr>
            <a:xfrm>
              <a:off x="5470781" y="2843948"/>
              <a:ext cx="248247" cy="1258748"/>
            </a:xfrm>
            <a:prstGeom prst="rect">
              <a:avLst/>
            </a:prstGeom>
            <a:solidFill>
              <a:srgbClr val="80BD41">
                <a:alpha val="100000"/>
              </a:srgbClr>
            </a:solidFill>
          </p:spPr>
          <p:txBody>
            <a:bodyPr/>
            <a:lstStyle/>
            <a:p/>
          </p:txBody>
        </p:sp>
        <p:sp>
          <p:nvSpPr>
            <p:cNvPr id="53" name="rc53"/>
            <p:cNvSpPr/>
            <p:nvPr/>
          </p:nvSpPr>
          <p:spPr>
            <a:xfrm>
              <a:off x="5470781" y="2734497"/>
              <a:ext cx="248247" cy="109451"/>
            </a:xfrm>
            <a:prstGeom prst="rect">
              <a:avLst/>
            </a:prstGeom>
            <a:solidFill>
              <a:srgbClr val="E2231A">
                <a:alpha val="100000"/>
              </a:srgbClr>
            </a:solidFill>
          </p:spPr>
          <p:txBody>
            <a:bodyPr/>
            <a:lstStyle/>
            <a:p/>
          </p:txBody>
        </p:sp>
        <p:sp>
          <p:nvSpPr>
            <p:cNvPr id="54" name="rc54"/>
            <p:cNvSpPr/>
            <p:nvPr/>
          </p:nvSpPr>
          <p:spPr>
            <a:xfrm>
              <a:off x="5746612" y="2913559"/>
              <a:ext cx="248247" cy="1189137"/>
            </a:xfrm>
            <a:prstGeom prst="rect">
              <a:avLst/>
            </a:prstGeom>
            <a:solidFill>
              <a:srgbClr val="80BD41">
                <a:alpha val="100000"/>
              </a:srgbClr>
            </a:solidFill>
          </p:spPr>
          <p:txBody>
            <a:bodyPr/>
            <a:lstStyle/>
            <a:p/>
          </p:txBody>
        </p:sp>
        <p:sp>
          <p:nvSpPr>
            <p:cNvPr id="55" name="rc55"/>
            <p:cNvSpPr/>
            <p:nvPr/>
          </p:nvSpPr>
          <p:spPr>
            <a:xfrm>
              <a:off x="5746612" y="2751394"/>
              <a:ext cx="248247" cy="162165"/>
            </a:xfrm>
            <a:prstGeom prst="rect">
              <a:avLst/>
            </a:prstGeom>
            <a:solidFill>
              <a:srgbClr val="E2231A">
                <a:alpha val="100000"/>
              </a:srgbClr>
            </a:solidFill>
          </p:spPr>
          <p:txBody>
            <a:bodyPr/>
            <a:lstStyle/>
            <a:p/>
          </p:txBody>
        </p:sp>
        <p:sp>
          <p:nvSpPr>
            <p:cNvPr id="56" name="rc56"/>
            <p:cNvSpPr/>
            <p:nvPr/>
          </p:nvSpPr>
          <p:spPr>
            <a:xfrm>
              <a:off x="6022443" y="2837463"/>
              <a:ext cx="248247" cy="1265234"/>
            </a:xfrm>
            <a:prstGeom prst="rect">
              <a:avLst/>
            </a:prstGeom>
            <a:solidFill>
              <a:srgbClr val="80BD41">
                <a:alpha val="100000"/>
              </a:srgbClr>
            </a:solidFill>
          </p:spPr>
          <p:txBody>
            <a:bodyPr/>
            <a:lstStyle/>
            <a:p/>
          </p:txBody>
        </p:sp>
        <p:sp>
          <p:nvSpPr>
            <p:cNvPr id="57" name="rc57"/>
            <p:cNvSpPr/>
            <p:nvPr/>
          </p:nvSpPr>
          <p:spPr>
            <a:xfrm>
              <a:off x="6022443" y="2784749"/>
              <a:ext cx="248247" cy="52714"/>
            </a:xfrm>
            <a:prstGeom prst="rect">
              <a:avLst/>
            </a:prstGeom>
            <a:solidFill>
              <a:srgbClr val="E2231A">
                <a:alpha val="100000"/>
              </a:srgbClr>
            </a:solidFill>
          </p:spPr>
          <p:txBody>
            <a:bodyPr/>
            <a:lstStyle/>
            <a:p/>
          </p:txBody>
        </p:sp>
        <p:sp>
          <p:nvSpPr>
            <p:cNvPr id="58" name="rc58"/>
            <p:cNvSpPr/>
            <p:nvPr/>
          </p:nvSpPr>
          <p:spPr>
            <a:xfrm>
              <a:off x="6298273" y="3183542"/>
              <a:ext cx="248247" cy="919155"/>
            </a:xfrm>
            <a:prstGeom prst="rect">
              <a:avLst/>
            </a:prstGeom>
            <a:solidFill>
              <a:srgbClr val="80BD41">
                <a:alpha val="100000"/>
              </a:srgbClr>
            </a:solidFill>
          </p:spPr>
          <p:txBody>
            <a:bodyPr/>
            <a:lstStyle/>
            <a:p/>
          </p:txBody>
        </p:sp>
        <p:sp>
          <p:nvSpPr>
            <p:cNvPr id="59" name="rc59"/>
            <p:cNvSpPr/>
            <p:nvPr/>
          </p:nvSpPr>
          <p:spPr>
            <a:xfrm>
              <a:off x="6298273" y="2860601"/>
              <a:ext cx="248247" cy="322940"/>
            </a:xfrm>
            <a:prstGeom prst="rect">
              <a:avLst/>
            </a:prstGeom>
            <a:solidFill>
              <a:srgbClr val="E2231A">
                <a:alpha val="100000"/>
              </a:srgbClr>
            </a:solidFill>
          </p:spPr>
          <p:txBody>
            <a:bodyPr/>
            <a:lstStyle/>
            <a:p/>
          </p:txBody>
        </p:sp>
        <p:sp>
          <p:nvSpPr>
            <p:cNvPr id="60" name="rc60"/>
            <p:cNvSpPr/>
            <p:nvPr/>
          </p:nvSpPr>
          <p:spPr>
            <a:xfrm>
              <a:off x="6574104" y="3047929"/>
              <a:ext cx="248247" cy="1054768"/>
            </a:xfrm>
            <a:prstGeom prst="rect">
              <a:avLst/>
            </a:prstGeom>
            <a:solidFill>
              <a:srgbClr val="80BD41">
                <a:alpha val="100000"/>
              </a:srgbClr>
            </a:solidFill>
          </p:spPr>
          <p:txBody>
            <a:bodyPr/>
            <a:lstStyle/>
            <a:p/>
          </p:txBody>
        </p:sp>
        <p:sp>
          <p:nvSpPr>
            <p:cNvPr id="61" name="rc61"/>
            <p:cNvSpPr/>
            <p:nvPr/>
          </p:nvSpPr>
          <p:spPr>
            <a:xfrm>
              <a:off x="6574104" y="2968541"/>
              <a:ext cx="248247" cy="79388"/>
            </a:xfrm>
            <a:prstGeom prst="rect">
              <a:avLst/>
            </a:prstGeom>
            <a:solidFill>
              <a:srgbClr val="E2231A">
                <a:alpha val="100000"/>
              </a:srgbClr>
            </a:solidFill>
          </p:spPr>
          <p:txBody>
            <a:bodyPr/>
            <a:lstStyle/>
            <a:p/>
          </p:txBody>
        </p:sp>
        <p:sp>
          <p:nvSpPr>
            <p:cNvPr id="62" name="rc62"/>
            <p:cNvSpPr/>
            <p:nvPr/>
          </p:nvSpPr>
          <p:spPr>
            <a:xfrm>
              <a:off x="6849934" y="3294821"/>
              <a:ext cx="248247" cy="807875"/>
            </a:xfrm>
            <a:prstGeom prst="rect">
              <a:avLst/>
            </a:prstGeom>
            <a:solidFill>
              <a:srgbClr val="80BD41">
                <a:alpha val="100000"/>
              </a:srgbClr>
            </a:solidFill>
          </p:spPr>
          <p:txBody>
            <a:bodyPr/>
            <a:lstStyle/>
            <a:p/>
          </p:txBody>
        </p:sp>
        <p:sp>
          <p:nvSpPr>
            <p:cNvPr id="63" name="rc63"/>
            <p:cNvSpPr/>
            <p:nvPr/>
          </p:nvSpPr>
          <p:spPr>
            <a:xfrm>
              <a:off x="6849934" y="3039712"/>
              <a:ext cx="248247" cy="255109"/>
            </a:xfrm>
            <a:prstGeom prst="rect">
              <a:avLst/>
            </a:prstGeom>
            <a:solidFill>
              <a:srgbClr val="E2231A">
                <a:alpha val="100000"/>
              </a:srgbClr>
            </a:solidFill>
          </p:spPr>
          <p:txBody>
            <a:bodyPr/>
            <a:lstStyle/>
            <a:p/>
          </p:txBody>
        </p:sp>
        <p:sp>
          <p:nvSpPr>
            <p:cNvPr id="64" name="rc64"/>
            <p:cNvSpPr/>
            <p:nvPr/>
          </p:nvSpPr>
          <p:spPr>
            <a:xfrm>
              <a:off x="7125765" y="3400030"/>
              <a:ext cx="248247" cy="702666"/>
            </a:xfrm>
            <a:prstGeom prst="rect">
              <a:avLst/>
            </a:prstGeom>
            <a:solidFill>
              <a:srgbClr val="80BD41">
                <a:alpha val="100000"/>
              </a:srgbClr>
            </a:solidFill>
          </p:spPr>
          <p:txBody>
            <a:bodyPr/>
            <a:lstStyle/>
            <a:p/>
          </p:txBody>
        </p:sp>
        <p:sp>
          <p:nvSpPr>
            <p:cNvPr id="65" name="rc65"/>
            <p:cNvSpPr/>
            <p:nvPr/>
          </p:nvSpPr>
          <p:spPr>
            <a:xfrm>
              <a:off x="7125765" y="3069361"/>
              <a:ext cx="248247" cy="330669"/>
            </a:xfrm>
            <a:prstGeom prst="rect">
              <a:avLst/>
            </a:prstGeom>
            <a:solidFill>
              <a:srgbClr val="E2231A">
                <a:alpha val="100000"/>
              </a:srgbClr>
            </a:solidFill>
          </p:spPr>
          <p:txBody>
            <a:bodyPr/>
            <a:lstStyle/>
            <a:p/>
          </p:txBody>
        </p:sp>
        <p:sp>
          <p:nvSpPr>
            <p:cNvPr id="66" name="rc66"/>
            <p:cNvSpPr/>
            <p:nvPr/>
          </p:nvSpPr>
          <p:spPr>
            <a:xfrm>
              <a:off x="7401596" y="3572728"/>
              <a:ext cx="248247" cy="529968"/>
            </a:xfrm>
            <a:prstGeom prst="rect">
              <a:avLst/>
            </a:prstGeom>
            <a:solidFill>
              <a:srgbClr val="80BD41">
                <a:alpha val="100000"/>
              </a:srgbClr>
            </a:solidFill>
          </p:spPr>
          <p:txBody>
            <a:bodyPr/>
            <a:lstStyle/>
            <a:p/>
          </p:txBody>
        </p:sp>
        <p:sp>
          <p:nvSpPr>
            <p:cNvPr id="67" name="rc67"/>
            <p:cNvSpPr/>
            <p:nvPr/>
          </p:nvSpPr>
          <p:spPr>
            <a:xfrm>
              <a:off x="7401596" y="3083527"/>
              <a:ext cx="248247" cy="489201"/>
            </a:xfrm>
            <a:prstGeom prst="rect">
              <a:avLst/>
            </a:prstGeom>
            <a:solidFill>
              <a:srgbClr val="E2231A">
                <a:alpha val="100000"/>
              </a:srgbClr>
            </a:solidFill>
          </p:spPr>
          <p:txBody>
            <a:bodyPr/>
            <a:lstStyle/>
            <a:p/>
          </p:txBody>
        </p:sp>
        <p:sp>
          <p:nvSpPr>
            <p:cNvPr id="68" name="rc68"/>
            <p:cNvSpPr/>
            <p:nvPr/>
          </p:nvSpPr>
          <p:spPr>
            <a:xfrm>
              <a:off x="7677426" y="3404590"/>
              <a:ext cx="248247" cy="698107"/>
            </a:xfrm>
            <a:prstGeom prst="rect">
              <a:avLst/>
            </a:prstGeom>
            <a:solidFill>
              <a:srgbClr val="80BD41">
                <a:alpha val="100000"/>
              </a:srgbClr>
            </a:solidFill>
          </p:spPr>
          <p:txBody>
            <a:bodyPr/>
            <a:lstStyle/>
            <a:p/>
          </p:txBody>
        </p:sp>
        <p:sp>
          <p:nvSpPr>
            <p:cNvPr id="69" name="rc69"/>
            <p:cNvSpPr/>
            <p:nvPr/>
          </p:nvSpPr>
          <p:spPr>
            <a:xfrm>
              <a:off x="7677426" y="3076066"/>
              <a:ext cx="248247" cy="328523"/>
            </a:xfrm>
            <a:prstGeom prst="rect">
              <a:avLst/>
            </a:prstGeom>
            <a:solidFill>
              <a:srgbClr val="E2231A">
                <a:alpha val="100000"/>
              </a:srgbClr>
            </a:solidFill>
          </p:spPr>
          <p:txBody>
            <a:bodyPr/>
            <a:lstStyle/>
            <a:p/>
          </p:txBody>
        </p:sp>
        <p:sp>
          <p:nvSpPr>
            <p:cNvPr id="70" name="rc70"/>
            <p:cNvSpPr/>
            <p:nvPr/>
          </p:nvSpPr>
          <p:spPr>
            <a:xfrm>
              <a:off x="7953257" y="3363506"/>
              <a:ext cx="248247" cy="739191"/>
            </a:xfrm>
            <a:prstGeom prst="rect">
              <a:avLst/>
            </a:prstGeom>
            <a:solidFill>
              <a:srgbClr val="80BD41">
                <a:alpha val="100000"/>
              </a:srgbClr>
            </a:solidFill>
          </p:spPr>
          <p:txBody>
            <a:bodyPr/>
            <a:lstStyle/>
            <a:p/>
          </p:txBody>
        </p:sp>
        <p:sp>
          <p:nvSpPr>
            <p:cNvPr id="71" name="rc71"/>
            <p:cNvSpPr/>
            <p:nvPr/>
          </p:nvSpPr>
          <p:spPr>
            <a:xfrm>
              <a:off x="7953257" y="3061583"/>
              <a:ext cx="248247" cy="301923"/>
            </a:xfrm>
            <a:prstGeom prst="rect">
              <a:avLst/>
            </a:prstGeom>
            <a:solidFill>
              <a:srgbClr val="E2231A">
                <a:alpha val="100000"/>
              </a:srgbClr>
            </a:solidFill>
          </p:spPr>
          <p:txBody>
            <a:bodyPr/>
            <a:lstStyle/>
            <a:p/>
          </p:txBody>
        </p:sp>
        <p:sp>
          <p:nvSpPr>
            <p:cNvPr id="72" name="pl72"/>
            <p:cNvSpPr/>
            <p:nvPr/>
          </p:nvSpPr>
          <p:spPr>
            <a:xfrm>
              <a:off x="1457446" y="1265506"/>
              <a:ext cx="6619934" cy="1331742"/>
            </a:xfrm>
            <a:custGeom>
              <a:avLst/>
              <a:pathLst>
                <a:path w="6619934" h="1331742">
                  <a:moveTo>
                    <a:pt x="0" y="405312"/>
                  </a:moveTo>
                  <a:lnTo>
                    <a:pt x="275830" y="0"/>
                  </a:lnTo>
                  <a:lnTo>
                    <a:pt x="551661" y="434263"/>
                  </a:lnTo>
                  <a:lnTo>
                    <a:pt x="827491" y="434263"/>
                  </a:lnTo>
                  <a:lnTo>
                    <a:pt x="1103322" y="521116"/>
                  </a:lnTo>
                  <a:lnTo>
                    <a:pt x="1379153" y="636920"/>
                  </a:lnTo>
                  <a:lnTo>
                    <a:pt x="1654983" y="463214"/>
                  </a:lnTo>
                  <a:lnTo>
                    <a:pt x="1930814" y="318460"/>
                  </a:lnTo>
                  <a:lnTo>
                    <a:pt x="2206644" y="144754"/>
                  </a:lnTo>
                  <a:lnTo>
                    <a:pt x="2482475" y="318460"/>
                  </a:lnTo>
                  <a:lnTo>
                    <a:pt x="2758306" y="550067"/>
                  </a:lnTo>
                  <a:lnTo>
                    <a:pt x="3034136" y="347411"/>
                  </a:lnTo>
                  <a:lnTo>
                    <a:pt x="3309967" y="318460"/>
                  </a:lnTo>
                  <a:lnTo>
                    <a:pt x="3585797" y="376361"/>
                  </a:lnTo>
                  <a:lnTo>
                    <a:pt x="3861628" y="260558"/>
                  </a:lnTo>
                  <a:lnTo>
                    <a:pt x="4137459" y="173705"/>
                  </a:lnTo>
                  <a:lnTo>
                    <a:pt x="4413289" y="289509"/>
                  </a:lnTo>
                  <a:lnTo>
                    <a:pt x="4689120" y="57901"/>
                  </a:lnTo>
                  <a:lnTo>
                    <a:pt x="4964950" y="694822"/>
                  </a:lnTo>
                  <a:lnTo>
                    <a:pt x="5240781" y="144754"/>
                  </a:lnTo>
                  <a:lnTo>
                    <a:pt x="5516612" y="636920"/>
                  </a:lnTo>
                  <a:lnTo>
                    <a:pt x="5792442" y="868527"/>
                  </a:lnTo>
                  <a:lnTo>
                    <a:pt x="6068273" y="1331742"/>
                  </a:lnTo>
                  <a:lnTo>
                    <a:pt x="6344103" y="868527"/>
                  </a:lnTo>
                  <a:lnTo>
                    <a:pt x="6619934" y="781674"/>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63793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2" name="tx82"/>
            <p:cNvSpPr/>
            <p:nvPr/>
          </p:nvSpPr>
          <p:spPr>
            <a:xfrm>
              <a:off x="801709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1339893" y="2573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571.5</a:t>
              </a:r>
            </a:p>
          </p:txBody>
        </p:sp>
        <p:sp>
          <p:nvSpPr>
            <p:cNvPr id="84" name="tx84"/>
            <p:cNvSpPr/>
            <p:nvPr/>
          </p:nvSpPr>
          <p:spPr>
            <a:xfrm>
              <a:off x="2758222" y="25257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85" name="tx85"/>
            <p:cNvSpPr/>
            <p:nvPr/>
          </p:nvSpPr>
          <p:spPr>
            <a:xfrm>
              <a:off x="4098199" y="25606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576.7</a:t>
              </a:r>
            </a:p>
          </p:txBody>
        </p:sp>
        <p:sp>
          <p:nvSpPr>
            <p:cNvPr id="86" name="tx86"/>
            <p:cNvSpPr/>
            <p:nvPr/>
          </p:nvSpPr>
          <p:spPr>
            <a:xfrm>
              <a:off x="5477352" y="25985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561.1</a:t>
              </a:r>
            </a:p>
          </p:txBody>
        </p:sp>
        <p:sp>
          <p:nvSpPr>
            <p:cNvPr id="87" name="tx87"/>
            <p:cNvSpPr/>
            <p:nvPr/>
          </p:nvSpPr>
          <p:spPr>
            <a:xfrm>
              <a:off x="6580674" y="2832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465.2</a:t>
              </a:r>
            </a:p>
          </p:txBody>
        </p:sp>
        <p:sp>
          <p:nvSpPr>
            <p:cNvPr id="88" name="tx88"/>
            <p:cNvSpPr/>
            <p:nvPr/>
          </p:nvSpPr>
          <p:spPr>
            <a:xfrm>
              <a:off x="6895682" y="29037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a:t>
              </a:r>
            </a:p>
          </p:txBody>
        </p:sp>
        <p:sp>
          <p:nvSpPr>
            <p:cNvPr id="89" name="tx89"/>
            <p:cNvSpPr/>
            <p:nvPr/>
          </p:nvSpPr>
          <p:spPr>
            <a:xfrm>
              <a:off x="7132335" y="2933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90" name="tx90"/>
            <p:cNvSpPr/>
            <p:nvPr/>
          </p:nvSpPr>
          <p:spPr>
            <a:xfrm>
              <a:off x="7447343" y="29475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a:t>
              </a:r>
            </a:p>
          </p:txBody>
        </p:sp>
        <p:sp>
          <p:nvSpPr>
            <p:cNvPr id="91" name="tx91"/>
            <p:cNvSpPr/>
            <p:nvPr/>
          </p:nvSpPr>
          <p:spPr>
            <a:xfrm>
              <a:off x="7683997" y="294128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421.1</a:t>
              </a:r>
            </a:p>
          </p:txBody>
        </p:sp>
        <p:sp>
          <p:nvSpPr>
            <p:cNvPr id="92" name="tx92"/>
            <p:cNvSpPr/>
            <p:nvPr/>
          </p:nvSpPr>
          <p:spPr>
            <a:xfrm>
              <a:off x="7999004" y="292680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3" name="pl93"/>
            <p:cNvSpPr/>
            <p:nvPr/>
          </p:nvSpPr>
          <p:spPr>
            <a:xfrm>
              <a:off x="145744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79069" y="34824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a:t>
              </a:r>
            </a:p>
          </p:txBody>
        </p:sp>
        <p:sp>
          <p:nvSpPr>
            <p:cNvPr id="104" name="tx104"/>
            <p:cNvSpPr/>
            <p:nvPr/>
          </p:nvSpPr>
          <p:spPr>
            <a:xfrm>
              <a:off x="1366018" y="2785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a:t>
              </a:r>
            </a:p>
          </p:txBody>
        </p:sp>
        <p:sp>
          <p:nvSpPr>
            <p:cNvPr id="105" name="tx105"/>
            <p:cNvSpPr/>
            <p:nvPr/>
          </p:nvSpPr>
          <p:spPr>
            <a:xfrm>
              <a:off x="2719046" y="3520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06" name="tx106"/>
            <p:cNvSpPr/>
            <p:nvPr/>
          </p:nvSpPr>
          <p:spPr>
            <a:xfrm>
              <a:off x="2719046" y="2799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141.8</a:t>
              </a:r>
            </a:p>
          </p:txBody>
        </p:sp>
        <p:sp>
          <p:nvSpPr>
            <p:cNvPr id="107" name="tx107"/>
            <p:cNvSpPr/>
            <p:nvPr/>
          </p:nvSpPr>
          <p:spPr>
            <a:xfrm>
              <a:off x="4098199" y="3512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455.6</a:t>
              </a:r>
            </a:p>
          </p:txBody>
        </p:sp>
        <p:sp>
          <p:nvSpPr>
            <p:cNvPr id="108" name="tx108"/>
            <p:cNvSpPr/>
            <p:nvPr/>
          </p:nvSpPr>
          <p:spPr>
            <a:xfrm>
              <a:off x="4098199" y="28103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121.1</a:t>
              </a:r>
            </a:p>
          </p:txBody>
        </p:sp>
        <p:sp>
          <p:nvSpPr>
            <p:cNvPr id="109" name="tx109"/>
            <p:cNvSpPr/>
            <p:nvPr/>
          </p:nvSpPr>
          <p:spPr>
            <a:xfrm>
              <a:off x="5477352" y="3438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516.3</a:t>
              </a:r>
            </a:p>
          </p:txBody>
        </p:sp>
        <p:sp>
          <p:nvSpPr>
            <p:cNvPr id="110" name="tx110"/>
            <p:cNvSpPr/>
            <p:nvPr/>
          </p:nvSpPr>
          <p:spPr>
            <a:xfrm>
              <a:off x="5503477" y="27541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1" name="tx111"/>
            <p:cNvSpPr/>
            <p:nvPr/>
          </p:nvSpPr>
          <p:spPr>
            <a:xfrm>
              <a:off x="6580674" y="3540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432.6</a:t>
              </a:r>
            </a:p>
          </p:txBody>
        </p:sp>
        <p:sp>
          <p:nvSpPr>
            <p:cNvPr id="112" name="tx112"/>
            <p:cNvSpPr/>
            <p:nvPr/>
          </p:nvSpPr>
          <p:spPr>
            <a:xfrm>
              <a:off x="6606800" y="29731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3" name="tx113"/>
            <p:cNvSpPr/>
            <p:nvPr/>
          </p:nvSpPr>
          <p:spPr>
            <a:xfrm>
              <a:off x="6856505" y="3663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331.3</a:t>
              </a:r>
            </a:p>
          </p:txBody>
        </p:sp>
        <p:sp>
          <p:nvSpPr>
            <p:cNvPr id="114" name="tx114"/>
            <p:cNvSpPr/>
            <p:nvPr/>
          </p:nvSpPr>
          <p:spPr>
            <a:xfrm>
              <a:off x="6856505" y="3132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104.6</a:t>
              </a:r>
            </a:p>
          </p:txBody>
        </p:sp>
        <p:sp>
          <p:nvSpPr>
            <p:cNvPr id="115" name="tx115"/>
            <p:cNvSpPr/>
            <p:nvPr/>
          </p:nvSpPr>
          <p:spPr>
            <a:xfrm>
              <a:off x="7132335" y="37163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288.2</a:t>
              </a:r>
            </a:p>
          </p:txBody>
        </p:sp>
        <p:sp>
          <p:nvSpPr>
            <p:cNvPr id="116" name="tx116"/>
            <p:cNvSpPr/>
            <p:nvPr/>
          </p:nvSpPr>
          <p:spPr>
            <a:xfrm>
              <a:off x="7132335" y="31996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135.6</a:t>
              </a:r>
            </a:p>
          </p:txBody>
        </p:sp>
        <p:sp>
          <p:nvSpPr>
            <p:cNvPr id="117" name="tx117"/>
            <p:cNvSpPr/>
            <p:nvPr/>
          </p:nvSpPr>
          <p:spPr>
            <a:xfrm>
              <a:off x="7408166" y="38038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217.4</a:t>
              </a:r>
            </a:p>
          </p:txBody>
        </p:sp>
        <p:sp>
          <p:nvSpPr>
            <p:cNvPr id="118" name="tx118"/>
            <p:cNvSpPr/>
            <p:nvPr/>
          </p:nvSpPr>
          <p:spPr>
            <a:xfrm>
              <a:off x="7408166" y="32930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19" name="tx119"/>
            <p:cNvSpPr/>
            <p:nvPr/>
          </p:nvSpPr>
          <p:spPr>
            <a:xfrm>
              <a:off x="7683997" y="3718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286.3</a:t>
              </a:r>
            </a:p>
          </p:txBody>
        </p:sp>
        <p:sp>
          <p:nvSpPr>
            <p:cNvPr id="120" name="tx120"/>
            <p:cNvSpPr/>
            <p:nvPr/>
          </p:nvSpPr>
          <p:spPr>
            <a:xfrm>
              <a:off x="7683997" y="32052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1" name="tx121"/>
            <p:cNvSpPr/>
            <p:nvPr/>
          </p:nvSpPr>
          <p:spPr>
            <a:xfrm>
              <a:off x="7959827" y="3698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303.2</a:t>
              </a:r>
            </a:p>
          </p:txBody>
        </p:sp>
        <p:sp>
          <p:nvSpPr>
            <p:cNvPr id="122" name="tx122"/>
            <p:cNvSpPr/>
            <p:nvPr/>
          </p:nvSpPr>
          <p:spPr>
            <a:xfrm>
              <a:off x="7959827" y="31774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123.8</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753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5" name="tx125"/>
            <p:cNvSpPr/>
            <p:nvPr/>
          </p:nvSpPr>
          <p:spPr>
            <a:xfrm>
              <a:off x="694200" y="21000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26" name="tx126"/>
            <p:cNvSpPr/>
            <p:nvPr/>
          </p:nvSpPr>
          <p:spPr>
            <a:xfrm>
              <a:off x="577692" y="11066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3" name="tx143"/>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4" name="pl144"/>
            <p:cNvSpPr/>
            <p:nvPr/>
          </p:nvSpPr>
          <p:spPr>
            <a:xfrm>
              <a:off x="286551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32614"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6" name="rc146"/>
            <p:cNvSpPr/>
            <p:nvPr/>
          </p:nvSpPr>
          <p:spPr>
            <a:xfrm>
              <a:off x="4437093" y="5010059"/>
              <a:ext cx="201456" cy="201456"/>
            </a:xfrm>
            <a:prstGeom prst="rect">
              <a:avLst/>
            </a:prstGeom>
            <a:solidFill>
              <a:srgbClr val="E2231A">
                <a:alpha val="100000"/>
              </a:srgbClr>
            </a:solidFill>
          </p:spPr>
          <p:txBody>
            <a:bodyPr/>
            <a:lstStyle/>
            <a:p/>
          </p:txBody>
        </p:sp>
        <p:sp>
          <p:nvSpPr>
            <p:cNvPr id="147" name="rc147"/>
            <p:cNvSpPr/>
            <p:nvPr/>
          </p:nvSpPr>
          <p:spPr>
            <a:xfrm>
              <a:off x="5712167" y="5010059"/>
              <a:ext cx="201456" cy="201456"/>
            </a:xfrm>
            <a:prstGeom prst="rect">
              <a:avLst/>
            </a:prstGeom>
            <a:solidFill>
              <a:srgbClr val="80BD41">
                <a:alpha val="100000"/>
              </a:srgbClr>
            </a:solidFill>
          </p:spPr>
          <p:txBody>
            <a:bodyPr/>
            <a:lstStyle/>
            <a:p/>
          </p:txBody>
        </p:sp>
        <p:sp>
          <p:nvSpPr>
            <p:cNvPr id="148" name="tx148"/>
            <p:cNvSpPr/>
            <p:nvPr/>
          </p:nvSpPr>
          <p:spPr>
            <a:xfrm>
              <a:off x="4717138"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9" name="tx149"/>
            <p:cNvSpPr/>
            <p:nvPr/>
          </p:nvSpPr>
          <p:spPr>
            <a:xfrm>
              <a:off x="5992212"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0" name="tx150"/>
            <p:cNvSpPr/>
            <p:nvPr/>
          </p:nvSpPr>
          <p:spPr>
            <a:xfrm>
              <a:off x="989913"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1" name="tx151"/>
            <p:cNvSpPr/>
            <p:nvPr/>
          </p:nvSpPr>
          <p:spPr>
            <a:xfrm>
              <a:off x="989913" y="661760"/>
              <a:ext cx="168712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Venezuela, 2000-2024</a:t>
              </a:r>
            </a:p>
          </p:txBody>
        </p:sp>
        <p:sp>
          <p:nvSpPr>
            <p:cNvPr id="152" name="pl152"/>
            <p:cNvSpPr/>
            <p:nvPr/>
          </p:nvSpPr>
          <p:spPr>
            <a:xfrm>
              <a:off x="20364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426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88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550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6126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3953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457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19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81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437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33322" y="5889059"/>
              <a:ext cx="6083263" cy="167191"/>
            </a:xfrm>
            <a:prstGeom prst="rect">
              <a:avLst/>
            </a:prstGeom>
            <a:solidFill>
              <a:srgbClr val="80BD41">
                <a:alpha val="100000"/>
              </a:srgbClr>
            </a:solidFill>
          </p:spPr>
          <p:txBody>
            <a:bodyPr/>
            <a:lstStyle/>
            <a:p/>
          </p:txBody>
        </p:sp>
        <p:sp>
          <p:nvSpPr>
            <p:cNvPr id="167" name="rc167"/>
            <p:cNvSpPr/>
            <p:nvPr/>
          </p:nvSpPr>
          <p:spPr>
            <a:xfrm>
              <a:off x="7416586" y="5889059"/>
              <a:ext cx="457861" cy="167191"/>
            </a:xfrm>
            <a:prstGeom prst="rect">
              <a:avLst/>
            </a:prstGeom>
            <a:solidFill>
              <a:srgbClr val="E2231A">
                <a:alpha val="100000"/>
              </a:srgbClr>
            </a:solidFill>
          </p:spPr>
          <p:txBody>
            <a:bodyPr/>
            <a:lstStyle/>
            <a:p/>
          </p:txBody>
        </p:sp>
        <p:sp>
          <p:nvSpPr>
            <p:cNvPr id="168" name="rc168"/>
            <p:cNvSpPr/>
            <p:nvPr/>
          </p:nvSpPr>
          <p:spPr>
            <a:xfrm>
              <a:off x="1333322" y="5680069"/>
              <a:ext cx="4026260" cy="167191"/>
            </a:xfrm>
            <a:prstGeom prst="rect">
              <a:avLst/>
            </a:prstGeom>
            <a:solidFill>
              <a:srgbClr val="80BD41">
                <a:alpha val="100000"/>
              </a:srgbClr>
            </a:solidFill>
          </p:spPr>
          <p:txBody>
            <a:bodyPr/>
            <a:lstStyle/>
            <a:p/>
          </p:txBody>
        </p:sp>
        <p:sp>
          <p:nvSpPr>
            <p:cNvPr id="169" name="rc169"/>
            <p:cNvSpPr/>
            <p:nvPr/>
          </p:nvSpPr>
          <p:spPr>
            <a:xfrm>
              <a:off x="5359582" y="5680069"/>
              <a:ext cx="1894727" cy="167191"/>
            </a:xfrm>
            <a:prstGeom prst="rect">
              <a:avLst/>
            </a:prstGeom>
            <a:solidFill>
              <a:srgbClr val="E2231A">
                <a:alpha val="100000"/>
              </a:srgbClr>
            </a:solidFill>
          </p:spPr>
          <p:txBody>
            <a:bodyPr/>
            <a:lstStyle/>
            <a:p/>
          </p:txBody>
        </p:sp>
        <p:sp>
          <p:nvSpPr>
            <p:cNvPr id="170" name="rc170"/>
            <p:cNvSpPr/>
            <p:nvPr/>
          </p:nvSpPr>
          <p:spPr>
            <a:xfrm>
              <a:off x="1333322" y="5471080"/>
              <a:ext cx="4263206" cy="167191"/>
            </a:xfrm>
            <a:prstGeom prst="rect">
              <a:avLst/>
            </a:prstGeom>
            <a:solidFill>
              <a:srgbClr val="80BD41">
                <a:alpha val="100000"/>
              </a:srgbClr>
            </a:solidFill>
          </p:spPr>
          <p:txBody>
            <a:bodyPr/>
            <a:lstStyle/>
            <a:p/>
          </p:txBody>
        </p:sp>
        <p:sp>
          <p:nvSpPr>
            <p:cNvPr id="171" name="rc171"/>
            <p:cNvSpPr/>
            <p:nvPr/>
          </p:nvSpPr>
          <p:spPr>
            <a:xfrm>
              <a:off x="5596529" y="5471080"/>
              <a:ext cx="1741309" cy="167191"/>
            </a:xfrm>
            <a:prstGeom prst="rect">
              <a:avLst/>
            </a:prstGeom>
            <a:solidFill>
              <a:srgbClr val="E2231A">
                <a:alpha val="100000"/>
              </a:srgbClr>
            </a:solidFill>
          </p:spPr>
          <p:txBody>
            <a:bodyPr/>
            <a:lstStyle/>
            <a:p/>
          </p:txBody>
        </p:sp>
        <p:sp>
          <p:nvSpPr>
            <p:cNvPr id="172" name="tx172"/>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465.2</a:t>
              </a:r>
            </a:p>
          </p:txBody>
        </p:sp>
        <p:sp>
          <p:nvSpPr>
            <p:cNvPr id="173" name="tx173"/>
            <p:cNvSpPr/>
            <p:nvPr/>
          </p:nvSpPr>
          <p:spPr>
            <a:xfrm>
              <a:off x="7405678" y="5721940"/>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421.1</a:t>
              </a:r>
            </a:p>
          </p:txBody>
        </p:sp>
        <p:sp>
          <p:nvSpPr>
            <p:cNvPr id="174" name="tx174"/>
            <p:cNvSpPr/>
            <p:nvPr/>
          </p:nvSpPr>
          <p:spPr>
            <a:xfrm>
              <a:off x="7541601" y="5512951"/>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5" name="tx175"/>
            <p:cNvSpPr/>
            <p:nvPr/>
          </p:nvSpPr>
          <p:spPr>
            <a:xfrm>
              <a:off x="423931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432.6</a:t>
              </a:r>
            </a:p>
          </p:txBody>
        </p:sp>
        <p:sp>
          <p:nvSpPr>
            <p:cNvPr id="176" name="tx176"/>
            <p:cNvSpPr/>
            <p:nvPr/>
          </p:nvSpPr>
          <p:spPr>
            <a:xfrm>
              <a:off x="754002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77" name="tx177"/>
            <p:cNvSpPr/>
            <p:nvPr/>
          </p:nvSpPr>
          <p:spPr>
            <a:xfrm>
              <a:off x="3210814"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286.3</a:t>
              </a:r>
            </a:p>
          </p:txBody>
        </p:sp>
        <p:sp>
          <p:nvSpPr>
            <p:cNvPr id="178" name="tx178"/>
            <p:cNvSpPr/>
            <p:nvPr/>
          </p:nvSpPr>
          <p:spPr>
            <a:xfrm>
              <a:off x="617130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134.7</a:t>
              </a:r>
            </a:p>
          </p:txBody>
        </p:sp>
        <p:sp>
          <p:nvSpPr>
            <p:cNvPr id="179" name="tx179"/>
            <p:cNvSpPr/>
            <p:nvPr/>
          </p:nvSpPr>
          <p:spPr>
            <a:xfrm>
              <a:off x="332928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303.2</a:t>
              </a:r>
            </a:p>
          </p:txBody>
        </p:sp>
        <p:sp>
          <p:nvSpPr>
            <p:cNvPr id="180" name="tx180"/>
            <p:cNvSpPr/>
            <p:nvPr/>
          </p:nvSpPr>
          <p:spPr>
            <a:xfrm>
              <a:off x="633154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123.8</a:t>
              </a:r>
            </a:p>
          </p:txBody>
        </p:sp>
        <p:sp>
          <p:nvSpPr>
            <p:cNvPr id="181" name="tx181"/>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62299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6" name="tx186"/>
            <p:cNvSpPr/>
            <p:nvPr/>
          </p:nvSpPr>
          <p:spPr>
            <a:xfrm>
              <a:off x="40292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7" name="tx187"/>
            <p:cNvSpPr/>
            <p:nvPr/>
          </p:nvSpPr>
          <p:spPr>
            <a:xfrm>
              <a:off x="543541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8" name="tx188"/>
            <p:cNvSpPr/>
            <p:nvPr/>
          </p:nvSpPr>
          <p:spPr>
            <a:xfrm>
              <a:off x="68416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9" name="tx189"/>
            <p:cNvSpPr/>
            <p:nvPr/>
          </p:nvSpPr>
          <p:spPr>
            <a:xfrm>
              <a:off x="824783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0" name="tx190"/>
            <p:cNvSpPr/>
            <p:nvPr/>
          </p:nvSpPr>
          <p:spPr>
            <a:xfrm>
              <a:off x="4274439"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1" name="tx191"/>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(71%) fue inferior a la de 2019 (93%).
El número de niños vacunados con MCV1 disminuyó un 30% en comparación con 2019.
El número de lactantes supervivientes disminuyó aproximadamente un 8% en comparación con 2019.
En 2024, se vacunaron 100 000 niños menos que en 2019.
En 2024, hubo menos lactantes supervivientes (población diana) que en 2019.
Para que la cobertura vacunal aumente, el número de niños vacunados tiene que aumentar o disminuir a un ritmo menor que el descenso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0134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6809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3484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40159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3471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0146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9682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83496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36677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461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254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0479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412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634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428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221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014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8081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61075" y="5367965"/>
              <a:ext cx="611404" cy="0"/>
            </a:xfrm>
            <a:prstGeom prst="rect">
              <a:avLst/>
            </a:prstGeom>
            <a:solidFill>
              <a:srgbClr val="1CABE2">
                <a:alpha val="100000"/>
              </a:srgbClr>
            </a:solidFill>
          </p:spPr>
          <p:txBody>
            <a:bodyPr/>
            <a:lstStyle/>
            <a:p/>
          </p:txBody>
        </p:sp>
        <p:sp>
          <p:nvSpPr>
            <p:cNvPr id="24" name="rc24"/>
            <p:cNvSpPr/>
            <p:nvPr/>
          </p:nvSpPr>
          <p:spPr>
            <a:xfrm>
              <a:off x="1740413" y="5367965"/>
              <a:ext cx="611404" cy="0"/>
            </a:xfrm>
            <a:prstGeom prst="rect">
              <a:avLst/>
            </a:prstGeom>
            <a:solidFill>
              <a:srgbClr val="1CABE2">
                <a:alpha val="100000"/>
              </a:srgbClr>
            </a:solidFill>
          </p:spPr>
          <p:txBody>
            <a:bodyPr/>
            <a:lstStyle/>
            <a:p/>
          </p:txBody>
        </p:sp>
        <p:sp>
          <p:nvSpPr>
            <p:cNvPr id="25" name="rc25"/>
            <p:cNvSpPr/>
            <p:nvPr/>
          </p:nvSpPr>
          <p:spPr>
            <a:xfrm>
              <a:off x="2419751" y="5206591"/>
              <a:ext cx="611404" cy="161374"/>
            </a:xfrm>
            <a:prstGeom prst="rect">
              <a:avLst/>
            </a:prstGeom>
            <a:solidFill>
              <a:srgbClr val="1CABE2">
                <a:alpha val="100000"/>
              </a:srgbClr>
            </a:solidFill>
          </p:spPr>
          <p:txBody>
            <a:bodyPr/>
            <a:lstStyle/>
            <a:p/>
          </p:txBody>
        </p:sp>
        <p:sp>
          <p:nvSpPr>
            <p:cNvPr id="26" name="rc26"/>
            <p:cNvSpPr/>
            <p:nvPr/>
          </p:nvSpPr>
          <p:spPr>
            <a:xfrm>
              <a:off x="3099089" y="4058156"/>
              <a:ext cx="611404" cy="1309809"/>
            </a:xfrm>
            <a:prstGeom prst="rect">
              <a:avLst/>
            </a:prstGeom>
            <a:solidFill>
              <a:srgbClr val="1CABE2">
                <a:alpha val="100000"/>
              </a:srgbClr>
            </a:solidFill>
          </p:spPr>
          <p:txBody>
            <a:bodyPr/>
            <a:lstStyle/>
            <a:p/>
          </p:txBody>
        </p:sp>
        <p:sp>
          <p:nvSpPr>
            <p:cNvPr id="27" name="rc27"/>
            <p:cNvSpPr/>
            <p:nvPr/>
          </p:nvSpPr>
          <p:spPr>
            <a:xfrm>
              <a:off x="3778426" y="5243761"/>
              <a:ext cx="611404" cy="124204"/>
            </a:xfrm>
            <a:prstGeom prst="rect">
              <a:avLst/>
            </a:prstGeom>
            <a:solidFill>
              <a:srgbClr val="1CABE2">
                <a:alpha val="100000"/>
              </a:srgbClr>
            </a:solidFill>
          </p:spPr>
          <p:txBody>
            <a:bodyPr/>
            <a:lstStyle/>
            <a:p/>
          </p:txBody>
        </p:sp>
        <p:sp>
          <p:nvSpPr>
            <p:cNvPr id="28" name="rc28"/>
            <p:cNvSpPr/>
            <p:nvPr/>
          </p:nvSpPr>
          <p:spPr>
            <a:xfrm>
              <a:off x="4457764" y="5367965"/>
              <a:ext cx="611404" cy="0"/>
            </a:xfrm>
            <a:prstGeom prst="rect">
              <a:avLst/>
            </a:prstGeom>
            <a:solidFill>
              <a:srgbClr val="1CABE2">
                <a:alpha val="100000"/>
              </a:srgbClr>
            </a:solidFill>
          </p:spPr>
          <p:txBody>
            <a:bodyPr/>
            <a:lstStyle/>
            <a:p/>
          </p:txBody>
        </p:sp>
        <p:sp>
          <p:nvSpPr>
            <p:cNvPr id="29" name="rc29"/>
            <p:cNvSpPr/>
            <p:nvPr/>
          </p:nvSpPr>
          <p:spPr>
            <a:xfrm>
              <a:off x="5137102" y="5367965"/>
              <a:ext cx="611404" cy="0"/>
            </a:xfrm>
            <a:prstGeom prst="rect">
              <a:avLst/>
            </a:prstGeom>
            <a:solidFill>
              <a:srgbClr val="1CABE2">
                <a:alpha val="100000"/>
              </a:srgbClr>
            </a:solidFill>
          </p:spPr>
          <p:txBody>
            <a:bodyPr/>
            <a:lstStyle/>
            <a:p/>
          </p:txBody>
        </p:sp>
        <p:sp>
          <p:nvSpPr>
            <p:cNvPr id="30" name="rc30"/>
            <p:cNvSpPr/>
            <p:nvPr/>
          </p:nvSpPr>
          <p:spPr>
            <a:xfrm>
              <a:off x="5816440" y="5367965"/>
              <a:ext cx="611404" cy="0"/>
            </a:xfrm>
            <a:prstGeom prst="rect">
              <a:avLst/>
            </a:prstGeom>
            <a:solidFill>
              <a:srgbClr val="1CABE2">
                <a:alpha val="100000"/>
              </a:srgbClr>
            </a:solidFill>
          </p:spPr>
          <p:txBody>
            <a:bodyPr/>
            <a:lstStyle/>
            <a:p/>
          </p:txBody>
        </p:sp>
        <p:sp>
          <p:nvSpPr>
            <p:cNvPr id="31" name="rc31"/>
            <p:cNvSpPr/>
            <p:nvPr/>
          </p:nvSpPr>
          <p:spPr>
            <a:xfrm>
              <a:off x="6495778" y="5367965"/>
              <a:ext cx="611404" cy="0"/>
            </a:xfrm>
            <a:prstGeom prst="rect">
              <a:avLst/>
            </a:prstGeom>
            <a:solidFill>
              <a:srgbClr val="1CABE2">
                <a:alpha val="100000"/>
              </a:srgbClr>
            </a:solidFill>
          </p:spPr>
          <p:txBody>
            <a:bodyPr/>
            <a:lstStyle/>
            <a:p/>
          </p:txBody>
        </p:sp>
        <p:sp>
          <p:nvSpPr>
            <p:cNvPr id="32" name="rc32"/>
            <p:cNvSpPr/>
            <p:nvPr/>
          </p:nvSpPr>
          <p:spPr>
            <a:xfrm>
              <a:off x="7175116" y="5367965"/>
              <a:ext cx="611404" cy="0"/>
            </a:xfrm>
            <a:prstGeom prst="rect">
              <a:avLst/>
            </a:prstGeom>
            <a:solidFill>
              <a:srgbClr val="1CABE2">
                <a:alpha val="100000"/>
              </a:srgbClr>
            </a:solidFill>
          </p:spPr>
          <p:txBody>
            <a:bodyPr/>
            <a:lstStyle/>
            <a:p/>
          </p:txBody>
        </p:sp>
        <p:sp>
          <p:nvSpPr>
            <p:cNvPr id="33" name="pl33"/>
            <p:cNvSpPr/>
            <p:nvPr/>
          </p:nvSpPr>
          <p:spPr>
            <a:xfrm>
              <a:off x="1366777" y="1176574"/>
              <a:ext cx="6114040" cy="1921054"/>
            </a:xfrm>
            <a:custGeom>
              <a:avLst/>
              <a:pathLst>
                <a:path w="6114040" h="1921054">
                  <a:moveTo>
                    <a:pt x="0" y="174641"/>
                  </a:moveTo>
                  <a:lnTo>
                    <a:pt x="679337" y="349282"/>
                  </a:lnTo>
                  <a:lnTo>
                    <a:pt x="1358675" y="0"/>
                  </a:lnTo>
                  <a:lnTo>
                    <a:pt x="2038013" y="960527"/>
                  </a:lnTo>
                  <a:lnTo>
                    <a:pt x="2717351" y="130980"/>
                  </a:lnTo>
                  <a:lnTo>
                    <a:pt x="3396689" y="873206"/>
                  </a:lnTo>
                  <a:lnTo>
                    <a:pt x="4076026" y="1222489"/>
                  </a:lnTo>
                  <a:lnTo>
                    <a:pt x="4755364" y="1921054"/>
                  </a:lnTo>
                  <a:lnTo>
                    <a:pt x="5434702" y="1222489"/>
                  </a:lnTo>
                  <a:lnTo>
                    <a:pt x="6114040" y="1091508"/>
                  </a:lnTo>
                </a:path>
              </a:pathLst>
            </a:custGeom>
            <a:ln w="27101" cap="flat">
              <a:solidFill>
                <a:srgbClr val="00833D">
                  <a:alpha val="100000"/>
                </a:srgbClr>
              </a:solidFill>
              <a:prstDash val="solid"/>
              <a:round/>
            </a:ln>
          </p:spPr>
          <p:txBody>
            <a:bodyPr/>
            <a:lstStyle/>
            <a:p/>
          </p:txBody>
        </p:sp>
        <p:sp>
          <p:nvSpPr>
            <p:cNvPr id="34" name="pl34"/>
            <p:cNvSpPr/>
            <p:nvPr/>
          </p:nvSpPr>
          <p:spPr>
            <a:xfrm>
              <a:off x="1366777" y="2792006"/>
              <a:ext cx="6114040" cy="2008374"/>
            </a:xfrm>
            <a:custGeom>
              <a:avLst/>
              <a:pathLst>
                <a:path w="6114040" h="2008374">
                  <a:moveTo>
                    <a:pt x="0" y="305622"/>
                  </a:moveTo>
                  <a:lnTo>
                    <a:pt x="679337" y="261961"/>
                  </a:lnTo>
                  <a:lnTo>
                    <a:pt x="1358675" y="0"/>
                  </a:lnTo>
                  <a:lnTo>
                    <a:pt x="2038013" y="873206"/>
                  </a:lnTo>
                  <a:lnTo>
                    <a:pt x="2717351" y="2008374"/>
                  </a:lnTo>
                  <a:lnTo>
                    <a:pt x="3396689" y="1353470"/>
                  </a:lnTo>
                  <a:lnTo>
                    <a:pt x="4076026" y="960527"/>
                  </a:lnTo>
                  <a:lnTo>
                    <a:pt x="4755364" y="1266149"/>
                  </a:lnTo>
                  <a:lnTo>
                    <a:pt x="5434702" y="873206"/>
                  </a:lnTo>
                  <a:lnTo>
                    <a:pt x="6114040" y="349282"/>
                  </a:lnTo>
                </a:path>
              </a:pathLst>
            </a:custGeom>
            <a:ln w="27101" cap="flat">
              <a:solidFill>
                <a:srgbClr val="002759">
                  <a:alpha val="100000"/>
                </a:srgbClr>
              </a:solidFill>
              <a:prstDash val="solid"/>
              <a:round/>
            </a:ln>
          </p:spPr>
          <p:txBody>
            <a:bodyPr/>
            <a:lstStyle/>
            <a:p/>
          </p:txBody>
        </p:sp>
        <p:sp>
          <p:nvSpPr>
            <p:cNvPr id="35" name="pt35"/>
            <p:cNvSpPr/>
            <p:nvPr/>
          </p:nvSpPr>
          <p:spPr>
            <a:xfrm>
              <a:off x="1335176"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014514"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69385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373189"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052527"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731865"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411203"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90541"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69879"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49216"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335176"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014514"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693852"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73189"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052527" y="47687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731865" y="411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411203" y="37209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090541" y="40265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69879"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449216" y="31096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33361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201295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625975" y="507820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712</a:t>
              </a:r>
            </a:p>
          </p:txBody>
        </p:sp>
        <p:sp>
          <p:nvSpPr>
            <p:cNvPr id="58" name="tx58"/>
            <p:cNvSpPr/>
            <p:nvPr/>
          </p:nvSpPr>
          <p:spPr>
            <a:xfrm>
              <a:off x="3255588"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5,779</a:t>
              </a:r>
            </a:p>
          </p:txBody>
        </p:sp>
        <p:sp>
          <p:nvSpPr>
            <p:cNvPr id="59" name="tx59"/>
            <p:cNvSpPr/>
            <p:nvPr/>
          </p:nvSpPr>
          <p:spPr>
            <a:xfrm>
              <a:off x="3984650" y="51139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548</a:t>
              </a:r>
            </a:p>
          </p:txBody>
        </p:sp>
        <p:sp>
          <p:nvSpPr>
            <p:cNvPr id="60" name="tx60"/>
            <p:cNvSpPr/>
            <p:nvPr/>
          </p:nvSpPr>
          <p:spPr>
            <a:xfrm>
              <a:off x="473030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54096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08898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76832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744765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pl65"/>
            <p:cNvSpPr/>
            <p:nvPr/>
          </p:nvSpPr>
          <p:spPr>
            <a:xfrm>
              <a:off x="7498813" y="2268104"/>
              <a:ext cx="363490" cy="437"/>
            </a:xfrm>
            <a:custGeom>
              <a:avLst/>
              <a:pathLst>
                <a:path w="363490" h="437">
                  <a:moveTo>
                    <a:pt x="363490" y="437"/>
                  </a:moveTo>
                  <a:lnTo>
                    <a:pt x="0" y="0"/>
                  </a:lnTo>
                </a:path>
              </a:pathLst>
            </a:custGeom>
          </p:spPr>
          <p:txBody>
            <a:bodyPr/>
            <a:lstStyle/>
            <a:p/>
          </p:txBody>
        </p:sp>
        <p:sp>
          <p:nvSpPr>
            <p:cNvPr id="66" name="pl66"/>
            <p:cNvSpPr/>
            <p:nvPr/>
          </p:nvSpPr>
          <p:spPr>
            <a:xfrm>
              <a:off x="7498813" y="3141319"/>
              <a:ext cx="363490" cy="621"/>
            </a:xfrm>
            <a:custGeom>
              <a:avLst/>
              <a:pathLst>
                <a:path w="363490" h="621">
                  <a:moveTo>
                    <a:pt x="363490" y="621"/>
                  </a:moveTo>
                  <a:lnTo>
                    <a:pt x="0" y="0"/>
                  </a:lnTo>
                </a:path>
              </a:pathLst>
            </a:custGeom>
          </p:spPr>
          <p:txBody>
            <a:bodyPr/>
            <a:lstStyle/>
            <a:p/>
          </p:txBody>
        </p:sp>
        <p:sp>
          <p:nvSpPr>
            <p:cNvPr id="67" name="pg67"/>
            <p:cNvSpPr/>
            <p:nvPr/>
          </p:nvSpPr>
          <p:spPr>
            <a:xfrm>
              <a:off x="7793724" y="218014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22212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69" name="pg69"/>
            <p:cNvSpPr/>
            <p:nvPr/>
          </p:nvSpPr>
          <p:spPr>
            <a:xfrm>
              <a:off x="7793724" y="30535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0" name="tx70"/>
            <p:cNvSpPr/>
            <p:nvPr/>
          </p:nvSpPr>
          <p:spPr>
            <a:xfrm>
              <a:off x="7816584" y="309466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51%</a:t>
              </a:r>
            </a:p>
          </p:txBody>
        </p:sp>
        <p:sp>
          <p:nvSpPr>
            <p:cNvPr id="71" name="rc71"/>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72" name="tx72"/>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78734" y="417090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4" name="tx74"/>
            <p:cNvSpPr/>
            <p:nvPr/>
          </p:nvSpPr>
          <p:spPr>
            <a:xfrm>
              <a:off x="508103" y="303765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75" name="tx75"/>
            <p:cNvSpPr/>
            <p:nvPr/>
          </p:nvSpPr>
          <p:spPr>
            <a:xfrm>
              <a:off x="508103" y="190440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76" name="tx76"/>
            <p:cNvSpPr/>
            <p:nvPr/>
          </p:nvSpPr>
          <p:spPr>
            <a:xfrm>
              <a:off x="508103" y="77115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77" name="tx7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22455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9038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5832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26256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94190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6212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3005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94953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6288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33859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9" name="tx99"/>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0" name="tx100"/>
            <p:cNvSpPr/>
            <p:nvPr/>
          </p:nvSpPr>
          <p:spPr>
            <a:xfrm>
              <a:off x="1620511" y="401416"/>
              <a:ext cx="63538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Venezuela, 2015-2024</a:t>
              </a:r>
            </a:p>
          </p:txBody>
        </p:sp>
        <p:sp>
          <p:nvSpPr>
            <p:cNvPr id="101" name="tx101"/>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2" name="tx102"/>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3" name="tx103"/>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4" name="tx104"/>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Venezuela. Ese mismo año, la cobertura de MCV1 era del 71% y la de MCV2 del 51%.
El número de casos en 2024 fue el mismo que en 2023 (n=0).
El mayor número de casos de sarampión se notificó en 2018 (n=5.779). En este año, la cobertura MCV1 fue del 74%.
Venezuela no ha notificado ningún caso de sarampión en los últimos 5 años (2020-2024).
Venezuela reportó desabastecimiento de vacunas contra el sarampión en 2005.
Hubo actividades/campañas de inmunización suplementarias con vacunas que contienen sarampión en 2022 y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6735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09184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7163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1551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40409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0285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1413732"/>
              <a:ext cx="3485499" cy="2255827"/>
            </a:xfrm>
            <a:custGeom>
              <a:avLst/>
              <a:pathLst>
                <a:path w="3485499" h="2255827">
                  <a:moveTo>
                    <a:pt x="0" y="1485544"/>
                  </a:moveTo>
                  <a:lnTo>
                    <a:pt x="145229" y="1540564"/>
                  </a:lnTo>
                  <a:lnTo>
                    <a:pt x="290458" y="1375504"/>
                  </a:lnTo>
                  <a:lnTo>
                    <a:pt x="435687" y="1100403"/>
                  </a:lnTo>
                  <a:lnTo>
                    <a:pt x="580916" y="1925706"/>
                  </a:lnTo>
                  <a:lnTo>
                    <a:pt x="726145" y="1760645"/>
                  </a:lnTo>
                  <a:lnTo>
                    <a:pt x="871374" y="1815665"/>
                  </a:lnTo>
                  <a:lnTo>
                    <a:pt x="1016603" y="1760645"/>
                  </a:lnTo>
                  <a:lnTo>
                    <a:pt x="1161833" y="0"/>
                  </a:lnTo>
                  <a:lnTo>
                    <a:pt x="1307062" y="2255827"/>
                  </a:lnTo>
                  <a:lnTo>
                    <a:pt x="1452291" y="1650605"/>
                  </a:lnTo>
                  <a:lnTo>
                    <a:pt x="1597520" y="1650605"/>
                  </a:lnTo>
                  <a:lnTo>
                    <a:pt x="1742749" y="1815665"/>
                  </a:lnTo>
                  <a:lnTo>
                    <a:pt x="1887978" y="1870686"/>
                  </a:lnTo>
                  <a:lnTo>
                    <a:pt x="2033207" y="1760645"/>
                  </a:lnTo>
                  <a:lnTo>
                    <a:pt x="2178437" y="1760645"/>
                  </a:lnTo>
                  <a:lnTo>
                    <a:pt x="2323666" y="1650605"/>
                  </a:lnTo>
                  <a:lnTo>
                    <a:pt x="2468895" y="660242"/>
                  </a:lnTo>
                  <a:lnTo>
                    <a:pt x="2614124" y="770282"/>
                  </a:lnTo>
                  <a:lnTo>
                    <a:pt x="2759353" y="990363"/>
                  </a:lnTo>
                  <a:lnTo>
                    <a:pt x="2904582" y="935343"/>
                  </a:lnTo>
                  <a:lnTo>
                    <a:pt x="3049811" y="1100403"/>
                  </a:lnTo>
                  <a:lnTo>
                    <a:pt x="3195040" y="1100403"/>
                  </a:lnTo>
                  <a:lnTo>
                    <a:pt x="3340270" y="1430524"/>
                  </a:lnTo>
                  <a:lnTo>
                    <a:pt x="3485499" y="1980726"/>
                  </a:lnTo>
                </a:path>
              </a:pathLst>
            </a:custGeom>
            <a:ln w="27101" cap="flat">
              <a:solidFill>
                <a:srgbClr val="0058AB">
                  <a:alpha val="80000"/>
                </a:srgbClr>
              </a:solidFill>
              <a:prstDash val="solid"/>
              <a:round/>
            </a:ln>
          </p:spPr>
          <p:txBody>
            <a:bodyPr/>
            <a:lstStyle/>
            <a:p/>
          </p:txBody>
        </p:sp>
        <p:sp>
          <p:nvSpPr>
            <p:cNvPr id="20" name="pl20"/>
            <p:cNvSpPr/>
            <p:nvPr/>
          </p:nvSpPr>
          <p:spPr>
            <a:xfrm>
              <a:off x="979796" y="3064338"/>
              <a:ext cx="3485499" cy="440161"/>
            </a:xfrm>
            <a:custGeom>
              <a:avLst/>
              <a:pathLst>
                <a:path w="3485499" h="440161">
                  <a:moveTo>
                    <a:pt x="0" y="0"/>
                  </a:moveTo>
                  <a:lnTo>
                    <a:pt x="145229" y="55020"/>
                  </a:lnTo>
                  <a:lnTo>
                    <a:pt x="290458" y="0"/>
                  </a:lnTo>
                  <a:lnTo>
                    <a:pt x="435687" y="110040"/>
                  </a:lnTo>
                  <a:lnTo>
                    <a:pt x="580916" y="165060"/>
                  </a:lnTo>
                  <a:lnTo>
                    <a:pt x="726145" y="110040"/>
                  </a:lnTo>
                  <a:lnTo>
                    <a:pt x="871374" y="165060"/>
                  </a:lnTo>
                  <a:lnTo>
                    <a:pt x="1016603" y="165060"/>
                  </a:lnTo>
                  <a:lnTo>
                    <a:pt x="1161833" y="275100"/>
                  </a:lnTo>
                  <a:lnTo>
                    <a:pt x="1307062" y="330121"/>
                  </a:lnTo>
                  <a:lnTo>
                    <a:pt x="1452291" y="385141"/>
                  </a:lnTo>
                  <a:lnTo>
                    <a:pt x="1597520" y="385141"/>
                  </a:lnTo>
                  <a:lnTo>
                    <a:pt x="1742749" y="385141"/>
                  </a:lnTo>
                  <a:lnTo>
                    <a:pt x="1887978" y="385141"/>
                  </a:lnTo>
                  <a:lnTo>
                    <a:pt x="2033207" y="440161"/>
                  </a:lnTo>
                  <a:lnTo>
                    <a:pt x="2178437" y="440161"/>
                  </a:lnTo>
                  <a:lnTo>
                    <a:pt x="2323666" y="440161"/>
                  </a:lnTo>
                  <a:lnTo>
                    <a:pt x="2468895" y="440161"/>
                  </a:lnTo>
                  <a:lnTo>
                    <a:pt x="2614124" y="440161"/>
                  </a:lnTo>
                  <a:lnTo>
                    <a:pt x="2759353" y="440161"/>
                  </a:lnTo>
                  <a:lnTo>
                    <a:pt x="2904582" y="440161"/>
                  </a:lnTo>
                  <a:lnTo>
                    <a:pt x="3049811" y="385141"/>
                  </a:lnTo>
                  <a:lnTo>
                    <a:pt x="3195040" y="440161"/>
                  </a:lnTo>
                  <a:lnTo>
                    <a:pt x="3340270" y="440161"/>
                  </a:lnTo>
                  <a:lnTo>
                    <a:pt x="3485499" y="440161"/>
                  </a:lnTo>
                </a:path>
              </a:pathLst>
            </a:custGeom>
            <a:ln w="27101" cap="flat">
              <a:solidFill>
                <a:srgbClr val="1CABE2">
                  <a:alpha val="80000"/>
                </a:srgbClr>
              </a:solidFill>
              <a:prstDash val="solid"/>
              <a:round/>
            </a:ln>
          </p:spPr>
          <p:txBody>
            <a:bodyPr/>
            <a:lstStyle/>
            <a:p/>
          </p:txBody>
        </p:sp>
        <p:sp>
          <p:nvSpPr>
            <p:cNvPr id="21" name="pl21"/>
            <p:cNvSpPr/>
            <p:nvPr/>
          </p:nvSpPr>
          <p:spPr>
            <a:xfrm>
              <a:off x="979796" y="3229398"/>
              <a:ext cx="3485499" cy="440161"/>
            </a:xfrm>
            <a:custGeom>
              <a:avLst/>
              <a:pathLst>
                <a:path w="3485499" h="440161">
                  <a:moveTo>
                    <a:pt x="0" y="220080"/>
                  </a:moveTo>
                  <a:lnTo>
                    <a:pt x="145229" y="275100"/>
                  </a:lnTo>
                  <a:lnTo>
                    <a:pt x="290458" y="275100"/>
                  </a:lnTo>
                  <a:lnTo>
                    <a:pt x="435687" y="330121"/>
                  </a:lnTo>
                  <a:lnTo>
                    <a:pt x="580916" y="385141"/>
                  </a:lnTo>
                  <a:lnTo>
                    <a:pt x="726145" y="330121"/>
                  </a:lnTo>
                  <a:lnTo>
                    <a:pt x="871374" y="385141"/>
                  </a:lnTo>
                  <a:lnTo>
                    <a:pt x="1016603" y="440161"/>
                  </a:lnTo>
                  <a:lnTo>
                    <a:pt x="1161833" y="275100"/>
                  </a:lnTo>
                  <a:lnTo>
                    <a:pt x="1307062" y="385141"/>
                  </a:lnTo>
                  <a:lnTo>
                    <a:pt x="1452291" y="385141"/>
                  </a:lnTo>
                  <a:lnTo>
                    <a:pt x="1597520" y="330121"/>
                  </a:lnTo>
                  <a:lnTo>
                    <a:pt x="1742749" y="385141"/>
                  </a:lnTo>
                  <a:lnTo>
                    <a:pt x="1887978" y="330121"/>
                  </a:lnTo>
                  <a:lnTo>
                    <a:pt x="2033207" y="165060"/>
                  </a:lnTo>
                  <a:lnTo>
                    <a:pt x="2178437" y="165060"/>
                  </a:lnTo>
                  <a:lnTo>
                    <a:pt x="2323666" y="220080"/>
                  </a:lnTo>
                  <a:lnTo>
                    <a:pt x="2468895" y="55020"/>
                  </a:lnTo>
                  <a:lnTo>
                    <a:pt x="2614124" y="275100"/>
                  </a:lnTo>
                  <a:lnTo>
                    <a:pt x="2759353" y="165060"/>
                  </a:lnTo>
                  <a:lnTo>
                    <a:pt x="2904582" y="0"/>
                  </a:lnTo>
                  <a:lnTo>
                    <a:pt x="3049811" y="55020"/>
                  </a:lnTo>
                  <a:lnTo>
                    <a:pt x="3195040" y="55020"/>
                  </a:lnTo>
                  <a:lnTo>
                    <a:pt x="3340270" y="275100"/>
                  </a:lnTo>
                  <a:lnTo>
                    <a:pt x="3485499" y="330121"/>
                  </a:lnTo>
                </a:path>
              </a:pathLst>
            </a:custGeom>
            <a:ln w="27101" cap="flat">
              <a:solidFill>
                <a:srgbClr val="00833D">
                  <a:alpha val="80000"/>
                </a:srgbClr>
              </a:solidFill>
              <a:prstDash val="solid"/>
              <a:round/>
            </a:ln>
          </p:spPr>
          <p:txBody>
            <a:bodyPr/>
            <a:lstStyle/>
            <a:p/>
          </p:txBody>
        </p:sp>
        <p:sp>
          <p:nvSpPr>
            <p:cNvPr id="22" name="pl22"/>
            <p:cNvSpPr/>
            <p:nvPr/>
          </p:nvSpPr>
          <p:spPr>
            <a:xfrm>
              <a:off x="979796" y="1413732"/>
              <a:ext cx="3485499" cy="2255827"/>
            </a:xfrm>
            <a:custGeom>
              <a:avLst/>
              <a:pathLst>
                <a:path w="3485499" h="2255827">
                  <a:moveTo>
                    <a:pt x="0" y="1485544"/>
                  </a:moveTo>
                  <a:lnTo>
                    <a:pt x="145229" y="1540564"/>
                  </a:lnTo>
                  <a:lnTo>
                    <a:pt x="290458" y="1375504"/>
                  </a:lnTo>
                  <a:lnTo>
                    <a:pt x="435687" y="1100403"/>
                  </a:lnTo>
                  <a:lnTo>
                    <a:pt x="580916" y="1925706"/>
                  </a:lnTo>
                  <a:lnTo>
                    <a:pt x="726145" y="1760645"/>
                  </a:lnTo>
                  <a:lnTo>
                    <a:pt x="871374" y="1815665"/>
                  </a:lnTo>
                  <a:lnTo>
                    <a:pt x="1016603" y="1760645"/>
                  </a:lnTo>
                  <a:lnTo>
                    <a:pt x="1161833" y="0"/>
                  </a:lnTo>
                  <a:lnTo>
                    <a:pt x="1307062" y="2255827"/>
                  </a:lnTo>
                  <a:lnTo>
                    <a:pt x="1452291" y="1650605"/>
                  </a:lnTo>
                  <a:lnTo>
                    <a:pt x="1597520" y="1650605"/>
                  </a:lnTo>
                  <a:lnTo>
                    <a:pt x="1742749" y="1815665"/>
                  </a:lnTo>
                  <a:lnTo>
                    <a:pt x="1887978" y="1870686"/>
                  </a:lnTo>
                  <a:lnTo>
                    <a:pt x="2033207" y="1760645"/>
                  </a:lnTo>
                  <a:lnTo>
                    <a:pt x="2178437" y="1760645"/>
                  </a:lnTo>
                  <a:lnTo>
                    <a:pt x="2323666" y="1650605"/>
                  </a:lnTo>
                  <a:lnTo>
                    <a:pt x="2468895" y="660242"/>
                  </a:lnTo>
                  <a:lnTo>
                    <a:pt x="2614124" y="770282"/>
                  </a:lnTo>
                  <a:lnTo>
                    <a:pt x="2759353" y="990363"/>
                  </a:lnTo>
                  <a:lnTo>
                    <a:pt x="2904582" y="935343"/>
                  </a:lnTo>
                  <a:lnTo>
                    <a:pt x="3049811" y="1100403"/>
                  </a:lnTo>
                  <a:lnTo>
                    <a:pt x="3195040" y="1100403"/>
                  </a:lnTo>
                  <a:lnTo>
                    <a:pt x="3340270" y="1430524"/>
                  </a:lnTo>
                  <a:lnTo>
                    <a:pt x="3485499" y="1980726"/>
                  </a:lnTo>
                </a:path>
              </a:pathLst>
            </a:custGeom>
            <a:ln w="43362" cap="flat">
              <a:solidFill>
                <a:srgbClr val="000000">
                  <a:alpha val="100000"/>
                </a:srgbClr>
              </a:solidFill>
              <a:prstDash val="solid"/>
              <a:round/>
            </a:ln>
          </p:spPr>
          <p:txBody>
            <a:bodyPr/>
            <a:lstStyle/>
            <a:p/>
          </p:txBody>
        </p:sp>
        <p:sp>
          <p:nvSpPr>
            <p:cNvPr id="23" name="pl23"/>
            <p:cNvSpPr/>
            <p:nvPr/>
          </p:nvSpPr>
          <p:spPr>
            <a:xfrm>
              <a:off x="979796" y="1413732"/>
              <a:ext cx="3485499" cy="2255827"/>
            </a:xfrm>
            <a:custGeom>
              <a:avLst/>
              <a:pathLst>
                <a:path w="3485499" h="2255827">
                  <a:moveTo>
                    <a:pt x="0" y="1485544"/>
                  </a:moveTo>
                  <a:lnTo>
                    <a:pt x="145229" y="1540564"/>
                  </a:lnTo>
                  <a:lnTo>
                    <a:pt x="290458" y="1375504"/>
                  </a:lnTo>
                  <a:lnTo>
                    <a:pt x="435687" y="1100403"/>
                  </a:lnTo>
                  <a:lnTo>
                    <a:pt x="580916" y="1925706"/>
                  </a:lnTo>
                  <a:lnTo>
                    <a:pt x="726145" y="1760645"/>
                  </a:lnTo>
                  <a:lnTo>
                    <a:pt x="871374" y="1815665"/>
                  </a:lnTo>
                  <a:lnTo>
                    <a:pt x="1016603" y="1760645"/>
                  </a:lnTo>
                  <a:lnTo>
                    <a:pt x="1161833" y="0"/>
                  </a:lnTo>
                  <a:lnTo>
                    <a:pt x="1307062" y="2255827"/>
                  </a:lnTo>
                  <a:lnTo>
                    <a:pt x="1452291" y="1650605"/>
                  </a:lnTo>
                  <a:lnTo>
                    <a:pt x="1597520" y="1650605"/>
                  </a:lnTo>
                  <a:lnTo>
                    <a:pt x="1742749" y="1815665"/>
                  </a:lnTo>
                  <a:lnTo>
                    <a:pt x="1887978" y="1870686"/>
                  </a:lnTo>
                  <a:lnTo>
                    <a:pt x="2033207" y="1760645"/>
                  </a:lnTo>
                  <a:lnTo>
                    <a:pt x="2178437" y="1760645"/>
                  </a:lnTo>
                  <a:lnTo>
                    <a:pt x="2323666" y="1650605"/>
                  </a:lnTo>
                  <a:lnTo>
                    <a:pt x="2468895" y="660242"/>
                  </a:lnTo>
                  <a:lnTo>
                    <a:pt x="2614124" y="770282"/>
                  </a:lnTo>
                  <a:lnTo>
                    <a:pt x="2759353" y="990363"/>
                  </a:lnTo>
                  <a:lnTo>
                    <a:pt x="2904582" y="935343"/>
                  </a:lnTo>
                  <a:lnTo>
                    <a:pt x="3049811" y="1100403"/>
                  </a:lnTo>
                  <a:lnTo>
                    <a:pt x="3195040" y="1100403"/>
                  </a:lnTo>
                  <a:lnTo>
                    <a:pt x="3340270" y="1430524"/>
                  </a:lnTo>
                  <a:lnTo>
                    <a:pt x="3485499" y="1980726"/>
                  </a:lnTo>
                </a:path>
              </a:pathLst>
            </a:custGeom>
            <a:ln w="27101" cap="flat">
              <a:solidFill>
                <a:srgbClr val="0058AB">
                  <a:alpha val="100000"/>
                </a:srgbClr>
              </a:solidFill>
              <a:prstDash val="solid"/>
              <a:round/>
            </a:ln>
          </p:spPr>
          <p:txBody>
            <a:bodyPr/>
            <a:lstStyle/>
            <a:p/>
          </p:txBody>
        </p:sp>
        <p:sp>
          <p:nvSpPr>
            <p:cNvPr id="24" name="pl24"/>
            <p:cNvSpPr/>
            <p:nvPr/>
          </p:nvSpPr>
          <p:spPr>
            <a:xfrm>
              <a:off x="805521"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73421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300931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289927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300931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2239035"/>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267919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22939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26676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26964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4" name="pg34"/>
            <p:cNvSpPr/>
            <p:nvPr/>
          </p:nvSpPr>
          <p:spPr>
            <a:xfrm>
              <a:off x="1619318" y="2942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9672" y="297280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6" name="pg36"/>
            <p:cNvSpPr/>
            <p:nvPr/>
          </p:nvSpPr>
          <p:spPr>
            <a:xfrm>
              <a:off x="2345464" y="28327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75817" y="286148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8" name="pg38"/>
            <p:cNvSpPr/>
            <p:nvPr/>
          </p:nvSpPr>
          <p:spPr>
            <a:xfrm>
              <a:off x="3071610" y="2942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01963" y="297280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0" name="pg40"/>
            <p:cNvSpPr/>
            <p:nvPr/>
          </p:nvSpPr>
          <p:spPr>
            <a:xfrm>
              <a:off x="3652526" y="21724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82879" y="220129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4233443" y="26126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3796" y="26426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4" name="pg44"/>
            <p:cNvSpPr/>
            <p:nvPr/>
          </p:nvSpPr>
          <p:spPr>
            <a:xfrm>
              <a:off x="4406807" y="31628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19412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5585" y="346543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5207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511246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49" name="tx49"/>
            <p:cNvSpPr/>
            <p:nvPr/>
          </p:nvSpPr>
          <p:spPr>
            <a:xfrm>
              <a:off x="679323"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361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1" name="tx51"/>
            <p:cNvSpPr/>
            <p:nvPr/>
          </p:nvSpPr>
          <p:spPr>
            <a:xfrm>
              <a:off x="615755" y="9859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2298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2298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418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043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90084" y="610261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65" name="tx65"/>
            <p:cNvSpPr/>
            <p:nvPr/>
          </p:nvSpPr>
          <p:spPr>
            <a:xfrm>
              <a:off x="28089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140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46735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09184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7163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1551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40409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0285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569156"/>
              <a:ext cx="3485499" cy="2530928"/>
            </a:xfrm>
            <a:custGeom>
              <a:avLst/>
              <a:pathLst>
                <a:path w="3485499" h="2530928">
                  <a:moveTo>
                    <a:pt x="0" y="715262"/>
                  </a:moveTo>
                  <a:lnTo>
                    <a:pt x="145229" y="2310847"/>
                  </a:lnTo>
                  <a:lnTo>
                    <a:pt x="290458" y="1485544"/>
                  </a:lnTo>
                  <a:lnTo>
                    <a:pt x="435687" y="880322"/>
                  </a:lnTo>
                  <a:lnTo>
                    <a:pt x="580916" y="440161"/>
                  </a:lnTo>
                  <a:lnTo>
                    <a:pt x="726145" y="0"/>
                  </a:lnTo>
                  <a:lnTo>
                    <a:pt x="871374" y="1430524"/>
                  </a:lnTo>
                  <a:lnTo>
                    <a:pt x="1016603" y="2530928"/>
                  </a:lnTo>
                  <a:lnTo>
                    <a:pt x="1161833" y="1595585"/>
                  </a:lnTo>
                  <a:lnTo>
                    <a:pt x="1307062" y="1265464"/>
                  </a:lnTo>
                  <a:lnTo>
                    <a:pt x="1452291" y="550201"/>
                  </a:lnTo>
                  <a:lnTo>
                    <a:pt x="1597520" y="990363"/>
                  </a:lnTo>
                  <a:lnTo>
                    <a:pt x="1742749" y="1045383"/>
                  </a:lnTo>
                  <a:lnTo>
                    <a:pt x="1887978" y="880322"/>
                  </a:lnTo>
                  <a:lnTo>
                    <a:pt x="2033207" y="1265464"/>
                  </a:lnTo>
                  <a:lnTo>
                    <a:pt x="2178437" y="880322"/>
                  </a:lnTo>
                  <a:lnTo>
                    <a:pt x="2323666" y="715262"/>
                  </a:lnTo>
                  <a:lnTo>
                    <a:pt x="2468895" y="1265464"/>
                  </a:lnTo>
                  <a:lnTo>
                    <a:pt x="2614124" y="550201"/>
                  </a:lnTo>
                  <a:lnTo>
                    <a:pt x="2759353" y="1705625"/>
                  </a:lnTo>
                  <a:lnTo>
                    <a:pt x="2904582" y="1430524"/>
                  </a:lnTo>
                  <a:lnTo>
                    <a:pt x="3049811" y="825302"/>
                  </a:lnTo>
                  <a:lnTo>
                    <a:pt x="3195040" y="825302"/>
                  </a:lnTo>
                  <a:lnTo>
                    <a:pt x="3340270" y="1485544"/>
                  </a:lnTo>
                  <a:lnTo>
                    <a:pt x="3485499" y="1540564"/>
                  </a:lnTo>
                </a:path>
              </a:pathLst>
            </a:custGeom>
            <a:ln w="27101" cap="flat">
              <a:solidFill>
                <a:srgbClr val="0058AB">
                  <a:alpha val="80000"/>
                </a:srgbClr>
              </a:solidFill>
              <a:prstDash val="solid"/>
              <a:round/>
            </a:ln>
          </p:spPr>
          <p:txBody>
            <a:bodyPr/>
            <a:lstStyle/>
            <a:p/>
          </p:txBody>
        </p:sp>
        <p:sp>
          <p:nvSpPr>
            <p:cNvPr id="83" name="pl83"/>
            <p:cNvSpPr/>
            <p:nvPr/>
          </p:nvSpPr>
          <p:spPr>
            <a:xfrm>
              <a:off x="5345047" y="3009318"/>
              <a:ext cx="3485499" cy="495181"/>
            </a:xfrm>
            <a:custGeom>
              <a:avLst/>
              <a:pathLst>
                <a:path w="3485499" h="495181">
                  <a:moveTo>
                    <a:pt x="0" y="0"/>
                  </a:moveTo>
                  <a:lnTo>
                    <a:pt x="145229" y="55020"/>
                  </a:lnTo>
                  <a:lnTo>
                    <a:pt x="290458" y="55020"/>
                  </a:lnTo>
                  <a:lnTo>
                    <a:pt x="435687" y="110040"/>
                  </a:lnTo>
                  <a:lnTo>
                    <a:pt x="580916" y="165060"/>
                  </a:lnTo>
                  <a:lnTo>
                    <a:pt x="726145" y="165060"/>
                  </a:lnTo>
                  <a:lnTo>
                    <a:pt x="871374" y="220080"/>
                  </a:lnTo>
                  <a:lnTo>
                    <a:pt x="1016603" y="275100"/>
                  </a:lnTo>
                  <a:lnTo>
                    <a:pt x="1161833" y="330121"/>
                  </a:lnTo>
                  <a:lnTo>
                    <a:pt x="1307062" y="385141"/>
                  </a:lnTo>
                  <a:lnTo>
                    <a:pt x="1452291" y="440161"/>
                  </a:lnTo>
                  <a:lnTo>
                    <a:pt x="1597520" y="440161"/>
                  </a:lnTo>
                  <a:lnTo>
                    <a:pt x="1742749" y="440161"/>
                  </a:lnTo>
                  <a:lnTo>
                    <a:pt x="1887978" y="495181"/>
                  </a:lnTo>
                  <a:lnTo>
                    <a:pt x="2033207" y="440161"/>
                  </a:lnTo>
                  <a:lnTo>
                    <a:pt x="2178437" y="495181"/>
                  </a:lnTo>
                  <a:lnTo>
                    <a:pt x="2323666" y="440161"/>
                  </a:lnTo>
                  <a:lnTo>
                    <a:pt x="2468895" y="440161"/>
                  </a:lnTo>
                  <a:lnTo>
                    <a:pt x="2614124" y="495181"/>
                  </a:lnTo>
                  <a:lnTo>
                    <a:pt x="2759353" y="495181"/>
                  </a:lnTo>
                  <a:lnTo>
                    <a:pt x="2904582" y="495181"/>
                  </a:lnTo>
                  <a:lnTo>
                    <a:pt x="3049811" y="440161"/>
                  </a:lnTo>
                  <a:lnTo>
                    <a:pt x="3195040" y="385141"/>
                  </a:lnTo>
                  <a:lnTo>
                    <a:pt x="3340270" y="385141"/>
                  </a:lnTo>
                  <a:lnTo>
                    <a:pt x="3485499" y="440161"/>
                  </a:lnTo>
                </a:path>
              </a:pathLst>
            </a:custGeom>
            <a:ln w="27101" cap="flat">
              <a:solidFill>
                <a:srgbClr val="1CABE2">
                  <a:alpha val="80000"/>
                </a:srgbClr>
              </a:solidFill>
              <a:prstDash val="solid"/>
              <a:round/>
            </a:ln>
          </p:spPr>
          <p:txBody>
            <a:bodyPr/>
            <a:lstStyle/>
            <a:p/>
          </p:txBody>
        </p:sp>
        <p:sp>
          <p:nvSpPr>
            <p:cNvPr id="84" name="pl84"/>
            <p:cNvSpPr/>
            <p:nvPr/>
          </p:nvSpPr>
          <p:spPr>
            <a:xfrm>
              <a:off x="5345047" y="3339439"/>
              <a:ext cx="3485499" cy="495181"/>
            </a:xfrm>
            <a:custGeom>
              <a:avLst/>
              <a:pathLst>
                <a:path w="3485499" h="495181">
                  <a:moveTo>
                    <a:pt x="0" y="275100"/>
                  </a:moveTo>
                  <a:lnTo>
                    <a:pt x="145229" y="440161"/>
                  </a:lnTo>
                  <a:lnTo>
                    <a:pt x="290458" y="275100"/>
                  </a:lnTo>
                  <a:lnTo>
                    <a:pt x="435687" y="275100"/>
                  </a:lnTo>
                  <a:lnTo>
                    <a:pt x="580916" y="275100"/>
                  </a:lnTo>
                  <a:lnTo>
                    <a:pt x="726145" y="165060"/>
                  </a:lnTo>
                  <a:lnTo>
                    <a:pt x="871374" y="330121"/>
                  </a:lnTo>
                  <a:lnTo>
                    <a:pt x="1016603" y="385141"/>
                  </a:lnTo>
                  <a:lnTo>
                    <a:pt x="1161833" y="330121"/>
                  </a:lnTo>
                  <a:lnTo>
                    <a:pt x="1307062" y="330121"/>
                  </a:lnTo>
                  <a:lnTo>
                    <a:pt x="1452291" y="275100"/>
                  </a:lnTo>
                  <a:lnTo>
                    <a:pt x="1597520" y="330121"/>
                  </a:lnTo>
                  <a:lnTo>
                    <a:pt x="1742749" y="385141"/>
                  </a:lnTo>
                  <a:lnTo>
                    <a:pt x="1887978" y="330121"/>
                  </a:lnTo>
                  <a:lnTo>
                    <a:pt x="2033207" y="330121"/>
                  </a:lnTo>
                  <a:lnTo>
                    <a:pt x="2178437" y="275100"/>
                  </a:lnTo>
                  <a:lnTo>
                    <a:pt x="2323666" y="330121"/>
                  </a:lnTo>
                  <a:lnTo>
                    <a:pt x="2468895" y="0"/>
                  </a:lnTo>
                  <a:lnTo>
                    <a:pt x="2614124" y="495181"/>
                  </a:lnTo>
                  <a:lnTo>
                    <a:pt x="2759353" y="440161"/>
                  </a:lnTo>
                  <a:lnTo>
                    <a:pt x="2904582" y="330121"/>
                  </a:lnTo>
                  <a:lnTo>
                    <a:pt x="3049811" y="440161"/>
                  </a:lnTo>
                  <a:lnTo>
                    <a:pt x="3195040" y="55020"/>
                  </a:lnTo>
                  <a:lnTo>
                    <a:pt x="3340270" y="165060"/>
                  </a:lnTo>
                  <a:lnTo>
                    <a:pt x="3485499" y="495181"/>
                  </a:lnTo>
                </a:path>
              </a:pathLst>
            </a:custGeom>
            <a:ln w="27101" cap="flat">
              <a:solidFill>
                <a:srgbClr val="00833D">
                  <a:alpha val="80000"/>
                </a:srgbClr>
              </a:solidFill>
              <a:prstDash val="solid"/>
              <a:round/>
            </a:ln>
          </p:spPr>
          <p:txBody>
            <a:bodyPr/>
            <a:lstStyle/>
            <a:p/>
          </p:txBody>
        </p:sp>
        <p:sp>
          <p:nvSpPr>
            <p:cNvPr id="85" name="pl85"/>
            <p:cNvSpPr/>
            <p:nvPr/>
          </p:nvSpPr>
          <p:spPr>
            <a:xfrm>
              <a:off x="5345047" y="2569156"/>
              <a:ext cx="3485499" cy="2530928"/>
            </a:xfrm>
            <a:custGeom>
              <a:avLst/>
              <a:pathLst>
                <a:path w="3485499" h="2530928">
                  <a:moveTo>
                    <a:pt x="0" y="715262"/>
                  </a:moveTo>
                  <a:lnTo>
                    <a:pt x="145229" y="2310847"/>
                  </a:lnTo>
                  <a:lnTo>
                    <a:pt x="290458" y="1485544"/>
                  </a:lnTo>
                  <a:lnTo>
                    <a:pt x="435687" y="880322"/>
                  </a:lnTo>
                  <a:lnTo>
                    <a:pt x="580916" y="440161"/>
                  </a:lnTo>
                  <a:lnTo>
                    <a:pt x="726145" y="0"/>
                  </a:lnTo>
                  <a:lnTo>
                    <a:pt x="871374" y="1430524"/>
                  </a:lnTo>
                  <a:lnTo>
                    <a:pt x="1016603" y="2530928"/>
                  </a:lnTo>
                  <a:lnTo>
                    <a:pt x="1161833" y="1595585"/>
                  </a:lnTo>
                  <a:lnTo>
                    <a:pt x="1307062" y="1265464"/>
                  </a:lnTo>
                  <a:lnTo>
                    <a:pt x="1452291" y="550201"/>
                  </a:lnTo>
                  <a:lnTo>
                    <a:pt x="1597520" y="990363"/>
                  </a:lnTo>
                  <a:lnTo>
                    <a:pt x="1742749" y="1045383"/>
                  </a:lnTo>
                  <a:lnTo>
                    <a:pt x="1887978" y="880322"/>
                  </a:lnTo>
                  <a:lnTo>
                    <a:pt x="2033207" y="1265464"/>
                  </a:lnTo>
                  <a:lnTo>
                    <a:pt x="2178437" y="880322"/>
                  </a:lnTo>
                  <a:lnTo>
                    <a:pt x="2323666" y="715262"/>
                  </a:lnTo>
                  <a:lnTo>
                    <a:pt x="2468895" y="1265464"/>
                  </a:lnTo>
                  <a:lnTo>
                    <a:pt x="2614124" y="550201"/>
                  </a:lnTo>
                  <a:lnTo>
                    <a:pt x="2759353" y="1705625"/>
                  </a:lnTo>
                  <a:lnTo>
                    <a:pt x="2904582" y="1430524"/>
                  </a:lnTo>
                  <a:lnTo>
                    <a:pt x="3049811" y="825302"/>
                  </a:lnTo>
                  <a:lnTo>
                    <a:pt x="3195040" y="825302"/>
                  </a:lnTo>
                  <a:lnTo>
                    <a:pt x="3340270" y="1485544"/>
                  </a:lnTo>
                  <a:lnTo>
                    <a:pt x="3485499" y="1540564"/>
                  </a:lnTo>
                </a:path>
              </a:pathLst>
            </a:custGeom>
            <a:ln w="43362" cap="flat">
              <a:solidFill>
                <a:srgbClr val="000000">
                  <a:alpha val="100000"/>
                </a:srgbClr>
              </a:solidFill>
              <a:prstDash val="solid"/>
              <a:round/>
            </a:ln>
          </p:spPr>
          <p:txBody>
            <a:bodyPr/>
            <a:lstStyle/>
            <a:p/>
          </p:txBody>
        </p:sp>
        <p:sp>
          <p:nvSpPr>
            <p:cNvPr id="86" name="pl86"/>
            <p:cNvSpPr/>
            <p:nvPr/>
          </p:nvSpPr>
          <p:spPr>
            <a:xfrm>
              <a:off x="5345047" y="2569156"/>
              <a:ext cx="3485499" cy="2530928"/>
            </a:xfrm>
            <a:custGeom>
              <a:avLst/>
              <a:pathLst>
                <a:path w="3485499" h="2530928">
                  <a:moveTo>
                    <a:pt x="0" y="715262"/>
                  </a:moveTo>
                  <a:lnTo>
                    <a:pt x="145229" y="2310847"/>
                  </a:lnTo>
                  <a:lnTo>
                    <a:pt x="290458" y="1485544"/>
                  </a:lnTo>
                  <a:lnTo>
                    <a:pt x="435687" y="880322"/>
                  </a:lnTo>
                  <a:lnTo>
                    <a:pt x="580916" y="440161"/>
                  </a:lnTo>
                  <a:lnTo>
                    <a:pt x="726145" y="0"/>
                  </a:lnTo>
                  <a:lnTo>
                    <a:pt x="871374" y="1430524"/>
                  </a:lnTo>
                  <a:lnTo>
                    <a:pt x="1016603" y="2530928"/>
                  </a:lnTo>
                  <a:lnTo>
                    <a:pt x="1161833" y="1595585"/>
                  </a:lnTo>
                  <a:lnTo>
                    <a:pt x="1307062" y="1265464"/>
                  </a:lnTo>
                  <a:lnTo>
                    <a:pt x="1452291" y="550201"/>
                  </a:lnTo>
                  <a:lnTo>
                    <a:pt x="1597520" y="990363"/>
                  </a:lnTo>
                  <a:lnTo>
                    <a:pt x="1742749" y="1045383"/>
                  </a:lnTo>
                  <a:lnTo>
                    <a:pt x="1887978" y="880322"/>
                  </a:lnTo>
                  <a:lnTo>
                    <a:pt x="2033207" y="1265464"/>
                  </a:lnTo>
                  <a:lnTo>
                    <a:pt x="2178437" y="880322"/>
                  </a:lnTo>
                  <a:lnTo>
                    <a:pt x="2323666" y="715262"/>
                  </a:lnTo>
                  <a:lnTo>
                    <a:pt x="2468895" y="1265464"/>
                  </a:lnTo>
                  <a:lnTo>
                    <a:pt x="2614124" y="550201"/>
                  </a:lnTo>
                  <a:lnTo>
                    <a:pt x="2759353" y="1705625"/>
                  </a:lnTo>
                  <a:lnTo>
                    <a:pt x="2904582" y="1430524"/>
                  </a:lnTo>
                  <a:lnTo>
                    <a:pt x="3049811" y="825302"/>
                  </a:lnTo>
                  <a:lnTo>
                    <a:pt x="3195040" y="825302"/>
                  </a:lnTo>
                  <a:lnTo>
                    <a:pt x="3340270" y="1485544"/>
                  </a:lnTo>
                  <a:lnTo>
                    <a:pt x="3485499" y="1540564"/>
                  </a:lnTo>
                </a:path>
              </a:pathLst>
            </a:custGeom>
            <a:ln w="27101" cap="flat">
              <a:solidFill>
                <a:srgbClr val="0058AB">
                  <a:alpha val="100000"/>
                </a:srgbClr>
              </a:solidFill>
              <a:prstDash val="solid"/>
              <a:round/>
            </a:ln>
          </p:spPr>
          <p:txBody>
            <a:bodyPr/>
            <a:lstStyle/>
            <a:p/>
          </p:txBody>
        </p:sp>
        <p:sp>
          <p:nvSpPr>
            <p:cNvPr id="87" name="pl87"/>
            <p:cNvSpPr/>
            <p:nvPr/>
          </p:nvSpPr>
          <p:spPr>
            <a:xfrm>
              <a:off x="5170772"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119358"/>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2404096"/>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2954297"/>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284419"/>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4109721"/>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889641"/>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944661"/>
              <a:ext cx="0" cy="165060"/>
            </a:xfrm>
            <a:custGeom>
              <a:avLst/>
              <a:pathLst>
                <a:path w="0" h="165060">
                  <a:moveTo>
                    <a:pt x="0" y="165060"/>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7" name="pg97"/>
            <p:cNvSpPr/>
            <p:nvPr/>
          </p:nvSpPr>
          <p:spPr>
            <a:xfrm>
              <a:off x="5984569" y="23375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923" y="236758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6710715" y="28877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1068" y="291778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1" name="pg101"/>
            <p:cNvSpPr/>
            <p:nvPr/>
          </p:nvSpPr>
          <p:spPr>
            <a:xfrm>
              <a:off x="7464996" y="32178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95349" y="32466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8029066" y="404315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59419" y="4071977"/>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609982" y="38230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0336" y="3853181"/>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755211" y="387809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5565" y="3906917"/>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tx109"/>
            <p:cNvSpPr/>
            <p:nvPr/>
          </p:nvSpPr>
          <p:spPr>
            <a:xfrm>
              <a:off x="8890836" y="3409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795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511246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2" name="tx112"/>
            <p:cNvSpPr/>
            <p:nvPr/>
          </p:nvSpPr>
          <p:spPr>
            <a:xfrm>
              <a:off x="5044574"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361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4" name="tx114"/>
            <p:cNvSpPr/>
            <p:nvPr/>
          </p:nvSpPr>
          <p:spPr>
            <a:xfrm>
              <a:off x="4981006" y="9859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88823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8823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071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6955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55335" y="6102617"/>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Venezuela</a:t>
              </a:r>
            </a:p>
          </p:txBody>
        </p:sp>
        <p:sp>
          <p:nvSpPr>
            <p:cNvPr id="128" name="tx128"/>
            <p:cNvSpPr/>
            <p:nvPr/>
          </p:nvSpPr>
          <p:spPr>
            <a:xfrm>
              <a:off x="71742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3665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2" name="tx132"/>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784410" y="410956"/>
              <a:ext cx="3849498"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Venezuela,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7% de los niños que recibieron DTP1 no recibieron DTP3 (izquierda), y el -6% de los niños que recibieron DTP1 no recibieron MCV1 (derecha).
Las tasas medias de abandono de la DTP implican una capacidad moderada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Venezuela y de DTP-MCV fueron superiores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482633"/>
            </a:xfrm>
            <a:custGeom>
              <a:avLst/>
              <a:pathLst>
                <a:path w="1578741" h="482633">
                  <a:moveTo>
                    <a:pt x="0" y="0"/>
                  </a:moveTo>
                  <a:lnTo>
                    <a:pt x="65780" y="74251"/>
                  </a:lnTo>
                  <a:lnTo>
                    <a:pt x="131561" y="111377"/>
                  </a:lnTo>
                  <a:lnTo>
                    <a:pt x="197342" y="99001"/>
                  </a:lnTo>
                  <a:lnTo>
                    <a:pt x="263123" y="37125"/>
                  </a:lnTo>
                  <a:lnTo>
                    <a:pt x="328904" y="49500"/>
                  </a:lnTo>
                  <a:lnTo>
                    <a:pt x="394685" y="198003"/>
                  </a:lnTo>
                  <a:lnTo>
                    <a:pt x="460466" y="210378"/>
                  </a:lnTo>
                  <a:lnTo>
                    <a:pt x="526247" y="111377"/>
                  </a:lnTo>
                  <a:lnTo>
                    <a:pt x="592028" y="99001"/>
                  </a:lnTo>
                  <a:lnTo>
                    <a:pt x="657808" y="86626"/>
                  </a:lnTo>
                  <a:lnTo>
                    <a:pt x="723589" y="49500"/>
                  </a:lnTo>
                  <a:lnTo>
                    <a:pt x="789370" y="37125"/>
                  </a:lnTo>
                  <a:lnTo>
                    <a:pt x="855151" y="49500"/>
                  </a:lnTo>
                  <a:lnTo>
                    <a:pt x="920932" y="24750"/>
                  </a:lnTo>
                  <a:lnTo>
                    <a:pt x="986713" y="0"/>
                  </a:lnTo>
                  <a:lnTo>
                    <a:pt x="1052494" y="24750"/>
                  </a:lnTo>
                  <a:lnTo>
                    <a:pt x="1118275" y="61876"/>
                  </a:lnTo>
                  <a:lnTo>
                    <a:pt x="1184056" y="86626"/>
                  </a:lnTo>
                  <a:lnTo>
                    <a:pt x="1249836" y="99001"/>
                  </a:lnTo>
                  <a:lnTo>
                    <a:pt x="1315617" y="210378"/>
                  </a:lnTo>
                  <a:lnTo>
                    <a:pt x="1381398" y="383632"/>
                  </a:lnTo>
                  <a:lnTo>
                    <a:pt x="1447179" y="482633"/>
                  </a:lnTo>
                  <a:lnTo>
                    <a:pt x="1512960" y="396007"/>
                  </a:lnTo>
                  <a:lnTo>
                    <a:pt x="1578741" y="408382"/>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6" name="tx26"/>
            <p:cNvSpPr/>
            <p:nvPr/>
          </p:nvSpPr>
          <p:spPr>
            <a:xfrm>
              <a:off x="2180669"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 name="tx27"/>
            <p:cNvSpPr/>
            <p:nvPr/>
          </p:nvSpPr>
          <p:spPr>
            <a:xfrm>
              <a:off x="2443792"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73500"/>
              <a:ext cx="1578741" cy="569260"/>
            </a:xfrm>
            <a:custGeom>
              <a:avLst/>
              <a:pathLst>
                <a:path w="1578741" h="569260">
                  <a:moveTo>
                    <a:pt x="0" y="173253"/>
                  </a:moveTo>
                  <a:lnTo>
                    <a:pt x="65780" y="0"/>
                  </a:lnTo>
                  <a:lnTo>
                    <a:pt x="131561" y="185628"/>
                  </a:lnTo>
                  <a:lnTo>
                    <a:pt x="197342" y="185628"/>
                  </a:lnTo>
                  <a:lnTo>
                    <a:pt x="263123" y="222754"/>
                  </a:lnTo>
                  <a:lnTo>
                    <a:pt x="328904" y="272254"/>
                  </a:lnTo>
                  <a:lnTo>
                    <a:pt x="394685" y="198003"/>
                  </a:lnTo>
                  <a:lnTo>
                    <a:pt x="460466" y="136127"/>
                  </a:lnTo>
                  <a:lnTo>
                    <a:pt x="526247" y="61876"/>
                  </a:lnTo>
                  <a:lnTo>
                    <a:pt x="592028" y="136127"/>
                  </a:lnTo>
                  <a:lnTo>
                    <a:pt x="657808" y="235129"/>
                  </a:lnTo>
                  <a:lnTo>
                    <a:pt x="723589" y="148502"/>
                  </a:lnTo>
                  <a:lnTo>
                    <a:pt x="789370" y="136127"/>
                  </a:lnTo>
                  <a:lnTo>
                    <a:pt x="855151" y="160877"/>
                  </a:lnTo>
                  <a:lnTo>
                    <a:pt x="920932" y="111377"/>
                  </a:lnTo>
                  <a:lnTo>
                    <a:pt x="986713" y="74251"/>
                  </a:lnTo>
                  <a:lnTo>
                    <a:pt x="1052494" y="123752"/>
                  </a:lnTo>
                  <a:lnTo>
                    <a:pt x="1118275" y="24750"/>
                  </a:lnTo>
                  <a:lnTo>
                    <a:pt x="1184056" y="297005"/>
                  </a:lnTo>
                  <a:lnTo>
                    <a:pt x="1249836" y="61876"/>
                  </a:lnTo>
                  <a:lnTo>
                    <a:pt x="1315617" y="272254"/>
                  </a:lnTo>
                  <a:lnTo>
                    <a:pt x="1381398" y="371256"/>
                  </a:lnTo>
                  <a:lnTo>
                    <a:pt x="1447179" y="569260"/>
                  </a:lnTo>
                  <a:lnTo>
                    <a:pt x="1512960" y="371256"/>
                  </a:lnTo>
                  <a:lnTo>
                    <a:pt x="1578741" y="334131"/>
                  </a:lnTo>
                </a:path>
              </a:pathLst>
            </a:custGeom>
            <a:ln w="27101" cap="flat">
              <a:solidFill>
                <a:srgbClr val="1CABE2">
                  <a:alpha val="100000"/>
                </a:srgbClr>
              </a:solidFill>
              <a:prstDash val="solid"/>
              <a:round/>
            </a:ln>
          </p:spPr>
          <p:txBody>
            <a:bodyPr/>
            <a:lstStyle/>
            <a:p/>
          </p:txBody>
        </p:sp>
        <p:sp>
          <p:nvSpPr>
            <p:cNvPr id="48" name="tx48"/>
            <p:cNvSpPr/>
            <p:nvPr/>
          </p:nvSpPr>
          <p:spPr>
            <a:xfrm>
              <a:off x="833163"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9" name="tx49"/>
            <p:cNvSpPr/>
            <p:nvPr/>
          </p:nvSpPr>
          <p:spPr>
            <a:xfrm>
              <a:off x="2596391"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0" name="tx50"/>
            <p:cNvSpPr/>
            <p:nvPr/>
          </p:nvSpPr>
          <p:spPr>
            <a:xfrm>
              <a:off x="2180669"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2443792"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79778" y="4828607"/>
              <a:ext cx="1184056" cy="1039519"/>
            </a:xfrm>
            <a:custGeom>
              <a:avLst/>
              <a:pathLst>
                <a:path w="1184056" h="1039519">
                  <a:moveTo>
                    <a:pt x="0" y="878641"/>
                  </a:moveTo>
                  <a:lnTo>
                    <a:pt x="65780" y="680637"/>
                  </a:lnTo>
                  <a:lnTo>
                    <a:pt x="131561" y="420757"/>
                  </a:lnTo>
                  <a:lnTo>
                    <a:pt x="197342" y="371256"/>
                  </a:lnTo>
                  <a:lnTo>
                    <a:pt x="263123" y="433132"/>
                  </a:lnTo>
                  <a:lnTo>
                    <a:pt x="328904" y="222754"/>
                  </a:lnTo>
                  <a:lnTo>
                    <a:pt x="394685" y="99001"/>
                  </a:lnTo>
                  <a:lnTo>
                    <a:pt x="460466" y="86626"/>
                  </a:lnTo>
                  <a:lnTo>
                    <a:pt x="526247" y="99001"/>
                  </a:lnTo>
                  <a:lnTo>
                    <a:pt x="592028" y="0"/>
                  </a:lnTo>
                  <a:lnTo>
                    <a:pt x="657808" y="457883"/>
                  </a:lnTo>
                  <a:lnTo>
                    <a:pt x="723589" y="816764"/>
                  </a:lnTo>
                  <a:lnTo>
                    <a:pt x="789370" y="1039519"/>
                  </a:lnTo>
                  <a:lnTo>
                    <a:pt x="855151" y="1039519"/>
                  </a:lnTo>
                  <a:lnTo>
                    <a:pt x="920932" y="1039519"/>
                  </a:lnTo>
                  <a:lnTo>
                    <a:pt x="986713" y="1039519"/>
                  </a:lnTo>
                  <a:lnTo>
                    <a:pt x="1052494" y="1039519"/>
                  </a:lnTo>
                  <a:lnTo>
                    <a:pt x="1118275" y="1039519"/>
                  </a:lnTo>
                  <a:lnTo>
                    <a:pt x="1184056" y="1039519"/>
                  </a:lnTo>
                </a:path>
              </a:pathLst>
            </a:custGeom>
            <a:ln w="27101" cap="flat">
              <a:solidFill>
                <a:srgbClr val="1CABE2">
                  <a:alpha val="100000"/>
                </a:srgbClr>
              </a:solidFill>
              <a:prstDash val="solid"/>
              <a:round/>
            </a:ln>
          </p:spPr>
          <p:txBody>
            <a:bodyPr/>
            <a:lstStyle/>
            <a:p/>
          </p:txBody>
        </p:sp>
        <p:sp>
          <p:nvSpPr>
            <p:cNvPr id="72" name="tx72"/>
            <p:cNvSpPr/>
            <p:nvPr/>
          </p:nvSpPr>
          <p:spPr>
            <a:xfrm>
              <a:off x="1227848" y="56149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73" name="tx73"/>
            <p:cNvSpPr/>
            <p:nvPr/>
          </p:nvSpPr>
          <p:spPr>
            <a:xfrm>
              <a:off x="2580112"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4" name="tx74"/>
            <p:cNvSpPr/>
            <p:nvPr/>
          </p:nvSpPr>
          <p:spPr>
            <a:xfrm>
              <a:off x="2207799" y="572697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5" name="tx75"/>
            <p:cNvSpPr/>
            <p:nvPr/>
          </p:nvSpPr>
          <p:spPr>
            <a:xfrm>
              <a:off x="2470923" y="572697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519759"/>
            </a:xfrm>
            <a:custGeom>
              <a:avLst/>
              <a:pathLst>
                <a:path w="1578741" h="519759">
                  <a:moveTo>
                    <a:pt x="0" y="74251"/>
                  </a:moveTo>
                  <a:lnTo>
                    <a:pt x="65780" y="198003"/>
                  </a:lnTo>
                  <a:lnTo>
                    <a:pt x="131561" y="235129"/>
                  </a:lnTo>
                  <a:lnTo>
                    <a:pt x="197342" y="123752"/>
                  </a:lnTo>
                  <a:lnTo>
                    <a:pt x="263123" y="61876"/>
                  </a:lnTo>
                  <a:lnTo>
                    <a:pt x="328904" y="0"/>
                  </a:lnTo>
                  <a:lnTo>
                    <a:pt x="394685" y="235129"/>
                  </a:lnTo>
                  <a:lnTo>
                    <a:pt x="460466" y="346506"/>
                  </a:lnTo>
                  <a:lnTo>
                    <a:pt x="526247" y="136127"/>
                  </a:lnTo>
                  <a:lnTo>
                    <a:pt x="592028" y="148502"/>
                  </a:lnTo>
                  <a:lnTo>
                    <a:pt x="657808" y="99001"/>
                  </a:lnTo>
                  <a:lnTo>
                    <a:pt x="723589" y="99001"/>
                  </a:lnTo>
                  <a:lnTo>
                    <a:pt x="789370" y="99001"/>
                  </a:lnTo>
                  <a:lnTo>
                    <a:pt x="855151" y="99001"/>
                  </a:lnTo>
                  <a:lnTo>
                    <a:pt x="920932" y="123752"/>
                  </a:lnTo>
                  <a:lnTo>
                    <a:pt x="986713" y="0"/>
                  </a:lnTo>
                  <a:lnTo>
                    <a:pt x="1052494" y="12375"/>
                  </a:lnTo>
                  <a:lnTo>
                    <a:pt x="1118275" y="37125"/>
                  </a:lnTo>
                  <a:lnTo>
                    <a:pt x="1184056" y="173253"/>
                  </a:lnTo>
                  <a:lnTo>
                    <a:pt x="1249836" y="160877"/>
                  </a:lnTo>
                  <a:lnTo>
                    <a:pt x="1315617" y="309380"/>
                  </a:lnTo>
                  <a:lnTo>
                    <a:pt x="1381398" y="309380"/>
                  </a:lnTo>
                  <a:lnTo>
                    <a:pt x="1447179" y="519759"/>
                  </a:lnTo>
                  <a:lnTo>
                    <a:pt x="1512960" y="408382"/>
                  </a:lnTo>
                  <a:lnTo>
                    <a:pt x="1578741" y="383632"/>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4692031"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8" name="tx98"/>
            <p:cNvSpPr/>
            <p:nvPr/>
          </p:nvSpPr>
          <p:spPr>
            <a:xfrm>
              <a:off x="427630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9" name="tx99"/>
            <p:cNvSpPr/>
            <p:nvPr/>
          </p:nvSpPr>
          <p:spPr>
            <a:xfrm>
              <a:off x="4539433"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672761" y="3356134"/>
              <a:ext cx="986713" cy="655886"/>
            </a:xfrm>
            <a:custGeom>
              <a:avLst/>
              <a:pathLst>
                <a:path w="986713" h="655886">
                  <a:moveTo>
                    <a:pt x="0" y="655886"/>
                  </a:moveTo>
                  <a:lnTo>
                    <a:pt x="65780" y="346506"/>
                  </a:lnTo>
                  <a:lnTo>
                    <a:pt x="131561" y="408382"/>
                  </a:lnTo>
                  <a:lnTo>
                    <a:pt x="197342" y="321755"/>
                  </a:lnTo>
                  <a:lnTo>
                    <a:pt x="263123" y="259879"/>
                  </a:lnTo>
                  <a:lnTo>
                    <a:pt x="328904" y="111377"/>
                  </a:lnTo>
                  <a:lnTo>
                    <a:pt x="394685" y="86626"/>
                  </a:lnTo>
                  <a:lnTo>
                    <a:pt x="460466" y="74251"/>
                  </a:lnTo>
                  <a:lnTo>
                    <a:pt x="526247" y="0"/>
                  </a:lnTo>
                  <a:lnTo>
                    <a:pt x="592028" y="247504"/>
                  </a:lnTo>
                  <a:lnTo>
                    <a:pt x="657808" y="569260"/>
                  </a:lnTo>
                  <a:lnTo>
                    <a:pt x="723589" y="383632"/>
                  </a:lnTo>
                  <a:lnTo>
                    <a:pt x="789370" y="272254"/>
                  </a:lnTo>
                  <a:lnTo>
                    <a:pt x="855151" y="358881"/>
                  </a:lnTo>
                  <a:lnTo>
                    <a:pt x="920932" y="247504"/>
                  </a:lnTo>
                  <a:lnTo>
                    <a:pt x="986713" y="99001"/>
                  </a:lnTo>
                </a:path>
              </a:pathLst>
            </a:custGeom>
            <a:ln w="27101" cap="flat">
              <a:solidFill>
                <a:srgbClr val="1CABE2">
                  <a:alpha val="100000"/>
                </a:srgbClr>
              </a:solidFill>
              <a:prstDash val="solid"/>
              <a:round/>
            </a:ln>
          </p:spPr>
          <p:txBody>
            <a:bodyPr/>
            <a:lstStyle/>
            <a:p/>
          </p:txBody>
        </p:sp>
        <p:sp>
          <p:nvSpPr>
            <p:cNvPr id="120" name="tx120"/>
            <p:cNvSpPr/>
            <p:nvPr/>
          </p:nvSpPr>
          <p:spPr>
            <a:xfrm>
              <a:off x="3596796"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21" name="tx121"/>
            <p:cNvSpPr/>
            <p:nvPr/>
          </p:nvSpPr>
          <p:spPr>
            <a:xfrm>
              <a:off x="4692031"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2" name="tx122"/>
            <p:cNvSpPr/>
            <p:nvPr/>
          </p:nvSpPr>
          <p:spPr>
            <a:xfrm>
              <a:off x="4276309" y="378419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3" name="tx123"/>
            <p:cNvSpPr/>
            <p:nvPr/>
          </p:nvSpPr>
          <p:spPr>
            <a:xfrm>
              <a:off x="4539433"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04855"/>
              <a:ext cx="1578741" cy="952892"/>
            </a:xfrm>
            <a:custGeom>
              <a:avLst/>
              <a:pathLst>
                <a:path w="1578741" h="952892">
                  <a:moveTo>
                    <a:pt x="0" y="952892"/>
                  </a:moveTo>
                  <a:lnTo>
                    <a:pt x="65780" y="816764"/>
                  </a:lnTo>
                  <a:lnTo>
                    <a:pt x="131561" y="829140"/>
                  </a:lnTo>
                  <a:lnTo>
                    <a:pt x="197342" y="148502"/>
                  </a:lnTo>
                  <a:lnTo>
                    <a:pt x="263123" y="0"/>
                  </a:lnTo>
                  <a:lnTo>
                    <a:pt x="328904" y="0"/>
                  </a:lnTo>
                  <a:lnTo>
                    <a:pt x="394685" y="259879"/>
                  </a:lnTo>
                  <a:lnTo>
                    <a:pt x="460466" y="358881"/>
                  </a:lnTo>
                  <a:lnTo>
                    <a:pt x="526247" y="210378"/>
                  </a:lnTo>
                  <a:lnTo>
                    <a:pt x="592028" y="210378"/>
                  </a:lnTo>
                  <a:lnTo>
                    <a:pt x="657808" y="569260"/>
                  </a:lnTo>
                  <a:lnTo>
                    <a:pt x="723589" y="259879"/>
                  </a:lnTo>
                  <a:lnTo>
                    <a:pt x="789370" y="86626"/>
                  </a:lnTo>
                  <a:lnTo>
                    <a:pt x="855151" y="111377"/>
                  </a:lnTo>
                  <a:lnTo>
                    <a:pt x="920932" y="148502"/>
                  </a:lnTo>
                  <a:lnTo>
                    <a:pt x="986713" y="111377"/>
                  </a:lnTo>
                  <a:lnTo>
                    <a:pt x="1052494" y="123752"/>
                  </a:lnTo>
                  <a:lnTo>
                    <a:pt x="1118275" y="136127"/>
                  </a:lnTo>
                  <a:lnTo>
                    <a:pt x="1184056" y="730138"/>
                  </a:lnTo>
                  <a:lnTo>
                    <a:pt x="1249836" y="173253"/>
                  </a:lnTo>
                  <a:lnTo>
                    <a:pt x="1315617" y="148502"/>
                  </a:lnTo>
                  <a:lnTo>
                    <a:pt x="1381398" y="235129"/>
                  </a:lnTo>
                  <a:lnTo>
                    <a:pt x="1447179" y="581635"/>
                  </a:lnTo>
                  <a:lnTo>
                    <a:pt x="1512960" y="470258"/>
                  </a:lnTo>
                  <a:lnTo>
                    <a:pt x="1578741" y="28463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45" name="tx145"/>
            <p:cNvSpPr/>
            <p:nvPr/>
          </p:nvSpPr>
          <p:spPr>
            <a:xfrm>
              <a:off x="4692031"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6" name="tx146"/>
            <p:cNvSpPr/>
            <p:nvPr/>
          </p:nvSpPr>
          <p:spPr>
            <a:xfrm>
              <a:off x="4276309"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7" name="tx147"/>
            <p:cNvSpPr/>
            <p:nvPr/>
          </p:nvSpPr>
          <p:spPr>
            <a:xfrm>
              <a:off x="4539433" y="5033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227774"/>
              <a:ext cx="1578741" cy="544509"/>
            </a:xfrm>
            <a:custGeom>
              <a:avLst/>
              <a:pathLst>
                <a:path w="1578741" h="544509">
                  <a:moveTo>
                    <a:pt x="0" y="123752"/>
                  </a:moveTo>
                  <a:lnTo>
                    <a:pt x="65780" y="210378"/>
                  </a:lnTo>
                  <a:lnTo>
                    <a:pt x="131561" y="272254"/>
                  </a:lnTo>
                  <a:lnTo>
                    <a:pt x="197342" y="235129"/>
                  </a:lnTo>
                  <a:lnTo>
                    <a:pt x="263123" y="12375"/>
                  </a:lnTo>
                  <a:lnTo>
                    <a:pt x="328904" y="0"/>
                  </a:lnTo>
                  <a:lnTo>
                    <a:pt x="394685" y="198003"/>
                  </a:lnTo>
                  <a:lnTo>
                    <a:pt x="460466" y="309380"/>
                  </a:lnTo>
                  <a:lnTo>
                    <a:pt x="526247" y="457883"/>
                  </a:lnTo>
                  <a:lnTo>
                    <a:pt x="592028" y="37125"/>
                  </a:lnTo>
                  <a:lnTo>
                    <a:pt x="657808" y="111377"/>
                  </a:lnTo>
                  <a:lnTo>
                    <a:pt x="723589" y="111377"/>
                  </a:lnTo>
                  <a:lnTo>
                    <a:pt x="789370" y="74251"/>
                  </a:lnTo>
                  <a:lnTo>
                    <a:pt x="855151" y="61876"/>
                  </a:lnTo>
                  <a:lnTo>
                    <a:pt x="920932" y="111377"/>
                  </a:lnTo>
                  <a:lnTo>
                    <a:pt x="986713" y="0"/>
                  </a:lnTo>
                  <a:lnTo>
                    <a:pt x="1052494" y="37125"/>
                  </a:lnTo>
                  <a:lnTo>
                    <a:pt x="1118275" y="259879"/>
                  </a:lnTo>
                  <a:lnTo>
                    <a:pt x="1184056" y="334131"/>
                  </a:lnTo>
                  <a:lnTo>
                    <a:pt x="1249836" y="284630"/>
                  </a:lnTo>
                  <a:lnTo>
                    <a:pt x="1315617" y="408382"/>
                  </a:lnTo>
                  <a:lnTo>
                    <a:pt x="1381398" y="383632"/>
                  </a:lnTo>
                  <a:lnTo>
                    <a:pt x="1447179" y="544509"/>
                  </a:lnTo>
                  <a:lnTo>
                    <a:pt x="1512960" y="408382"/>
                  </a:lnTo>
                  <a:lnTo>
                    <a:pt x="1578741" y="30938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69" name="tx169"/>
            <p:cNvSpPr/>
            <p:nvPr/>
          </p:nvSpPr>
          <p:spPr>
            <a:xfrm>
              <a:off x="6787671" y="14448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70" name="tx170"/>
            <p:cNvSpPr/>
            <p:nvPr/>
          </p:nvSpPr>
          <p:spPr>
            <a:xfrm>
              <a:off x="6371950" y="13712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71" name="tx171"/>
            <p:cNvSpPr/>
            <p:nvPr/>
          </p:nvSpPr>
          <p:spPr>
            <a:xfrm>
              <a:off x="6635073"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163087" y="3789267"/>
              <a:ext cx="592028" cy="297005"/>
            </a:xfrm>
            <a:custGeom>
              <a:avLst/>
              <a:pathLst>
                <a:path w="592028" h="297005">
                  <a:moveTo>
                    <a:pt x="0" y="0"/>
                  </a:moveTo>
                  <a:lnTo>
                    <a:pt x="65780" y="210378"/>
                  </a:lnTo>
                  <a:lnTo>
                    <a:pt x="131561" y="297005"/>
                  </a:lnTo>
                  <a:lnTo>
                    <a:pt x="197342" y="297005"/>
                  </a:lnTo>
                  <a:lnTo>
                    <a:pt x="263123" y="297005"/>
                  </a:lnTo>
                  <a:lnTo>
                    <a:pt x="328904" y="297005"/>
                  </a:lnTo>
                  <a:lnTo>
                    <a:pt x="394685" y="297005"/>
                  </a:lnTo>
                  <a:lnTo>
                    <a:pt x="460466" y="297005"/>
                  </a:lnTo>
                  <a:lnTo>
                    <a:pt x="526247" y="297005"/>
                  </a:lnTo>
                  <a:lnTo>
                    <a:pt x="592028" y="297005"/>
                  </a:lnTo>
                </a:path>
              </a:pathLst>
            </a:custGeom>
            <a:ln w="27101" cap="flat">
              <a:solidFill>
                <a:srgbClr val="1CABE2">
                  <a:alpha val="100000"/>
                </a:srgbClr>
              </a:solidFill>
              <a:prstDash val="solid"/>
              <a:round/>
            </a:ln>
          </p:spPr>
          <p:txBody>
            <a:bodyPr/>
            <a:lstStyle/>
            <a:p/>
          </p:txBody>
        </p:sp>
        <p:sp>
          <p:nvSpPr>
            <p:cNvPr id="192" name="tx192"/>
            <p:cNvSpPr/>
            <p:nvPr/>
          </p:nvSpPr>
          <p:spPr>
            <a:xfrm>
              <a:off x="6011157"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3" name="tx193"/>
            <p:cNvSpPr/>
            <p:nvPr/>
          </p:nvSpPr>
          <p:spPr>
            <a:xfrm>
              <a:off x="6771393" y="399400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4" name="tx194"/>
            <p:cNvSpPr/>
            <p:nvPr/>
          </p:nvSpPr>
          <p:spPr>
            <a:xfrm>
              <a:off x="6399080" y="394511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5" name="tx195"/>
            <p:cNvSpPr/>
            <p:nvPr/>
          </p:nvSpPr>
          <p:spPr>
            <a:xfrm>
              <a:off x="6662204" y="394511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438153"/>
              <a:ext cx="526247" cy="470258"/>
            </a:xfrm>
            <a:custGeom>
              <a:avLst/>
              <a:pathLst>
                <a:path w="526247" h="470258">
                  <a:moveTo>
                    <a:pt x="0" y="24750"/>
                  </a:moveTo>
                  <a:lnTo>
                    <a:pt x="65780" y="0"/>
                  </a:lnTo>
                  <a:lnTo>
                    <a:pt x="131561" y="470258"/>
                  </a:lnTo>
                  <a:lnTo>
                    <a:pt x="197342" y="185628"/>
                  </a:lnTo>
                  <a:lnTo>
                    <a:pt x="263123" y="24750"/>
                  </a:lnTo>
                  <a:lnTo>
                    <a:pt x="328904" y="136127"/>
                  </a:lnTo>
                  <a:lnTo>
                    <a:pt x="394685" y="210378"/>
                  </a:lnTo>
                  <a:lnTo>
                    <a:pt x="460466" y="24750"/>
                  </a:lnTo>
                  <a:lnTo>
                    <a:pt x="526247" y="37125"/>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7" name="tx217"/>
            <p:cNvSpPr/>
            <p:nvPr/>
          </p:nvSpPr>
          <p:spPr>
            <a:xfrm>
              <a:off x="8883312"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18" name="tx218"/>
            <p:cNvSpPr/>
            <p:nvPr/>
          </p:nvSpPr>
          <p:spPr>
            <a:xfrm>
              <a:off x="8467590" y="148386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19" name="tx219"/>
            <p:cNvSpPr/>
            <p:nvPr/>
          </p:nvSpPr>
          <p:spPr>
            <a:xfrm>
              <a:off x="8730714" y="13217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3009627"/>
              <a:ext cx="1578741" cy="495009"/>
            </a:xfrm>
            <a:custGeom>
              <a:avLst/>
              <a:pathLst>
                <a:path w="1578741" h="495009">
                  <a:moveTo>
                    <a:pt x="0" y="12375"/>
                  </a:moveTo>
                  <a:lnTo>
                    <a:pt x="65780" y="0"/>
                  </a:lnTo>
                  <a:lnTo>
                    <a:pt x="131561" y="74251"/>
                  </a:lnTo>
                  <a:lnTo>
                    <a:pt x="197342" y="12375"/>
                  </a:lnTo>
                  <a:lnTo>
                    <a:pt x="263123" y="49500"/>
                  </a:lnTo>
                  <a:lnTo>
                    <a:pt x="328904" y="86626"/>
                  </a:lnTo>
                  <a:lnTo>
                    <a:pt x="394685" y="173253"/>
                  </a:lnTo>
                  <a:lnTo>
                    <a:pt x="460466" y="247504"/>
                  </a:lnTo>
                  <a:lnTo>
                    <a:pt x="526247" y="136127"/>
                  </a:lnTo>
                  <a:lnTo>
                    <a:pt x="592028" y="148502"/>
                  </a:lnTo>
                  <a:lnTo>
                    <a:pt x="657808" y="160877"/>
                  </a:lnTo>
                  <a:lnTo>
                    <a:pt x="723589" y="111377"/>
                  </a:lnTo>
                  <a:lnTo>
                    <a:pt x="789370" y="173253"/>
                  </a:lnTo>
                  <a:lnTo>
                    <a:pt x="855151" y="61876"/>
                  </a:lnTo>
                  <a:lnTo>
                    <a:pt x="920932" y="99001"/>
                  </a:lnTo>
                  <a:lnTo>
                    <a:pt x="986713" y="0"/>
                  </a:lnTo>
                  <a:lnTo>
                    <a:pt x="1052494" y="61876"/>
                  </a:lnTo>
                  <a:lnTo>
                    <a:pt x="1118275" y="99001"/>
                  </a:lnTo>
                  <a:lnTo>
                    <a:pt x="1184056" y="420757"/>
                  </a:lnTo>
                  <a:lnTo>
                    <a:pt x="1249836" y="309380"/>
                  </a:lnTo>
                  <a:lnTo>
                    <a:pt x="1315617" y="309380"/>
                  </a:lnTo>
                  <a:lnTo>
                    <a:pt x="1381398" y="457883"/>
                  </a:lnTo>
                  <a:lnTo>
                    <a:pt x="1447179" y="495009"/>
                  </a:lnTo>
                  <a:lnTo>
                    <a:pt x="1512960" y="309380"/>
                  </a:lnTo>
                  <a:lnTo>
                    <a:pt x="1578741" y="30938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1" name="tx241"/>
            <p:cNvSpPr/>
            <p:nvPr/>
          </p:nvSpPr>
          <p:spPr>
            <a:xfrm>
              <a:off x="8883312"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2" name="tx242"/>
            <p:cNvSpPr/>
            <p:nvPr/>
          </p:nvSpPr>
          <p:spPr>
            <a:xfrm>
              <a:off x="8467590"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3" name="tx243"/>
            <p:cNvSpPr/>
            <p:nvPr/>
          </p:nvSpPr>
          <p:spPr>
            <a:xfrm>
              <a:off x="8730714"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140732" y="409564"/>
              <a:ext cx="55543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Venezuela,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PCV3 y ROTAC tenían la cobertura más baja (0%), seguidas de MCV2 (51%).
En comparación con 2019, la cobertura de 5 vacunas disminuyó (BCG, DTP1, DTP3, MCV1 y YFV), 2 vacunas aumentaron (IPV1 y MCV2) y 3 vacunas se mantuvieron constantes (PCV3, POL3 y ROTAC).
En comparación con 2023, la cobertura de 2 vacunas disminuyó (BCG e IPV1), 5 vacunas aumentaron (DTP1, DTP3, MCV1, MCV2 e YFV), y 3 vacunas permanecieron constantes (PCV3, POL3 y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00194"/>
              <a:ext cx="6480943" cy="2087782"/>
            </a:xfrm>
            <a:custGeom>
              <a:avLst/>
              <a:pathLst>
                <a:path w="6480943" h="2087782">
                  <a:moveTo>
                    <a:pt x="0" y="474496"/>
                  </a:moveTo>
                  <a:lnTo>
                    <a:pt x="270039" y="806643"/>
                  </a:lnTo>
                  <a:lnTo>
                    <a:pt x="540078" y="1043891"/>
                  </a:lnTo>
                  <a:lnTo>
                    <a:pt x="810117" y="901542"/>
                  </a:lnTo>
                  <a:lnTo>
                    <a:pt x="1080157" y="47449"/>
                  </a:lnTo>
                  <a:lnTo>
                    <a:pt x="1350196" y="0"/>
                  </a:lnTo>
                  <a:lnTo>
                    <a:pt x="1620235" y="759193"/>
                  </a:lnTo>
                  <a:lnTo>
                    <a:pt x="1890275" y="1186240"/>
                  </a:lnTo>
                  <a:lnTo>
                    <a:pt x="2160314" y="1755635"/>
                  </a:lnTo>
                  <a:lnTo>
                    <a:pt x="2430353" y="142348"/>
                  </a:lnTo>
                  <a:lnTo>
                    <a:pt x="2700393" y="427046"/>
                  </a:lnTo>
                  <a:lnTo>
                    <a:pt x="2970432" y="427046"/>
                  </a:lnTo>
                  <a:lnTo>
                    <a:pt x="3240471" y="284697"/>
                  </a:lnTo>
                  <a:lnTo>
                    <a:pt x="3510510" y="237248"/>
                  </a:lnTo>
                  <a:lnTo>
                    <a:pt x="3780550" y="427046"/>
                  </a:lnTo>
                  <a:lnTo>
                    <a:pt x="4050589" y="0"/>
                  </a:lnTo>
                  <a:lnTo>
                    <a:pt x="4320628" y="142348"/>
                  </a:lnTo>
                  <a:lnTo>
                    <a:pt x="4590668" y="996441"/>
                  </a:lnTo>
                  <a:lnTo>
                    <a:pt x="4860707" y="1281139"/>
                  </a:lnTo>
                  <a:lnTo>
                    <a:pt x="5130746" y="1091341"/>
                  </a:lnTo>
                  <a:lnTo>
                    <a:pt x="5400786" y="1565837"/>
                  </a:lnTo>
                  <a:lnTo>
                    <a:pt x="5670825" y="1470937"/>
                  </a:lnTo>
                  <a:lnTo>
                    <a:pt x="5940864" y="2087782"/>
                  </a:lnTo>
                  <a:lnTo>
                    <a:pt x="6210904" y="1565837"/>
                  </a:lnTo>
                  <a:lnTo>
                    <a:pt x="6480943" y="1186240"/>
                  </a:lnTo>
                </a:path>
              </a:pathLst>
            </a:custGeom>
            <a:ln w="27101" cap="flat">
              <a:solidFill>
                <a:srgbClr val="1C86EE">
                  <a:alpha val="100000"/>
                </a:srgbClr>
              </a:solidFill>
              <a:prstDash val="solid"/>
              <a:round/>
            </a:ln>
          </p:spPr>
          <p:txBody>
            <a:bodyPr/>
            <a:lstStyle/>
            <a:p/>
          </p:txBody>
        </p:sp>
        <p:sp>
          <p:nvSpPr>
            <p:cNvPr id="38" name="pl38"/>
            <p:cNvSpPr/>
            <p:nvPr/>
          </p:nvSpPr>
          <p:spPr>
            <a:xfrm>
              <a:off x="1135255" y="1452744"/>
              <a:ext cx="6480943" cy="3938317"/>
            </a:xfrm>
            <a:custGeom>
              <a:avLst/>
              <a:pathLst>
                <a:path w="6480943" h="3938317">
                  <a:moveTo>
                    <a:pt x="0" y="3938317"/>
                  </a:moveTo>
                  <a:lnTo>
                    <a:pt x="270039" y="1660736"/>
                  </a:lnTo>
                  <a:lnTo>
                    <a:pt x="540078" y="1328589"/>
                  </a:lnTo>
                  <a:lnTo>
                    <a:pt x="810117" y="759193"/>
                  </a:lnTo>
                  <a:lnTo>
                    <a:pt x="1080157" y="284697"/>
                  </a:lnTo>
                  <a:lnTo>
                    <a:pt x="1350196" y="0"/>
                  </a:lnTo>
                  <a:lnTo>
                    <a:pt x="1620235" y="806643"/>
                  </a:lnTo>
                  <a:lnTo>
                    <a:pt x="1890275" y="1233689"/>
                  </a:lnTo>
                  <a:lnTo>
                    <a:pt x="2160314" y="1660736"/>
                  </a:lnTo>
                  <a:lnTo>
                    <a:pt x="2430353" y="189798"/>
                  </a:lnTo>
                  <a:lnTo>
                    <a:pt x="2700393" y="474496"/>
                  </a:lnTo>
                  <a:lnTo>
                    <a:pt x="2970432" y="474496"/>
                  </a:lnTo>
                  <a:lnTo>
                    <a:pt x="3240471" y="332147"/>
                  </a:lnTo>
                  <a:lnTo>
                    <a:pt x="3510510" y="284697"/>
                  </a:lnTo>
                  <a:lnTo>
                    <a:pt x="3780550" y="474496"/>
                  </a:lnTo>
                  <a:lnTo>
                    <a:pt x="4050589" y="47449"/>
                  </a:lnTo>
                  <a:lnTo>
                    <a:pt x="4320628" y="189798"/>
                  </a:lnTo>
                  <a:lnTo>
                    <a:pt x="4590668" y="1043891"/>
                  </a:lnTo>
                  <a:lnTo>
                    <a:pt x="4860707" y="1328589"/>
                  </a:lnTo>
                  <a:lnTo>
                    <a:pt x="5130746" y="1138790"/>
                  </a:lnTo>
                  <a:lnTo>
                    <a:pt x="5400786" y="1613286"/>
                  </a:lnTo>
                  <a:lnTo>
                    <a:pt x="5670825" y="1518387"/>
                  </a:lnTo>
                  <a:lnTo>
                    <a:pt x="5940864" y="2135232"/>
                  </a:lnTo>
                  <a:lnTo>
                    <a:pt x="6210904" y="1613286"/>
                  </a:lnTo>
                  <a:lnTo>
                    <a:pt x="6480943" y="123368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500194"/>
              <a:ext cx="6480943" cy="4033216"/>
            </a:xfrm>
            <a:custGeom>
              <a:avLst/>
              <a:pathLst>
                <a:path w="6480943" h="4033216">
                  <a:moveTo>
                    <a:pt x="0" y="4033216"/>
                  </a:moveTo>
                  <a:lnTo>
                    <a:pt x="270039" y="2514829"/>
                  </a:lnTo>
                  <a:lnTo>
                    <a:pt x="540078" y="1328589"/>
                  </a:lnTo>
                  <a:lnTo>
                    <a:pt x="810117" y="1565837"/>
                  </a:lnTo>
                  <a:lnTo>
                    <a:pt x="1080157" y="1281139"/>
                  </a:lnTo>
                  <a:lnTo>
                    <a:pt x="1350196" y="0"/>
                  </a:lnTo>
                  <a:lnTo>
                    <a:pt x="1620235" y="759193"/>
                  </a:lnTo>
                  <a:lnTo>
                    <a:pt x="1890275" y="1186240"/>
                  </a:lnTo>
                  <a:lnTo>
                    <a:pt x="2160314" y="1708186"/>
                  </a:lnTo>
                  <a:lnTo>
                    <a:pt x="2430353" y="142348"/>
                  </a:lnTo>
                  <a:lnTo>
                    <a:pt x="2700393" y="427046"/>
                  </a:lnTo>
                  <a:lnTo>
                    <a:pt x="2970432" y="427046"/>
                  </a:lnTo>
                  <a:lnTo>
                    <a:pt x="3240471" y="284697"/>
                  </a:lnTo>
                  <a:lnTo>
                    <a:pt x="3510510" y="237248"/>
                  </a:lnTo>
                  <a:lnTo>
                    <a:pt x="3780550" y="427046"/>
                  </a:lnTo>
                  <a:lnTo>
                    <a:pt x="4050589" y="0"/>
                  </a:lnTo>
                  <a:lnTo>
                    <a:pt x="4320628" y="142348"/>
                  </a:lnTo>
                  <a:lnTo>
                    <a:pt x="4590668" y="996441"/>
                  </a:lnTo>
                  <a:lnTo>
                    <a:pt x="4860707" y="1281139"/>
                  </a:lnTo>
                  <a:lnTo>
                    <a:pt x="5130746" y="1091341"/>
                  </a:lnTo>
                  <a:lnTo>
                    <a:pt x="5400786" y="1565837"/>
                  </a:lnTo>
                  <a:lnTo>
                    <a:pt x="5670825" y="1470937"/>
                  </a:lnTo>
                  <a:lnTo>
                    <a:pt x="5940864" y="2087782"/>
                  </a:lnTo>
                  <a:lnTo>
                    <a:pt x="6210904" y="1565837"/>
                  </a:lnTo>
                  <a:lnTo>
                    <a:pt x="6480943" y="1186240"/>
                  </a:lnTo>
                </a:path>
              </a:pathLst>
            </a:custGeom>
            <a:ln w="27101" cap="flat">
              <a:solidFill>
                <a:srgbClr val="EE00EE">
                  <a:alpha val="100000"/>
                </a:srgbClr>
              </a:solidFill>
              <a:prstDash val="solid"/>
              <a:round/>
            </a:ln>
          </p:spPr>
          <p:txBody>
            <a:bodyPr/>
            <a:lstStyle/>
            <a:p/>
          </p:txBody>
        </p:sp>
        <p:sp>
          <p:nvSpPr>
            <p:cNvPr id="40" name="pl40"/>
            <p:cNvSpPr/>
            <p:nvPr/>
          </p:nvSpPr>
          <p:spPr>
            <a:xfrm>
              <a:off x="5455884" y="2306837"/>
              <a:ext cx="2160314" cy="1803085"/>
            </a:xfrm>
            <a:custGeom>
              <a:avLst/>
              <a:pathLst>
                <a:path w="2160314" h="1803085">
                  <a:moveTo>
                    <a:pt x="0" y="94899"/>
                  </a:moveTo>
                  <a:lnTo>
                    <a:pt x="270039" y="0"/>
                  </a:lnTo>
                  <a:lnTo>
                    <a:pt x="540078" y="1803085"/>
                  </a:lnTo>
                  <a:lnTo>
                    <a:pt x="810117" y="711744"/>
                  </a:lnTo>
                  <a:lnTo>
                    <a:pt x="1080157" y="94899"/>
                  </a:lnTo>
                  <a:lnTo>
                    <a:pt x="1350196" y="521945"/>
                  </a:lnTo>
                  <a:lnTo>
                    <a:pt x="1620235" y="806643"/>
                  </a:lnTo>
                  <a:lnTo>
                    <a:pt x="1890275" y="94899"/>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2182682"/>
            </a:xfrm>
            <a:custGeom>
              <a:avLst/>
              <a:pathLst>
                <a:path w="6480943" h="2182682">
                  <a:moveTo>
                    <a:pt x="0" y="664294"/>
                  </a:moveTo>
                  <a:lnTo>
                    <a:pt x="270039" y="0"/>
                  </a:lnTo>
                  <a:lnTo>
                    <a:pt x="540078" y="711744"/>
                  </a:lnTo>
                  <a:lnTo>
                    <a:pt x="810117" y="711744"/>
                  </a:lnTo>
                  <a:lnTo>
                    <a:pt x="1080157" y="854093"/>
                  </a:lnTo>
                  <a:lnTo>
                    <a:pt x="1350196" y="1043891"/>
                  </a:lnTo>
                  <a:lnTo>
                    <a:pt x="1620235" y="759193"/>
                  </a:lnTo>
                  <a:lnTo>
                    <a:pt x="1890275" y="521945"/>
                  </a:lnTo>
                  <a:lnTo>
                    <a:pt x="2160314" y="237248"/>
                  </a:lnTo>
                  <a:lnTo>
                    <a:pt x="2430353" y="521945"/>
                  </a:lnTo>
                  <a:lnTo>
                    <a:pt x="2700393" y="901542"/>
                  </a:lnTo>
                  <a:lnTo>
                    <a:pt x="2970432" y="569395"/>
                  </a:lnTo>
                  <a:lnTo>
                    <a:pt x="3240471" y="521945"/>
                  </a:lnTo>
                  <a:lnTo>
                    <a:pt x="3510510" y="616844"/>
                  </a:lnTo>
                  <a:lnTo>
                    <a:pt x="3780550" y="427046"/>
                  </a:lnTo>
                  <a:lnTo>
                    <a:pt x="4050589" y="284697"/>
                  </a:lnTo>
                  <a:lnTo>
                    <a:pt x="4320628" y="474496"/>
                  </a:lnTo>
                  <a:lnTo>
                    <a:pt x="4590668" y="94899"/>
                  </a:lnTo>
                  <a:lnTo>
                    <a:pt x="4860707" y="1138790"/>
                  </a:lnTo>
                  <a:lnTo>
                    <a:pt x="5130746" y="237248"/>
                  </a:lnTo>
                  <a:lnTo>
                    <a:pt x="5400786" y="1043891"/>
                  </a:lnTo>
                  <a:lnTo>
                    <a:pt x="5670825" y="1423488"/>
                  </a:lnTo>
                  <a:lnTo>
                    <a:pt x="5940864" y="2182682"/>
                  </a:lnTo>
                  <a:lnTo>
                    <a:pt x="6210904" y="1423488"/>
                  </a:lnTo>
                  <a:lnTo>
                    <a:pt x="6480943" y="1281139"/>
                  </a:lnTo>
                </a:path>
              </a:pathLst>
            </a:custGeom>
            <a:ln w="27101" cap="flat">
              <a:solidFill>
                <a:srgbClr val="E31A1C">
                  <a:alpha val="100000"/>
                </a:srgbClr>
              </a:solidFill>
              <a:prstDash val="solid"/>
              <a:round/>
            </a:ln>
          </p:spPr>
          <p:txBody>
            <a:bodyPr/>
            <a:lstStyle/>
            <a:p/>
          </p:txBody>
        </p:sp>
        <p:sp>
          <p:nvSpPr>
            <p:cNvPr id="42" name="pl42"/>
            <p:cNvSpPr/>
            <p:nvPr/>
          </p:nvSpPr>
          <p:spPr>
            <a:xfrm>
              <a:off x="3565609" y="2828783"/>
              <a:ext cx="4050589" cy="2514829"/>
            </a:xfrm>
            <a:custGeom>
              <a:avLst/>
              <a:pathLst>
                <a:path w="4050589" h="2514829">
                  <a:moveTo>
                    <a:pt x="0" y="2514829"/>
                  </a:moveTo>
                  <a:lnTo>
                    <a:pt x="270039" y="1328589"/>
                  </a:lnTo>
                  <a:lnTo>
                    <a:pt x="540078" y="1565837"/>
                  </a:lnTo>
                  <a:lnTo>
                    <a:pt x="810117" y="1233689"/>
                  </a:lnTo>
                  <a:lnTo>
                    <a:pt x="1080157" y="996441"/>
                  </a:lnTo>
                  <a:lnTo>
                    <a:pt x="1350196" y="427046"/>
                  </a:lnTo>
                  <a:lnTo>
                    <a:pt x="1620235" y="332147"/>
                  </a:lnTo>
                  <a:lnTo>
                    <a:pt x="1890275" y="284697"/>
                  </a:lnTo>
                  <a:lnTo>
                    <a:pt x="2160314" y="0"/>
                  </a:lnTo>
                  <a:lnTo>
                    <a:pt x="2430353" y="948992"/>
                  </a:lnTo>
                  <a:lnTo>
                    <a:pt x="2700393" y="2182682"/>
                  </a:lnTo>
                  <a:lnTo>
                    <a:pt x="2970432" y="1470937"/>
                  </a:lnTo>
                  <a:lnTo>
                    <a:pt x="3240471" y="1043891"/>
                  </a:lnTo>
                  <a:lnTo>
                    <a:pt x="3510510" y="1376038"/>
                  </a:lnTo>
                  <a:lnTo>
                    <a:pt x="3780550" y="948992"/>
                  </a:lnTo>
                  <a:lnTo>
                    <a:pt x="4050589" y="379596"/>
                  </a:lnTo>
                </a:path>
              </a:pathLst>
            </a:custGeom>
            <a:ln w="27101" cap="flat">
              <a:solidFill>
                <a:srgbClr val="FF7F00">
                  <a:alpha val="100000"/>
                </a:srgbClr>
              </a:solidFill>
              <a:prstDash val="solid"/>
              <a:round/>
            </a:ln>
          </p:spPr>
          <p:txBody>
            <a:bodyPr/>
            <a:lstStyle/>
            <a:p/>
          </p:txBody>
        </p:sp>
        <p:sp>
          <p:nvSpPr>
            <p:cNvPr id="43" name="pl43"/>
            <p:cNvSpPr/>
            <p:nvPr/>
          </p:nvSpPr>
          <p:spPr>
            <a:xfrm>
              <a:off x="5185844" y="4489520"/>
              <a:ext cx="2430353" cy="1138790"/>
            </a:xfrm>
            <a:custGeom>
              <a:avLst/>
              <a:pathLst>
                <a:path w="2430353" h="1138790">
                  <a:moveTo>
                    <a:pt x="0" y="0"/>
                  </a:moveTo>
                  <a:lnTo>
                    <a:pt x="270039" y="806643"/>
                  </a:lnTo>
                  <a:lnTo>
                    <a:pt x="540078" y="1138790"/>
                  </a:lnTo>
                  <a:lnTo>
                    <a:pt x="810117" y="1138790"/>
                  </a:lnTo>
                  <a:lnTo>
                    <a:pt x="1080157" y="1138790"/>
                  </a:lnTo>
                  <a:lnTo>
                    <a:pt x="1350196" y="1138790"/>
                  </a:lnTo>
                  <a:lnTo>
                    <a:pt x="1620235" y="1138790"/>
                  </a:lnTo>
                  <a:lnTo>
                    <a:pt x="1890275" y="1138790"/>
                  </a:lnTo>
                  <a:lnTo>
                    <a:pt x="2160314" y="1138790"/>
                  </a:lnTo>
                  <a:lnTo>
                    <a:pt x="2430353" y="113879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00194"/>
              <a:ext cx="6480943" cy="1897984"/>
            </a:xfrm>
            <a:custGeom>
              <a:avLst/>
              <a:pathLst>
                <a:path w="6480943" h="1897984">
                  <a:moveTo>
                    <a:pt x="0" y="47449"/>
                  </a:moveTo>
                  <a:lnTo>
                    <a:pt x="270039" y="0"/>
                  </a:lnTo>
                  <a:lnTo>
                    <a:pt x="540078" y="284697"/>
                  </a:lnTo>
                  <a:lnTo>
                    <a:pt x="810117" y="47449"/>
                  </a:lnTo>
                  <a:lnTo>
                    <a:pt x="1080157" y="189798"/>
                  </a:lnTo>
                  <a:lnTo>
                    <a:pt x="1350196" y="332147"/>
                  </a:lnTo>
                  <a:lnTo>
                    <a:pt x="1620235" y="664294"/>
                  </a:lnTo>
                  <a:lnTo>
                    <a:pt x="1890275" y="948992"/>
                  </a:lnTo>
                  <a:lnTo>
                    <a:pt x="2160314" y="521945"/>
                  </a:lnTo>
                  <a:lnTo>
                    <a:pt x="2430353" y="569395"/>
                  </a:lnTo>
                  <a:lnTo>
                    <a:pt x="2700393" y="616844"/>
                  </a:lnTo>
                  <a:lnTo>
                    <a:pt x="2970432" y="427046"/>
                  </a:lnTo>
                  <a:lnTo>
                    <a:pt x="3240471" y="664294"/>
                  </a:lnTo>
                  <a:lnTo>
                    <a:pt x="3510510" y="237248"/>
                  </a:lnTo>
                  <a:lnTo>
                    <a:pt x="3780550" y="379596"/>
                  </a:lnTo>
                  <a:lnTo>
                    <a:pt x="4050589" y="0"/>
                  </a:lnTo>
                  <a:lnTo>
                    <a:pt x="4320628" y="237248"/>
                  </a:lnTo>
                  <a:lnTo>
                    <a:pt x="4590668" y="379596"/>
                  </a:lnTo>
                  <a:lnTo>
                    <a:pt x="4860707" y="1613286"/>
                  </a:lnTo>
                  <a:lnTo>
                    <a:pt x="5130746" y="1186240"/>
                  </a:lnTo>
                  <a:lnTo>
                    <a:pt x="5400786" y="1186240"/>
                  </a:lnTo>
                  <a:lnTo>
                    <a:pt x="5670825" y="1755635"/>
                  </a:lnTo>
                  <a:lnTo>
                    <a:pt x="5940864" y="1897984"/>
                  </a:lnTo>
                  <a:lnTo>
                    <a:pt x="6210904" y="1186240"/>
                  </a:lnTo>
                  <a:lnTo>
                    <a:pt x="6480943" y="1186240"/>
                  </a:lnTo>
                </a:path>
              </a:pathLst>
            </a:custGeom>
            <a:ln w="27101" cap="flat">
              <a:solidFill>
                <a:srgbClr val="008B00">
                  <a:alpha val="100000"/>
                </a:srgbClr>
              </a:solidFill>
              <a:prstDash val="solid"/>
              <a:round/>
            </a:ln>
          </p:spPr>
          <p:txBody>
            <a:bodyPr/>
            <a:lstStyle/>
            <a:p/>
          </p:txBody>
        </p:sp>
        <p:sp>
          <p:nvSpPr>
            <p:cNvPr id="45" name="pl45"/>
            <p:cNvSpPr/>
            <p:nvPr/>
          </p:nvSpPr>
          <p:spPr>
            <a:xfrm>
              <a:off x="2755491" y="1642543"/>
              <a:ext cx="4860707" cy="3985767"/>
            </a:xfrm>
            <a:custGeom>
              <a:avLst/>
              <a:pathLst>
                <a:path w="4860707" h="3985767">
                  <a:moveTo>
                    <a:pt x="0" y="3368922"/>
                  </a:moveTo>
                  <a:lnTo>
                    <a:pt x="270039" y="2609728"/>
                  </a:lnTo>
                  <a:lnTo>
                    <a:pt x="540078" y="1613286"/>
                  </a:lnTo>
                  <a:lnTo>
                    <a:pt x="810117" y="1423488"/>
                  </a:lnTo>
                  <a:lnTo>
                    <a:pt x="1080157" y="1660736"/>
                  </a:lnTo>
                  <a:lnTo>
                    <a:pt x="1350196" y="854093"/>
                  </a:lnTo>
                  <a:lnTo>
                    <a:pt x="1620235" y="379596"/>
                  </a:lnTo>
                  <a:lnTo>
                    <a:pt x="1890275" y="332147"/>
                  </a:lnTo>
                  <a:lnTo>
                    <a:pt x="2160314" y="379596"/>
                  </a:lnTo>
                  <a:lnTo>
                    <a:pt x="2430353" y="0"/>
                  </a:lnTo>
                  <a:lnTo>
                    <a:pt x="2700393" y="1755635"/>
                  </a:lnTo>
                  <a:lnTo>
                    <a:pt x="2970432" y="3131674"/>
                  </a:lnTo>
                  <a:lnTo>
                    <a:pt x="3240471" y="3985767"/>
                  </a:lnTo>
                  <a:lnTo>
                    <a:pt x="3510510" y="3985767"/>
                  </a:lnTo>
                  <a:lnTo>
                    <a:pt x="3780550" y="3985767"/>
                  </a:lnTo>
                  <a:lnTo>
                    <a:pt x="4050589" y="3985767"/>
                  </a:lnTo>
                  <a:lnTo>
                    <a:pt x="4320628" y="3985767"/>
                  </a:lnTo>
                  <a:lnTo>
                    <a:pt x="4590668" y="3985767"/>
                  </a:lnTo>
                  <a:lnTo>
                    <a:pt x="4860707" y="3985767"/>
                  </a:lnTo>
                </a:path>
              </a:pathLst>
            </a:custGeom>
            <a:ln w="27101" cap="flat">
              <a:solidFill>
                <a:srgbClr val="9A32CD">
                  <a:alpha val="100000"/>
                </a:srgbClr>
              </a:solidFill>
              <a:prstDash val="solid"/>
              <a:round/>
            </a:ln>
          </p:spPr>
          <p:txBody>
            <a:bodyPr/>
            <a:lstStyle/>
            <a:p/>
          </p:txBody>
        </p:sp>
        <p:sp>
          <p:nvSpPr>
            <p:cNvPr id="46" name="pl46"/>
            <p:cNvSpPr/>
            <p:nvPr/>
          </p:nvSpPr>
          <p:spPr>
            <a:xfrm>
              <a:off x="1135255" y="978248"/>
              <a:ext cx="6480943" cy="2182682"/>
            </a:xfrm>
            <a:custGeom>
              <a:avLst/>
              <a:pathLst>
                <a:path w="6480943" h="2182682">
                  <a:moveTo>
                    <a:pt x="0" y="664294"/>
                  </a:moveTo>
                  <a:lnTo>
                    <a:pt x="270039" y="0"/>
                  </a:lnTo>
                  <a:lnTo>
                    <a:pt x="540078" y="711744"/>
                  </a:lnTo>
                  <a:lnTo>
                    <a:pt x="810117" y="711744"/>
                  </a:lnTo>
                  <a:lnTo>
                    <a:pt x="1080157" y="854093"/>
                  </a:lnTo>
                  <a:lnTo>
                    <a:pt x="1350196" y="1043891"/>
                  </a:lnTo>
                  <a:lnTo>
                    <a:pt x="1620235" y="759193"/>
                  </a:lnTo>
                  <a:lnTo>
                    <a:pt x="1890275" y="521945"/>
                  </a:lnTo>
                  <a:lnTo>
                    <a:pt x="2160314" y="237248"/>
                  </a:lnTo>
                  <a:lnTo>
                    <a:pt x="2430353" y="521945"/>
                  </a:lnTo>
                  <a:lnTo>
                    <a:pt x="2700393" y="901542"/>
                  </a:lnTo>
                  <a:lnTo>
                    <a:pt x="2970432" y="569395"/>
                  </a:lnTo>
                  <a:lnTo>
                    <a:pt x="3240471" y="521945"/>
                  </a:lnTo>
                  <a:lnTo>
                    <a:pt x="3510510" y="616844"/>
                  </a:lnTo>
                  <a:lnTo>
                    <a:pt x="3780550" y="427046"/>
                  </a:lnTo>
                  <a:lnTo>
                    <a:pt x="4050589" y="284697"/>
                  </a:lnTo>
                  <a:lnTo>
                    <a:pt x="4320628" y="474496"/>
                  </a:lnTo>
                  <a:lnTo>
                    <a:pt x="4590668" y="94899"/>
                  </a:lnTo>
                  <a:lnTo>
                    <a:pt x="4860707" y="1138790"/>
                  </a:lnTo>
                  <a:lnTo>
                    <a:pt x="5130746" y="237248"/>
                  </a:lnTo>
                  <a:lnTo>
                    <a:pt x="5400786" y="1043891"/>
                  </a:lnTo>
                  <a:lnTo>
                    <a:pt x="5670825" y="1423488"/>
                  </a:lnTo>
                  <a:lnTo>
                    <a:pt x="5940864" y="2182682"/>
                  </a:lnTo>
                  <a:lnTo>
                    <a:pt x="6210904" y="1423488"/>
                  </a:lnTo>
                  <a:lnTo>
                    <a:pt x="6480943" y="1281139"/>
                  </a:lnTo>
                </a:path>
              </a:pathLst>
            </a:custGeom>
            <a:ln w="27101" cap="flat">
              <a:solidFill>
                <a:srgbClr val="836FFF">
                  <a:alpha val="100000"/>
                </a:srgbClr>
              </a:solidFill>
              <a:prstDash val="solid"/>
              <a:round/>
            </a:ln>
          </p:spPr>
          <p:txBody>
            <a:bodyPr/>
            <a:lstStyle/>
            <a:p/>
          </p:txBody>
        </p:sp>
        <p:sp>
          <p:nvSpPr>
            <p:cNvPr id="47" name="pl47"/>
            <p:cNvSpPr/>
            <p:nvPr/>
          </p:nvSpPr>
          <p:spPr>
            <a:xfrm>
              <a:off x="7631050" y="1932526"/>
              <a:ext cx="727810" cy="320325"/>
            </a:xfrm>
            <a:custGeom>
              <a:avLst/>
              <a:pathLst>
                <a:path w="727810" h="320325">
                  <a:moveTo>
                    <a:pt x="727810" y="0"/>
                  </a:moveTo>
                  <a:lnTo>
                    <a:pt x="0" y="320325"/>
                  </a:lnTo>
                </a:path>
              </a:pathLst>
            </a:custGeom>
          </p:spPr>
          <p:txBody>
            <a:bodyPr/>
            <a:lstStyle/>
            <a:p/>
          </p:txBody>
        </p:sp>
        <p:sp>
          <p:nvSpPr>
            <p:cNvPr id="48" name="pl48"/>
            <p:cNvSpPr/>
            <p:nvPr/>
          </p:nvSpPr>
          <p:spPr>
            <a:xfrm>
              <a:off x="7626802" y="1670351"/>
              <a:ext cx="665629" cy="579800"/>
            </a:xfrm>
            <a:custGeom>
              <a:avLst/>
              <a:pathLst>
                <a:path w="665629" h="579800">
                  <a:moveTo>
                    <a:pt x="665629" y="0"/>
                  </a:moveTo>
                  <a:lnTo>
                    <a:pt x="0" y="579800"/>
                  </a:lnTo>
                </a:path>
              </a:pathLst>
            </a:custGeom>
          </p:spPr>
          <p:txBody>
            <a:bodyPr/>
            <a:lstStyle/>
            <a:p/>
          </p:txBody>
        </p:sp>
        <p:sp>
          <p:nvSpPr>
            <p:cNvPr id="49" name="pl49"/>
            <p:cNvSpPr/>
            <p:nvPr/>
          </p:nvSpPr>
          <p:spPr>
            <a:xfrm>
              <a:off x="7632417" y="2194892"/>
              <a:ext cx="792609" cy="249194"/>
            </a:xfrm>
            <a:custGeom>
              <a:avLst/>
              <a:pathLst>
                <a:path w="792609" h="249194">
                  <a:moveTo>
                    <a:pt x="792609" y="0"/>
                  </a:moveTo>
                  <a:lnTo>
                    <a:pt x="0" y="249194"/>
                  </a:lnTo>
                </a:path>
              </a:pathLst>
            </a:custGeom>
          </p:spPr>
          <p:txBody>
            <a:bodyPr/>
            <a:lstStyle/>
            <a:p/>
          </p:txBody>
        </p:sp>
        <p:sp>
          <p:nvSpPr>
            <p:cNvPr id="50" name="pl50"/>
            <p:cNvSpPr/>
            <p:nvPr/>
          </p:nvSpPr>
          <p:spPr>
            <a:xfrm>
              <a:off x="7628218" y="2694961"/>
              <a:ext cx="754727" cy="535387"/>
            </a:xfrm>
            <a:custGeom>
              <a:avLst/>
              <a:pathLst>
                <a:path w="754727" h="535387">
                  <a:moveTo>
                    <a:pt x="754727" y="535387"/>
                  </a:moveTo>
                  <a:lnTo>
                    <a:pt x="0" y="0"/>
                  </a:lnTo>
                </a:path>
              </a:pathLst>
            </a:custGeom>
          </p:spPr>
          <p:txBody>
            <a:bodyPr/>
            <a:lstStyle/>
            <a:p/>
          </p:txBody>
        </p:sp>
        <p:sp>
          <p:nvSpPr>
            <p:cNvPr id="51" name="pl51"/>
            <p:cNvSpPr/>
            <p:nvPr/>
          </p:nvSpPr>
          <p:spPr>
            <a:xfrm>
              <a:off x="7634305" y="2687125"/>
              <a:ext cx="694278" cy="26464"/>
            </a:xfrm>
            <a:custGeom>
              <a:avLst/>
              <a:pathLst>
                <a:path w="694278" h="26464">
                  <a:moveTo>
                    <a:pt x="694278" y="26464"/>
                  </a:moveTo>
                  <a:lnTo>
                    <a:pt x="0" y="0"/>
                  </a:lnTo>
                </a:path>
              </a:pathLst>
            </a:custGeom>
          </p:spPr>
          <p:txBody>
            <a:bodyPr/>
            <a:lstStyle/>
            <a:p/>
          </p:txBody>
        </p:sp>
        <p:sp>
          <p:nvSpPr>
            <p:cNvPr id="52" name="pl52"/>
            <p:cNvSpPr/>
            <p:nvPr/>
          </p:nvSpPr>
          <p:spPr>
            <a:xfrm>
              <a:off x="7632795" y="2459104"/>
              <a:ext cx="804300" cy="222734"/>
            </a:xfrm>
            <a:custGeom>
              <a:avLst/>
              <a:pathLst>
                <a:path w="804300" h="222734">
                  <a:moveTo>
                    <a:pt x="804300" y="0"/>
                  </a:moveTo>
                  <a:lnTo>
                    <a:pt x="0" y="222734"/>
                  </a:lnTo>
                </a:path>
              </a:pathLst>
            </a:custGeom>
          </p:spPr>
          <p:txBody>
            <a:bodyPr/>
            <a:lstStyle/>
            <a:p/>
          </p:txBody>
        </p:sp>
        <p:sp>
          <p:nvSpPr>
            <p:cNvPr id="53" name="pl53"/>
            <p:cNvSpPr/>
            <p:nvPr/>
          </p:nvSpPr>
          <p:spPr>
            <a:xfrm>
              <a:off x="7631731" y="2692315"/>
              <a:ext cx="726971" cy="275222"/>
            </a:xfrm>
            <a:custGeom>
              <a:avLst/>
              <a:pathLst>
                <a:path w="726971" h="275222">
                  <a:moveTo>
                    <a:pt x="726971" y="275222"/>
                  </a:moveTo>
                  <a:lnTo>
                    <a:pt x="0" y="0"/>
                  </a:lnTo>
                </a:path>
              </a:pathLst>
            </a:custGeom>
          </p:spPr>
          <p:txBody>
            <a:bodyPr/>
            <a:lstStyle/>
            <a:p/>
          </p:txBody>
        </p:sp>
        <p:sp>
          <p:nvSpPr>
            <p:cNvPr id="54" name="pl54"/>
            <p:cNvSpPr/>
            <p:nvPr/>
          </p:nvSpPr>
          <p:spPr>
            <a:xfrm>
              <a:off x="7631648" y="3214347"/>
              <a:ext cx="727213" cy="280848"/>
            </a:xfrm>
            <a:custGeom>
              <a:avLst/>
              <a:pathLst>
                <a:path w="727213" h="280848">
                  <a:moveTo>
                    <a:pt x="727213" y="280848"/>
                  </a:moveTo>
                  <a:lnTo>
                    <a:pt x="0" y="0"/>
                  </a:lnTo>
                </a:path>
              </a:pathLst>
            </a:custGeom>
          </p:spPr>
          <p:txBody>
            <a:bodyPr/>
            <a:lstStyle/>
            <a:p/>
          </p:txBody>
        </p:sp>
        <p:sp>
          <p:nvSpPr>
            <p:cNvPr id="55" name="pl55"/>
            <p:cNvSpPr/>
            <p:nvPr/>
          </p:nvSpPr>
          <p:spPr>
            <a:xfrm>
              <a:off x="7634008" y="5630475"/>
              <a:ext cx="827224" cy="100550"/>
            </a:xfrm>
            <a:custGeom>
              <a:avLst/>
              <a:pathLst>
                <a:path w="827224" h="100550">
                  <a:moveTo>
                    <a:pt x="827224" y="100550"/>
                  </a:moveTo>
                  <a:lnTo>
                    <a:pt x="0" y="0"/>
                  </a:lnTo>
                </a:path>
              </a:pathLst>
            </a:custGeom>
          </p:spPr>
          <p:txBody>
            <a:bodyPr/>
            <a:lstStyle/>
            <a:p/>
          </p:txBody>
        </p:sp>
        <p:sp>
          <p:nvSpPr>
            <p:cNvPr id="56" name="pl56"/>
            <p:cNvSpPr/>
            <p:nvPr/>
          </p:nvSpPr>
          <p:spPr>
            <a:xfrm>
              <a:off x="7633536" y="5474388"/>
              <a:ext cx="779527" cy="150573"/>
            </a:xfrm>
            <a:custGeom>
              <a:avLst/>
              <a:pathLst>
                <a:path w="779527" h="150573">
                  <a:moveTo>
                    <a:pt x="779527" y="0"/>
                  </a:moveTo>
                  <a:lnTo>
                    <a:pt x="0" y="150573"/>
                  </a:lnTo>
                </a:path>
              </a:pathLst>
            </a:custGeom>
          </p:spPr>
          <p:txBody>
            <a:bodyPr/>
            <a:lstStyle/>
            <a:p/>
          </p:txBody>
        </p:sp>
        <p:sp>
          <p:nvSpPr>
            <p:cNvPr id="57" name="pg57"/>
            <p:cNvSpPr/>
            <p:nvPr/>
          </p:nvSpPr>
          <p:spPr>
            <a:xfrm>
              <a:off x="8290281" y="18414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18829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71%</a:t>
              </a:r>
            </a:p>
          </p:txBody>
        </p:sp>
        <p:sp>
          <p:nvSpPr>
            <p:cNvPr id="59" name="pg59"/>
            <p:cNvSpPr/>
            <p:nvPr/>
          </p:nvSpPr>
          <p:spPr>
            <a:xfrm>
              <a:off x="8223851" y="157809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161962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71%</a:t>
              </a:r>
            </a:p>
          </p:txBody>
        </p:sp>
        <p:sp>
          <p:nvSpPr>
            <p:cNvPr id="61" name="pg61"/>
            <p:cNvSpPr/>
            <p:nvPr/>
          </p:nvSpPr>
          <p:spPr>
            <a:xfrm>
              <a:off x="8356446" y="210545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79306" y="214699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67%</a:t>
              </a:r>
            </a:p>
          </p:txBody>
        </p:sp>
        <p:sp>
          <p:nvSpPr>
            <p:cNvPr id="63" name="pg63"/>
            <p:cNvSpPr/>
            <p:nvPr/>
          </p:nvSpPr>
          <p:spPr>
            <a:xfrm>
              <a:off x="8314365" y="31529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31944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62%</a:t>
              </a:r>
            </a:p>
          </p:txBody>
        </p:sp>
        <p:sp>
          <p:nvSpPr>
            <p:cNvPr id="65" name="pg65"/>
            <p:cNvSpPr/>
            <p:nvPr/>
          </p:nvSpPr>
          <p:spPr>
            <a:xfrm>
              <a:off x="8260004" y="262912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6519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62%</a:t>
              </a:r>
            </a:p>
          </p:txBody>
        </p:sp>
        <p:sp>
          <p:nvSpPr>
            <p:cNvPr id="67" name="pg67"/>
            <p:cNvSpPr/>
            <p:nvPr/>
          </p:nvSpPr>
          <p:spPr>
            <a:xfrm>
              <a:off x="8368515" y="237023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4117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62%</a:t>
              </a:r>
            </a:p>
          </p:txBody>
        </p:sp>
        <p:sp>
          <p:nvSpPr>
            <p:cNvPr id="69" name="pg69"/>
            <p:cNvSpPr/>
            <p:nvPr/>
          </p:nvSpPr>
          <p:spPr>
            <a:xfrm>
              <a:off x="8290122" y="288907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93061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62%</a:t>
              </a:r>
            </a:p>
          </p:txBody>
        </p:sp>
        <p:sp>
          <p:nvSpPr>
            <p:cNvPr id="71" name="pg71"/>
            <p:cNvSpPr/>
            <p:nvPr/>
          </p:nvSpPr>
          <p:spPr>
            <a:xfrm>
              <a:off x="8290281" y="34168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4583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51%</a:t>
              </a:r>
            </a:p>
          </p:txBody>
        </p:sp>
        <p:sp>
          <p:nvSpPr>
            <p:cNvPr id="73" name="pg73"/>
            <p:cNvSpPr/>
            <p:nvPr/>
          </p:nvSpPr>
          <p:spPr>
            <a:xfrm>
              <a:off x="8392652" y="5648036"/>
              <a:ext cx="567458" cy="169038"/>
            </a:xfrm>
            <a:custGeom>
              <a:avLst/>
              <a:pathLst>
                <a:path w="567458" h="169038">
                  <a:moveTo>
                    <a:pt x="27431" y="169038"/>
                  </a:moveTo>
                  <a:lnTo>
                    <a:pt x="540026" y="169038"/>
                  </a:lnTo>
                  <a:lnTo>
                    <a:pt x="538922" y="169016"/>
                  </a:lnTo>
                  <a:lnTo>
                    <a:pt x="543333" y="168838"/>
                  </a:lnTo>
                  <a:lnTo>
                    <a:pt x="547658" y="167955"/>
                  </a:lnTo>
                  <a:lnTo>
                    <a:pt x="551786" y="166389"/>
                  </a:lnTo>
                  <a:lnTo>
                    <a:pt x="555609" y="164182"/>
                  </a:lnTo>
                  <a:lnTo>
                    <a:pt x="559029" y="161390"/>
                  </a:lnTo>
                  <a:lnTo>
                    <a:pt x="561956" y="158086"/>
                  </a:lnTo>
                  <a:lnTo>
                    <a:pt x="564316" y="154354"/>
                  </a:lnTo>
                  <a:lnTo>
                    <a:pt x="566046" y="150293"/>
                  </a:lnTo>
                  <a:lnTo>
                    <a:pt x="567103" y="146006"/>
                  </a:lnTo>
                  <a:lnTo>
                    <a:pt x="567458" y="141606"/>
                  </a:lnTo>
                  <a:lnTo>
                    <a:pt x="567458" y="27432"/>
                  </a:lnTo>
                  <a:lnTo>
                    <a:pt x="567103" y="23031"/>
                  </a:lnTo>
                  <a:lnTo>
                    <a:pt x="566046" y="18745"/>
                  </a:lnTo>
                  <a:lnTo>
                    <a:pt x="564316" y="14683"/>
                  </a:lnTo>
                  <a:lnTo>
                    <a:pt x="561956" y="10952"/>
                  </a:lnTo>
                  <a:lnTo>
                    <a:pt x="559029" y="7647"/>
                  </a:lnTo>
                  <a:lnTo>
                    <a:pt x="555609" y="4855"/>
                  </a:lnTo>
                  <a:lnTo>
                    <a:pt x="551786" y="2648"/>
                  </a:lnTo>
                  <a:lnTo>
                    <a:pt x="547658" y="1083"/>
                  </a:lnTo>
                  <a:lnTo>
                    <a:pt x="543333" y="200"/>
                  </a:lnTo>
                  <a:lnTo>
                    <a:pt x="54002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415512" y="5689575"/>
              <a:ext cx="47601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0%</a:t>
              </a:r>
            </a:p>
          </p:txBody>
        </p:sp>
        <p:sp>
          <p:nvSpPr>
            <p:cNvPr id="75" name="pg75"/>
            <p:cNvSpPr/>
            <p:nvPr/>
          </p:nvSpPr>
          <p:spPr>
            <a:xfrm>
              <a:off x="8344484" y="5386831"/>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1"/>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67344" y="5428370"/>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1" name="tx101"/>
            <p:cNvSpPr/>
            <p:nvPr/>
          </p:nvSpPr>
          <p:spPr>
            <a:xfrm>
              <a:off x="3344255" y="401416"/>
              <a:ext cx="31431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Venezuela, 2000-2024</a:t>
              </a:r>
            </a:p>
          </p:txBody>
        </p:sp>
        <p:sp>
          <p:nvSpPr>
            <p:cNvPr id="102" name="tx1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3" name="tx103"/>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la PCV3 y la ROTAC tenían la cobertura más baja de todas las vacunas (0%), seguidas de la MCV2 (51%).
La cobertura de 5 vacunas disminuyó (DTP3, HepB3, Hib3, MCV1 y Rubéola), la de 2 vacunas aumentó (IPV1 y MCV2) y la de 3 vacunas fue la misma (PcV3, Polio3 y RotaC) en comparación con la cobertura respectiva en 2019.
La cobertura de 6 vacunas aumentó (DTP3, HepB3, Hib3, MCV1, MCV2 y Rubéola), 1 vacuna disminuyó (IPV1), y 3 vacunas fueron iguales (PcV3, Polio3 y RotaC)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24672" y="855597"/>
              <a:ext cx="2238708" cy="0"/>
            </a:xfrm>
            <a:custGeom>
              <a:avLst/>
              <a:pathLst>
                <a:path w="2238708" h="0">
                  <a:moveTo>
                    <a:pt x="0" y="0"/>
                  </a:moveTo>
                  <a:lnTo>
                    <a:pt x="433298" y="0"/>
                  </a:lnTo>
                  <a:lnTo>
                    <a:pt x="505514" y="0"/>
                  </a:lnTo>
                  <a:lnTo>
                    <a:pt x="577731" y="0"/>
                  </a:lnTo>
                  <a:lnTo>
                    <a:pt x="1588760" y="0"/>
                  </a:lnTo>
                  <a:lnTo>
                    <a:pt x="2238708" y="0"/>
                  </a:lnTo>
                </a:path>
              </a:pathLst>
            </a:custGeom>
            <a:ln w="116535" cap="flat">
              <a:solidFill>
                <a:srgbClr val="E8E8E8">
                  <a:alpha val="100000"/>
                </a:srgbClr>
              </a:solidFill>
              <a:prstDash val="solid"/>
              <a:round/>
            </a:ln>
          </p:spPr>
          <p:txBody>
            <a:bodyPr/>
            <a:lstStyle/>
            <a:p/>
          </p:txBody>
        </p:sp>
        <p:sp>
          <p:nvSpPr>
            <p:cNvPr id="24" name="pl24"/>
            <p:cNvSpPr/>
            <p:nvPr/>
          </p:nvSpPr>
          <p:spPr>
            <a:xfrm>
              <a:off x="5535807" y="1181229"/>
              <a:ext cx="2094275" cy="0"/>
            </a:xfrm>
            <a:custGeom>
              <a:avLst/>
              <a:pathLst>
                <a:path w="2094275" h="0">
                  <a:moveTo>
                    <a:pt x="0" y="0"/>
                  </a:moveTo>
                  <a:lnTo>
                    <a:pt x="649947" y="0"/>
                  </a:lnTo>
                  <a:lnTo>
                    <a:pt x="794380" y="0"/>
                  </a:lnTo>
                  <a:lnTo>
                    <a:pt x="1227678" y="0"/>
                  </a:lnTo>
                  <a:lnTo>
                    <a:pt x="1227678" y="0"/>
                  </a:lnTo>
                  <a:lnTo>
                    <a:pt x="2094275" y="0"/>
                  </a:lnTo>
                </a:path>
              </a:pathLst>
            </a:custGeom>
            <a:ln w="116535" cap="flat">
              <a:solidFill>
                <a:srgbClr val="E8E8E8">
                  <a:alpha val="100000"/>
                </a:srgbClr>
              </a:solidFill>
              <a:prstDash val="solid"/>
              <a:round/>
            </a:ln>
          </p:spPr>
          <p:txBody>
            <a:bodyPr/>
            <a:lstStyle/>
            <a:p/>
          </p:txBody>
        </p:sp>
        <p:sp>
          <p:nvSpPr>
            <p:cNvPr id="25" name="pl25"/>
            <p:cNvSpPr/>
            <p:nvPr/>
          </p:nvSpPr>
          <p:spPr>
            <a:xfrm>
              <a:off x="4596993" y="1506861"/>
              <a:ext cx="1516544" cy="0"/>
            </a:xfrm>
            <a:custGeom>
              <a:avLst/>
              <a:pathLst>
                <a:path w="1516544" h="0">
                  <a:moveTo>
                    <a:pt x="0" y="0"/>
                  </a:move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6" name="pl26"/>
            <p:cNvSpPr/>
            <p:nvPr/>
          </p:nvSpPr>
          <p:spPr>
            <a:xfrm>
              <a:off x="4596993" y="1832494"/>
              <a:ext cx="1516544" cy="0"/>
            </a:xfrm>
            <a:custGeom>
              <a:avLst/>
              <a:pathLst>
                <a:path w="1516544" h="0">
                  <a:moveTo>
                    <a:pt x="0" y="0"/>
                  </a:move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7" name="pl27"/>
            <p:cNvSpPr/>
            <p:nvPr/>
          </p:nvSpPr>
          <p:spPr>
            <a:xfrm>
              <a:off x="3224882" y="2158126"/>
              <a:ext cx="2022059" cy="0"/>
            </a:xfrm>
            <a:custGeom>
              <a:avLst/>
              <a:pathLst>
                <a:path w="2022059" h="0">
                  <a:moveTo>
                    <a:pt x="0" y="0"/>
                  </a:moveTo>
                  <a:lnTo>
                    <a:pt x="288865" y="0"/>
                  </a:lnTo>
                  <a:lnTo>
                    <a:pt x="938813" y="0"/>
                  </a:lnTo>
                  <a:lnTo>
                    <a:pt x="1588760" y="0"/>
                  </a:lnTo>
                  <a:lnTo>
                    <a:pt x="1877626" y="0"/>
                  </a:lnTo>
                  <a:lnTo>
                    <a:pt x="2022059" y="0"/>
                  </a:lnTo>
                </a:path>
              </a:pathLst>
            </a:custGeom>
            <a:ln w="116535" cap="flat">
              <a:solidFill>
                <a:srgbClr val="E8E8E8">
                  <a:alpha val="100000"/>
                </a:srgbClr>
              </a:solidFill>
              <a:prstDash val="solid"/>
              <a:round/>
            </a:ln>
          </p:spPr>
          <p:txBody>
            <a:bodyPr/>
            <a:lstStyle/>
            <a:p/>
          </p:txBody>
        </p:sp>
        <p:sp>
          <p:nvSpPr>
            <p:cNvPr id="28" name="pl28"/>
            <p:cNvSpPr/>
            <p:nvPr/>
          </p:nvSpPr>
          <p:spPr>
            <a:xfrm>
              <a:off x="4596993" y="2483758"/>
              <a:ext cx="1516544" cy="0"/>
            </a:xfrm>
            <a:custGeom>
              <a:avLst/>
              <a:pathLst>
                <a:path w="1516544" h="0">
                  <a:moveTo>
                    <a:pt x="0" y="0"/>
                  </a:moveTo>
                  <a:lnTo>
                    <a:pt x="794380" y="0"/>
                  </a:lnTo>
                  <a:lnTo>
                    <a:pt x="794380" y="0"/>
                  </a:lnTo>
                  <a:lnTo>
                    <a:pt x="938813" y="0"/>
                  </a:lnTo>
                  <a:lnTo>
                    <a:pt x="1372111"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5319157" y="2809390"/>
              <a:ext cx="1083246" cy="0"/>
            </a:xfrm>
            <a:custGeom>
              <a:avLst/>
              <a:pathLst>
                <a:path w="1083246" h="0">
                  <a:moveTo>
                    <a:pt x="0" y="0"/>
                  </a:moveTo>
                  <a:lnTo>
                    <a:pt x="144432" y="0"/>
                  </a:lnTo>
                  <a:lnTo>
                    <a:pt x="433298" y="0"/>
                  </a:lnTo>
                  <a:lnTo>
                    <a:pt x="1011029" y="0"/>
                  </a:lnTo>
                  <a:lnTo>
                    <a:pt x="1083246"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5246941" y="3135023"/>
              <a:ext cx="2960872" cy="0"/>
            </a:xfrm>
            <a:custGeom>
              <a:avLst/>
              <a:pathLst>
                <a:path w="2960872" h="0">
                  <a:moveTo>
                    <a:pt x="0" y="0"/>
                  </a:move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1" name="pl31"/>
            <p:cNvSpPr/>
            <p:nvPr/>
          </p:nvSpPr>
          <p:spPr>
            <a:xfrm>
              <a:off x="2430501" y="3460655"/>
              <a:ext cx="2744223" cy="0"/>
            </a:xfrm>
            <a:custGeom>
              <a:avLst/>
              <a:pathLst>
                <a:path w="2744223" h="0">
                  <a:moveTo>
                    <a:pt x="0" y="0"/>
                  </a:moveTo>
                  <a:lnTo>
                    <a:pt x="1083246" y="0"/>
                  </a:lnTo>
                  <a:lnTo>
                    <a:pt x="1227678" y="0"/>
                  </a:lnTo>
                  <a:lnTo>
                    <a:pt x="1733193" y="0"/>
                  </a:lnTo>
                  <a:lnTo>
                    <a:pt x="1877626" y="0"/>
                  </a:lnTo>
                  <a:lnTo>
                    <a:pt x="2744223" y="0"/>
                  </a:lnTo>
                </a:path>
              </a:pathLst>
            </a:custGeom>
            <a:ln w="116535" cap="flat">
              <a:solidFill>
                <a:srgbClr val="E8E8E8">
                  <a:alpha val="100000"/>
                </a:srgbClr>
              </a:solidFill>
              <a:prstDash val="solid"/>
              <a:round/>
            </a:ln>
          </p:spPr>
          <p:txBody>
            <a:bodyPr/>
            <a:lstStyle/>
            <a:p/>
          </p:txBody>
        </p:sp>
        <p:sp>
          <p:nvSpPr>
            <p:cNvPr id="32" name="pl32"/>
            <p:cNvSpPr/>
            <p:nvPr/>
          </p:nvSpPr>
          <p:spPr>
            <a:xfrm>
              <a:off x="1491688" y="378628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3" name="pl33"/>
            <p:cNvSpPr/>
            <p:nvPr/>
          </p:nvSpPr>
          <p:spPr>
            <a:xfrm>
              <a:off x="4885859" y="4111919"/>
              <a:ext cx="1083246" cy="0"/>
            </a:xfrm>
            <a:custGeom>
              <a:avLst/>
              <a:pathLst>
                <a:path w="1083246" h="0">
                  <a:moveTo>
                    <a:pt x="0" y="0"/>
                  </a:moveTo>
                  <a:lnTo>
                    <a:pt x="216649" y="0"/>
                  </a:lnTo>
                  <a:lnTo>
                    <a:pt x="1083246" y="0"/>
                  </a:lnTo>
                  <a:lnTo>
                    <a:pt x="1083246" y="0"/>
                  </a:lnTo>
                  <a:lnTo>
                    <a:pt x="1083246" y="0"/>
                  </a:lnTo>
                  <a:lnTo>
                    <a:pt x="1083246" y="0"/>
                  </a:lnTo>
                </a:path>
              </a:pathLst>
            </a:custGeom>
            <a:ln w="116535" cap="flat">
              <a:solidFill>
                <a:srgbClr val="E8E8E8">
                  <a:alpha val="100000"/>
                </a:srgbClr>
              </a:solidFill>
              <a:prstDash val="solid"/>
              <a:round/>
            </a:ln>
          </p:spPr>
          <p:txBody>
            <a:bodyPr/>
            <a:lstStyle/>
            <a:p/>
          </p:txBody>
        </p:sp>
        <p:sp>
          <p:nvSpPr>
            <p:cNvPr id="34" name="pl34"/>
            <p:cNvSpPr/>
            <p:nvPr/>
          </p:nvSpPr>
          <p:spPr>
            <a:xfrm>
              <a:off x="5246941" y="4437552"/>
              <a:ext cx="2960872" cy="0"/>
            </a:xfrm>
            <a:custGeom>
              <a:avLst/>
              <a:pathLst>
                <a:path w="2960872" h="0">
                  <a:moveTo>
                    <a:pt x="0" y="0"/>
                  </a:moveTo>
                  <a:lnTo>
                    <a:pt x="1155462" y="0"/>
                  </a:lnTo>
                  <a:lnTo>
                    <a:pt x="1155462" y="0"/>
                  </a:lnTo>
                  <a:lnTo>
                    <a:pt x="1372111" y="0"/>
                  </a:lnTo>
                  <a:lnTo>
                    <a:pt x="1733193" y="0"/>
                  </a:lnTo>
                  <a:lnTo>
                    <a:pt x="2960872" y="0"/>
                  </a:lnTo>
                </a:path>
              </a:pathLst>
            </a:custGeom>
            <a:ln w="116535" cap="flat">
              <a:solidFill>
                <a:srgbClr val="E8E8E8">
                  <a:alpha val="100000"/>
                </a:srgbClr>
              </a:solidFill>
              <a:prstDash val="solid"/>
              <a:round/>
            </a:ln>
          </p:spPr>
          <p:txBody>
            <a:bodyPr/>
            <a:lstStyle/>
            <a:p/>
          </p:txBody>
        </p:sp>
        <p:sp>
          <p:nvSpPr>
            <p:cNvPr id="35" name="pl35"/>
            <p:cNvSpPr/>
            <p:nvPr/>
          </p:nvSpPr>
          <p:spPr>
            <a:xfrm>
              <a:off x="1491688" y="476318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6" name="pl36"/>
            <p:cNvSpPr/>
            <p:nvPr/>
          </p:nvSpPr>
          <p:spPr>
            <a:xfrm>
              <a:off x="4885859" y="5088816"/>
              <a:ext cx="2527574" cy="0"/>
            </a:xfrm>
            <a:custGeom>
              <a:avLst/>
              <a:pathLst>
                <a:path w="2527574" h="0">
                  <a:moveTo>
                    <a:pt x="0" y="0"/>
                  </a:moveTo>
                  <a:lnTo>
                    <a:pt x="649947" y="0"/>
                  </a:lnTo>
                  <a:lnTo>
                    <a:pt x="1733193" y="0"/>
                  </a:lnTo>
                  <a:lnTo>
                    <a:pt x="2022059" y="0"/>
                  </a:lnTo>
                  <a:lnTo>
                    <a:pt x="2383141" y="0"/>
                  </a:lnTo>
                  <a:lnTo>
                    <a:pt x="2527574" y="0"/>
                  </a:lnTo>
                </a:path>
              </a:pathLst>
            </a:custGeom>
            <a:ln w="116535" cap="flat">
              <a:solidFill>
                <a:srgbClr val="E8E8E8">
                  <a:alpha val="100000"/>
                </a:srgbClr>
              </a:solidFill>
              <a:prstDash val="solid"/>
              <a:round/>
            </a:ln>
          </p:spPr>
          <p:txBody>
            <a:bodyPr/>
            <a:lstStyle/>
            <a:p/>
          </p:txBody>
        </p:sp>
        <p:sp>
          <p:nvSpPr>
            <p:cNvPr id="37" name="pt37"/>
            <p:cNvSpPr/>
            <p:nvPr/>
          </p:nvSpPr>
          <p:spPr>
            <a:xfrm>
              <a:off x="8058881"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0893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9790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82017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253471"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75898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5898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53130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8125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2568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09038"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38687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31307"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59249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38687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6460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109038"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38687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3130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59249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8687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6460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4244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9800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15919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2203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0924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80914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0903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687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3130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59249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8687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6460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5909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9790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4795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1465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9790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2568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7563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24244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9790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600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509247"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15919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65368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30362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17022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148718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9800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88135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6460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563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39790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24244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9790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61455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148718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6450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0893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90341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88135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531307"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61455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000613"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267419"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195203"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567315"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122987"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267419"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050770"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328606"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5906337"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6050770"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5328606"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5906337"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518417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3450980"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4750875"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6050770"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5328606"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5906337"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5400822"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6339636"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6267419"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145046"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339636"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6556285"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2367733"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4245360"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511195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1428920"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1428920"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1428920"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5906337"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5906337"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5906337"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145046"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6339636"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6556285"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1428920"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1428920"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1428920"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206233"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473039"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556285"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4574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Venezuela, 2019-2024</a:t>
              </a:r>
            </a:p>
          </p:txBody>
        </p:sp>
        <p:sp>
          <p:nvSpPr>
            <p:cNvPr id="190" name="tx190"/>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DTP1 disminuyó entre 2019 (85%) y 2023 (65%). La cobertura de DTP1 aumentó en 2024 (67%) en comparación con 2023, y fue inferior a la de 2019. En 2019-2024, la cobertura de DTP1 alcanzó su nivel más bajo en 2022 (56%).
En 2023, 9 vacunas tuvieron una cobertura inferior a la de 2019.
En 2024, 9 vacunas tuvieron una cobertura inferior a la de 2019.
En 2024, 2 vacunas tuvieron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42463"/>
              <a:ext cx="6444618" cy="1714030"/>
            </a:xfrm>
            <a:custGeom>
              <a:avLst/>
              <a:pathLst>
                <a:path w="6444618" h="1714030">
                  <a:moveTo>
                    <a:pt x="0" y="389552"/>
                  </a:moveTo>
                  <a:lnTo>
                    <a:pt x="268525" y="662239"/>
                  </a:lnTo>
                  <a:lnTo>
                    <a:pt x="537051" y="857015"/>
                  </a:lnTo>
                  <a:lnTo>
                    <a:pt x="805577" y="740149"/>
                  </a:lnTo>
                  <a:lnTo>
                    <a:pt x="1074103" y="38955"/>
                  </a:lnTo>
                  <a:lnTo>
                    <a:pt x="1342628" y="0"/>
                  </a:lnTo>
                  <a:lnTo>
                    <a:pt x="1611154" y="623283"/>
                  </a:lnTo>
                  <a:lnTo>
                    <a:pt x="1879680" y="973880"/>
                  </a:lnTo>
                  <a:lnTo>
                    <a:pt x="2148206" y="1441343"/>
                  </a:lnTo>
                  <a:lnTo>
                    <a:pt x="2416732" y="116865"/>
                  </a:lnTo>
                  <a:lnTo>
                    <a:pt x="2685257" y="350597"/>
                  </a:lnTo>
                  <a:lnTo>
                    <a:pt x="2953783" y="350597"/>
                  </a:lnTo>
                  <a:lnTo>
                    <a:pt x="3222309" y="233731"/>
                  </a:lnTo>
                  <a:lnTo>
                    <a:pt x="3490835" y="194776"/>
                  </a:lnTo>
                  <a:lnTo>
                    <a:pt x="3759360" y="350597"/>
                  </a:lnTo>
                  <a:lnTo>
                    <a:pt x="4027886" y="0"/>
                  </a:lnTo>
                  <a:lnTo>
                    <a:pt x="4296412" y="116865"/>
                  </a:lnTo>
                  <a:lnTo>
                    <a:pt x="4564938" y="818059"/>
                  </a:lnTo>
                  <a:lnTo>
                    <a:pt x="4833464" y="1051791"/>
                  </a:lnTo>
                  <a:lnTo>
                    <a:pt x="5101989" y="895970"/>
                  </a:lnTo>
                  <a:lnTo>
                    <a:pt x="5370515" y="1285522"/>
                  </a:lnTo>
                  <a:lnTo>
                    <a:pt x="5639041" y="1207612"/>
                  </a:lnTo>
                  <a:lnTo>
                    <a:pt x="5907567" y="1714030"/>
                  </a:lnTo>
                  <a:lnTo>
                    <a:pt x="6176092" y="1285522"/>
                  </a:lnTo>
                  <a:lnTo>
                    <a:pt x="6444618" y="973880"/>
                  </a:lnTo>
                </a:path>
              </a:pathLst>
            </a:custGeom>
            <a:ln w="27101" cap="flat">
              <a:solidFill>
                <a:srgbClr val="F8766D">
                  <a:alpha val="100000"/>
                </a:srgbClr>
              </a:solidFill>
              <a:prstDash val="solid"/>
              <a:round/>
            </a:ln>
          </p:spPr>
          <p:txBody>
            <a:bodyPr/>
            <a:lstStyle/>
            <a:p/>
          </p:txBody>
        </p:sp>
        <p:sp>
          <p:nvSpPr>
            <p:cNvPr id="27" name="pl27"/>
            <p:cNvSpPr/>
            <p:nvPr/>
          </p:nvSpPr>
          <p:spPr>
            <a:xfrm>
              <a:off x="3865010" y="2633209"/>
              <a:ext cx="4027886" cy="2064627"/>
            </a:xfrm>
            <a:custGeom>
              <a:avLst/>
              <a:pathLst>
                <a:path w="4027886" h="2064627">
                  <a:moveTo>
                    <a:pt x="0" y="2064627"/>
                  </a:moveTo>
                  <a:lnTo>
                    <a:pt x="268525" y="1090746"/>
                  </a:lnTo>
                  <a:lnTo>
                    <a:pt x="537051" y="1285522"/>
                  </a:lnTo>
                  <a:lnTo>
                    <a:pt x="805577" y="1012836"/>
                  </a:lnTo>
                  <a:lnTo>
                    <a:pt x="1074103" y="818059"/>
                  </a:lnTo>
                  <a:lnTo>
                    <a:pt x="1342628" y="350597"/>
                  </a:lnTo>
                  <a:lnTo>
                    <a:pt x="1611154" y="272686"/>
                  </a:lnTo>
                  <a:lnTo>
                    <a:pt x="1879680" y="233731"/>
                  </a:lnTo>
                  <a:lnTo>
                    <a:pt x="2148206" y="0"/>
                  </a:lnTo>
                  <a:lnTo>
                    <a:pt x="2416732" y="779104"/>
                  </a:lnTo>
                  <a:lnTo>
                    <a:pt x="2685257" y="1791940"/>
                  </a:lnTo>
                  <a:lnTo>
                    <a:pt x="2953783" y="1207612"/>
                  </a:lnTo>
                  <a:lnTo>
                    <a:pt x="3222309" y="857015"/>
                  </a:lnTo>
                  <a:lnTo>
                    <a:pt x="3490835" y="1129701"/>
                  </a:lnTo>
                  <a:lnTo>
                    <a:pt x="3759360" y="779104"/>
                  </a:lnTo>
                  <a:lnTo>
                    <a:pt x="4027886" y="311641"/>
                  </a:lnTo>
                </a:path>
              </a:pathLst>
            </a:custGeom>
            <a:ln w="27101" cap="flat">
              <a:solidFill>
                <a:srgbClr val="00BA38">
                  <a:alpha val="100000"/>
                </a:srgbClr>
              </a:solidFill>
              <a:prstDash val="solid"/>
              <a:round/>
            </a:ln>
          </p:spPr>
          <p:txBody>
            <a:bodyPr/>
            <a:lstStyle/>
            <a:p/>
          </p:txBody>
        </p:sp>
        <p:sp>
          <p:nvSpPr>
            <p:cNvPr id="28" name="pl28"/>
            <p:cNvSpPr/>
            <p:nvPr/>
          </p:nvSpPr>
          <p:spPr>
            <a:xfrm>
              <a:off x="5476165" y="3996643"/>
              <a:ext cx="2416732" cy="934925"/>
            </a:xfrm>
            <a:custGeom>
              <a:avLst/>
              <a:pathLst>
                <a:path w="2416732" h="934925">
                  <a:moveTo>
                    <a:pt x="0" y="0"/>
                  </a:moveTo>
                  <a:lnTo>
                    <a:pt x="268525" y="662239"/>
                  </a:lnTo>
                  <a:lnTo>
                    <a:pt x="537051" y="934925"/>
                  </a:lnTo>
                  <a:lnTo>
                    <a:pt x="805577" y="934925"/>
                  </a:lnTo>
                  <a:lnTo>
                    <a:pt x="1074103" y="934925"/>
                  </a:lnTo>
                  <a:lnTo>
                    <a:pt x="1342628" y="934925"/>
                  </a:lnTo>
                  <a:lnTo>
                    <a:pt x="1611154" y="934925"/>
                  </a:lnTo>
                  <a:lnTo>
                    <a:pt x="1879680" y="934925"/>
                  </a:lnTo>
                  <a:lnTo>
                    <a:pt x="2148206" y="934925"/>
                  </a:lnTo>
                  <a:lnTo>
                    <a:pt x="2416732" y="93492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47796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906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8931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8936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826634" y="465946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437788" y="395826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2516344"/>
              <a:ext cx="249607" cy="0"/>
            </a:xfrm>
            <a:custGeom>
              <a:avLst/>
              <a:pathLst>
                <a:path w="249607" h="0">
                  <a:moveTo>
                    <a:pt x="249607" y="0"/>
                  </a:moveTo>
                  <a:lnTo>
                    <a:pt x="0" y="0"/>
                  </a:lnTo>
                </a:path>
              </a:pathLst>
            </a:custGeom>
          </p:spPr>
          <p:txBody>
            <a:bodyPr/>
            <a:lstStyle/>
            <a:p/>
          </p:txBody>
        </p:sp>
        <p:sp>
          <p:nvSpPr>
            <p:cNvPr id="37" name="pl37"/>
            <p:cNvSpPr/>
            <p:nvPr/>
          </p:nvSpPr>
          <p:spPr>
            <a:xfrm>
              <a:off x="7911816" y="2944852"/>
              <a:ext cx="249607" cy="4"/>
            </a:xfrm>
            <a:custGeom>
              <a:avLst/>
              <a:pathLst>
                <a:path w="249607" h="4">
                  <a:moveTo>
                    <a:pt x="249607" y="4"/>
                  </a:moveTo>
                  <a:lnTo>
                    <a:pt x="0" y="0"/>
                  </a:lnTo>
                </a:path>
              </a:pathLst>
            </a:custGeom>
          </p:spPr>
          <p:txBody>
            <a:bodyPr/>
            <a:lstStyle/>
            <a:p/>
          </p:txBody>
        </p:sp>
        <p:sp>
          <p:nvSpPr>
            <p:cNvPr id="38" name="pl38"/>
            <p:cNvSpPr/>
            <p:nvPr/>
          </p:nvSpPr>
          <p:spPr>
            <a:xfrm>
              <a:off x="7911816" y="4931563"/>
              <a:ext cx="249607" cy="4"/>
            </a:xfrm>
            <a:custGeom>
              <a:avLst/>
              <a:pathLst>
                <a:path w="249607" h="4">
                  <a:moveTo>
                    <a:pt x="249607" y="0"/>
                  </a:moveTo>
                  <a:lnTo>
                    <a:pt x="0" y="4"/>
                  </a:lnTo>
                </a:path>
              </a:pathLst>
            </a:custGeom>
          </p:spPr>
          <p:txBody>
            <a:bodyPr/>
            <a:lstStyle/>
            <a:p/>
          </p:txBody>
        </p:sp>
        <p:sp>
          <p:nvSpPr>
            <p:cNvPr id="39" name="pg39"/>
            <p:cNvSpPr/>
            <p:nvPr/>
          </p:nvSpPr>
          <p:spPr>
            <a:xfrm>
              <a:off x="8092843" y="242535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4662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62%</a:t>
              </a:r>
            </a:p>
          </p:txBody>
        </p:sp>
        <p:sp>
          <p:nvSpPr>
            <p:cNvPr id="41" name="pg41"/>
            <p:cNvSpPr/>
            <p:nvPr/>
          </p:nvSpPr>
          <p:spPr>
            <a:xfrm>
              <a:off x="8092843" y="28538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89471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51%</a:t>
              </a:r>
            </a:p>
          </p:txBody>
        </p:sp>
        <p:sp>
          <p:nvSpPr>
            <p:cNvPr id="43" name="pg43"/>
            <p:cNvSpPr/>
            <p:nvPr/>
          </p:nvSpPr>
          <p:spPr>
            <a:xfrm>
              <a:off x="8092843" y="4840577"/>
              <a:ext cx="710031" cy="181971"/>
            </a:xfrm>
            <a:custGeom>
              <a:avLst/>
              <a:pathLst>
                <a:path w="710031" h="181971">
                  <a:moveTo>
                    <a:pt x="27431" y="181971"/>
                  </a:moveTo>
                  <a:lnTo>
                    <a:pt x="682599" y="181971"/>
                  </a:lnTo>
                  <a:lnTo>
                    <a:pt x="681494" y="181949"/>
                  </a:lnTo>
                  <a:lnTo>
                    <a:pt x="685905" y="181771"/>
                  </a:lnTo>
                  <a:lnTo>
                    <a:pt x="690231" y="180888"/>
                  </a:lnTo>
                  <a:lnTo>
                    <a:pt x="694359" y="179323"/>
                  </a:lnTo>
                  <a:lnTo>
                    <a:pt x="698182" y="177115"/>
                  </a:lnTo>
                  <a:lnTo>
                    <a:pt x="701602" y="174323"/>
                  </a:lnTo>
                  <a:lnTo>
                    <a:pt x="704529" y="171019"/>
                  </a:lnTo>
                  <a:lnTo>
                    <a:pt x="706889" y="167287"/>
                  </a:lnTo>
                  <a:lnTo>
                    <a:pt x="708619" y="163226"/>
                  </a:lnTo>
                  <a:lnTo>
                    <a:pt x="709676" y="158939"/>
                  </a:lnTo>
                  <a:lnTo>
                    <a:pt x="710031" y="154539"/>
                  </a:lnTo>
                  <a:lnTo>
                    <a:pt x="710031" y="27432"/>
                  </a:lnTo>
                  <a:lnTo>
                    <a:pt x="709676" y="23031"/>
                  </a:lnTo>
                  <a:lnTo>
                    <a:pt x="708619" y="18745"/>
                  </a:lnTo>
                  <a:lnTo>
                    <a:pt x="706889" y="14683"/>
                  </a:lnTo>
                  <a:lnTo>
                    <a:pt x="704529" y="10952"/>
                  </a:lnTo>
                  <a:lnTo>
                    <a:pt x="701602" y="7647"/>
                  </a:lnTo>
                  <a:lnTo>
                    <a:pt x="698182" y="4855"/>
                  </a:lnTo>
                  <a:lnTo>
                    <a:pt x="694359" y="2648"/>
                  </a:lnTo>
                  <a:lnTo>
                    <a:pt x="690231" y="1083"/>
                  </a:lnTo>
                  <a:lnTo>
                    <a:pt x="685905" y="200"/>
                  </a:lnTo>
                  <a:lnTo>
                    <a:pt x="68259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881419"/>
              <a:ext cx="618591"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0%</a:t>
              </a:r>
            </a:p>
          </p:txBody>
        </p:sp>
        <p:sp>
          <p:nvSpPr>
            <p:cNvPr id="45" name="pg45"/>
            <p:cNvSpPr/>
            <p:nvPr/>
          </p:nvSpPr>
          <p:spPr>
            <a:xfrm>
              <a:off x="1151390" y="193389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7110" y="19807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77</a:t>
              </a:r>
            </a:p>
          </p:txBody>
        </p:sp>
        <p:sp>
          <p:nvSpPr>
            <p:cNvPr id="47" name="pg47"/>
            <p:cNvSpPr/>
            <p:nvPr/>
          </p:nvSpPr>
          <p:spPr>
            <a:xfrm>
              <a:off x="3929920" y="4532372"/>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3975640" y="457617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6</a:t>
              </a:r>
            </a:p>
          </p:txBody>
        </p:sp>
        <p:sp>
          <p:nvSpPr>
            <p:cNvPr id="49" name="pg49"/>
            <p:cNvSpPr/>
            <p:nvPr/>
          </p:nvSpPr>
          <p:spPr>
            <a:xfrm>
              <a:off x="5178843" y="39991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224563" y="40444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60286" y="291825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76" name="tx76"/>
            <p:cNvSpPr/>
            <p:nvPr/>
          </p:nvSpPr>
          <p:spPr>
            <a:xfrm>
              <a:off x="3126383" y="580629"/>
              <a:ext cx="362546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Venezuela, 2000-2024</a:t>
              </a:r>
            </a:p>
          </p:txBody>
        </p:sp>
        <p:sp>
          <p:nvSpPr>
            <p:cNvPr id="77" name="tx77"/>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78" name="tx78"/>
            <p:cNvSpPr/>
            <p:nvPr/>
          </p:nvSpPr>
          <p:spPr>
            <a:xfrm>
              <a:off x="2178851" y="6327110"/>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79" name="tx79"/>
            <p:cNvSpPr/>
            <p:nvPr/>
          </p:nvSpPr>
          <p:spPr>
            <a:xfrm>
              <a:off x="2283626" y="6447866"/>
              <a:ext cx="67907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 </a:t>
              </a:r>
            </a:p>
          </p:txBody>
        </p:sp>
        <p:sp>
          <p:nvSpPr>
            <p:cNvPr id="80" name="tx80"/>
            <p:cNvSpPr/>
            <p:nvPr/>
          </p:nvSpPr>
          <p:spPr>
            <a:xfrm>
              <a:off x="3091594" y="6568567"/>
              <a:ext cx="59828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Faltan datos sobre las vacunas que no se han introducido en el país o cuando no se han realizado estimaciones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Venezuela cuenta con 3 de las 4 vacunas de los ODS.
En 2024, Venezuela habrá alcanzado al menos el 90% de cobertura en ninguna de las 4 vacunas.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aumentó 2 puntos porcentuales, del 65% en 2023 al 67% en 2024.
- La cobertura de DTP3 aumentó 8 puntos porcentuales, del 54% en 2023 al 62% en 2024.
- Hubo 6.000 niños con dosis cero menos en 2024. Esto deja a 141.000 niños sin vacunar, vulnerables a enfermedades prevenibles mediante vacunación, y a otros 21.000 con una protección incompleta.
- Venezuela representaba el 10,3% de los niños con dosis cero en América Latina y el Caribe (LACR) y el 1% de los niños con dosis cero a nivel mundial.
- La cobertura de MCV1 aumentó 3 puntos porcentuales, de 68% en 2023 a 71% en 2024. Hubo 124.000 niños que no recibieron la primera vacuna contra el sarampión.
- La cobertura de la MCV2 aumentó 12 puntos porcentuales, del 39% en 2023 al 51% en 2024.
- No se introdujo la vacuna contra el virus del papiloma humano (VPH).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Venezuela,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Venezuela.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Reconstitution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DAPMHHIV-502652578-1607641</_dlc_DocId>
    <_dlc_DocIdUrl xmlns="9e17fbd9-fb4c-4d20-9ec4-18aa77a91b0d">
      <Url>https://unicef.sharepoint.com/teams/DAPM-Health-HIV/_layouts/15/DocIdRedir.aspx?ID=DAPMHHIV-502652578-1607641</Url>
      <Description>DAPMHHIV-502652578-1607641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41d257ea-0f34-420f-8677-b5e169e497a2</vt:lpwstr>
  </property>
  <property fmtid="{D5CDD505-2E9C-101B-9397-08002B2CF9AE}" pid="4" name="MediaServiceImageTags">
    <vt:lpwstr/>
  </property>
</Properties>
</file>