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3"/>
    <p:sldId id="258" r:id="rId14"/>
    <p:sldId id="259" r:id="rId15"/>
    <p:sldId id="260" r:id="rId16"/>
    <p:sldId id="261" r:id="rId17"/>
    <p:sldId id="262" r:id="rId18"/>
    <p:sldId id="263" r:id="rId19"/>
    <p:sldId id="264" r:id="rId20"/>
    <p:sldId id="265" r:id="rId21"/>
    <p:sldId id="266" r:id="rId22"/>
    <p:sldId id="267" r:id="rId23"/>
    <p:sldId id="268" r:id="rId24"/>
    <p:sldId id="269" r:id="rId25"/>
    <p:sldId id="270" r:id="rId26"/>
    <p:sldId id="271" r:id="rId27"/>
    <p:sldId id="272" r:id="rId28"/>
    <p:sldId id="273" r:id="rId29"/>
    <p:sldId id="274" r:id="rId30"/>
    <p:sldId id="275" r:id="rId31"/>
    <p:sldId id="276" r:id="rId32"/>
    <p:sldId id="277" r:id="rId33"/>
    <p:sldId id="278" r:id="rId34"/>
    <p:sldId id="279" r:id="rId35"/>
    <p:sldId id="280" r:id="rId36"/>
    <p:sldId id="281" r:id="rId37"/>
    <p:sldId id="282" r:id="rId38"/>
    <p:sldId id="283" r:id="rId39"/>
    <p:sldId id="284" r:id="rId40"/>
    <p:sldId id="285" r:id="rId41"/>
    <p:sldId id="286" r:id="rId42"/>
    <p:sldId id="287" r:id="rId43"/>
    <p:sldId id="288" r:id="rId44"/>
    <p:sldId id="289" r:id="rId45"/>
    <p:sldId id="290" r:id="rId46"/>
    <p:sldId id="291" r:id="rId47"/>
    <p:sldId id="292" r:id="rId48"/>
    <p:sldId id="293" r:id="rId49"/>
    <p:sldId id="294" r:id="rId50"/>
    <p:sldId id="295" r:id="rId51"/>
    <p:sldId id="296" r:id="rId5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203864"/>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57E1CA4-1469-4930-8029-E924A539B065}" v="53" dt="2025-07-08T15:13:09.30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61" autoAdjust="0"/>
    <p:restoredTop sz="94660"/>
  </p:normalViewPr>
  <p:slideViewPr>
    <p:cSldViewPr snapToGrid="0">
      <p:cViewPr varScale="1">
        <p:scale>
          <a:sx n="91" d="100"/>
          <a:sy n="91" d="100"/>
        </p:scale>
        <p:origin x="96" y="20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12" Type="http://schemas.microsoft.com/office/2015/10/relationships/revisionInfo" Target="revisionInfo.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3" Type="http://schemas.openxmlformats.org/officeDocument/2006/relationships/slide" Target="slides/slide2.xml"/>
<Relationship Id="rId14" Type="http://schemas.openxmlformats.org/officeDocument/2006/relationships/slide" Target="slides/slide3.xml"/>
<Relationship Id="rId15" Type="http://schemas.openxmlformats.org/officeDocument/2006/relationships/slide" Target="slides/slide4.xml"/>
<Relationship Id="rId16" Type="http://schemas.openxmlformats.org/officeDocument/2006/relationships/slide" Target="slides/slide5.xml"/>
<Relationship Id="rId17" Type="http://schemas.openxmlformats.org/officeDocument/2006/relationships/slide" Target="slides/slide6.xml"/>
<Relationship Id="rId18" Type="http://schemas.openxmlformats.org/officeDocument/2006/relationships/slide" Target="slides/slide7.xml"/>
<Relationship Id="rId19" Type="http://schemas.openxmlformats.org/officeDocument/2006/relationships/slide" Target="slides/slide8.xml"/>
<Relationship Id="rId20" Type="http://schemas.openxmlformats.org/officeDocument/2006/relationships/slide" Target="slides/slide9.xml"/>
<Relationship Id="rId21" Type="http://schemas.openxmlformats.org/officeDocument/2006/relationships/slide" Target="slides/slide10.xml"/>
<Relationship Id="rId22" Type="http://schemas.openxmlformats.org/officeDocument/2006/relationships/slide" Target="slides/slide11.xml"/>
<Relationship Id="rId23" Type="http://schemas.openxmlformats.org/officeDocument/2006/relationships/slide" Target="slides/slide12.xml"/>
<Relationship Id="rId24" Type="http://schemas.openxmlformats.org/officeDocument/2006/relationships/slide" Target="slides/slide13.xml"/>
<Relationship Id="rId25" Type="http://schemas.openxmlformats.org/officeDocument/2006/relationships/slide" Target="slides/slide14.xml"/>
<Relationship Id="rId26" Type="http://schemas.openxmlformats.org/officeDocument/2006/relationships/slide" Target="slides/slide15.xml"/>
<Relationship Id="rId27" Type="http://schemas.openxmlformats.org/officeDocument/2006/relationships/slide" Target="slides/slide16.xml"/>
<Relationship Id="rId28" Type="http://schemas.openxmlformats.org/officeDocument/2006/relationships/slide" Target="slides/slide17.xml"/>
<Relationship Id="rId29" Type="http://schemas.openxmlformats.org/officeDocument/2006/relationships/slide" Target="slides/slide18.xml"/>
<Relationship Id="rId30" Type="http://schemas.openxmlformats.org/officeDocument/2006/relationships/slide" Target="slides/slide19.xml"/>
<Relationship Id="rId31" Type="http://schemas.openxmlformats.org/officeDocument/2006/relationships/slide" Target="slides/slide20.xml"/>
<Relationship Id="rId32" Type="http://schemas.openxmlformats.org/officeDocument/2006/relationships/slide" Target="slides/slide21.xml"/>
<Relationship Id="rId33" Type="http://schemas.openxmlformats.org/officeDocument/2006/relationships/slide" Target="slides/slide22.xml"/>
<Relationship Id="rId34" Type="http://schemas.openxmlformats.org/officeDocument/2006/relationships/slide" Target="slides/slide23.xml"/>
<Relationship Id="rId35" Type="http://schemas.openxmlformats.org/officeDocument/2006/relationships/slide" Target="slides/slide24.xml"/>
<Relationship Id="rId36" Type="http://schemas.openxmlformats.org/officeDocument/2006/relationships/slide" Target="slides/slide25.xml"/>
<Relationship Id="rId37" Type="http://schemas.openxmlformats.org/officeDocument/2006/relationships/slide" Target="slides/slide26.xml"/>
<Relationship Id="rId38" Type="http://schemas.openxmlformats.org/officeDocument/2006/relationships/slide" Target="slides/slide27.xml"/>
<Relationship Id="rId39" Type="http://schemas.openxmlformats.org/officeDocument/2006/relationships/slide" Target="slides/slide28.xml"/>
<Relationship Id="rId40" Type="http://schemas.openxmlformats.org/officeDocument/2006/relationships/slide" Target="slides/slide29.xml"/>
<Relationship Id="rId41" Type="http://schemas.openxmlformats.org/officeDocument/2006/relationships/slide" Target="slides/slide30.xml"/>
<Relationship Id="rId42" Type="http://schemas.openxmlformats.org/officeDocument/2006/relationships/slide" Target="slides/slide31.xml"/>
<Relationship Id="rId43" Type="http://schemas.openxmlformats.org/officeDocument/2006/relationships/slide" Target="slides/slide32.xml"/>
<Relationship Id="rId44" Type="http://schemas.openxmlformats.org/officeDocument/2006/relationships/slide" Target="slides/slide33.xml"/>
<Relationship Id="rId45" Type="http://schemas.openxmlformats.org/officeDocument/2006/relationships/slide" Target="slides/slide34.xml"/>
<Relationship Id="rId46" Type="http://schemas.openxmlformats.org/officeDocument/2006/relationships/slide" Target="slides/slide35.xml"/>
<Relationship Id="rId47" Type="http://schemas.openxmlformats.org/officeDocument/2006/relationships/slide" Target="slides/slide36.xml"/>
<Relationship Id="rId48" Type="http://schemas.openxmlformats.org/officeDocument/2006/relationships/slide" Target="slides/slide37.xml"/>
<Relationship Id="rId49" Type="http://schemas.openxmlformats.org/officeDocument/2006/relationships/slide" Target="slides/slide38.xml"/>
<Relationship Id="rId50" Type="http://schemas.openxmlformats.org/officeDocument/2006/relationships/slide" Target="slides/slide39.xml"/>
<Relationship Id="rId51" Type="http://schemas.openxmlformats.org/officeDocument/2006/relationships/slide" Target="slides/slide40.xml"/>
<Relationship Id="rId52" Type="http://schemas.openxmlformats.org/officeDocument/2006/relationships/slide" Target="slides/slide41.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ECDADBAA-E231-4780-AA9F-699351219343}"/>
    <pc:docChg chg="undo custSel modMainMaster">
      <pc:chgData name="Lauren Francis" userId="b7c8c318-11b6-44df-a20d-cbfd05c86935" providerId="ADAL" clId="{ECDADBAA-E231-4780-AA9F-699351219343}" dt="2025-06-17T14:02:26.012" v="129" actId="1036"/>
      <pc:docMkLst>
        <pc:docMk/>
      </pc:docMkLst>
      <pc:sldMasterChg chg="modSldLayout">
        <pc:chgData name="Lauren Francis" userId="b7c8c318-11b6-44df-a20d-cbfd05c86935" providerId="ADAL" clId="{ECDADBAA-E231-4780-AA9F-699351219343}" dt="2025-06-17T14:02:26.012" v="129" actId="1036"/>
        <pc:sldMasterMkLst>
          <pc:docMk/>
          <pc:sldMasterMk cId="783407565" sldId="2147483648"/>
        </pc:sldMasterMkLst>
        <pc:sldLayoutChg chg="modSp mod">
          <pc:chgData name="Lauren Francis" userId="b7c8c318-11b6-44df-a20d-cbfd05c86935" providerId="ADAL" clId="{ECDADBAA-E231-4780-AA9F-699351219343}" dt="2025-06-17T13:58:59.301" v="62" actId="20577"/>
          <pc:sldLayoutMkLst>
            <pc:docMk/>
            <pc:sldMasterMk cId="783407565" sldId="2147483648"/>
            <pc:sldLayoutMk cId="294763625" sldId="2147483659"/>
          </pc:sldLayoutMkLst>
          <pc:spChg chg="mod">
            <ac:chgData name="Lauren Francis" userId="b7c8c318-11b6-44df-a20d-cbfd05c86935" providerId="ADAL" clId="{ECDADBAA-E231-4780-AA9F-699351219343}" dt="2025-06-17T13:58:59.301" v="62" actId="20577"/>
            <ac:spMkLst>
              <pc:docMk/>
              <pc:sldMasterMk cId="783407565" sldId="2147483648"/>
              <pc:sldLayoutMk cId="294763625" sldId="2147483659"/>
              <ac:spMk id="14" creationId="{49B9043E-4280-904D-D697-3E0FE566A506}"/>
            </ac:spMkLst>
          </pc:spChg>
        </pc:sldLayoutChg>
        <pc:sldLayoutChg chg="modSp mod">
          <pc:chgData name="Lauren Francis" userId="b7c8c318-11b6-44df-a20d-cbfd05c86935" providerId="ADAL" clId="{ECDADBAA-E231-4780-AA9F-699351219343}" dt="2025-06-17T13:59:02.005" v="63" actId="20577"/>
          <pc:sldLayoutMkLst>
            <pc:docMk/>
            <pc:sldMasterMk cId="783407565" sldId="2147483648"/>
            <pc:sldLayoutMk cId="2728238326" sldId="2147483660"/>
          </pc:sldLayoutMkLst>
          <pc:spChg chg="mod">
            <ac:chgData name="Lauren Francis" userId="b7c8c318-11b6-44df-a20d-cbfd05c86935" providerId="ADAL" clId="{ECDADBAA-E231-4780-AA9F-699351219343}" dt="2025-06-17T13:59:02.005" v="63" actId="20577"/>
            <ac:spMkLst>
              <pc:docMk/>
              <pc:sldMasterMk cId="783407565" sldId="2147483648"/>
              <pc:sldLayoutMk cId="2728238326" sldId="2147483660"/>
              <ac:spMk id="2" creationId="{CAA0BBFD-2057-33CB-0BDE-A738B3CD75D1}"/>
            </ac:spMkLst>
          </pc:spChg>
        </pc:sldLayoutChg>
        <pc:sldLayoutChg chg="modSp mod">
          <pc:chgData name="Lauren Francis" userId="b7c8c318-11b6-44df-a20d-cbfd05c86935" providerId="ADAL" clId="{ECDADBAA-E231-4780-AA9F-699351219343}" dt="2025-06-17T13:59:04.680" v="64" actId="20577"/>
          <pc:sldLayoutMkLst>
            <pc:docMk/>
            <pc:sldMasterMk cId="783407565" sldId="2147483648"/>
            <pc:sldLayoutMk cId="392758585" sldId="2147483661"/>
          </pc:sldLayoutMkLst>
          <pc:spChg chg="mod">
            <ac:chgData name="Lauren Francis" userId="b7c8c318-11b6-44df-a20d-cbfd05c86935" providerId="ADAL" clId="{ECDADBAA-E231-4780-AA9F-699351219343}" dt="2025-06-17T13:59:04.680" v="64" actId="20577"/>
            <ac:spMkLst>
              <pc:docMk/>
              <pc:sldMasterMk cId="783407565" sldId="2147483648"/>
              <pc:sldLayoutMk cId="392758585" sldId="2147483661"/>
              <ac:spMk id="2" creationId="{E5F2A43C-0EC9-C0C3-D78D-6FFF22E15934}"/>
            </ac:spMkLst>
          </pc:spChg>
        </pc:sldLayoutChg>
        <pc:sldLayoutChg chg="modSp mod">
          <pc:chgData name="Lauren Francis" userId="b7c8c318-11b6-44df-a20d-cbfd05c86935" providerId="ADAL" clId="{ECDADBAA-E231-4780-AA9F-699351219343}" dt="2025-06-17T13:59:07.808" v="65" actId="20577"/>
          <pc:sldLayoutMkLst>
            <pc:docMk/>
            <pc:sldMasterMk cId="783407565" sldId="2147483648"/>
            <pc:sldLayoutMk cId="2364423304" sldId="2147483662"/>
          </pc:sldLayoutMkLst>
          <pc:spChg chg="mod">
            <ac:chgData name="Lauren Francis" userId="b7c8c318-11b6-44df-a20d-cbfd05c86935" providerId="ADAL" clId="{ECDADBAA-E231-4780-AA9F-699351219343}" dt="2025-06-17T13:59:07.808" v="65" actId="20577"/>
            <ac:spMkLst>
              <pc:docMk/>
              <pc:sldMasterMk cId="783407565" sldId="2147483648"/>
              <pc:sldLayoutMk cId="2364423304" sldId="2147483662"/>
              <ac:spMk id="2" creationId="{0FF861A2-B94D-AD35-5E4C-F181B15E7E06}"/>
            </ac:spMkLst>
          </pc:spChg>
        </pc:sldLayoutChg>
        <pc:sldLayoutChg chg="modSp mod">
          <pc:chgData name="Lauren Francis" userId="b7c8c318-11b6-44df-a20d-cbfd05c86935" providerId="ADAL" clId="{ECDADBAA-E231-4780-AA9F-699351219343}" dt="2025-06-17T13:59:11.310" v="66" actId="20577"/>
          <pc:sldLayoutMkLst>
            <pc:docMk/>
            <pc:sldMasterMk cId="783407565" sldId="2147483648"/>
            <pc:sldLayoutMk cId="2006673658" sldId="2147483663"/>
          </pc:sldLayoutMkLst>
          <pc:spChg chg="mod">
            <ac:chgData name="Lauren Francis" userId="b7c8c318-11b6-44df-a20d-cbfd05c86935" providerId="ADAL" clId="{ECDADBAA-E231-4780-AA9F-699351219343}" dt="2025-06-17T13:59:11.310" v="66" actId="20577"/>
            <ac:spMkLst>
              <pc:docMk/>
              <pc:sldMasterMk cId="783407565" sldId="2147483648"/>
              <pc:sldLayoutMk cId="2006673658" sldId="2147483663"/>
              <ac:spMk id="2" creationId="{096A09CB-4F96-2217-27F8-CF436EB271A1}"/>
            </ac:spMkLst>
          </pc:spChg>
        </pc:sldLayoutChg>
        <pc:sldLayoutChg chg="modSp mod">
          <pc:chgData name="Lauren Francis" userId="b7c8c318-11b6-44df-a20d-cbfd05c86935" providerId="ADAL" clId="{ECDADBAA-E231-4780-AA9F-699351219343}" dt="2025-06-17T13:59:14.237" v="67" actId="20577"/>
          <pc:sldLayoutMkLst>
            <pc:docMk/>
            <pc:sldMasterMk cId="783407565" sldId="2147483648"/>
            <pc:sldLayoutMk cId="1105485309" sldId="2147483664"/>
          </pc:sldLayoutMkLst>
          <pc:spChg chg="mod">
            <ac:chgData name="Lauren Francis" userId="b7c8c318-11b6-44df-a20d-cbfd05c86935" providerId="ADAL" clId="{ECDADBAA-E231-4780-AA9F-699351219343}" dt="2025-06-17T13:59:14.237" v="67" actId="20577"/>
            <ac:spMkLst>
              <pc:docMk/>
              <pc:sldMasterMk cId="783407565" sldId="2147483648"/>
              <pc:sldLayoutMk cId="1105485309" sldId="2147483664"/>
              <ac:spMk id="2" creationId="{40DD98CC-C3F4-FFAE-BBE7-2E6976BFDFC6}"/>
            </ac:spMkLst>
          </pc:spChg>
        </pc:sldLayoutChg>
        <pc:sldLayoutChg chg="modSp mod">
          <pc:chgData name="Lauren Francis" userId="b7c8c318-11b6-44df-a20d-cbfd05c86935" providerId="ADAL" clId="{ECDADBAA-E231-4780-AA9F-699351219343}" dt="2025-06-17T13:59:18.693" v="68" actId="20577"/>
          <pc:sldLayoutMkLst>
            <pc:docMk/>
            <pc:sldMasterMk cId="783407565" sldId="2147483648"/>
            <pc:sldLayoutMk cId="2902913774" sldId="2147483665"/>
          </pc:sldLayoutMkLst>
          <pc:spChg chg="mod">
            <ac:chgData name="Lauren Francis" userId="b7c8c318-11b6-44df-a20d-cbfd05c86935" providerId="ADAL" clId="{ECDADBAA-E231-4780-AA9F-699351219343}" dt="2025-06-17T13:59:18.693" v="68" actId="20577"/>
            <ac:spMkLst>
              <pc:docMk/>
              <pc:sldMasterMk cId="783407565" sldId="2147483648"/>
              <pc:sldLayoutMk cId="2902913774" sldId="2147483665"/>
              <ac:spMk id="2" creationId="{A709A2EB-43E8-E88F-504B-014E12DA2246}"/>
            </ac:spMkLst>
          </pc:spChg>
        </pc:sldLayoutChg>
        <pc:sldLayoutChg chg="delSp mod">
          <pc:chgData name="Lauren Francis" userId="b7c8c318-11b6-44df-a20d-cbfd05c86935" providerId="ADAL" clId="{ECDADBAA-E231-4780-AA9F-699351219343}" dt="2025-06-11T09:15:40.839" v="0" actId="478"/>
          <pc:sldLayoutMkLst>
            <pc:docMk/>
            <pc:sldMasterMk cId="783407565" sldId="2147483648"/>
            <pc:sldLayoutMk cId="3451759316" sldId="2147483671"/>
          </pc:sldLayoutMkLst>
        </pc:sldLayoutChg>
        <pc:sldLayoutChg chg="modSp mod">
          <pc:chgData name="Lauren Francis" userId="b7c8c318-11b6-44df-a20d-cbfd05c86935" providerId="ADAL" clId="{ECDADBAA-E231-4780-AA9F-699351219343}" dt="2025-06-17T13:46:39.363" v="38" actId="1035"/>
          <pc:sldLayoutMkLst>
            <pc:docMk/>
            <pc:sldMasterMk cId="783407565" sldId="2147483648"/>
            <pc:sldLayoutMk cId="753425887" sldId="2147483676"/>
          </pc:sldLayoutMkLst>
          <pc:spChg chg="mod">
            <ac:chgData name="Lauren Francis" userId="b7c8c318-11b6-44df-a20d-cbfd05c86935" providerId="ADAL" clId="{ECDADBAA-E231-4780-AA9F-699351219343}" dt="2025-06-17T13:46:39.363" v="38" actId="1035"/>
            <ac:spMkLst>
              <pc:docMk/>
              <pc:sldMasterMk cId="783407565" sldId="2147483648"/>
              <pc:sldLayoutMk cId="753425887" sldId="2147483676"/>
              <ac:spMk id="2" creationId="{B4BB6C55-EFB0-B13C-453D-644DC4282242}"/>
            </ac:spMkLst>
          </pc:spChg>
        </pc:sldLayoutChg>
        <pc:sldLayoutChg chg="modSp mod">
          <pc:chgData name="Lauren Francis" userId="b7c8c318-11b6-44df-a20d-cbfd05c86935" providerId="ADAL" clId="{ECDADBAA-E231-4780-AA9F-699351219343}" dt="2025-06-17T13:57:24.012" v="61" actId="1038"/>
          <pc:sldLayoutMkLst>
            <pc:docMk/>
            <pc:sldMasterMk cId="783407565" sldId="2147483648"/>
            <pc:sldLayoutMk cId="3920694061" sldId="2147483677"/>
          </pc:sldLayoutMkLst>
          <pc:picChg chg="mod">
            <ac:chgData name="Lauren Francis" userId="b7c8c318-11b6-44df-a20d-cbfd05c86935" providerId="ADAL" clId="{ECDADBAA-E231-4780-AA9F-699351219343}" dt="2025-06-17T13:57:24.012" v="61" actId="1038"/>
            <ac:picMkLst>
              <pc:docMk/>
              <pc:sldMasterMk cId="783407565" sldId="2147483648"/>
              <pc:sldLayoutMk cId="3920694061" sldId="2147483677"/>
              <ac:picMk id="33" creationId="{918DDD58-FCB8-E686-84ED-B0A6D4E70B49}"/>
            </ac:picMkLst>
          </pc:picChg>
        </pc:sldLayoutChg>
        <pc:sldLayoutChg chg="modSp mod">
          <pc:chgData name="Lauren Francis" userId="b7c8c318-11b6-44df-a20d-cbfd05c86935" providerId="ADAL" clId="{ECDADBAA-E231-4780-AA9F-699351219343}" dt="2025-06-17T13:45:48.505" v="23" actId="255"/>
          <pc:sldLayoutMkLst>
            <pc:docMk/>
            <pc:sldMasterMk cId="783407565" sldId="2147483648"/>
            <pc:sldLayoutMk cId="1813118319" sldId="2147483683"/>
          </pc:sldLayoutMkLst>
          <pc:spChg chg="mod">
            <ac:chgData name="Lauren Francis" userId="b7c8c318-11b6-44df-a20d-cbfd05c86935" providerId="ADAL" clId="{ECDADBAA-E231-4780-AA9F-699351219343}" dt="2025-06-17T13:45:48.505" v="23" actId="255"/>
            <ac:spMkLst>
              <pc:docMk/>
              <pc:sldMasterMk cId="783407565" sldId="2147483648"/>
              <pc:sldLayoutMk cId="1813118319" sldId="2147483683"/>
              <ac:spMk id="2" creationId="{B4BB6C55-EFB0-B13C-453D-644DC4282242}"/>
            </ac:spMkLst>
          </pc:spChg>
          <pc:spChg chg="mod">
            <ac:chgData name="Lauren Francis" userId="b7c8c318-11b6-44df-a20d-cbfd05c86935" providerId="ADAL" clId="{ECDADBAA-E231-4780-AA9F-699351219343}" dt="2025-06-17T13:44:50.429" v="20" actId="1076"/>
            <ac:spMkLst>
              <pc:docMk/>
              <pc:sldMasterMk cId="783407565" sldId="2147483648"/>
              <pc:sldLayoutMk cId="1813118319" sldId="2147483683"/>
              <ac:spMk id="5" creationId="{24EAF092-EEE0-8503-C501-1FD8B47F4494}"/>
            </ac:spMkLst>
          </pc:spChg>
        </pc:sldLayoutChg>
        <pc:sldLayoutChg chg="modSp mod">
          <pc:chgData name="Lauren Francis" userId="b7c8c318-11b6-44df-a20d-cbfd05c86935" providerId="ADAL" clId="{ECDADBAA-E231-4780-AA9F-699351219343}" dt="2025-06-17T13:46:04.009" v="36" actId="1037"/>
          <pc:sldLayoutMkLst>
            <pc:docMk/>
            <pc:sldMasterMk cId="783407565" sldId="2147483648"/>
            <pc:sldLayoutMk cId="940817645" sldId="2147483684"/>
          </pc:sldLayoutMkLst>
          <pc:spChg chg="mod">
            <ac:chgData name="Lauren Francis" userId="b7c8c318-11b6-44df-a20d-cbfd05c86935" providerId="ADAL" clId="{ECDADBAA-E231-4780-AA9F-699351219343}" dt="2025-06-17T13:46:04.009" v="36" actId="1037"/>
            <ac:spMkLst>
              <pc:docMk/>
              <pc:sldMasterMk cId="783407565" sldId="2147483648"/>
              <pc:sldLayoutMk cId="940817645" sldId="2147483684"/>
              <ac:spMk id="5" creationId="{24EAF092-EEE0-8503-C501-1FD8B47F4494}"/>
            </ac:spMkLst>
          </pc:spChg>
        </pc:sldLayoutChg>
        <pc:sldLayoutChg chg="modSp mod">
          <pc:chgData name="Lauren Francis" userId="b7c8c318-11b6-44df-a20d-cbfd05c86935" providerId="ADAL" clId="{ECDADBAA-E231-4780-AA9F-699351219343}" dt="2025-06-17T14:02:26.012" v="129" actId="1036"/>
          <pc:sldLayoutMkLst>
            <pc:docMk/>
            <pc:sldMasterMk cId="783407565" sldId="2147483648"/>
            <pc:sldLayoutMk cId="4166703696" sldId="2147483687"/>
          </pc:sldLayoutMkLst>
          <pc:spChg chg="mod">
            <ac:chgData name="Lauren Francis" userId="b7c8c318-11b6-44df-a20d-cbfd05c86935" providerId="ADAL" clId="{ECDADBAA-E231-4780-AA9F-699351219343}" dt="2025-06-17T14:02:26.012" v="129" actId="1036"/>
            <ac:spMkLst>
              <pc:docMk/>
              <pc:sldMasterMk cId="783407565" sldId="2147483648"/>
              <pc:sldLayoutMk cId="4166703696" sldId="2147483687"/>
              <ac:spMk id="3" creationId="{74F925B2-B4AC-3C50-8604-A81C38D23AC6}"/>
            </ac:spMkLst>
          </pc:spChg>
        </pc:sldLayoutChg>
        <pc:sldLayoutChg chg="modSp mod">
          <pc:chgData name="Lauren Francis" userId="b7c8c318-11b6-44df-a20d-cbfd05c86935" providerId="ADAL" clId="{ECDADBAA-E231-4780-AA9F-699351219343}" dt="2025-06-17T14:01:50.436" v="96" actId="1035"/>
          <pc:sldLayoutMkLst>
            <pc:docMk/>
            <pc:sldMasterMk cId="783407565" sldId="2147483648"/>
            <pc:sldLayoutMk cId="3594627415" sldId="2147483688"/>
          </pc:sldLayoutMkLst>
        </pc:sldLayoutChg>
      </pc:sldMasterChg>
    </pc:docChg>
  </pc:docChgLst>
  <pc:docChgLst>
    <pc:chgData name="Lauren Francis" userId="b7c8c318-11b6-44df-a20d-cbfd05c86935" providerId="ADAL" clId="{4BBEDE7F-9734-419C-ADEB-8159F2185F5E}"/>
    <pc:docChg chg="undo custSel addMainMaster delMainMaster modMainMaster">
      <pc:chgData name="Lauren Francis" userId="b7c8c318-11b6-44df-a20d-cbfd05c86935" providerId="ADAL" clId="{4BBEDE7F-9734-419C-ADEB-8159F2185F5E}" dt="2024-07-12T15:50:14.853" v="1401" actId="1036"/>
      <pc:docMkLst>
        <pc:docMk/>
      </pc:docMkLst>
      <pc:sldMasterChg chg="addSldLayout delSldLayout modSldLayout sldLayoutOrd">
        <pc:chgData name="Lauren Francis" userId="b7c8c318-11b6-44df-a20d-cbfd05c86935" providerId="ADAL" clId="{4BBEDE7F-9734-419C-ADEB-8159F2185F5E}" dt="2024-07-12T15:50:14.853" v="1401" actId="1036"/>
        <pc:sldMasterMkLst>
          <pc:docMk/>
          <pc:sldMasterMk cId="783407565" sldId="2147483648"/>
        </pc:sldMasterMkLst>
        <pc:sldLayoutChg chg="addSp delSp modSp mod">
          <pc:chgData name="Lauren Francis" userId="b7c8c318-11b6-44df-a20d-cbfd05c86935" providerId="ADAL" clId="{4BBEDE7F-9734-419C-ADEB-8159F2185F5E}" dt="2024-07-12T01:35:52.487" v="1198" actId="1037"/>
          <pc:sldLayoutMkLst>
            <pc:docMk/>
            <pc:sldMasterMk cId="783407565" sldId="2147483648"/>
            <pc:sldLayoutMk cId="294763625" sldId="2147483659"/>
          </pc:sldLayoutMkLst>
        </pc:sldLayoutChg>
        <pc:sldLayoutChg chg="addSp delSp modSp mod">
          <pc:chgData name="Lauren Francis" userId="b7c8c318-11b6-44df-a20d-cbfd05c86935" providerId="ADAL" clId="{4BBEDE7F-9734-419C-ADEB-8159F2185F5E}" dt="2024-07-12T01:34:35.584" v="1185" actId="14100"/>
          <pc:sldLayoutMkLst>
            <pc:docMk/>
            <pc:sldMasterMk cId="783407565" sldId="2147483648"/>
            <pc:sldLayoutMk cId="2728238326" sldId="2147483660"/>
          </pc:sldLayoutMkLst>
        </pc:sldLayoutChg>
        <pc:sldLayoutChg chg="addSp delSp modSp mod">
          <pc:chgData name="Lauren Francis" userId="b7c8c318-11b6-44df-a20d-cbfd05c86935" providerId="ADAL" clId="{4BBEDE7F-9734-419C-ADEB-8159F2185F5E}" dt="2024-07-12T01:34:42.692" v="1186" actId="208"/>
          <pc:sldLayoutMkLst>
            <pc:docMk/>
            <pc:sldMasterMk cId="783407565" sldId="2147483648"/>
            <pc:sldLayoutMk cId="392758585" sldId="2147483661"/>
          </pc:sldLayoutMkLst>
        </pc:sldLayoutChg>
        <pc:sldLayoutChg chg="addSp delSp modSp mod">
          <pc:chgData name="Lauren Francis" userId="b7c8c318-11b6-44df-a20d-cbfd05c86935" providerId="ADAL" clId="{4BBEDE7F-9734-419C-ADEB-8159F2185F5E}" dt="2024-07-12T01:34:49.260" v="1187" actId="208"/>
          <pc:sldLayoutMkLst>
            <pc:docMk/>
            <pc:sldMasterMk cId="783407565" sldId="2147483648"/>
            <pc:sldLayoutMk cId="2364423304" sldId="2147483662"/>
          </pc:sldLayoutMkLst>
        </pc:sldLayoutChg>
        <pc:sldLayoutChg chg="addSp delSp modSp mod">
          <pc:chgData name="Lauren Francis" userId="b7c8c318-11b6-44df-a20d-cbfd05c86935" providerId="ADAL" clId="{4BBEDE7F-9734-419C-ADEB-8159F2185F5E}" dt="2024-07-12T01:34:56.481" v="1188" actId="208"/>
          <pc:sldLayoutMkLst>
            <pc:docMk/>
            <pc:sldMasterMk cId="783407565" sldId="2147483648"/>
            <pc:sldLayoutMk cId="2006673658" sldId="2147483663"/>
          </pc:sldLayoutMkLst>
        </pc:sldLayoutChg>
        <pc:sldLayoutChg chg="addSp delSp modSp mod">
          <pc:chgData name="Lauren Francis" userId="b7c8c318-11b6-44df-a20d-cbfd05c86935" providerId="ADAL" clId="{4BBEDE7F-9734-419C-ADEB-8159F2185F5E}" dt="2024-07-12T01:35:03.209" v="1189" actId="208"/>
          <pc:sldLayoutMkLst>
            <pc:docMk/>
            <pc:sldMasterMk cId="783407565" sldId="2147483648"/>
            <pc:sldLayoutMk cId="1105485309" sldId="2147483664"/>
          </pc:sldLayoutMkLst>
        </pc:sldLayoutChg>
        <pc:sldLayoutChg chg="addSp delSp modSp mod">
          <pc:chgData name="Lauren Francis" userId="b7c8c318-11b6-44df-a20d-cbfd05c86935" providerId="ADAL" clId="{4BBEDE7F-9734-419C-ADEB-8159F2185F5E}" dt="2024-07-12T01:35:10.482" v="1190" actId="208"/>
          <pc:sldLayoutMkLst>
            <pc:docMk/>
            <pc:sldMasterMk cId="783407565" sldId="2147483648"/>
            <pc:sldLayoutMk cId="2902913774" sldId="2147483665"/>
          </pc:sldLayoutMkLst>
        </pc:sldLayoutChg>
        <pc:sldLayoutChg chg="del">
          <pc:chgData name="Lauren Francis" userId="b7c8c318-11b6-44df-a20d-cbfd05c86935" providerId="ADAL" clId="{4BBEDE7F-9734-419C-ADEB-8159F2185F5E}" dt="2024-07-07T13:44:40.431" v="540" actId="2696"/>
          <pc:sldLayoutMkLst>
            <pc:docMk/>
            <pc:sldMasterMk cId="783407565" sldId="2147483648"/>
            <pc:sldLayoutMk cId="4083002021" sldId="2147483666"/>
          </pc:sldLayoutMkLst>
        </pc:sldLayoutChg>
        <pc:sldLayoutChg chg="modSp mod">
          <pc:chgData name="Lauren Francis" userId="b7c8c318-11b6-44df-a20d-cbfd05c86935" providerId="ADAL" clId="{4BBEDE7F-9734-419C-ADEB-8159F2185F5E}" dt="2024-07-07T13:50:11.760" v="606" actId="1076"/>
          <pc:sldLayoutMkLst>
            <pc:docMk/>
            <pc:sldMasterMk cId="783407565" sldId="2147483648"/>
            <pc:sldLayoutMk cId="3451759316" sldId="2147483671"/>
          </pc:sldLayoutMkLst>
        </pc:sldLayoutChg>
        <pc:sldLayoutChg chg="modSp mod">
          <pc:chgData name="Lauren Francis" userId="b7c8c318-11b6-44df-a20d-cbfd05c86935" providerId="ADAL" clId="{4BBEDE7F-9734-419C-ADEB-8159F2185F5E}" dt="2024-07-07T13:49:39.398" v="599" actId="1076"/>
          <pc:sldLayoutMkLst>
            <pc:docMk/>
            <pc:sldMasterMk cId="783407565" sldId="2147483648"/>
            <pc:sldLayoutMk cId="2839592603" sldId="2147483674"/>
          </pc:sldLayoutMkLst>
        </pc:sldLayoutChg>
        <pc:sldLayoutChg chg="addSp modSp mod">
          <pc:chgData name="Lauren Francis" userId="b7c8c318-11b6-44df-a20d-cbfd05c86935" providerId="ADAL" clId="{4BBEDE7F-9734-419C-ADEB-8159F2185F5E}" dt="2024-07-04T21:35:33.381" v="448" actId="1035"/>
          <pc:sldLayoutMkLst>
            <pc:docMk/>
            <pc:sldMasterMk cId="783407565" sldId="2147483648"/>
            <pc:sldLayoutMk cId="753425887" sldId="2147483676"/>
          </pc:sldLayoutMkLst>
        </pc:sldLayoutChg>
        <pc:sldLayoutChg chg="addSp delSp modSp mod ord">
          <pc:chgData name="Lauren Francis" userId="b7c8c318-11b6-44df-a20d-cbfd05c86935" providerId="ADAL" clId="{4BBEDE7F-9734-419C-ADEB-8159F2185F5E}" dt="2024-07-12T15:50:14.853" v="1401" actId="1036"/>
          <pc:sldLayoutMkLst>
            <pc:docMk/>
            <pc:sldMasterMk cId="783407565" sldId="2147483648"/>
            <pc:sldLayoutMk cId="3920694061" sldId="2147483677"/>
          </pc:sldLayoutMkLst>
        </pc:sldLayoutChg>
        <pc:sldLayoutChg chg="addSp delSp modSp mod">
          <pc:chgData name="Lauren Francis" userId="b7c8c318-11b6-44df-a20d-cbfd05c86935" providerId="ADAL" clId="{4BBEDE7F-9734-419C-ADEB-8159F2185F5E}" dt="2024-07-07T13:57:08.424" v="640" actId="6014"/>
          <pc:sldLayoutMkLst>
            <pc:docMk/>
            <pc:sldMasterMk cId="783407565" sldId="2147483648"/>
            <pc:sldLayoutMk cId="3049626277" sldId="2147483678"/>
          </pc:sldLayoutMkLst>
        </pc:sldLayoutChg>
        <pc:sldLayoutChg chg="delSp new del mod">
          <pc:chgData name="Lauren Francis" userId="b7c8c318-11b6-44df-a20d-cbfd05c86935" providerId="ADAL" clId="{4BBEDE7F-9734-419C-ADEB-8159F2185F5E}" dt="2024-07-11T17:27:47.579" v="821" actId="2696"/>
          <pc:sldLayoutMkLst>
            <pc:docMk/>
            <pc:sldMasterMk cId="783407565" sldId="2147483648"/>
            <pc:sldLayoutMk cId="540503755" sldId="2147483679"/>
          </pc:sldLayoutMkLst>
        </pc:sldLayoutChg>
        <pc:sldLayoutChg chg="addSp delSp modSp new mod">
          <pc:chgData name="Lauren Francis" userId="b7c8c318-11b6-44df-a20d-cbfd05c86935" providerId="ADAL" clId="{4BBEDE7F-9734-419C-ADEB-8159F2185F5E}" dt="2024-07-12T15:48:29.518" v="1384" actId="21"/>
          <pc:sldLayoutMkLst>
            <pc:docMk/>
            <pc:sldMasterMk cId="783407565" sldId="2147483648"/>
            <pc:sldLayoutMk cId="3022762414" sldId="2147483679"/>
          </pc:sldLayoutMkLst>
        </pc:sldLayoutChg>
      </pc:sldMasterChg>
      <pc:sldMasterChg chg="new del mod addSldLayout delSldLayout">
        <pc:chgData name="Lauren Francis" userId="b7c8c318-11b6-44df-a20d-cbfd05c86935" providerId="ADAL" clId="{4BBEDE7F-9734-419C-ADEB-8159F2185F5E}" dt="2024-07-12T13:29:22.941" v="1214" actId="6938"/>
        <pc:sldMasterMkLst>
          <pc:docMk/>
          <pc:sldMasterMk cId="1547873105" sldId="2147483679"/>
        </pc:sldMasterMkLst>
        <pc:sldLayoutChg chg="new del replId">
          <pc:chgData name="Lauren Francis" userId="b7c8c318-11b6-44df-a20d-cbfd05c86935" providerId="ADAL" clId="{4BBEDE7F-9734-419C-ADEB-8159F2185F5E}" dt="2024-07-12T13:29:22.941" v="1214" actId="6938"/>
          <pc:sldLayoutMkLst>
            <pc:docMk/>
            <pc:sldMasterMk cId="1547873105" sldId="2147483679"/>
            <pc:sldLayoutMk cId="2951087655" sldId="2147483680"/>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99530330" sldId="2147483681"/>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283325011" sldId="2147483682"/>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2241543615" sldId="2147483683"/>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490944726" sldId="2147483684"/>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730838745" sldId="2147483685"/>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873015608" sldId="2147483686"/>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629498221" sldId="2147483687"/>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249414971" sldId="2147483688"/>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023056353" sldId="2147483689"/>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150862708" sldId="2147483690"/>
          </pc:sldLayoutMkLst>
        </pc:sldLayoutChg>
      </pc:sldMasterChg>
    </pc:docChg>
  </pc:docChgLst>
  <pc:docChgLst>
    <pc:chgData name="Lauren Francis" userId="b7c8c318-11b6-44df-a20d-cbfd05c86935" providerId="ADAL" clId="{C38C7FE3-EEFC-4541-A9F6-30EA223E2397}"/>
    <pc:docChg chg="undo custSel addMainMaster delMainMaster modMainMaster">
      <pc:chgData name="Lauren Francis" userId="b7c8c318-11b6-44df-a20d-cbfd05c86935" providerId="ADAL" clId="{C38C7FE3-EEFC-4541-A9F6-30EA223E2397}" dt="2024-04-09T23:03:39.216" v="104" actId="6014"/>
      <pc:docMkLst>
        <pc:docMk/>
      </pc:docMkLst>
      <pc:sldMasterChg chg="modSp mod addSldLayout modSldLayout">
        <pc:chgData name="Lauren Francis" userId="b7c8c318-11b6-44df-a20d-cbfd05c86935" providerId="ADAL" clId="{C38C7FE3-EEFC-4541-A9F6-30EA223E2397}" dt="2024-04-09T23:03:39.216" v="104" actId="6014"/>
        <pc:sldMasterMkLst>
          <pc:docMk/>
          <pc:sldMasterMk cId="783407565" sldId="2147483648"/>
        </pc:sldMasterMkLst>
        <pc:sldLayoutChg chg="addSp delSp modSp mod">
          <pc:chgData name="Lauren Francis" userId="b7c8c318-11b6-44df-a20d-cbfd05c86935" providerId="ADAL" clId="{C38C7FE3-EEFC-4541-A9F6-30EA223E2397}" dt="2024-04-09T22:59:07.055" v="60" actId="14100"/>
          <pc:sldLayoutMkLst>
            <pc:docMk/>
            <pc:sldMasterMk cId="783407565" sldId="2147483648"/>
            <pc:sldLayoutMk cId="1462231767" sldId="2147483649"/>
          </pc:sldLayoutMkLst>
        </pc:sldLayoutChg>
        <pc:sldLayoutChg chg="addSp delSp modSp mod">
          <pc:chgData name="Lauren Francis" userId="b7c8c318-11b6-44df-a20d-cbfd05c86935" providerId="ADAL" clId="{C38C7FE3-EEFC-4541-A9F6-30EA223E2397}" dt="2024-04-09T22:59:15.986" v="63" actId="1076"/>
          <pc:sldLayoutMkLst>
            <pc:docMk/>
            <pc:sldMasterMk cId="783407565" sldId="2147483648"/>
            <pc:sldLayoutMk cId="347735146" sldId="2147483650"/>
          </pc:sldLayoutMkLst>
        </pc:sldLayoutChg>
        <pc:sldLayoutChg chg="addSp delSp modSp mod">
          <pc:chgData name="Lauren Francis" userId="b7c8c318-11b6-44df-a20d-cbfd05c86935" providerId="ADAL" clId="{C38C7FE3-EEFC-4541-A9F6-30EA223E2397}" dt="2024-04-09T22:59:22.753" v="65" actId="478"/>
          <pc:sldLayoutMkLst>
            <pc:docMk/>
            <pc:sldMasterMk cId="783407565" sldId="2147483648"/>
            <pc:sldLayoutMk cId="3249202066" sldId="2147483651"/>
          </pc:sldLayoutMkLst>
        </pc:sldLayoutChg>
        <pc:sldLayoutChg chg="addSp delSp modSp mod">
          <pc:chgData name="Lauren Francis" userId="b7c8c318-11b6-44df-a20d-cbfd05c86935" providerId="ADAL" clId="{C38C7FE3-EEFC-4541-A9F6-30EA223E2397}" dt="2024-04-09T22:54:01.932" v="42" actId="207"/>
          <pc:sldLayoutMkLst>
            <pc:docMk/>
            <pc:sldMasterMk cId="783407565" sldId="2147483648"/>
            <pc:sldLayoutMk cId="1756085151" sldId="2147483652"/>
          </pc:sldLayoutMkLst>
        </pc:sldLayoutChg>
        <pc:sldLayoutChg chg="addSp delSp modSp mod">
          <pc:chgData name="Lauren Francis" userId="b7c8c318-11b6-44df-a20d-cbfd05c86935" providerId="ADAL" clId="{C38C7FE3-EEFC-4541-A9F6-30EA223E2397}" dt="2024-04-09T18:08:57.891" v="4" actId="167"/>
          <pc:sldLayoutMkLst>
            <pc:docMk/>
            <pc:sldMasterMk cId="783407565" sldId="2147483648"/>
            <pc:sldLayoutMk cId="3339540598" sldId="2147483653"/>
          </pc:sldLayoutMkLst>
        </pc:sldLayoutChg>
        <pc:sldLayoutChg chg="addSp delSp modSp new mod">
          <pc:chgData name="Lauren Francis" userId="b7c8c318-11b6-44df-a20d-cbfd05c86935" providerId="ADAL" clId="{C38C7FE3-EEFC-4541-A9F6-30EA223E2397}" dt="2024-04-09T23:00:05.708" v="69" actId="6014"/>
          <pc:sldLayoutMkLst>
            <pc:docMk/>
            <pc:sldMasterMk cId="783407565" sldId="2147483648"/>
            <pc:sldLayoutMk cId="294763625" sldId="2147483659"/>
          </pc:sldLayoutMkLst>
        </pc:sldLayoutChg>
        <pc:sldLayoutChg chg="addSp delSp modSp new mod">
          <pc:chgData name="Lauren Francis" userId="b7c8c318-11b6-44df-a20d-cbfd05c86935" providerId="ADAL" clId="{C38C7FE3-EEFC-4541-A9F6-30EA223E2397}" dt="2024-04-09T23:01:15.557" v="76" actId="6014"/>
          <pc:sldLayoutMkLst>
            <pc:docMk/>
            <pc:sldMasterMk cId="783407565" sldId="2147483648"/>
            <pc:sldLayoutMk cId="2728238326" sldId="2147483660"/>
          </pc:sldLayoutMkLst>
        </pc:sldLayoutChg>
        <pc:sldLayoutChg chg="addSp delSp modSp new mod">
          <pc:chgData name="Lauren Francis" userId="b7c8c318-11b6-44df-a20d-cbfd05c86935" providerId="ADAL" clId="{C38C7FE3-EEFC-4541-A9F6-30EA223E2397}" dt="2024-04-09T23:01:46.775" v="81" actId="6014"/>
          <pc:sldLayoutMkLst>
            <pc:docMk/>
            <pc:sldMasterMk cId="783407565" sldId="2147483648"/>
            <pc:sldLayoutMk cId="392758585" sldId="2147483661"/>
          </pc:sldLayoutMkLst>
        </pc:sldLayoutChg>
        <pc:sldLayoutChg chg="addSp delSp modSp new mod">
          <pc:chgData name="Lauren Francis" userId="b7c8c318-11b6-44df-a20d-cbfd05c86935" providerId="ADAL" clId="{C38C7FE3-EEFC-4541-A9F6-30EA223E2397}" dt="2024-04-09T23:02:14.864" v="86" actId="6014"/>
          <pc:sldLayoutMkLst>
            <pc:docMk/>
            <pc:sldMasterMk cId="783407565" sldId="2147483648"/>
            <pc:sldLayoutMk cId="2364423304" sldId="2147483662"/>
          </pc:sldLayoutMkLst>
        </pc:sldLayoutChg>
        <pc:sldLayoutChg chg="addSp delSp modSp new mod">
          <pc:chgData name="Lauren Francis" userId="b7c8c318-11b6-44df-a20d-cbfd05c86935" providerId="ADAL" clId="{C38C7FE3-EEFC-4541-A9F6-30EA223E2397}" dt="2024-04-09T23:02:35.847" v="91"/>
          <pc:sldLayoutMkLst>
            <pc:docMk/>
            <pc:sldMasterMk cId="783407565" sldId="2147483648"/>
            <pc:sldLayoutMk cId="2006673658" sldId="2147483663"/>
          </pc:sldLayoutMkLst>
        </pc:sldLayoutChg>
        <pc:sldLayoutChg chg="addSp delSp modSp new mod">
          <pc:chgData name="Lauren Francis" userId="b7c8c318-11b6-44df-a20d-cbfd05c86935" providerId="ADAL" clId="{C38C7FE3-EEFC-4541-A9F6-30EA223E2397}" dt="2024-04-09T23:03:06.020" v="96" actId="6014"/>
          <pc:sldLayoutMkLst>
            <pc:docMk/>
            <pc:sldMasterMk cId="783407565" sldId="2147483648"/>
            <pc:sldLayoutMk cId="1105485309" sldId="2147483664"/>
          </pc:sldLayoutMkLst>
        </pc:sldLayoutChg>
        <pc:sldLayoutChg chg="addSp delSp modSp new mod">
          <pc:chgData name="Lauren Francis" userId="b7c8c318-11b6-44df-a20d-cbfd05c86935" providerId="ADAL" clId="{C38C7FE3-EEFC-4541-A9F6-30EA223E2397}" dt="2024-04-09T23:03:39.216" v="104" actId="6014"/>
          <pc:sldLayoutMkLst>
            <pc:docMk/>
            <pc:sldMasterMk cId="783407565" sldId="2147483648"/>
            <pc:sldLayoutMk cId="2902913774" sldId="2147483665"/>
          </pc:sldLayoutMkLst>
        </pc:sldLayoutChg>
      </pc:sldMasterChg>
      <pc:sldMasterChg chg="new del mod addSldLayout delSldLayout">
        <pc:chgData name="Lauren Francis" userId="b7c8c318-11b6-44df-a20d-cbfd05c86935" providerId="ADAL" clId="{C38C7FE3-EEFC-4541-A9F6-30EA223E2397}" dt="2024-04-09T23:00:25.162" v="71" actId="6938"/>
        <pc:sldMasterMkLst>
          <pc:docMk/>
          <pc:sldMasterMk cId="1549515773" sldId="2147483660"/>
        </pc:sldMasterMkLst>
        <pc:sldLayoutChg chg="new del replId">
          <pc:chgData name="Lauren Francis" userId="b7c8c318-11b6-44df-a20d-cbfd05c86935" providerId="ADAL" clId="{C38C7FE3-EEFC-4541-A9F6-30EA223E2397}" dt="2024-04-09T23:00:25.162" v="71" actId="6938"/>
          <pc:sldLayoutMkLst>
            <pc:docMk/>
            <pc:sldMasterMk cId="1549515773" sldId="2147483660"/>
            <pc:sldLayoutMk cId="4186327070" sldId="2147483661"/>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758311838" sldId="2147483662"/>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576623558" sldId="2147483663"/>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747026217" sldId="2147483664"/>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985869912" sldId="2147483665"/>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425921841" sldId="2147483666"/>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146710751" sldId="2147483667"/>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290143600" sldId="2147483668"/>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164090362" sldId="2147483669"/>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969207384" sldId="2147483670"/>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866610543" sldId="2147483671"/>
          </pc:sldLayoutMkLst>
        </pc:sldLayoutChg>
      </pc:sldMasterChg>
    </pc:docChg>
  </pc:docChgLst>
  <pc:docChgLst>
    <pc:chgData name="Lauren Francis" userId="b7c8c318-11b6-44df-a20d-cbfd05c86935" providerId="ADAL" clId="{65C9459A-0CE4-4905-8325-71C5D01DA6A3}"/>
    <pc:docChg chg="undo custSel addSld delSld modSld modMainMaster">
      <pc:chgData name="Lauren Francis" userId="b7c8c318-11b6-44df-a20d-cbfd05c86935" providerId="ADAL" clId="{65C9459A-0CE4-4905-8325-71C5D01DA6A3}" dt="2024-06-26T19:02:36.982" v="1125" actId="1037"/>
      <pc:docMkLst>
        <pc:docMk/>
      </pc:docMkLst>
      <pc:sldChg chg="new del">
        <pc:chgData name="Lauren Francis" userId="b7c8c318-11b6-44df-a20d-cbfd05c86935" providerId="ADAL" clId="{65C9459A-0CE4-4905-8325-71C5D01DA6A3}" dt="2024-06-14T20:41:25.748" v="625" actId="680"/>
        <pc:sldMkLst>
          <pc:docMk/>
          <pc:sldMk cId="228803490" sldId="257"/>
        </pc:sldMkLst>
      </pc:sldChg>
      <pc:sldChg chg="new del">
        <pc:chgData name="Lauren Francis" userId="b7c8c318-11b6-44df-a20d-cbfd05c86935" providerId="ADAL" clId="{65C9459A-0CE4-4905-8325-71C5D01DA6A3}" dt="2024-06-14T20:41:32.572" v="627" actId="680"/>
        <pc:sldMkLst>
          <pc:docMk/>
          <pc:sldMk cId="3736922193" sldId="257"/>
        </pc:sldMkLst>
      </pc:sldChg>
      <pc:sldChg chg="addSp delSp modSp add del mod">
        <pc:chgData name="Lauren Francis" userId="b7c8c318-11b6-44df-a20d-cbfd05c86935" providerId="ADAL" clId="{65C9459A-0CE4-4905-8325-71C5D01DA6A3}" dt="2024-06-14T20:43:20.859" v="651"/>
        <pc:sldMkLst>
          <pc:docMk/>
          <pc:sldMk cId="0" sldId="267"/>
        </pc:sldMkLst>
      </pc:sldChg>
      <pc:sldMasterChg chg="addSldLayout delSldLayout modSldLayout sldLayoutOrd">
        <pc:chgData name="Lauren Francis" userId="b7c8c318-11b6-44df-a20d-cbfd05c86935" providerId="ADAL" clId="{65C9459A-0CE4-4905-8325-71C5D01DA6A3}" dt="2024-06-26T19:02:36.982" v="1125" actId="1037"/>
        <pc:sldMasterMkLst>
          <pc:docMk/>
          <pc:sldMasterMk cId="783407565" sldId="2147483648"/>
        </pc:sldMasterMkLst>
        <pc:sldLayoutChg chg="modSp mod">
          <pc:chgData name="Lauren Francis" userId="b7c8c318-11b6-44df-a20d-cbfd05c86935" providerId="ADAL" clId="{65C9459A-0CE4-4905-8325-71C5D01DA6A3}" dt="2024-05-23T16:09:01.343" v="39" actId="1035"/>
          <pc:sldLayoutMkLst>
            <pc:docMk/>
            <pc:sldMasterMk cId="783407565" sldId="2147483648"/>
            <pc:sldLayoutMk cId="1462231767" sldId="2147483649"/>
          </pc:sldLayoutMkLst>
        </pc:sldLayoutChg>
        <pc:sldLayoutChg chg="modSp mod">
          <pc:chgData name="Lauren Francis" userId="b7c8c318-11b6-44df-a20d-cbfd05c86935" providerId="ADAL" clId="{65C9459A-0CE4-4905-8325-71C5D01DA6A3}" dt="2024-05-30T17:35:22.531" v="65" actId="1036"/>
          <pc:sldLayoutMkLst>
            <pc:docMk/>
            <pc:sldMasterMk cId="783407565" sldId="2147483648"/>
            <pc:sldLayoutMk cId="3249202066" sldId="2147483651"/>
          </pc:sldLayoutMkLst>
        </pc:sldLayoutChg>
        <pc:sldLayoutChg chg="del">
          <pc:chgData name="Lauren Francis" userId="b7c8c318-11b6-44df-a20d-cbfd05c86935" providerId="ADAL" clId="{65C9459A-0CE4-4905-8325-71C5D01DA6A3}" dt="2024-06-19T15:03:13.741" v="799" actId="2696"/>
          <pc:sldLayoutMkLst>
            <pc:docMk/>
            <pc:sldMasterMk cId="783407565" sldId="2147483648"/>
            <pc:sldLayoutMk cId="1756085151" sldId="2147483652"/>
          </pc:sldLayoutMkLst>
        </pc:sldLayoutChg>
        <pc:sldLayoutChg chg="addSp delSp modSp mod">
          <pc:chgData name="Lauren Francis" userId="b7c8c318-11b6-44df-a20d-cbfd05c86935" providerId="ADAL" clId="{65C9459A-0CE4-4905-8325-71C5D01DA6A3}" dt="2024-06-26T19:02:13.013" v="1124"/>
          <pc:sldLayoutMkLst>
            <pc:docMk/>
            <pc:sldMasterMk cId="783407565" sldId="2147483648"/>
            <pc:sldLayoutMk cId="3339540598" sldId="2147483653"/>
          </pc:sldLayoutMkLst>
        </pc:sldLayoutChg>
        <pc:sldLayoutChg chg="addSp delSp modSp mod">
          <pc:chgData name="Lauren Francis" userId="b7c8c318-11b6-44df-a20d-cbfd05c86935" providerId="ADAL" clId="{65C9459A-0CE4-4905-8325-71C5D01DA6A3}" dt="2024-06-26T18:59:43.444" v="1100" actId="1582"/>
          <pc:sldLayoutMkLst>
            <pc:docMk/>
            <pc:sldMasterMk cId="783407565" sldId="2147483648"/>
            <pc:sldLayoutMk cId="1547160261" sldId="2147483654"/>
          </pc:sldLayoutMkLst>
        </pc:sldLayoutChg>
        <pc:sldLayoutChg chg="addSp delSp modSp mod">
          <pc:chgData name="Lauren Francis" userId="b7c8c318-11b6-44df-a20d-cbfd05c86935" providerId="ADAL" clId="{65C9459A-0CE4-4905-8325-71C5D01DA6A3}" dt="2024-06-26T18:59:22.806" v="1096" actId="1582"/>
          <pc:sldLayoutMkLst>
            <pc:docMk/>
            <pc:sldMasterMk cId="783407565" sldId="2147483648"/>
            <pc:sldLayoutMk cId="416266728" sldId="2147483655"/>
          </pc:sldLayoutMkLst>
        </pc:sldLayoutChg>
        <pc:sldLayoutChg chg="addSp delSp modSp mod">
          <pc:chgData name="Lauren Francis" userId="b7c8c318-11b6-44df-a20d-cbfd05c86935" providerId="ADAL" clId="{65C9459A-0CE4-4905-8325-71C5D01DA6A3}" dt="2024-06-26T18:59:00.915" v="1092" actId="1582"/>
          <pc:sldLayoutMkLst>
            <pc:docMk/>
            <pc:sldMasterMk cId="783407565" sldId="2147483648"/>
            <pc:sldLayoutMk cId="1558470754" sldId="2147483656"/>
          </pc:sldLayoutMkLst>
        </pc:sldLayoutChg>
        <pc:sldLayoutChg chg="modSp del mod">
          <pc:chgData name="Lauren Francis" userId="b7c8c318-11b6-44df-a20d-cbfd05c86935" providerId="ADAL" clId="{65C9459A-0CE4-4905-8325-71C5D01DA6A3}" dt="2024-06-19T15:06:15.978" v="831" actId="2696"/>
          <pc:sldLayoutMkLst>
            <pc:docMk/>
            <pc:sldMasterMk cId="783407565" sldId="2147483648"/>
            <pc:sldLayoutMk cId="3953456683" sldId="2147483657"/>
          </pc:sldLayoutMkLst>
        </pc:sldLayoutChg>
        <pc:sldLayoutChg chg="addSp delSp modSp mod">
          <pc:chgData name="Lauren Francis" userId="b7c8c318-11b6-44df-a20d-cbfd05c86935" providerId="ADAL" clId="{65C9459A-0CE4-4905-8325-71C5D01DA6A3}" dt="2024-06-26T18:59:10.322" v="1094" actId="1582"/>
          <pc:sldLayoutMkLst>
            <pc:docMk/>
            <pc:sldMasterMk cId="783407565" sldId="2147483648"/>
            <pc:sldLayoutMk cId="1231232591" sldId="2147483658"/>
          </pc:sldLayoutMkLst>
        </pc:sldLayoutChg>
        <pc:sldLayoutChg chg="modSp mod">
          <pc:chgData name="Lauren Francis" userId="b7c8c318-11b6-44df-a20d-cbfd05c86935" providerId="ADAL" clId="{65C9459A-0CE4-4905-8325-71C5D01DA6A3}" dt="2024-06-19T14:48:04.202" v="666" actId="207"/>
          <pc:sldLayoutMkLst>
            <pc:docMk/>
            <pc:sldMasterMk cId="783407565" sldId="2147483648"/>
            <pc:sldLayoutMk cId="294763625" sldId="2147483659"/>
          </pc:sldLayoutMkLst>
        </pc:sldLayoutChg>
        <pc:sldLayoutChg chg="mod">
          <pc:chgData name="Lauren Francis" userId="b7c8c318-11b6-44df-a20d-cbfd05c86935" providerId="ADAL" clId="{65C9459A-0CE4-4905-8325-71C5D01DA6A3}" dt="2024-05-29T21:24:23.607" v="45" actId="6014"/>
          <pc:sldLayoutMkLst>
            <pc:docMk/>
            <pc:sldMasterMk cId="783407565" sldId="2147483648"/>
            <pc:sldLayoutMk cId="2006673658" sldId="2147483663"/>
          </pc:sldLayoutMkLst>
        </pc:sldLayoutChg>
        <pc:sldLayoutChg chg="addSp modSp mod">
          <pc:chgData name="Lauren Francis" userId="b7c8c318-11b6-44df-a20d-cbfd05c86935" providerId="ADAL" clId="{65C9459A-0CE4-4905-8325-71C5D01DA6A3}" dt="2024-06-26T19:00:16.165" v="1106" actId="1582"/>
          <pc:sldLayoutMkLst>
            <pc:docMk/>
            <pc:sldMasterMk cId="783407565" sldId="2147483648"/>
            <pc:sldLayoutMk cId="4083002021" sldId="2147483666"/>
          </pc:sldLayoutMkLst>
        </pc:sldLayoutChg>
        <pc:sldLayoutChg chg="addSp delSp modSp new mod">
          <pc:chgData name="Lauren Francis" userId="b7c8c318-11b6-44df-a20d-cbfd05c86935" providerId="ADAL" clId="{65C9459A-0CE4-4905-8325-71C5D01DA6A3}" dt="2024-05-15T21:23:43.625" v="7" actId="6014"/>
          <pc:sldLayoutMkLst>
            <pc:docMk/>
            <pc:sldMasterMk cId="783407565" sldId="2147483648"/>
            <pc:sldLayoutMk cId="190540867" sldId="2147483667"/>
          </pc:sldLayoutMkLst>
        </pc:sldLayoutChg>
        <pc:sldLayoutChg chg="modSp del mod">
          <pc:chgData name="Lauren Francis" userId="b7c8c318-11b6-44df-a20d-cbfd05c86935" providerId="ADAL" clId="{65C9459A-0CE4-4905-8325-71C5D01DA6A3}" dt="2024-06-19T15:03:34.403" v="801" actId="2696"/>
          <pc:sldLayoutMkLst>
            <pc:docMk/>
            <pc:sldMasterMk cId="783407565" sldId="2147483648"/>
            <pc:sldLayoutMk cId="3868494951" sldId="2147483668"/>
          </pc:sldLayoutMkLst>
        </pc:sldLayoutChg>
        <pc:sldLayoutChg chg="delSp mod ord">
          <pc:chgData name="Lauren Francis" userId="b7c8c318-11b6-44df-a20d-cbfd05c86935" providerId="ADAL" clId="{65C9459A-0CE4-4905-8325-71C5D01DA6A3}" dt="2024-05-30T03:48:02.927" v="52" actId="6014"/>
          <pc:sldLayoutMkLst>
            <pc:docMk/>
            <pc:sldMasterMk cId="783407565" sldId="2147483648"/>
            <pc:sldLayoutMk cId="1597473240" sldId="2147483669"/>
          </pc:sldLayoutMkLst>
        </pc:sldLayoutChg>
        <pc:sldLayoutChg chg="addSp delSp modSp mod">
          <pc:chgData name="Lauren Francis" userId="b7c8c318-11b6-44df-a20d-cbfd05c86935" providerId="ADAL" clId="{65C9459A-0CE4-4905-8325-71C5D01DA6A3}" dt="2024-06-26T18:58:13.777" v="1088" actId="1582"/>
          <pc:sldLayoutMkLst>
            <pc:docMk/>
            <pc:sldMasterMk cId="783407565" sldId="2147483648"/>
            <pc:sldLayoutMk cId="2709734850" sldId="2147483670"/>
          </pc:sldLayoutMkLst>
        </pc:sldLayoutChg>
        <pc:sldLayoutChg chg="addSp delSp modSp mod">
          <pc:chgData name="Lauren Francis" userId="b7c8c318-11b6-44df-a20d-cbfd05c86935" providerId="ADAL" clId="{65C9459A-0CE4-4905-8325-71C5D01DA6A3}" dt="2024-06-26T19:02:36.982" v="1125" actId="1037"/>
          <pc:sldLayoutMkLst>
            <pc:docMk/>
            <pc:sldMasterMk cId="783407565" sldId="2147483648"/>
            <pc:sldLayoutMk cId="3451759316" sldId="2147483671"/>
          </pc:sldLayoutMkLst>
        </pc:sldLayoutChg>
        <pc:sldLayoutChg chg="addSp delSp modSp new mod">
          <pc:chgData name="Lauren Francis" userId="b7c8c318-11b6-44df-a20d-cbfd05c86935" providerId="ADAL" clId="{65C9459A-0CE4-4905-8325-71C5D01DA6A3}" dt="2024-06-14T21:07:45.667" v="652" actId="478"/>
          <pc:sldLayoutMkLst>
            <pc:docMk/>
            <pc:sldMasterMk cId="783407565" sldId="2147483648"/>
            <pc:sldLayoutMk cId="10904998" sldId="2147483672"/>
          </pc:sldLayoutMkLst>
        </pc:sldLayoutChg>
        <pc:sldLayoutChg chg="modSp mod">
          <pc:chgData name="Lauren Francis" userId="b7c8c318-11b6-44df-a20d-cbfd05c86935" providerId="ADAL" clId="{65C9459A-0CE4-4905-8325-71C5D01DA6A3}" dt="2024-06-26T19:00:07.568" v="1104" actId="1582"/>
          <pc:sldLayoutMkLst>
            <pc:docMk/>
            <pc:sldMasterMk cId="783407565" sldId="2147483648"/>
            <pc:sldLayoutMk cId="505361819" sldId="2147483673"/>
          </pc:sldLayoutMkLst>
        </pc:sldLayoutChg>
        <pc:sldLayoutChg chg="addSp delSp modSp mod">
          <pc:chgData name="Lauren Francis" userId="b7c8c318-11b6-44df-a20d-cbfd05c86935" providerId="ADAL" clId="{65C9459A-0CE4-4905-8325-71C5D01DA6A3}" dt="2024-06-14T20:43:17.770" v="645" actId="478"/>
          <pc:sldLayoutMkLst>
            <pc:docMk/>
            <pc:sldMasterMk cId="783407565" sldId="2147483648"/>
            <pc:sldLayoutMk cId="2938973593" sldId="2147483673"/>
          </pc:sldLayoutMkLst>
        </pc:sldLayoutChg>
        <pc:sldLayoutChg chg="modSp mod">
          <pc:chgData name="Lauren Francis" userId="b7c8c318-11b6-44df-a20d-cbfd05c86935" providerId="ADAL" clId="{65C9459A-0CE4-4905-8325-71C5D01DA6A3}" dt="2024-06-26T18:59:52.669" v="1102" actId="1582"/>
          <pc:sldLayoutMkLst>
            <pc:docMk/>
            <pc:sldMasterMk cId="783407565" sldId="2147483648"/>
            <pc:sldLayoutMk cId="2839592603" sldId="2147483674"/>
          </pc:sldLayoutMkLst>
        </pc:sldLayoutChg>
        <pc:sldLayoutChg chg="addSp delSp modSp mod">
          <pc:chgData name="Lauren Francis" userId="b7c8c318-11b6-44df-a20d-cbfd05c86935" providerId="ADAL" clId="{65C9459A-0CE4-4905-8325-71C5D01DA6A3}" dt="2024-06-26T18:58:47.115" v="1090" actId="1582"/>
          <pc:sldLayoutMkLst>
            <pc:docMk/>
            <pc:sldMasterMk cId="783407565" sldId="2147483648"/>
            <pc:sldLayoutMk cId="3585109708" sldId="2147483675"/>
          </pc:sldLayoutMkLst>
        </pc:sldLayoutChg>
      </pc:sldMasterChg>
    </pc:docChg>
  </pc:docChgLst>
  <pc:docChgLst>
    <pc:chgData name="Lauren Francis" userId="b7c8c318-11b6-44df-a20d-cbfd05c86935" providerId="ADAL" clId="{56DA2943-7185-49E4-9EB7-B00E0B4C0110}"/>
    <pc:docChg chg="undo custSel modMainMaster">
      <pc:chgData name="Lauren Francis" userId="b7c8c318-11b6-44df-a20d-cbfd05c86935" providerId="ADAL" clId="{56DA2943-7185-49E4-9EB7-B00E0B4C0110}" dt="2025-03-20T17:10:51.746" v="377" actId="114"/>
      <pc:docMkLst>
        <pc:docMk/>
      </pc:docMkLst>
      <pc:sldMasterChg chg="modSldLayout">
        <pc:chgData name="Lauren Francis" userId="b7c8c318-11b6-44df-a20d-cbfd05c86935" providerId="ADAL" clId="{56DA2943-7185-49E4-9EB7-B00E0B4C0110}" dt="2025-03-20T17:10:51.746" v="377" actId="114"/>
        <pc:sldMasterMkLst>
          <pc:docMk/>
          <pc:sldMasterMk cId="783407565" sldId="2147483648"/>
        </pc:sldMasterMkLst>
        <pc:sldLayoutChg chg="modSp mod">
          <pc:chgData name="Lauren Francis" userId="b7c8c318-11b6-44df-a20d-cbfd05c86935" providerId="ADAL" clId="{56DA2943-7185-49E4-9EB7-B00E0B4C0110}" dt="2025-03-06T22:41:01.811" v="1" actId="20577"/>
          <pc:sldLayoutMkLst>
            <pc:docMk/>
            <pc:sldMasterMk cId="783407565" sldId="2147483648"/>
            <pc:sldLayoutMk cId="1462231767" sldId="2147483649"/>
          </pc:sldLayoutMkLst>
        </pc:sldLayoutChg>
        <pc:sldLayoutChg chg="modSp mod">
          <pc:chgData name="Lauren Francis" userId="b7c8c318-11b6-44df-a20d-cbfd05c86935" providerId="ADAL" clId="{56DA2943-7185-49E4-9EB7-B00E0B4C0110}" dt="2025-03-06T22:41:05.550" v="3" actId="20577"/>
          <pc:sldLayoutMkLst>
            <pc:docMk/>
            <pc:sldMasterMk cId="783407565" sldId="2147483648"/>
            <pc:sldLayoutMk cId="347735146" sldId="2147483650"/>
          </pc:sldLayoutMkLst>
        </pc:sldLayoutChg>
        <pc:sldLayoutChg chg="addSp delSp modSp mod">
          <pc:chgData name="Lauren Francis" userId="b7c8c318-11b6-44df-a20d-cbfd05c86935" providerId="ADAL" clId="{56DA2943-7185-49E4-9EB7-B00E0B4C0110}" dt="2025-03-13T21:23:57.140" v="163" actId="2085"/>
          <pc:sldLayoutMkLst>
            <pc:docMk/>
            <pc:sldMasterMk cId="783407565" sldId="2147483648"/>
            <pc:sldLayoutMk cId="3339540598" sldId="2147483653"/>
          </pc:sldLayoutMkLst>
        </pc:sldLayoutChg>
        <pc:sldLayoutChg chg="addSp delSp modSp mod">
          <pc:chgData name="Lauren Francis" userId="b7c8c318-11b6-44df-a20d-cbfd05c86935" providerId="ADAL" clId="{56DA2943-7185-49E4-9EB7-B00E0B4C0110}" dt="2025-03-13T21:23:59.263" v="164" actId="2085"/>
          <pc:sldLayoutMkLst>
            <pc:docMk/>
            <pc:sldMasterMk cId="783407565" sldId="2147483648"/>
            <pc:sldLayoutMk cId="1547160261" sldId="2147483654"/>
          </pc:sldLayoutMkLst>
        </pc:sldLayoutChg>
        <pc:sldLayoutChg chg="addSp delSp modSp mod">
          <pc:chgData name="Lauren Francis" userId="b7c8c318-11b6-44df-a20d-cbfd05c86935" providerId="ADAL" clId="{56DA2943-7185-49E4-9EB7-B00E0B4C0110}" dt="2025-03-13T21:24:01.636" v="165" actId="2085"/>
          <pc:sldLayoutMkLst>
            <pc:docMk/>
            <pc:sldMasterMk cId="783407565" sldId="2147483648"/>
            <pc:sldLayoutMk cId="416266728" sldId="2147483655"/>
          </pc:sldLayoutMkLst>
        </pc:sldLayoutChg>
        <pc:sldLayoutChg chg="addSp delSp modSp mod">
          <pc:chgData name="Lauren Francis" userId="b7c8c318-11b6-44df-a20d-cbfd05c86935" providerId="ADAL" clId="{56DA2943-7185-49E4-9EB7-B00E0B4C0110}" dt="2025-03-13T21:24:08.252" v="167" actId="2085"/>
          <pc:sldLayoutMkLst>
            <pc:docMk/>
            <pc:sldMasterMk cId="783407565" sldId="2147483648"/>
            <pc:sldLayoutMk cId="1558470754" sldId="2147483656"/>
          </pc:sldLayoutMkLst>
        </pc:sldLayoutChg>
        <pc:sldLayoutChg chg="addSp delSp modSp mod">
          <pc:chgData name="Lauren Francis" userId="b7c8c318-11b6-44df-a20d-cbfd05c86935" providerId="ADAL" clId="{56DA2943-7185-49E4-9EB7-B00E0B4C0110}" dt="2025-03-13T21:24:06.363" v="166" actId="2085"/>
          <pc:sldLayoutMkLst>
            <pc:docMk/>
            <pc:sldMasterMk cId="783407565" sldId="2147483648"/>
            <pc:sldLayoutMk cId="1231232591" sldId="2147483658"/>
          </pc:sldLayoutMkLst>
        </pc:sldLayoutChg>
        <pc:sldLayoutChg chg="addSp delSp modSp mod">
          <pc:chgData name="Lauren Francis" userId="b7c8c318-11b6-44df-a20d-cbfd05c86935" providerId="ADAL" clId="{56DA2943-7185-49E4-9EB7-B00E0B4C0110}" dt="2025-03-13T21:24:13.978" v="169" actId="2085"/>
          <pc:sldLayoutMkLst>
            <pc:docMk/>
            <pc:sldMasterMk cId="783407565" sldId="2147483648"/>
            <pc:sldLayoutMk cId="2709734850" sldId="2147483670"/>
          </pc:sldLayoutMkLst>
        </pc:sldLayoutChg>
        <pc:sldLayoutChg chg="addSp delSp modSp mod">
          <pc:chgData name="Lauren Francis" userId="b7c8c318-11b6-44df-a20d-cbfd05c86935" providerId="ADAL" clId="{56DA2943-7185-49E4-9EB7-B00E0B4C0110}" dt="2025-03-13T21:24:24.239" v="172" actId="2085"/>
          <pc:sldLayoutMkLst>
            <pc:docMk/>
            <pc:sldMasterMk cId="783407565" sldId="2147483648"/>
            <pc:sldLayoutMk cId="3451759316" sldId="2147483671"/>
          </pc:sldLayoutMkLst>
        </pc:sldLayoutChg>
        <pc:sldLayoutChg chg="modSp mod">
          <pc:chgData name="Lauren Francis" userId="b7c8c318-11b6-44df-a20d-cbfd05c86935" providerId="ADAL" clId="{56DA2943-7185-49E4-9EB7-B00E0B4C0110}" dt="2025-03-13T22:22:34.058" v="337" actId="20577"/>
          <pc:sldLayoutMkLst>
            <pc:docMk/>
            <pc:sldMasterMk cId="783407565" sldId="2147483648"/>
            <pc:sldLayoutMk cId="10904998" sldId="2147483672"/>
          </pc:sldLayoutMkLst>
        </pc:sldLayoutChg>
        <pc:sldLayoutChg chg="delSp modSp mod">
          <pc:chgData name="Lauren Francis" userId="b7c8c318-11b6-44df-a20d-cbfd05c86935" providerId="ADAL" clId="{56DA2943-7185-49E4-9EB7-B00E0B4C0110}" dt="2025-03-13T21:23:49.999" v="161" actId="2085"/>
          <pc:sldLayoutMkLst>
            <pc:docMk/>
            <pc:sldMasterMk cId="783407565" sldId="2147483648"/>
            <pc:sldLayoutMk cId="505361819" sldId="2147483673"/>
          </pc:sldLayoutMkLst>
        </pc:sldLayoutChg>
        <pc:sldLayoutChg chg="addSp delSp modSp mod">
          <pc:chgData name="Lauren Francis" userId="b7c8c318-11b6-44df-a20d-cbfd05c86935" providerId="ADAL" clId="{56DA2943-7185-49E4-9EB7-B00E0B4C0110}" dt="2025-03-13T21:23:54.308" v="162" actId="2085"/>
          <pc:sldLayoutMkLst>
            <pc:docMk/>
            <pc:sldMasterMk cId="783407565" sldId="2147483648"/>
            <pc:sldLayoutMk cId="2839592603" sldId="2147483674"/>
          </pc:sldLayoutMkLst>
        </pc:sldLayoutChg>
        <pc:sldLayoutChg chg="addSp delSp modSp mod">
          <pc:chgData name="Lauren Francis" userId="b7c8c318-11b6-44df-a20d-cbfd05c86935" providerId="ADAL" clId="{56DA2943-7185-49E4-9EB7-B00E0B4C0110}" dt="2025-03-13T21:24:10.653" v="168" actId="2085"/>
          <pc:sldLayoutMkLst>
            <pc:docMk/>
            <pc:sldMasterMk cId="783407565" sldId="2147483648"/>
            <pc:sldLayoutMk cId="3585109708" sldId="2147483675"/>
          </pc:sldLayoutMkLst>
        </pc:sldLayoutChg>
        <pc:sldLayoutChg chg="modSp mod">
          <pc:chgData name="Lauren Francis" userId="b7c8c318-11b6-44df-a20d-cbfd05c86935" providerId="ADAL" clId="{56DA2943-7185-49E4-9EB7-B00E0B4C0110}" dt="2025-03-20T17:10:51.746" v="377" actId="114"/>
          <pc:sldLayoutMkLst>
            <pc:docMk/>
            <pc:sldMasterMk cId="783407565" sldId="2147483648"/>
            <pc:sldLayoutMk cId="3920694061" sldId="2147483677"/>
          </pc:sldLayoutMkLst>
        </pc:sldLayoutChg>
        <pc:sldLayoutChg chg="addSp delSp modSp mod">
          <pc:chgData name="Lauren Francis" userId="b7c8c318-11b6-44df-a20d-cbfd05c86935" providerId="ADAL" clId="{56DA2943-7185-49E4-9EB7-B00E0B4C0110}" dt="2025-03-13T21:24:16.322" v="170" actId="2085"/>
          <pc:sldLayoutMkLst>
            <pc:docMk/>
            <pc:sldMasterMk cId="783407565" sldId="2147483648"/>
            <pc:sldLayoutMk cId="3049626277" sldId="2147483678"/>
          </pc:sldLayoutMkLst>
        </pc:sldLayoutChg>
        <pc:sldLayoutChg chg="addSp modSp mod">
          <pc:chgData name="Lauren Francis" userId="b7c8c318-11b6-44df-a20d-cbfd05c86935" providerId="ADAL" clId="{56DA2943-7185-49E4-9EB7-B00E0B4C0110}" dt="2025-03-13T21:27:41.976" v="295" actId="1076"/>
          <pc:sldLayoutMkLst>
            <pc:docMk/>
            <pc:sldMasterMk cId="783407565" sldId="2147483648"/>
            <pc:sldLayoutMk cId="2955515452" sldId="2147483680"/>
          </pc:sldLayoutMkLst>
        </pc:sldLayoutChg>
        <pc:sldLayoutChg chg="addSp delSp modSp mod">
          <pc:chgData name="Lauren Francis" userId="b7c8c318-11b6-44df-a20d-cbfd05c86935" providerId="ADAL" clId="{56DA2943-7185-49E4-9EB7-B00E0B4C0110}" dt="2025-03-13T21:25:44.482" v="186" actId="208"/>
          <pc:sldLayoutMkLst>
            <pc:docMk/>
            <pc:sldMasterMk cId="783407565" sldId="2147483648"/>
            <pc:sldLayoutMk cId="3015438243" sldId="2147483681"/>
          </pc:sldLayoutMkLst>
        </pc:sldLayoutChg>
        <pc:sldLayoutChg chg="addSp delSp modSp mod">
          <pc:chgData name="Lauren Francis" userId="b7c8c318-11b6-44df-a20d-cbfd05c86935" providerId="ADAL" clId="{56DA2943-7185-49E4-9EB7-B00E0B4C0110}" dt="2025-03-13T21:34:33.103" v="336" actId="1076"/>
          <pc:sldLayoutMkLst>
            <pc:docMk/>
            <pc:sldMasterMk cId="783407565" sldId="2147483648"/>
            <pc:sldLayoutMk cId="1844703661" sldId="2147483682"/>
          </pc:sldLayoutMkLst>
        </pc:sldLayoutChg>
      </pc:sldMasterChg>
    </pc:docChg>
  </pc:docChgLst>
  <pc:docChgLst>
    <pc:chgData name="Lauren Francis" userId="b7c8c318-11b6-44df-a20d-cbfd05c86935" providerId="ADAL" clId="{A57E1CA4-1469-4930-8029-E924A539B065}"/>
    <pc:docChg chg="undo custSel modMainMaster">
      <pc:chgData name="Lauren Francis" userId="b7c8c318-11b6-44df-a20d-cbfd05c86935" providerId="ADAL" clId="{A57E1CA4-1469-4930-8029-E924A539B065}" dt="2025-07-10T18:17:29.402" v="4015" actId="20577"/>
      <pc:docMkLst>
        <pc:docMk/>
      </pc:docMkLst>
      <pc:sldMasterChg chg="modSldLayout">
        <pc:chgData name="Lauren Francis" userId="b7c8c318-11b6-44df-a20d-cbfd05c86935" providerId="ADAL" clId="{A57E1CA4-1469-4930-8029-E924A539B065}" dt="2025-07-10T18:17:29.402" v="4015" actId="20577"/>
        <pc:sldMasterMkLst>
          <pc:docMk/>
          <pc:sldMasterMk cId="783407565" sldId="2147483648"/>
        </pc:sldMasterMkLst>
        <pc:sldLayoutChg chg="modSp mod">
          <pc:chgData name="Lauren Francis" userId="b7c8c318-11b6-44df-a20d-cbfd05c86935" providerId="ADAL" clId="{A57E1CA4-1469-4930-8029-E924A539B065}" dt="2025-07-10T11:31:46.934" v="3798" actId="404"/>
          <pc:sldLayoutMkLst>
            <pc:docMk/>
            <pc:sldMasterMk cId="783407565" sldId="2147483648"/>
            <pc:sldLayoutMk cId="10904998" sldId="2147483672"/>
          </pc:sldLayoutMkLst>
          <pc:spChg chg="mod">
            <ac:chgData name="Lauren Francis" userId="b7c8c318-11b6-44df-a20d-cbfd05c86935" providerId="ADAL" clId="{A57E1CA4-1469-4930-8029-E924A539B065}" dt="2025-07-10T11:31:46.934" v="3798" actId="404"/>
            <ac:spMkLst>
              <pc:docMk/>
              <pc:sldMasterMk cId="783407565" sldId="2147483648"/>
              <pc:sldLayoutMk cId="10904998" sldId="2147483672"/>
              <ac:spMk id="6" creationId="{B005C5A5-E343-3D24-A05F-7CC9E7172E76}"/>
            </ac:spMkLst>
          </pc:spChg>
        </pc:sldLayoutChg>
        <pc:sldLayoutChg chg="modSp mod">
          <pc:chgData name="Lauren Francis" userId="b7c8c318-11b6-44df-a20d-cbfd05c86935" providerId="ADAL" clId="{A57E1CA4-1469-4930-8029-E924A539B065}" dt="2025-07-10T18:17:29.402" v="4015" actId="20577"/>
          <pc:sldLayoutMkLst>
            <pc:docMk/>
            <pc:sldMasterMk cId="783407565" sldId="2147483648"/>
            <pc:sldLayoutMk cId="753425887" sldId="2147483676"/>
          </pc:sldLayoutMkLst>
          <pc:spChg chg="mod">
            <ac:chgData name="Lauren Francis" userId="b7c8c318-11b6-44df-a20d-cbfd05c86935" providerId="ADAL" clId="{A57E1CA4-1469-4930-8029-E924A539B065}" dt="2025-07-10T18:17:29.402" v="4015" actId="20577"/>
            <ac:spMkLst>
              <pc:docMk/>
              <pc:sldMasterMk cId="783407565" sldId="2147483648"/>
              <pc:sldLayoutMk cId="753425887" sldId="2147483676"/>
              <ac:spMk id="2" creationId="{B4BB6C55-EFB0-B13C-453D-644DC4282242}"/>
            </ac:spMkLst>
          </pc:spChg>
          <pc:spChg chg="mod">
            <ac:chgData name="Lauren Francis" userId="b7c8c318-11b6-44df-a20d-cbfd05c86935" providerId="ADAL" clId="{A57E1CA4-1469-4930-8029-E924A539B065}" dt="2025-07-10T18:16:38.904" v="4009" actId="1035"/>
            <ac:spMkLst>
              <pc:docMk/>
              <pc:sldMasterMk cId="783407565" sldId="2147483648"/>
              <pc:sldLayoutMk cId="753425887" sldId="2147483676"/>
              <ac:spMk id="5" creationId="{24EAF092-EEE0-8503-C501-1FD8B47F4494}"/>
            </ac:spMkLst>
          </pc:spChg>
        </pc:sldLayoutChg>
        <pc:sldLayoutChg chg="addSp delSp modSp mod">
          <pc:chgData name="Lauren Francis" userId="b7c8c318-11b6-44df-a20d-cbfd05c86935" providerId="ADAL" clId="{A57E1CA4-1469-4930-8029-E924A539B065}" dt="2025-07-10T13:19:53.202" v="3821" actId="478"/>
          <pc:sldLayoutMkLst>
            <pc:docMk/>
            <pc:sldMasterMk cId="783407565" sldId="2147483648"/>
            <pc:sldLayoutMk cId="3920694061" sldId="2147483677"/>
          </pc:sldLayoutMkLst>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4" creationId="{89336504-7CD1-F879-F759-131AEF2F601E}"/>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6" creationId="{DD3C8136-9994-FF9E-0B35-567705569017}"/>
            </ac:spMkLst>
          </pc:spChg>
          <pc:spChg chg="add mod">
            <ac:chgData name="Lauren Francis" userId="b7c8c318-11b6-44df-a20d-cbfd05c86935" providerId="ADAL" clId="{A57E1CA4-1469-4930-8029-E924A539B065}" dt="2025-07-07T22:21:01.663" v="3400" actId="1036"/>
            <ac:spMkLst>
              <pc:docMk/>
              <pc:sldMasterMk cId="783407565" sldId="2147483648"/>
              <pc:sldLayoutMk cId="3920694061" sldId="2147483677"/>
              <ac:spMk id="9" creationId="{2ED3298A-9418-2F44-2296-879C9A2628D4}"/>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1" creationId="{55F55B77-7438-0AE7-B8E9-EEC0236E144F}"/>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3" creationId="{ED985527-322A-DF69-FC44-B1DB7BA2D7BB}"/>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27" creationId="{83555D73-F144-CC54-66ED-62F41EE1A44D}"/>
            </ac:spMkLst>
          </pc:spChg>
          <pc:picChg chg="add del mod">
            <ac:chgData name="Lauren Francis" userId="b7c8c318-11b6-44df-a20d-cbfd05c86935" providerId="ADAL" clId="{A57E1CA4-1469-4930-8029-E924A539B065}" dt="2025-07-10T13:18:50.975" v="3809" actId="478"/>
            <ac:picMkLst>
              <pc:docMk/>
              <pc:sldMasterMk cId="783407565" sldId="2147483648"/>
              <pc:sldLayoutMk cId="3920694061" sldId="2147483677"/>
              <ac:picMk id="3" creationId="{8AC449CB-E898-23E7-BE06-F602F995F1DE}"/>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5" creationId="{50A95F79-8D7C-702A-BC0D-6B1316FF3295}"/>
            </ac:picMkLst>
          </pc:picChg>
          <pc:picChg chg="add mod">
            <ac:chgData name="Lauren Francis" userId="b7c8c318-11b6-44df-a20d-cbfd05c86935" providerId="ADAL" clId="{A57E1CA4-1469-4930-8029-E924A539B065}" dt="2025-07-07T22:21:01.663" v="3400" actId="1036"/>
            <ac:picMkLst>
              <pc:docMk/>
              <pc:sldMasterMk cId="783407565" sldId="2147483648"/>
              <pc:sldLayoutMk cId="3920694061" sldId="2147483677"/>
              <ac:picMk id="7" creationId="{46E0A847-B2D7-5AE6-D42B-D9CE48AC3883}"/>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8" creationId="{70EA4AEB-A8BB-B041-54BB-C2110DE2920D}"/>
            </ac:picMkLst>
          </pc:picChg>
          <pc:picChg chg="add mod">
            <ac:chgData name="Lauren Francis" userId="b7c8c318-11b6-44df-a20d-cbfd05c86935" providerId="ADAL" clId="{A57E1CA4-1469-4930-8029-E924A539B065}" dt="2025-07-07T22:21:35.831" v="3543" actId="1038"/>
            <ac:picMkLst>
              <pc:docMk/>
              <pc:sldMasterMk cId="783407565" sldId="2147483648"/>
              <pc:sldLayoutMk cId="3920694061" sldId="2147483677"/>
              <ac:picMk id="10" creationId="{B5274F7D-158D-D60C-CE21-864F2CF3E0B0}"/>
            </ac:picMkLst>
          </pc:picChg>
          <pc:picChg chg="add mod">
            <ac:chgData name="Lauren Francis" userId="b7c8c318-11b6-44df-a20d-cbfd05c86935" providerId="ADAL" clId="{A57E1CA4-1469-4930-8029-E924A539B065}" dt="2025-07-07T22:21:39.206" v="3548" actId="1037"/>
            <ac:picMkLst>
              <pc:docMk/>
              <pc:sldMasterMk cId="783407565" sldId="2147483648"/>
              <pc:sldLayoutMk cId="3920694061" sldId="2147483677"/>
              <ac:picMk id="12" creationId="{CE0ECAEB-CA24-F0AF-2394-67C202ADD95F}"/>
            </ac:picMkLst>
          </pc:picChg>
          <pc:picChg chg="add del mod">
            <ac:chgData name="Lauren Francis" userId="b7c8c318-11b6-44df-a20d-cbfd05c86935" providerId="ADAL" clId="{A57E1CA4-1469-4930-8029-E924A539B065}" dt="2025-07-10T13:19:53.202" v="3821" actId="478"/>
            <ac:picMkLst>
              <pc:docMk/>
              <pc:sldMasterMk cId="783407565" sldId="2147483648"/>
              <pc:sldLayoutMk cId="3920694061" sldId="2147483677"/>
              <ac:picMk id="15" creationId="{533DEED7-2509-3C4A-7A65-BBDADE25BF52}"/>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A57E1CA4-1469-4930-8029-E924A539B065}" dt="2025-07-07T21:02:33.878" v="3250"/>
          <pc:sldLayoutMkLst>
            <pc:docMk/>
            <pc:sldMasterMk cId="783407565" sldId="2147483648"/>
            <pc:sldLayoutMk cId="1844703661" sldId="2147483682"/>
          </pc:sldLayoutMkLst>
          <pc:spChg chg="add mod">
            <ac:chgData name="Lauren Francis" userId="b7c8c318-11b6-44df-a20d-cbfd05c86935" providerId="ADAL" clId="{A57E1CA4-1469-4930-8029-E924A539B065}" dt="2025-07-07T20:08:27.627" v="3227" actId="20577"/>
            <ac:spMkLst>
              <pc:docMk/>
              <pc:sldMasterMk cId="783407565" sldId="2147483648"/>
              <pc:sldLayoutMk cId="1844703661" sldId="2147483682"/>
              <ac:spMk id="7" creationId="{73B701F2-6B7A-612B-A098-320C0A7111D7}"/>
            </ac:spMkLst>
          </pc:spChg>
          <pc:spChg chg="add mod">
            <ac:chgData name="Lauren Francis" userId="b7c8c318-11b6-44df-a20d-cbfd05c86935" providerId="ADAL" clId="{A57E1CA4-1469-4930-8029-E924A539B065}" dt="2025-07-07T20:08:24.936" v="3225"/>
            <ac:spMkLst>
              <pc:docMk/>
              <pc:sldMasterMk cId="783407565" sldId="2147483648"/>
              <pc:sldLayoutMk cId="1844703661" sldId="2147483682"/>
              <ac:spMk id="13" creationId="{D9B7FC33-6863-2AFE-4449-8F8D84F15B34}"/>
            </ac:spMkLst>
          </pc:spChg>
          <pc:picChg chg="add mod">
            <ac:chgData name="Lauren Francis" userId="b7c8c318-11b6-44df-a20d-cbfd05c86935" providerId="ADAL" clId="{A57E1CA4-1469-4930-8029-E924A539B065}" dt="2025-07-07T21:02:33.878" v="3250"/>
            <ac:picMkLst>
              <pc:docMk/>
              <pc:sldMasterMk cId="783407565" sldId="2147483648"/>
              <pc:sldLayoutMk cId="1844703661" sldId="2147483682"/>
              <ac:picMk id="3" creationId="{D9D5272F-0F72-89F7-6CCC-C19CFAA22F1E}"/>
            </ac:picMkLst>
          </pc:picChg>
        </pc:sldLayoutChg>
        <pc:sldLayoutChg chg="modSp mod">
          <pc:chgData name="Lauren Francis" userId="b7c8c318-11b6-44df-a20d-cbfd05c86935" providerId="ADAL" clId="{A57E1CA4-1469-4930-8029-E924A539B065}" dt="2025-07-10T13:22:25.853" v="3847" actId="20577"/>
          <pc:sldLayoutMkLst>
            <pc:docMk/>
            <pc:sldMasterMk cId="783407565" sldId="2147483648"/>
            <pc:sldLayoutMk cId="1813118319" sldId="2147483683"/>
          </pc:sldLayoutMkLst>
          <pc:spChg chg="mod">
            <ac:chgData name="Lauren Francis" userId="b7c8c318-11b6-44df-a20d-cbfd05c86935" providerId="ADAL" clId="{A57E1CA4-1469-4930-8029-E924A539B065}" dt="2025-07-10T13:22:25.853" v="3847" actId="20577"/>
            <ac:spMkLst>
              <pc:docMk/>
              <pc:sldMasterMk cId="783407565" sldId="2147483648"/>
              <pc:sldLayoutMk cId="1813118319" sldId="2147483683"/>
              <ac:spMk id="2" creationId="{B4BB6C55-EFB0-B13C-453D-644DC4282242}"/>
            </ac:spMkLst>
          </pc:spChg>
        </pc:sldLayoutChg>
        <pc:sldLayoutChg chg="addSp delSp modSp mod">
          <pc:chgData name="Lauren Francis" userId="b7c8c318-11b6-44df-a20d-cbfd05c86935" providerId="ADAL" clId="{A57E1CA4-1469-4930-8029-E924A539B065}" dt="2025-07-10T13:22:39.597" v="3848"/>
          <pc:sldLayoutMkLst>
            <pc:docMk/>
            <pc:sldMasterMk cId="783407565" sldId="2147483648"/>
            <pc:sldLayoutMk cId="940817645" sldId="2147483684"/>
          </pc:sldLayoutMkLst>
          <pc:spChg chg="add mod">
            <ac:chgData name="Lauren Francis" userId="b7c8c318-11b6-44df-a20d-cbfd05c86935" providerId="ADAL" clId="{A57E1CA4-1469-4930-8029-E924A539B065}" dt="2025-07-10T13:22:39.597" v="3848"/>
            <ac:spMkLst>
              <pc:docMk/>
              <pc:sldMasterMk cId="783407565" sldId="2147483648"/>
              <pc:sldLayoutMk cId="940817645" sldId="2147483684"/>
              <ac:spMk id="4" creationId="{4B60DFAC-3617-1815-C14E-E4E1305F72CB}"/>
            </ac:spMkLst>
          </pc:spChg>
        </pc:sldLayoutChg>
        <pc:sldLayoutChg chg="modSp mod">
          <pc:chgData name="Lauren Francis" userId="b7c8c318-11b6-44df-a20d-cbfd05c86935" providerId="ADAL" clId="{A57E1CA4-1469-4930-8029-E924A539B065}" dt="2025-07-10T11:32:34.047" v="3803" actId="255"/>
          <pc:sldLayoutMkLst>
            <pc:docMk/>
            <pc:sldMasterMk cId="783407565" sldId="2147483648"/>
            <pc:sldLayoutMk cId="1935346208" sldId="2147483685"/>
          </pc:sldLayoutMkLst>
          <pc:spChg chg="mod">
            <ac:chgData name="Lauren Francis" userId="b7c8c318-11b6-44df-a20d-cbfd05c86935" providerId="ADAL" clId="{A57E1CA4-1469-4930-8029-E924A539B065}" dt="2025-07-10T11:32:34.047" v="3803" actId="255"/>
            <ac:spMkLst>
              <pc:docMk/>
              <pc:sldMasterMk cId="783407565" sldId="2147483648"/>
              <pc:sldLayoutMk cId="1935346208" sldId="2147483685"/>
              <ac:spMk id="6" creationId="{B005C5A5-E343-3D24-A05F-7CC9E7172E76}"/>
            </ac:spMkLst>
          </pc:spChg>
        </pc:sldLayoutChg>
        <pc:sldLayoutChg chg="addSp delSp modSp mod">
          <pc:chgData name="Lauren Francis" userId="b7c8c318-11b6-44df-a20d-cbfd05c86935" providerId="ADAL" clId="{A57E1CA4-1469-4930-8029-E924A539B065}" dt="2025-07-10T11:32:24.913" v="3802" actId="255"/>
          <pc:sldLayoutMkLst>
            <pc:docMk/>
            <pc:sldMasterMk cId="783407565" sldId="2147483648"/>
            <pc:sldLayoutMk cId="2910218049" sldId="2147483686"/>
          </pc:sldLayoutMkLst>
          <pc:spChg chg="add mod">
            <ac:chgData name="Lauren Francis" userId="b7c8c318-11b6-44df-a20d-cbfd05c86935" providerId="ADAL" clId="{A57E1CA4-1469-4930-8029-E924A539B065}" dt="2025-07-10T11:32:24.913" v="3802" actId="255"/>
            <ac:spMkLst>
              <pc:docMk/>
              <pc:sldMasterMk cId="783407565" sldId="2147483648"/>
              <pc:sldLayoutMk cId="2910218049" sldId="2147483686"/>
              <ac:spMk id="2" creationId="{141207BB-7EDC-6FE8-B1A5-01FC13CBC0F3}"/>
            </ac:spMkLst>
          </pc:spChg>
        </pc:sldLayoutChg>
        <pc:sldLayoutChg chg="addSp delSp modSp mod">
          <pc:chgData name="Lauren Francis" userId="b7c8c318-11b6-44df-a20d-cbfd05c86935" providerId="ADAL" clId="{A57E1CA4-1469-4930-8029-E924A539B065}" dt="2025-07-07T21:02:49.353" v="3256" actId="1076"/>
          <pc:sldLayoutMkLst>
            <pc:docMk/>
            <pc:sldMasterMk cId="783407565" sldId="2147483648"/>
            <pc:sldLayoutMk cId="4166703696" sldId="2147483687"/>
          </pc:sldLayoutMkLst>
          <pc:spChg chg="mod">
            <ac:chgData name="Lauren Francis" userId="b7c8c318-11b6-44df-a20d-cbfd05c86935" providerId="ADAL" clId="{A57E1CA4-1469-4930-8029-E924A539B065}" dt="2025-07-07T20:09:32.643" v="3237" actId="20577"/>
            <ac:spMkLst>
              <pc:docMk/>
              <pc:sldMasterMk cId="783407565" sldId="2147483648"/>
              <pc:sldLayoutMk cId="4166703696" sldId="2147483687"/>
              <ac:spMk id="3" creationId="{74F925B2-B4AC-3C50-8604-A81C38D23AC6}"/>
            </ac:spMkLst>
          </pc:spChg>
          <pc:spChg chg="add mod">
            <ac:chgData name="Lauren Francis" userId="b7c8c318-11b6-44df-a20d-cbfd05c86935" providerId="ADAL" clId="{A57E1CA4-1469-4930-8029-E924A539B065}" dt="2025-07-07T20:08:56.680" v="3233" actId="20577"/>
            <ac:spMkLst>
              <pc:docMk/>
              <pc:sldMasterMk cId="783407565" sldId="2147483648"/>
              <pc:sldLayoutMk cId="4166703696" sldId="2147483687"/>
              <ac:spMk id="7" creationId="{9C0ABB7F-250C-3645-0833-A6E4F51D1DB0}"/>
            </ac:spMkLst>
          </pc:spChg>
          <pc:picChg chg="add mod">
            <ac:chgData name="Lauren Francis" userId="b7c8c318-11b6-44df-a20d-cbfd05c86935" providerId="ADAL" clId="{A57E1CA4-1469-4930-8029-E924A539B065}" dt="2025-07-07T21:02:49.353" v="3256" actId="1076"/>
            <ac:picMkLst>
              <pc:docMk/>
              <pc:sldMasterMk cId="783407565" sldId="2147483648"/>
              <pc:sldLayoutMk cId="4166703696" sldId="2147483687"/>
              <ac:picMk id="11" creationId="{6E415B2D-C4CA-6937-0674-65556C551409}"/>
            </ac:picMkLst>
          </pc:picChg>
        </pc:sldLayoutChg>
        <pc:sldLayoutChg chg="addSp delSp modSp mod">
          <pc:chgData name="Lauren Francis" userId="b7c8c318-11b6-44df-a20d-cbfd05c86935" providerId="ADAL" clId="{A57E1CA4-1469-4930-8029-E924A539B065}" dt="2025-07-07T21:02:47.162" v="3255" actId="1076"/>
          <pc:sldLayoutMkLst>
            <pc:docMk/>
            <pc:sldMasterMk cId="783407565" sldId="2147483648"/>
            <pc:sldLayoutMk cId="3594627415" sldId="2147483688"/>
          </pc:sldLayoutMkLst>
          <pc:spChg chg="add mod">
            <ac:chgData name="Lauren Francis" userId="b7c8c318-11b6-44df-a20d-cbfd05c86935" providerId="ADAL" clId="{A57E1CA4-1469-4930-8029-E924A539B065}" dt="2025-07-07T20:10:03.475" v="3240" actId="20577"/>
            <ac:spMkLst>
              <pc:docMk/>
              <pc:sldMasterMk cId="783407565" sldId="2147483648"/>
              <pc:sldLayoutMk cId="3594627415" sldId="2147483688"/>
              <ac:spMk id="10" creationId="{61A5E2C2-CFA0-65EE-40AB-247D2B151812}"/>
            </ac:spMkLst>
          </pc:spChg>
          <pc:spChg chg="add mod">
            <ac:chgData name="Lauren Francis" userId="b7c8c318-11b6-44df-a20d-cbfd05c86935" providerId="ADAL" clId="{A57E1CA4-1469-4930-8029-E924A539B065}" dt="2025-07-07T20:10:10.169" v="3241" actId="14100"/>
            <ac:spMkLst>
              <pc:docMk/>
              <pc:sldMasterMk cId="783407565" sldId="2147483648"/>
              <pc:sldLayoutMk cId="3594627415" sldId="2147483688"/>
              <ac:spMk id="11" creationId="{84243944-BA33-06BF-ECCF-7AEB1DF59923}"/>
            </ac:spMkLst>
          </pc:spChg>
          <pc:picChg chg="add mod">
            <ac:chgData name="Lauren Francis" userId="b7c8c318-11b6-44df-a20d-cbfd05c86935" providerId="ADAL" clId="{A57E1CA4-1469-4930-8029-E924A539B065}" dt="2025-07-07T21:02:47.162" v="3255" actId="1076"/>
            <ac:picMkLst>
              <pc:docMk/>
              <pc:sldMasterMk cId="783407565" sldId="2147483648"/>
              <pc:sldLayoutMk cId="3594627415" sldId="2147483688"/>
              <ac:picMk id="7" creationId="{0E249DCC-34C5-A832-F759-1E082CCB4FC4}"/>
            </ac:picMkLst>
          </pc:picChg>
        </pc:sldLayoutChg>
        <pc:sldLayoutChg chg="addSp delSp modSp mod">
          <pc:chgData name="Lauren Francis" userId="b7c8c318-11b6-44df-a20d-cbfd05c86935" providerId="ADAL" clId="{A57E1CA4-1469-4930-8029-E924A539B065}" dt="2025-07-02T08:43:34.204" v="2844" actId="20577"/>
          <pc:sldLayoutMkLst>
            <pc:docMk/>
            <pc:sldMasterMk cId="783407565" sldId="2147483648"/>
            <pc:sldLayoutMk cId="84888656" sldId="2147483689"/>
          </pc:sldLayoutMkLst>
        </pc:sldLayoutChg>
        <pc:sldLayoutChg chg="addSp modSp mod">
          <pc:chgData name="Lauren Francis" userId="b7c8c318-11b6-44df-a20d-cbfd05c86935" providerId="ADAL" clId="{A57E1CA4-1469-4930-8029-E924A539B065}" dt="2025-07-10T15:14:31.591" v="3966" actId="14100"/>
          <pc:sldLayoutMkLst>
            <pc:docMk/>
            <pc:sldMasterMk cId="783407565" sldId="2147483648"/>
            <pc:sldLayoutMk cId="3668027006" sldId="2147483690"/>
          </pc:sldLayoutMkLst>
          <pc:spChg chg="add mod">
            <ac:chgData name="Lauren Francis" userId="b7c8c318-11b6-44df-a20d-cbfd05c86935" providerId="ADAL" clId="{A57E1CA4-1469-4930-8029-E924A539B065}" dt="2025-07-10T15:14:31.591" v="3966" actId="14100"/>
            <ac:spMkLst>
              <pc:docMk/>
              <pc:sldMasterMk cId="783407565" sldId="2147483648"/>
              <pc:sldLayoutMk cId="3668027006" sldId="2147483690"/>
              <ac:spMk id="2" creationId="{8605635F-BAF5-2A4D-860E-0F5903C84008}"/>
            </ac:spMkLst>
          </pc:spChg>
          <pc:spChg chg="mod">
            <ac:chgData name="Lauren Francis" userId="b7c8c318-11b6-44df-a20d-cbfd05c86935" providerId="ADAL" clId="{A57E1CA4-1469-4930-8029-E924A539B065}" dt="2025-07-10T15:14:29.253" v="3965" actId="14100"/>
            <ac:spMkLst>
              <pc:docMk/>
              <pc:sldMasterMk cId="783407565" sldId="2147483648"/>
              <pc:sldLayoutMk cId="3668027006" sldId="2147483690"/>
              <ac:spMk id="5" creationId="{1F0727DC-F79E-35CB-D603-20BCAB548B94}"/>
            </ac:spMkLst>
          </pc:spChg>
        </pc:sldLayoutChg>
        <pc:sldLayoutChg chg="modSp mod">
          <pc:chgData name="Lauren Francis" userId="b7c8c318-11b6-44df-a20d-cbfd05c86935" providerId="ADAL" clId="{A57E1CA4-1469-4930-8029-E924A539B065}" dt="2025-07-10T15:16:10.007" v="3994" actId="1035"/>
          <pc:sldLayoutMkLst>
            <pc:docMk/>
            <pc:sldMasterMk cId="783407565" sldId="2147483648"/>
            <pc:sldLayoutMk cId="2547494913" sldId="2147483691"/>
          </pc:sldLayoutMkLst>
          <pc:spChg chg="mod">
            <ac:chgData name="Lauren Francis" userId="b7c8c318-11b6-44df-a20d-cbfd05c86935" providerId="ADAL" clId="{A57E1CA4-1469-4930-8029-E924A539B065}" dt="2025-07-10T15:16:07.354" v="3988" actId="1035"/>
            <ac:spMkLst>
              <pc:docMk/>
              <pc:sldMasterMk cId="783407565" sldId="2147483648"/>
              <pc:sldLayoutMk cId="2547494913" sldId="2147483691"/>
              <ac:spMk id="2" creationId="{8605635F-BAF5-2A4D-860E-0F5903C8400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3" creationId="{346C9B25-5003-8E4E-6136-91059AFCB0B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4" creationId="{32AC2486-1931-CBC3-1D95-73F0C0BCE9C8}"/>
            </ac:spMkLst>
          </pc:spChg>
          <pc:spChg chg="mod">
            <ac:chgData name="Lauren Francis" userId="b7c8c318-11b6-44df-a20d-cbfd05c86935" providerId="ADAL" clId="{A57E1CA4-1469-4930-8029-E924A539B065}" dt="2025-07-10T15:16:10.007" v="3994" actId="1035"/>
            <ac:spMkLst>
              <pc:docMk/>
              <pc:sldMasterMk cId="783407565" sldId="2147483648"/>
              <pc:sldLayoutMk cId="2547494913" sldId="2147483691"/>
              <ac:spMk id="5" creationId="{1F0727DC-F79E-35CB-D603-20BCAB548B94}"/>
            </ac:spMkLst>
          </pc:spChg>
        </pc:sldLayoutChg>
        <pc:sldLayoutChg chg="addSp delSp modSp mod">
          <pc:chgData name="Lauren Francis" userId="b7c8c318-11b6-44df-a20d-cbfd05c86935" providerId="ADAL" clId="{A57E1CA4-1469-4930-8029-E924A539B065}" dt="2025-07-10T15:15:57.855" v="3981" actId="14100"/>
          <pc:sldLayoutMkLst>
            <pc:docMk/>
            <pc:sldMasterMk cId="783407565" sldId="2147483648"/>
            <pc:sldLayoutMk cId="808858706" sldId="2147483692"/>
          </pc:sldLayoutMkLst>
          <pc:spChg chg="mod">
            <ac:chgData name="Lauren Francis" userId="b7c8c318-11b6-44df-a20d-cbfd05c86935" providerId="ADAL" clId="{A57E1CA4-1469-4930-8029-E924A539B065}" dt="2025-07-02T08:55:55.108" v="2989" actId="207"/>
            <ac:spMkLst>
              <pc:docMk/>
              <pc:sldMasterMk cId="783407565" sldId="2147483648"/>
              <pc:sldLayoutMk cId="808858706" sldId="2147483692"/>
              <ac:spMk id="4" creationId="{32AC2486-1931-CBC3-1D95-73F0C0BCE9C8}"/>
            </ac:spMkLst>
          </pc:spChg>
          <pc:spChg chg="add mod">
            <ac:chgData name="Lauren Francis" userId="b7c8c318-11b6-44df-a20d-cbfd05c86935" providerId="ADAL" clId="{A57E1CA4-1469-4930-8029-E924A539B065}" dt="2025-07-10T15:15:50.003" v="3979" actId="14100"/>
            <ac:spMkLst>
              <pc:docMk/>
              <pc:sldMasterMk cId="783407565" sldId="2147483648"/>
              <pc:sldLayoutMk cId="808858706" sldId="2147483692"/>
              <ac:spMk id="6" creationId="{C6C751FE-7FDB-9C63-D8C4-2F4BF482CC73}"/>
            </ac:spMkLst>
          </pc:spChg>
          <pc:spChg chg="add mod">
            <ac:chgData name="Lauren Francis" userId="b7c8c318-11b6-44df-a20d-cbfd05c86935" providerId="ADAL" clId="{A57E1CA4-1469-4930-8029-E924A539B065}" dt="2025-07-10T15:15:57.855" v="3981" actId="14100"/>
            <ac:spMkLst>
              <pc:docMk/>
              <pc:sldMasterMk cId="783407565" sldId="2147483648"/>
              <pc:sldLayoutMk cId="808858706" sldId="2147483692"/>
              <ac:spMk id="7" creationId="{89D7696E-C32F-F0F5-B2BE-F8DBD3A4996A}"/>
            </ac:spMkLst>
          </pc:spChg>
        </pc:sldLayoutChg>
        <pc:sldLayoutChg chg="addSp delSp modSp mod">
          <pc:chgData name="Lauren Francis" userId="b7c8c318-11b6-44df-a20d-cbfd05c86935" providerId="ADAL" clId="{A57E1CA4-1469-4930-8029-E924A539B065}" dt="2025-07-04T12:39:50.738" v="3203" actId="1035"/>
          <pc:sldLayoutMkLst>
            <pc:docMk/>
            <pc:sldMasterMk cId="783407565" sldId="2147483648"/>
            <pc:sldLayoutMk cId="2248061468" sldId="2147483693"/>
          </pc:sldLayoutMkLst>
          <pc:spChg chg="add mod">
            <ac:chgData name="Lauren Francis" userId="b7c8c318-11b6-44df-a20d-cbfd05c86935" providerId="ADAL" clId="{A57E1CA4-1469-4930-8029-E924A539B065}" dt="2025-07-04T12:39:46.630" v="3196" actId="115"/>
            <ac:spMkLst>
              <pc:docMk/>
              <pc:sldMasterMk cId="783407565" sldId="2147483648"/>
              <pc:sldLayoutMk cId="2248061468" sldId="2147483693"/>
              <ac:spMk id="3" creationId="{95532B98-EA45-3A2C-7ED2-DC019569A5C3}"/>
            </ac:spMkLst>
          </pc:spChg>
          <pc:cxnChg chg="add mod">
            <ac:chgData name="Lauren Francis" userId="b7c8c318-11b6-44df-a20d-cbfd05c86935" providerId="ADAL" clId="{A57E1CA4-1469-4930-8029-E924A539B065}" dt="2025-07-04T12:39:50.738" v="3203" actId="1035"/>
            <ac:cxnSpMkLst>
              <pc:docMk/>
              <pc:sldMasterMk cId="783407565" sldId="2147483648"/>
              <pc:sldLayoutMk cId="2248061468" sldId="2147483693"/>
              <ac:cxnSpMk id="5" creationId="{A912FEAB-ABF9-1ECC-8766-7BF8578B4425}"/>
            </ac:cxnSpMkLst>
          </pc:cxnChg>
        </pc:sldLayoutChg>
        <pc:sldLayoutChg chg="addSp delSp modSp mod">
          <pc:chgData name="Lauren Francis" userId="b7c8c318-11b6-44df-a20d-cbfd05c86935" providerId="ADAL" clId="{A57E1CA4-1469-4930-8029-E924A539B065}" dt="2025-07-08T15:11:32.864" v="3731"/>
          <pc:sldLayoutMkLst>
            <pc:docMk/>
            <pc:sldMasterMk cId="783407565" sldId="2147483648"/>
            <pc:sldLayoutMk cId="3314553504" sldId="2147483694"/>
          </pc:sldLayoutMkLst>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0" creationId="{7375ABF1-66C1-8E29-2514-ECCB25479A12}"/>
            </ac:spMkLst>
          </pc:spChg>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1" creationId="{63CC6417-8114-1AA8-A887-640A5746A153}"/>
            </ac:spMkLst>
          </pc:spChg>
        </pc:sldLayoutChg>
        <pc:sldLayoutChg chg="addSp delSp modSp mod">
          <pc:chgData name="Lauren Francis" userId="b7c8c318-11b6-44df-a20d-cbfd05c86935" providerId="ADAL" clId="{A57E1CA4-1469-4930-8029-E924A539B065}" dt="2025-07-08T15:12:17.256" v="3734"/>
          <pc:sldLayoutMkLst>
            <pc:docMk/>
            <pc:sldMasterMk cId="783407565" sldId="2147483648"/>
            <pc:sldLayoutMk cId="3761795267" sldId="2147483695"/>
          </pc:sldLayoutMkLst>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4" creationId="{220B70E0-DD20-5518-284B-A342C51B7D8C}"/>
            </ac:spMkLst>
          </pc:spChg>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6" creationId="{CE5496BA-1D4C-2A3B-D249-F383DFF435B7}"/>
            </ac:spMkLst>
          </pc:spChg>
        </pc:sldLayoutChg>
        <pc:sldLayoutChg chg="addSp delSp modSp mod">
          <pc:chgData name="Lauren Francis" userId="b7c8c318-11b6-44df-a20d-cbfd05c86935" providerId="ADAL" clId="{A57E1CA4-1469-4930-8029-E924A539B065}" dt="2025-07-08T15:12:47.158" v="3738"/>
          <pc:sldLayoutMkLst>
            <pc:docMk/>
            <pc:sldMasterMk cId="783407565" sldId="2147483648"/>
            <pc:sldLayoutMk cId="1863124861" sldId="2147483696"/>
          </pc:sldLayoutMkLst>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6" creationId="{0F456678-4E8D-785F-8455-6931545E2257}"/>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7" creationId="{2302B1DB-A9EB-ADE1-B162-009036AAB1B6}"/>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8" creationId="{AE5D32C2-87F4-61B7-21CA-9C6DD058F690}"/>
            </ac:spMkLst>
          </pc:spChg>
        </pc:sldLayoutChg>
        <pc:sldLayoutChg chg="addSp delSp modSp mod">
          <pc:chgData name="Lauren Francis" userId="b7c8c318-11b6-44df-a20d-cbfd05c86935" providerId="ADAL" clId="{A57E1CA4-1469-4930-8029-E924A539B065}" dt="2025-07-08T15:13:09.305" v="3741"/>
          <pc:sldLayoutMkLst>
            <pc:docMk/>
            <pc:sldMasterMk cId="783407565" sldId="2147483648"/>
            <pc:sldLayoutMk cId="1409443411" sldId="2147483697"/>
          </pc:sldLayoutMkLst>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0" creationId="{BFBB0C8C-4BBF-C777-F772-5B040BEF8B64}"/>
            </ac:spMkLst>
          </pc:spChg>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1" creationId="{AA7ADBB0-CBD1-AD3C-7487-985C64DCF44C}"/>
            </ac:spMkLst>
          </pc:spChg>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image" Target="../media/image8.png"/><Relationship Id="rId7"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12.png"/><Relationship Id="rId4" Type="http://schemas.openxmlformats.org/officeDocument/2006/relationships/image" Target="../media/image9.png"/><Relationship Id="rId9" Type="http://schemas.openxmlformats.org/officeDocument/2006/relationships/image" Target="../media/image2.emf"/></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image" Target="../media/image14.png"/><Relationship Id="rId7" Type="http://schemas.openxmlformats.org/officeDocument/2006/relationships/image" Target="../media/image10.png"/><Relationship Id="rId12"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8.png"/><Relationship Id="rId11" Type="http://schemas.openxmlformats.org/officeDocument/2006/relationships/image" Target="../media/image11.png"/><Relationship Id="rId5" Type="http://schemas.openxmlformats.org/officeDocument/2006/relationships/image" Target="../media/image15.png"/><Relationship Id="rId10" Type="http://schemas.openxmlformats.org/officeDocument/2006/relationships/image" Target="../media/image16.png"/><Relationship Id="rId4" Type="http://schemas.openxmlformats.org/officeDocument/2006/relationships/image" Target="../media/image12.png"/><Relationship Id="rId9" Type="http://schemas.openxmlformats.org/officeDocument/2006/relationships/image" Target="../media/image1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1.xml"/><Relationship Id="rId6" Type="http://schemas.openxmlformats.org/officeDocument/2006/relationships/image" Target="../media/image22.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25.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1.xml"/><Relationship Id="rId6" Type="http://schemas.openxmlformats.org/officeDocument/2006/relationships/image" Target="../media/image28.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1.xml"/><Relationship Id="rId6" Type="http://schemas.openxmlformats.org/officeDocument/2006/relationships/image" Target="../media/image31.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Master" Target="../slideMasters/slideMaster1.xml"/><Relationship Id="rId6" Type="http://schemas.openxmlformats.org/officeDocument/2006/relationships/image" Target="../media/image34.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Master" Target="../slideMasters/slideMaster1.xml"/><Relationship Id="rId6" Type="http://schemas.openxmlformats.org/officeDocument/2006/relationships/image" Target="../media/image37.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1.emf"/><Relationship Id="rId7" Type="http://schemas.openxmlformats.org/officeDocument/2006/relationships/image" Target="../media/image41.png"/><Relationship Id="rId2" Type="http://schemas.openxmlformats.org/officeDocument/2006/relationships/image" Target="../media/image38.png"/><Relationship Id="rId1" Type="http://schemas.openxmlformats.org/officeDocument/2006/relationships/slideMaster" Target="../slideMasters/slideMaster1.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2.emf"/><Relationship Id="rId9" Type="http://schemas.openxmlformats.org/officeDocument/2006/relationships/image" Target="../media/image43.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ver_LAC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4E00017-91D0-2ADF-990E-71BAD430CB76}"/>
              </a:ext>
            </a:extLst>
          </p:cNvPr>
          <p:cNvPicPr>
            <a:picLocks noChangeAspect="1"/>
          </p:cNvPicPr>
          <p:nvPr userDrawn="1"/>
        </p:nvPicPr>
        <p:blipFill rotWithShape="1">
          <a:blip r:embed="rId2"/>
          <a:srcRect l="11492"/>
          <a:stretch/>
        </p:blipFill>
        <p:spPr>
          <a:xfrm>
            <a:off x="0" y="10632"/>
            <a:ext cx="9090373" cy="6842612"/>
          </a:xfrm>
          <a:prstGeom prst="rect">
            <a:avLst/>
          </a:prstGeom>
        </p:spPr>
      </p:pic>
      <p:sp>
        <p:nvSpPr>
          <p:cNvPr id="2" name="Rectangle 1">
            <a:extLst>
              <a:ext uri="{FF2B5EF4-FFF2-40B4-BE49-F238E27FC236}">
                <a16:creationId xmlns:a16="http://schemas.microsoft.com/office/drawing/2014/main" id="{FA81CECB-3833-D315-565E-F3A6CF7962F8}"/>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1A8EC7DC-BBA3-66E2-F3B4-EC86EA73C43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©UNICEF/UN0253255/Moreno González</a:t>
            </a:r>
            <a:endParaRPr lang="en-GB" sz="700" dirty="0">
              <a:solidFill>
                <a:schemeClr val="bg1"/>
              </a:solidFill>
            </a:endParaRPr>
          </a:p>
        </p:txBody>
      </p:sp>
      <p:pic>
        <p:nvPicPr>
          <p:cNvPr id="6" name="Picture 5">
            <a:extLst>
              <a:ext uri="{FF2B5EF4-FFF2-40B4-BE49-F238E27FC236}">
                <a16:creationId xmlns:a16="http://schemas.microsoft.com/office/drawing/2014/main" id="{08715B0F-4119-E4EE-B534-DC29D2702BF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C791F66C-2489-6B23-6AC3-E127B205911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4162667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ver_MEN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B7203F3-B6DC-378C-CF63-AF700EED0708}"/>
              </a:ext>
            </a:extLst>
          </p:cNvPr>
          <p:cNvPicPr>
            <a:picLocks noChangeAspect="1"/>
          </p:cNvPicPr>
          <p:nvPr userDrawn="1"/>
        </p:nvPicPr>
        <p:blipFill rotWithShape="1">
          <a:blip r:embed="rId2"/>
          <a:srcRect l="17878" t="4412" r="21250" b="11158"/>
          <a:stretch/>
        </p:blipFill>
        <p:spPr>
          <a:xfrm>
            <a:off x="0" y="4756"/>
            <a:ext cx="7421526" cy="6858000"/>
          </a:xfrm>
          <a:prstGeom prst="rect">
            <a:avLst/>
          </a:prstGeom>
        </p:spPr>
      </p:pic>
      <p:sp>
        <p:nvSpPr>
          <p:cNvPr id="11" name="TextBox 10">
            <a:extLst>
              <a:ext uri="{FF2B5EF4-FFF2-40B4-BE49-F238E27FC236}">
                <a16:creationId xmlns:a16="http://schemas.microsoft.com/office/drawing/2014/main" id="{82EF931E-240D-6FFE-7821-E94A4CA52617}"/>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it-IT" sz="700" b="0" i="0" dirty="0">
                <a:solidFill>
                  <a:schemeClr val="bg1"/>
                </a:solidFill>
                <a:effectLst/>
                <a:latin typeface="Roboto" panose="02000000000000000000" pitchFamily="2" charset="0"/>
              </a:rPr>
              <a:t>UNICEF/Syria/2022/UN0739630/</a:t>
            </a:r>
            <a:r>
              <a:rPr lang="it-IT" sz="700" b="0" i="0" dirty="0" err="1">
                <a:solidFill>
                  <a:schemeClr val="bg1"/>
                </a:solidFill>
                <a:effectLst/>
                <a:latin typeface="Roboto" panose="02000000000000000000" pitchFamily="2" charset="0"/>
              </a:rPr>
              <a:t>Shahan</a:t>
            </a:r>
            <a:endParaRPr lang="en-GB" sz="700" dirty="0">
              <a:solidFill>
                <a:schemeClr val="bg1"/>
              </a:solidFill>
            </a:endParaRPr>
          </a:p>
        </p:txBody>
      </p:sp>
      <p:sp>
        <p:nvSpPr>
          <p:cNvPr id="3" name="Rectangle 2">
            <a:extLst>
              <a:ext uri="{FF2B5EF4-FFF2-40B4-BE49-F238E27FC236}">
                <a16:creationId xmlns:a16="http://schemas.microsoft.com/office/drawing/2014/main" id="{A133CF1F-35F1-AEB9-CF04-EC79D6C19AC5}"/>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1">
            <a:extLst>
              <a:ext uri="{FF2B5EF4-FFF2-40B4-BE49-F238E27FC236}">
                <a16:creationId xmlns:a16="http://schemas.microsoft.com/office/drawing/2014/main" id="{711BF04E-57E7-C8B8-065F-04CFCD18E268}"/>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BFAB5736-2EC7-2640-C52C-3DD5104912CC}"/>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2312325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ver_ROS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4117198-1773-A98E-5A2B-37B5C5AD5E76}"/>
              </a:ext>
            </a:extLst>
          </p:cNvPr>
          <p:cNvPicPr>
            <a:picLocks noChangeAspect="1"/>
          </p:cNvPicPr>
          <p:nvPr userDrawn="1"/>
        </p:nvPicPr>
        <p:blipFill rotWithShape="1">
          <a:blip r:embed="rId2"/>
          <a:srcRect l="39942" b="15570"/>
          <a:stretch/>
        </p:blipFill>
        <p:spPr>
          <a:xfrm>
            <a:off x="0" y="-4756"/>
            <a:ext cx="7322288" cy="6858000"/>
          </a:xfrm>
          <a:prstGeom prst="rect">
            <a:avLst/>
          </a:prstGeom>
        </p:spPr>
      </p:pic>
      <p:sp>
        <p:nvSpPr>
          <p:cNvPr id="11" name="TextBox 10">
            <a:extLst>
              <a:ext uri="{FF2B5EF4-FFF2-40B4-BE49-F238E27FC236}">
                <a16:creationId xmlns:a16="http://schemas.microsoft.com/office/drawing/2014/main" id="{5F5872B8-5F35-0616-7616-7E51E190328E}"/>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sp>
        <p:nvSpPr>
          <p:cNvPr id="2" name="Rectangle 1">
            <a:extLst>
              <a:ext uri="{FF2B5EF4-FFF2-40B4-BE49-F238E27FC236}">
                <a16:creationId xmlns:a16="http://schemas.microsoft.com/office/drawing/2014/main" id="{933CBDCF-086E-5AF1-8CEE-4856948B8A2A}"/>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DF5E1D81-8E1D-4BE3-C987-8B1D018C456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6BE386F1-F922-AC1B-B6B3-5F9D700D4A30}"/>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584707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ver_WCA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40C1A9C-9442-5DCD-D01B-B3E4A2513B15}"/>
              </a:ext>
            </a:extLst>
          </p:cNvPr>
          <p:cNvPicPr>
            <a:picLocks noChangeAspect="1"/>
          </p:cNvPicPr>
          <p:nvPr userDrawn="1"/>
        </p:nvPicPr>
        <p:blipFill rotWithShape="1">
          <a:blip r:embed="rId2"/>
          <a:srcRect l="15785" b="4983"/>
          <a:stretch/>
        </p:blipFill>
        <p:spPr>
          <a:xfrm>
            <a:off x="0" y="-1"/>
            <a:ext cx="10267507" cy="6858000"/>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EAE9E160-B243-BB74-01B6-9337A9C71D6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pic>
        <p:nvPicPr>
          <p:cNvPr id="3" name="Picture 2">
            <a:extLst>
              <a:ext uri="{FF2B5EF4-FFF2-40B4-BE49-F238E27FC236}">
                <a16:creationId xmlns:a16="http://schemas.microsoft.com/office/drawing/2014/main" id="{99F5F1C4-6A01-9FAD-F147-8E9B489AEE65}"/>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6" name="Picture 5">
            <a:extLst>
              <a:ext uri="{FF2B5EF4-FFF2-40B4-BE49-F238E27FC236}">
                <a16:creationId xmlns:a16="http://schemas.microsoft.com/office/drawing/2014/main" id="{CD375F28-D4DB-76FF-EC3A-3919FE85C15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5851097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ver_Non-programm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2"/>
          <a:srcRect l="35095" r="-1" b="16003"/>
          <a:stretch/>
        </p:blipFill>
        <p:spPr>
          <a:xfrm>
            <a:off x="0" y="15389"/>
            <a:ext cx="7913199" cy="6858000"/>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sp>
        <p:nvSpPr>
          <p:cNvPr id="2" name="Rectangle 1">
            <a:extLst>
              <a:ext uri="{FF2B5EF4-FFF2-40B4-BE49-F238E27FC236}">
                <a16:creationId xmlns:a16="http://schemas.microsoft.com/office/drawing/2014/main" id="{B5D72630-232D-E421-4330-97C84CEB6373}"/>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a:extLst>
              <a:ext uri="{FF2B5EF4-FFF2-40B4-BE49-F238E27FC236}">
                <a16:creationId xmlns:a16="http://schemas.microsoft.com/office/drawing/2014/main" id="{D5B75C1D-9052-37E4-6C17-3DBAC438F861}"/>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9" name="Picture 8">
            <a:extLst>
              <a:ext uri="{FF2B5EF4-FFF2-40B4-BE49-F238E27FC236}">
                <a16:creationId xmlns:a16="http://schemas.microsoft.com/office/drawing/2014/main" id="{5C30609B-894D-EE38-A248-027AA7F1AA1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7097348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702EBF41-7F75-25E5-9B64-A82CF5D3ACFE}"/>
              </a:ext>
            </a:extLst>
          </p:cNvPr>
          <p:cNvPicPr>
            <a:picLocks noChangeAspect="1"/>
          </p:cNvPicPr>
          <p:nvPr userDrawn="1"/>
        </p:nvPicPr>
        <p:blipFill rotWithShape="1">
          <a:blip r:embed="rId2"/>
          <a:srcRect b="12198"/>
          <a:stretch/>
        </p:blipFill>
        <p:spPr>
          <a:xfrm>
            <a:off x="8421" y="4476715"/>
            <a:ext cx="4041845" cy="2365896"/>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3"/>
          <a:srcRect b="34485"/>
          <a:stretch/>
        </p:blipFill>
        <p:spPr>
          <a:xfrm>
            <a:off x="1799628" y="-3464"/>
            <a:ext cx="5082363" cy="2218388"/>
          </a:xfrm>
          <a:prstGeom prst="rect">
            <a:avLst/>
          </a:prstGeom>
        </p:spPr>
      </p:pic>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4"/>
          <a:srcRect r="15501" b="4983"/>
          <a:stretch/>
        </p:blipFill>
        <p:spPr>
          <a:xfrm>
            <a:off x="3006158" y="2196623"/>
            <a:ext cx="3872292" cy="2577731"/>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5"/>
          <a:srcRect l="13191" r="8797"/>
          <a:stretch/>
        </p:blipFill>
        <p:spPr>
          <a:xfrm>
            <a:off x="0" y="2190803"/>
            <a:ext cx="3006091" cy="2568956"/>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6"/>
          <a:srcRect b="16003"/>
          <a:stretch/>
        </p:blipFill>
        <p:spPr>
          <a:xfrm>
            <a:off x="0" y="-3465"/>
            <a:ext cx="3944679" cy="2208924"/>
          </a:xfrm>
          <a:prstGeom prst="rect">
            <a:avLst/>
          </a:prstGeom>
        </p:spPr>
      </p:pic>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7"/>
          <a:stretch>
            <a:fillRect/>
          </a:stretch>
        </p:blipFill>
        <p:spPr>
          <a:xfrm>
            <a:off x="3944309" y="4759451"/>
            <a:ext cx="3171281" cy="2114188"/>
          </a:xfrm>
          <a:prstGeom prst="rect">
            <a:avLst/>
          </a:prstGeom>
        </p:spPr>
      </p:pic>
      <p:sp>
        <p:nvSpPr>
          <p:cNvPr id="24" name="Rectangle 23">
            <a:extLst>
              <a:ext uri="{FF2B5EF4-FFF2-40B4-BE49-F238E27FC236}">
                <a16:creationId xmlns:a16="http://schemas.microsoft.com/office/drawing/2014/main" id="{28AD9568-2078-99EC-FA55-A933A0D183B2}"/>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C810F9C0-E922-9E13-AC5E-A9E9BF9783F3}"/>
              </a:ext>
            </a:extLst>
          </p:cNvPr>
          <p:cNvPicPr>
            <a:picLocks noChangeAspect="1"/>
          </p:cNvPicPr>
          <p:nvPr userDrawn="1"/>
        </p:nvPicPr>
        <p:blipFill>
          <a:blip r:embed="rId8"/>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8C801AE3-08F7-0652-49BF-B75949A9A83A}"/>
              </a:ext>
            </a:extLst>
          </p:cNvPr>
          <p:cNvPicPr>
            <a:picLocks noChangeAspect="1"/>
          </p:cNvPicPr>
          <p:nvPr userDrawn="1"/>
        </p:nvPicPr>
        <p:blipFill>
          <a:blip r:embed="rId9"/>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2"/>
          <a:srcRect r="15501" b="4983"/>
          <a:stretch/>
        </p:blipFill>
        <p:spPr>
          <a:xfrm>
            <a:off x="8329543" y="2334"/>
            <a:ext cx="3872292" cy="2577731"/>
          </a:xfrm>
          <a:prstGeom prst="rect">
            <a:avLst/>
          </a:prstGeom>
        </p:spPr>
      </p:pic>
      <p:pic>
        <p:nvPicPr>
          <p:cNvPr id="8" name="Picture 7">
            <a:extLst>
              <a:ext uri="{FF2B5EF4-FFF2-40B4-BE49-F238E27FC236}">
                <a16:creationId xmlns:a16="http://schemas.microsoft.com/office/drawing/2014/main" id="{F5290273-5C3F-27E5-CF91-750453FF512A}"/>
              </a:ext>
            </a:extLst>
          </p:cNvPr>
          <p:cNvPicPr>
            <a:picLocks noChangeAspect="1"/>
          </p:cNvPicPr>
          <p:nvPr userDrawn="1"/>
        </p:nvPicPr>
        <p:blipFill rotWithShape="1">
          <a:blip r:embed="rId3"/>
          <a:srcRect l="21333" r="20057"/>
          <a:stretch/>
        </p:blipFill>
        <p:spPr>
          <a:xfrm>
            <a:off x="9707197" y="2190394"/>
            <a:ext cx="2484804" cy="2826327"/>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4"/>
          <a:srcRect l="24225" r="13593"/>
          <a:stretch/>
        </p:blipFill>
        <p:spPr>
          <a:xfrm>
            <a:off x="-3142" y="2202192"/>
            <a:ext cx="2396117" cy="2568956"/>
          </a:xfrm>
          <a:prstGeom prst="rect">
            <a:avLst/>
          </a:prstGeom>
        </p:spPr>
      </p:pic>
      <p:pic>
        <p:nvPicPr>
          <p:cNvPr id="20" name="Picture 19">
            <a:extLst>
              <a:ext uri="{FF2B5EF4-FFF2-40B4-BE49-F238E27FC236}">
                <a16:creationId xmlns:a16="http://schemas.microsoft.com/office/drawing/2014/main" id="{419F3F17-6E6C-684E-5FFD-3B7AE0705273}"/>
              </a:ext>
            </a:extLst>
          </p:cNvPr>
          <p:cNvPicPr>
            <a:picLocks noChangeAspect="1"/>
          </p:cNvPicPr>
          <p:nvPr userDrawn="1"/>
        </p:nvPicPr>
        <p:blipFill>
          <a:blip r:embed="rId5"/>
          <a:stretch>
            <a:fillRect/>
          </a:stretch>
        </p:blipFill>
        <p:spPr>
          <a:xfrm>
            <a:off x="5423118" y="4316442"/>
            <a:ext cx="3807391" cy="2541557"/>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6"/>
          <a:srcRect b="15570"/>
          <a:stretch/>
        </p:blipFill>
        <p:spPr>
          <a:xfrm>
            <a:off x="3827721" y="-3465"/>
            <a:ext cx="5082363" cy="2858829"/>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7"/>
          <a:srcRect b="16003"/>
          <a:stretch/>
        </p:blipFill>
        <p:spPr>
          <a:xfrm>
            <a:off x="0" y="-3465"/>
            <a:ext cx="3944679" cy="2208924"/>
          </a:xfrm>
          <a:prstGeom prst="rect">
            <a:avLst/>
          </a:prstGeom>
        </p:spPr>
      </p:pic>
      <p:pic>
        <p:nvPicPr>
          <p:cNvPr id="11" name="Picture 10">
            <a:extLst>
              <a:ext uri="{FF2B5EF4-FFF2-40B4-BE49-F238E27FC236}">
                <a16:creationId xmlns:a16="http://schemas.microsoft.com/office/drawing/2014/main" id="{6B09F921-E4C1-067D-C21B-733A2279B8F3}"/>
              </a:ext>
            </a:extLst>
          </p:cNvPr>
          <p:cNvPicPr>
            <a:picLocks noChangeAspect="1"/>
          </p:cNvPicPr>
          <p:nvPr userDrawn="1"/>
        </p:nvPicPr>
        <p:blipFill>
          <a:blip r:embed="rId8"/>
          <a:stretch>
            <a:fillRect/>
          </a:stretch>
        </p:blipFill>
        <p:spPr>
          <a:xfrm>
            <a:off x="9887287" y="6019170"/>
            <a:ext cx="2000822" cy="622662"/>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9"/>
          <a:stretch>
            <a:fillRect/>
          </a:stretch>
        </p:blipFill>
        <p:spPr>
          <a:xfrm>
            <a:off x="3158763" y="4753182"/>
            <a:ext cx="3171281" cy="2114187"/>
          </a:xfrm>
          <a:prstGeom prst="rect">
            <a:avLst/>
          </a:prstGeom>
        </p:spPr>
      </p:pic>
      <p:pic>
        <p:nvPicPr>
          <p:cNvPr id="17" name="Picture 16">
            <a:extLst>
              <a:ext uri="{FF2B5EF4-FFF2-40B4-BE49-F238E27FC236}">
                <a16:creationId xmlns:a16="http://schemas.microsoft.com/office/drawing/2014/main" id="{1FA245F2-5403-DC60-6EB6-E8AD80C5D232}"/>
              </a:ext>
            </a:extLst>
          </p:cNvPr>
          <p:cNvPicPr>
            <a:picLocks noChangeAspect="1"/>
          </p:cNvPicPr>
          <p:nvPr userDrawn="1"/>
        </p:nvPicPr>
        <p:blipFill>
          <a:blip r:embed="rId10"/>
          <a:stretch>
            <a:fillRect/>
          </a:stretch>
        </p:blipFill>
        <p:spPr>
          <a:xfrm>
            <a:off x="-2" y="4762646"/>
            <a:ext cx="3158765" cy="2105843"/>
          </a:xfrm>
          <a:prstGeom prst="rect">
            <a:avLst/>
          </a:prstGeom>
        </p:spPr>
      </p:pic>
      <p:pic>
        <p:nvPicPr>
          <p:cNvPr id="18" name="Picture 17">
            <a:extLst>
              <a:ext uri="{FF2B5EF4-FFF2-40B4-BE49-F238E27FC236}">
                <a16:creationId xmlns:a16="http://schemas.microsoft.com/office/drawing/2014/main" id="{6A892379-7F99-9D0C-09EB-4569EB8BF149}"/>
              </a:ext>
            </a:extLst>
          </p:cNvPr>
          <p:cNvPicPr>
            <a:picLocks noChangeAspect="1"/>
          </p:cNvPicPr>
          <p:nvPr userDrawn="1"/>
        </p:nvPicPr>
        <p:blipFill>
          <a:blip r:embed="rId11"/>
          <a:stretch>
            <a:fillRect/>
          </a:stretch>
        </p:blipFill>
        <p:spPr>
          <a:xfrm>
            <a:off x="9030555" y="4759451"/>
            <a:ext cx="3171280" cy="2114187"/>
          </a:xfrm>
          <a:prstGeom prst="rect">
            <a:avLst/>
          </a:prstGeom>
        </p:spPr>
      </p:pic>
      <p:sp>
        <p:nvSpPr>
          <p:cNvPr id="19" name="Rectangle 18">
            <a:extLst>
              <a:ext uri="{FF2B5EF4-FFF2-40B4-BE49-F238E27FC236}">
                <a16:creationId xmlns:a16="http://schemas.microsoft.com/office/drawing/2014/main" id="{00608F6B-0818-8C97-2AA3-955405B8FBCA}"/>
              </a:ext>
            </a:extLst>
          </p:cNvPr>
          <p:cNvSpPr/>
          <p:nvPr userDrawn="1"/>
        </p:nvSpPr>
        <p:spPr>
          <a:xfrm>
            <a:off x="0" y="6168864"/>
            <a:ext cx="12197943" cy="691470"/>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A0E1ECE0-07AB-EED7-43AF-6A65242F3022}"/>
              </a:ext>
            </a:extLst>
          </p:cNvPr>
          <p:cNvSpPr/>
          <p:nvPr userDrawn="1"/>
        </p:nvSpPr>
        <p:spPr>
          <a:xfrm>
            <a:off x="1942094" y="2195691"/>
            <a:ext cx="8286822" cy="2577731"/>
          </a:xfrm>
          <a:prstGeom prst="rect">
            <a:avLst/>
          </a:prstGeom>
          <a:solidFill>
            <a:srgbClr val="203864"/>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1" name="Picture 20">
            <a:extLst>
              <a:ext uri="{FF2B5EF4-FFF2-40B4-BE49-F238E27FC236}">
                <a16:creationId xmlns:a16="http://schemas.microsoft.com/office/drawing/2014/main" id="{4BD1E55C-E0AB-3F84-B803-637DF3562C03}"/>
              </a:ext>
            </a:extLst>
          </p:cNvPr>
          <p:cNvPicPr>
            <a:picLocks noChangeAspect="1"/>
          </p:cNvPicPr>
          <p:nvPr userDrawn="1"/>
        </p:nvPicPr>
        <p:blipFill>
          <a:blip r:embed="rId12"/>
          <a:stretch>
            <a:fillRect/>
          </a:stretch>
        </p:blipFill>
        <p:spPr>
          <a:xfrm>
            <a:off x="8359025" y="6335450"/>
            <a:ext cx="1793479" cy="431626"/>
          </a:xfrm>
          <a:prstGeom prst="rect">
            <a:avLst/>
          </a:prstGeom>
        </p:spPr>
      </p:pic>
      <p:pic>
        <p:nvPicPr>
          <p:cNvPr id="25" name="Picture 24">
            <a:extLst>
              <a:ext uri="{FF2B5EF4-FFF2-40B4-BE49-F238E27FC236}">
                <a16:creationId xmlns:a16="http://schemas.microsoft.com/office/drawing/2014/main" id="{A756EF23-522F-AF76-A5DD-EC0267C20AB8}"/>
              </a:ext>
            </a:extLst>
          </p:cNvPr>
          <p:cNvPicPr>
            <a:picLocks noChangeAspect="1"/>
          </p:cNvPicPr>
          <p:nvPr userDrawn="1"/>
        </p:nvPicPr>
        <p:blipFill>
          <a:blip r:embed="rId8"/>
          <a:stretch>
            <a:fillRect/>
          </a:stretch>
        </p:blipFill>
        <p:spPr>
          <a:xfrm>
            <a:off x="10417721" y="6333937"/>
            <a:ext cx="1470388" cy="457589"/>
          </a:xfrm>
          <a:prstGeom prst="rect">
            <a:avLst/>
          </a:prstGeom>
        </p:spPr>
      </p:pic>
    </p:spTree>
    <p:extLst>
      <p:ext uri="{BB962C8B-B14F-4D97-AF65-F5344CB8AC3E}">
        <p14:creationId xmlns:p14="http://schemas.microsoft.com/office/powerpoint/2010/main" val="34517593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p_EAP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305D251E-FEA7-9EDB-1D51-6CCFE05C2F69}"/>
              </a:ext>
            </a:extLst>
          </p:cNvPr>
          <p:cNvPicPr>
            <a:picLocks noChangeAspect="1"/>
          </p:cNvPicPr>
          <p:nvPr userDrawn="1"/>
        </p:nvPicPr>
        <p:blipFill>
          <a:blip r:embed="rId2"/>
          <a:stretch>
            <a:fillRect/>
          </a:stretch>
        </p:blipFill>
        <p:spPr>
          <a:xfrm>
            <a:off x="4626784" y="243595"/>
            <a:ext cx="4375547" cy="5294029"/>
          </a:xfrm>
          <a:prstGeom prst="rect">
            <a:avLst/>
          </a:prstGeom>
          <a:ln>
            <a:solidFill>
              <a:schemeClr val="tx1"/>
            </a:solidFill>
          </a:ln>
        </p:spPr>
      </p:pic>
      <p:pic>
        <p:nvPicPr>
          <p:cNvPr id="7" name="Picture 6">
            <a:extLst>
              <a:ext uri="{FF2B5EF4-FFF2-40B4-BE49-F238E27FC236}">
                <a16:creationId xmlns:a16="http://schemas.microsoft.com/office/drawing/2014/main" id="{8AECD395-CB05-514A-5925-838F840F123E}"/>
              </a:ext>
            </a:extLst>
          </p:cNvPr>
          <p:cNvPicPr>
            <a:picLocks noChangeAspect="1"/>
          </p:cNvPicPr>
          <p:nvPr userDrawn="1"/>
        </p:nvPicPr>
        <p:blipFill>
          <a:blip r:embed="rId3"/>
          <a:stretch>
            <a:fillRect/>
          </a:stretch>
        </p:blipFill>
        <p:spPr>
          <a:xfrm>
            <a:off x="3020805" y="1777806"/>
            <a:ext cx="4018816" cy="4836598"/>
          </a:xfrm>
          <a:prstGeom prst="rect">
            <a:avLst/>
          </a:prstGeom>
          <a:ln>
            <a:solidFill>
              <a:schemeClr val="tx1"/>
            </a:solidFill>
          </a:ln>
        </p:spPr>
      </p:pic>
      <p:sp>
        <p:nvSpPr>
          <p:cNvPr id="9" name="Rectangle 8">
            <a:extLst>
              <a:ext uri="{FF2B5EF4-FFF2-40B4-BE49-F238E27FC236}">
                <a16:creationId xmlns:a16="http://schemas.microsoft.com/office/drawing/2014/main" id="{07214D5E-0291-DA4B-19E7-2D1E7A3B884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10" name="Picture 9">
            <a:extLst>
              <a:ext uri="{FF2B5EF4-FFF2-40B4-BE49-F238E27FC236}">
                <a16:creationId xmlns:a16="http://schemas.microsoft.com/office/drawing/2014/main" id="{C8ADB860-58E2-47D0-F878-906BDEF57A02}"/>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11" name="Picture 10">
            <a:extLst>
              <a:ext uri="{FF2B5EF4-FFF2-40B4-BE49-F238E27FC236}">
                <a16:creationId xmlns:a16="http://schemas.microsoft.com/office/drawing/2014/main" id="{6442C20E-CFF8-E424-D3D4-82CDD85A3A2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12" name="Straight Connector 11">
            <a:extLst>
              <a:ext uri="{FF2B5EF4-FFF2-40B4-BE49-F238E27FC236}">
                <a16:creationId xmlns:a16="http://schemas.microsoft.com/office/drawing/2014/main" id="{21FA5F04-B8D6-F4D3-8CAE-F93BC1D6F72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9B9043E-4280-904D-D697-3E0FE566A5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15" name="TextBox 6">
            <a:extLst>
              <a:ext uri="{FF2B5EF4-FFF2-40B4-BE49-F238E27FC236}">
                <a16:creationId xmlns:a16="http://schemas.microsoft.com/office/drawing/2014/main" id="{F219940B-2638-94F1-291C-E7FAF8615CF2}"/>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pic>
        <p:nvPicPr>
          <p:cNvPr id="20" name="Picture 19">
            <a:extLst>
              <a:ext uri="{FF2B5EF4-FFF2-40B4-BE49-F238E27FC236}">
                <a16:creationId xmlns:a16="http://schemas.microsoft.com/office/drawing/2014/main" id="{710340CC-7906-F20C-4CCA-10F264B2A596}"/>
              </a:ext>
            </a:extLst>
          </p:cNvPr>
          <p:cNvPicPr>
            <a:picLocks noChangeAspect="1"/>
          </p:cNvPicPr>
          <p:nvPr userDrawn="1"/>
        </p:nvPicPr>
        <p:blipFill>
          <a:blip r:embed="rId6"/>
          <a:stretch>
            <a:fillRect/>
          </a:stretch>
        </p:blipFill>
        <p:spPr>
          <a:xfrm>
            <a:off x="339233" y="781985"/>
            <a:ext cx="4175063" cy="5294029"/>
          </a:xfrm>
          <a:prstGeom prst="rect">
            <a:avLst/>
          </a:prstGeom>
          <a:ln>
            <a:solidFill>
              <a:schemeClr val="tx1"/>
            </a:solidFill>
          </a:ln>
        </p:spPr>
      </p:pic>
    </p:spTree>
    <p:extLst>
      <p:ext uri="{BB962C8B-B14F-4D97-AF65-F5344CB8AC3E}">
        <p14:creationId xmlns:p14="http://schemas.microsoft.com/office/powerpoint/2010/main" val="2947636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p_E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397BBB3-97A6-5D33-CE32-6F89DCC9F802}"/>
              </a:ext>
            </a:extLst>
          </p:cNvPr>
          <p:cNvPicPr>
            <a:picLocks noChangeAspect="1"/>
          </p:cNvPicPr>
          <p:nvPr userDrawn="1"/>
        </p:nvPicPr>
        <p:blipFill>
          <a:blip r:embed="rId2"/>
          <a:stretch>
            <a:fillRect/>
          </a:stretch>
        </p:blipFill>
        <p:spPr>
          <a:xfrm>
            <a:off x="4794841" y="252105"/>
            <a:ext cx="4218562" cy="5100513"/>
          </a:xfrm>
          <a:prstGeom prst="rect">
            <a:avLst/>
          </a:prstGeom>
          <a:ln>
            <a:solidFill>
              <a:schemeClr val="tx1"/>
            </a:solidFill>
          </a:ln>
        </p:spPr>
      </p:pic>
      <p:pic>
        <p:nvPicPr>
          <p:cNvPr id="14" name="Picture 13">
            <a:extLst>
              <a:ext uri="{FF2B5EF4-FFF2-40B4-BE49-F238E27FC236}">
                <a16:creationId xmlns:a16="http://schemas.microsoft.com/office/drawing/2014/main" id="{E98FD6BA-F5D7-2CCE-669B-5979C600F0DE}"/>
              </a:ext>
            </a:extLst>
          </p:cNvPr>
          <p:cNvPicPr>
            <a:picLocks noChangeAspect="1"/>
          </p:cNvPicPr>
          <p:nvPr userDrawn="1"/>
        </p:nvPicPr>
        <p:blipFill>
          <a:blip r:embed="rId3"/>
          <a:stretch>
            <a:fillRect/>
          </a:stretch>
        </p:blipFill>
        <p:spPr>
          <a:xfrm>
            <a:off x="3729124" y="2176049"/>
            <a:ext cx="3747659" cy="4539803"/>
          </a:xfrm>
          <a:prstGeom prst="rect">
            <a:avLst/>
          </a:prstGeom>
          <a:ln>
            <a:solidFill>
              <a:schemeClr val="tx1"/>
            </a:solidFill>
          </a:ln>
        </p:spPr>
      </p:pic>
      <p:sp>
        <p:nvSpPr>
          <p:cNvPr id="6" name="Rectangle 5">
            <a:extLst>
              <a:ext uri="{FF2B5EF4-FFF2-40B4-BE49-F238E27FC236}">
                <a16:creationId xmlns:a16="http://schemas.microsoft.com/office/drawing/2014/main" id="{3A94A2CA-E548-F1FF-277D-55EF096A1C9B}"/>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995B041F-0AD6-48B0-E873-42F569743988}"/>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E607F22F-DAAC-E1D6-617A-5E46E8B3EE68}"/>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B00DAF1A-A16C-CC7E-F880-B2858B11F04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4BF5A9A2-96E9-DF35-F3A2-EC9593C3F8E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CAA0BBFD-2057-33CB-0BDE-A738B3CD75D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44009942-AB20-D0DC-8D2B-65A38061DCB5}"/>
              </a:ext>
            </a:extLst>
          </p:cNvPr>
          <p:cNvPicPr>
            <a:picLocks noChangeAspect="1"/>
          </p:cNvPicPr>
          <p:nvPr userDrawn="1"/>
        </p:nvPicPr>
        <p:blipFill>
          <a:blip r:embed="rId6"/>
          <a:stretch>
            <a:fillRect/>
          </a:stretch>
        </p:blipFill>
        <p:spPr>
          <a:xfrm>
            <a:off x="402128" y="640484"/>
            <a:ext cx="4230727" cy="5260975"/>
          </a:xfrm>
          <a:prstGeom prst="rect">
            <a:avLst/>
          </a:prstGeom>
          <a:ln>
            <a:solidFill>
              <a:schemeClr val="tx1"/>
            </a:solidFill>
          </a:ln>
        </p:spPr>
      </p:pic>
    </p:spTree>
    <p:extLst>
      <p:ext uri="{BB962C8B-B14F-4D97-AF65-F5344CB8AC3E}">
        <p14:creationId xmlns:p14="http://schemas.microsoft.com/office/powerpoint/2010/main" val="27282383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p_ES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665B2219-A656-939E-271E-90682A960784}"/>
              </a:ext>
            </a:extLst>
          </p:cNvPr>
          <p:cNvPicPr>
            <a:picLocks noChangeAspect="1"/>
          </p:cNvPicPr>
          <p:nvPr userDrawn="1"/>
        </p:nvPicPr>
        <p:blipFill>
          <a:blip r:embed="rId2"/>
          <a:stretch>
            <a:fillRect/>
          </a:stretch>
        </p:blipFill>
        <p:spPr>
          <a:xfrm>
            <a:off x="4776096" y="142145"/>
            <a:ext cx="4390960" cy="5320433"/>
          </a:xfrm>
          <a:prstGeom prst="rect">
            <a:avLst/>
          </a:prstGeom>
          <a:ln>
            <a:solidFill>
              <a:schemeClr val="tx1"/>
            </a:solidFill>
          </a:ln>
        </p:spPr>
      </p:pic>
      <p:pic>
        <p:nvPicPr>
          <p:cNvPr id="14" name="Picture 13">
            <a:extLst>
              <a:ext uri="{FF2B5EF4-FFF2-40B4-BE49-F238E27FC236}">
                <a16:creationId xmlns:a16="http://schemas.microsoft.com/office/drawing/2014/main" id="{98E18356-F51B-2718-E15B-FDF87F1CA0A3}"/>
              </a:ext>
            </a:extLst>
          </p:cNvPr>
          <p:cNvPicPr>
            <a:picLocks noChangeAspect="1"/>
          </p:cNvPicPr>
          <p:nvPr userDrawn="1"/>
        </p:nvPicPr>
        <p:blipFill>
          <a:blip r:embed="rId3"/>
          <a:stretch>
            <a:fillRect/>
          </a:stretch>
        </p:blipFill>
        <p:spPr>
          <a:xfrm>
            <a:off x="3430774" y="1395422"/>
            <a:ext cx="4314142" cy="5222383"/>
          </a:xfrm>
          <a:prstGeom prst="rect">
            <a:avLst/>
          </a:prstGeom>
          <a:ln>
            <a:solidFill>
              <a:schemeClr val="tx1"/>
            </a:solidFill>
          </a:ln>
        </p:spPr>
      </p:pic>
      <p:sp>
        <p:nvSpPr>
          <p:cNvPr id="6" name="Rectangle 5">
            <a:extLst>
              <a:ext uri="{FF2B5EF4-FFF2-40B4-BE49-F238E27FC236}">
                <a16:creationId xmlns:a16="http://schemas.microsoft.com/office/drawing/2014/main" id="{7DDB053D-6033-9B0A-D481-C3C1ED994CA8}"/>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6DAE41DF-3286-9531-63BB-FD01A4BD7494}"/>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D3CB52BA-FAE6-4D2E-5271-2DBD9BB647D6}"/>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314F8C88-DD70-ECEB-E16D-33CC3884E2A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8B3E239C-881A-0DF8-A345-67A88FFA69E6}"/>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E5F2A43C-0EC9-C0C3-D78D-6FFF22E15934}"/>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242EA42C-DB0F-9E22-8666-A381D588B382}"/>
              </a:ext>
            </a:extLst>
          </p:cNvPr>
          <p:cNvPicPr>
            <a:picLocks noChangeAspect="1"/>
          </p:cNvPicPr>
          <p:nvPr userDrawn="1"/>
        </p:nvPicPr>
        <p:blipFill>
          <a:blip r:embed="rId6"/>
          <a:stretch>
            <a:fillRect/>
          </a:stretch>
        </p:blipFill>
        <p:spPr>
          <a:xfrm>
            <a:off x="441900" y="550204"/>
            <a:ext cx="4196825" cy="5320432"/>
          </a:xfrm>
          <a:prstGeom prst="rect">
            <a:avLst/>
          </a:prstGeom>
          <a:ln>
            <a:solidFill>
              <a:schemeClr val="tx1"/>
            </a:solidFill>
          </a:ln>
        </p:spPr>
      </p:pic>
    </p:spTree>
    <p:extLst>
      <p:ext uri="{BB962C8B-B14F-4D97-AF65-F5344CB8AC3E}">
        <p14:creationId xmlns:p14="http://schemas.microsoft.com/office/powerpoint/2010/main" val="3927585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p_LAC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5EC6E2-69C6-BC88-A898-8BA2F5D17299}"/>
              </a:ext>
            </a:extLst>
          </p:cNvPr>
          <p:cNvPicPr>
            <a:picLocks noChangeAspect="1"/>
          </p:cNvPicPr>
          <p:nvPr userDrawn="1"/>
        </p:nvPicPr>
        <p:blipFill>
          <a:blip r:embed="rId2"/>
          <a:stretch>
            <a:fillRect/>
          </a:stretch>
        </p:blipFill>
        <p:spPr>
          <a:xfrm>
            <a:off x="4757358" y="150514"/>
            <a:ext cx="4405780" cy="5320431"/>
          </a:xfrm>
          <a:prstGeom prst="rect">
            <a:avLst/>
          </a:prstGeom>
          <a:ln>
            <a:solidFill>
              <a:schemeClr val="tx1"/>
            </a:solidFill>
          </a:ln>
        </p:spPr>
      </p:pic>
      <p:pic>
        <p:nvPicPr>
          <p:cNvPr id="14" name="Picture 13">
            <a:extLst>
              <a:ext uri="{FF2B5EF4-FFF2-40B4-BE49-F238E27FC236}">
                <a16:creationId xmlns:a16="http://schemas.microsoft.com/office/drawing/2014/main" id="{D919B080-643F-94EF-7210-0542A2DD7FCA}"/>
              </a:ext>
            </a:extLst>
          </p:cNvPr>
          <p:cNvPicPr>
            <a:picLocks noChangeAspect="1"/>
          </p:cNvPicPr>
          <p:nvPr userDrawn="1"/>
        </p:nvPicPr>
        <p:blipFill>
          <a:blip r:embed="rId3"/>
          <a:stretch>
            <a:fillRect/>
          </a:stretch>
        </p:blipFill>
        <p:spPr>
          <a:xfrm>
            <a:off x="3401592" y="1545465"/>
            <a:ext cx="4276354" cy="5170387"/>
          </a:xfrm>
          <a:prstGeom prst="rect">
            <a:avLst/>
          </a:prstGeom>
          <a:ln>
            <a:solidFill>
              <a:schemeClr val="tx1"/>
            </a:solidFill>
          </a:ln>
        </p:spPr>
      </p:pic>
      <p:sp>
        <p:nvSpPr>
          <p:cNvPr id="6" name="Rectangle 5">
            <a:extLst>
              <a:ext uri="{FF2B5EF4-FFF2-40B4-BE49-F238E27FC236}">
                <a16:creationId xmlns:a16="http://schemas.microsoft.com/office/drawing/2014/main" id="{2A6CC2E3-1D0E-FE60-279E-0C8A364EF846}"/>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3D2EA53C-6146-A5D4-3484-2EA4F3C88FED}"/>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18FABE87-C173-6CB3-7337-4A82E314DC4F}"/>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1820A3A-362E-E0FE-52D2-69E30C23DB80}"/>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6883C858-39F8-502E-872E-5FBCD1880B5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FF861A2-B94D-AD35-5E4C-F181B15E7E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C6A88207-7F7E-88DD-B3FD-79FCABD503DF}"/>
              </a:ext>
            </a:extLst>
          </p:cNvPr>
          <p:cNvPicPr>
            <a:picLocks noChangeAspect="1"/>
          </p:cNvPicPr>
          <p:nvPr userDrawn="1"/>
        </p:nvPicPr>
        <p:blipFill>
          <a:blip r:embed="rId6"/>
          <a:stretch>
            <a:fillRect/>
          </a:stretch>
        </p:blipFill>
        <p:spPr>
          <a:xfrm>
            <a:off x="287236" y="464665"/>
            <a:ext cx="4308136" cy="5582992"/>
          </a:xfrm>
          <a:prstGeom prst="rect">
            <a:avLst/>
          </a:prstGeom>
          <a:ln>
            <a:solidFill>
              <a:schemeClr val="tx1"/>
            </a:solidFill>
          </a:ln>
        </p:spPr>
      </p:pic>
    </p:spTree>
    <p:extLst>
      <p:ext uri="{BB962C8B-B14F-4D97-AF65-F5344CB8AC3E}">
        <p14:creationId xmlns:p14="http://schemas.microsoft.com/office/powerpoint/2010/main" val="23644233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p_MEN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DC1EEC-8956-4339-1290-D73E9CD50383}"/>
              </a:ext>
            </a:extLst>
          </p:cNvPr>
          <p:cNvPicPr>
            <a:picLocks noChangeAspect="1"/>
          </p:cNvPicPr>
          <p:nvPr userDrawn="1"/>
        </p:nvPicPr>
        <p:blipFill>
          <a:blip r:embed="rId2"/>
          <a:stretch>
            <a:fillRect/>
          </a:stretch>
        </p:blipFill>
        <p:spPr>
          <a:xfrm>
            <a:off x="4761079" y="142146"/>
            <a:ext cx="4418663" cy="5320431"/>
          </a:xfrm>
          <a:prstGeom prst="rect">
            <a:avLst/>
          </a:prstGeom>
          <a:ln>
            <a:solidFill>
              <a:schemeClr val="tx1"/>
            </a:solidFill>
          </a:ln>
        </p:spPr>
      </p:pic>
      <p:pic>
        <p:nvPicPr>
          <p:cNvPr id="14" name="Picture 13">
            <a:extLst>
              <a:ext uri="{FF2B5EF4-FFF2-40B4-BE49-F238E27FC236}">
                <a16:creationId xmlns:a16="http://schemas.microsoft.com/office/drawing/2014/main" id="{4A9E9BEB-2C49-0858-FA0C-9155AAC8EF63}"/>
              </a:ext>
            </a:extLst>
          </p:cNvPr>
          <p:cNvPicPr>
            <a:picLocks noChangeAspect="1"/>
          </p:cNvPicPr>
          <p:nvPr userDrawn="1"/>
        </p:nvPicPr>
        <p:blipFill>
          <a:blip r:embed="rId3"/>
          <a:stretch>
            <a:fillRect/>
          </a:stretch>
        </p:blipFill>
        <p:spPr>
          <a:xfrm>
            <a:off x="3525118" y="1725769"/>
            <a:ext cx="4135328" cy="4990083"/>
          </a:xfrm>
          <a:prstGeom prst="rect">
            <a:avLst/>
          </a:prstGeom>
          <a:ln>
            <a:solidFill>
              <a:schemeClr val="tx1"/>
            </a:solidFill>
          </a:ln>
        </p:spPr>
      </p:pic>
      <p:sp>
        <p:nvSpPr>
          <p:cNvPr id="6" name="Rectangle 5">
            <a:extLst>
              <a:ext uri="{FF2B5EF4-FFF2-40B4-BE49-F238E27FC236}">
                <a16:creationId xmlns:a16="http://schemas.microsoft.com/office/drawing/2014/main" id="{FB1561EC-8FD1-9C2A-B8B6-A311EFC6FC4C}"/>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FC43404A-A772-9CA1-02CF-652CA480582C}"/>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BA6734B9-29B9-C437-3F2A-7ADBE89D7DD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44A4FC71-B237-62B1-4B96-B6CD09CF949D}"/>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3B950337-2A6E-0EB5-AF90-63D4474C0DB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96A09CB-4F96-2217-27F8-CF436EB271A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B04E43BE-045F-12F7-EEA1-86CE91C1C81C}"/>
              </a:ext>
            </a:extLst>
          </p:cNvPr>
          <p:cNvPicPr>
            <a:picLocks noChangeAspect="1"/>
          </p:cNvPicPr>
          <p:nvPr userDrawn="1"/>
        </p:nvPicPr>
        <p:blipFill>
          <a:blip r:embed="rId6"/>
          <a:stretch>
            <a:fillRect/>
          </a:stretch>
        </p:blipFill>
        <p:spPr>
          <a:xfrm>
            <a:off x="245795" y="373614"/>
            <a:ext cx="4390599" cy="5585748"/>
          </a:xfrm>
          <a:prstGeom prst="rect">
            <a:avLst/>
          </a:prstGeom>
          <a:ln>
            <a:solidFill>
              <a:schemeClr val="tx1"/>
            </a:solidFill>
          </a:ln>
        </p:spPr>
      </p:pic>
    </p:spTree>
    <p:extLst>
      <p:ext uri="{BB962C8B-B14F-4D97-AF65-F5344CB8AC3E}">
        <p14:creationId xmlns:p14="http://schemas.microsoft.com/office/powerpoint/2010/main" val="20066736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p_ROS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21EA6A10-94F9-12D8-6A40-3FD8B895CA7C}"/>
              </a:ext>
            </a:extLst>
          </p:cNvPr>
          <p:cNvPicPr>
            <a:picLocks noChangeAspect="1"/>
          </p:cNvPicPr>
          <p:nvPr userDrawn="1"/>
        </p:nvPicPr>
        <p:blipFill>
          <a:blip r:embed="rId2"/>
          <a:stretch>
            <a:fillRect/>
          </a:stretch>
        </p:blipFill>
        <p:spPr>
          <a:xfrm>
            <a:off x="5025959" y="142147"/>
            <a:ext cx="3967515" cy="4823138"/>
          </a:xfrm>
          <a:prstGeom prst="rect">
            <a:avLst/>
          </a:prstGeom>
          <a:ln>
            <a:solidFill>
              <a:schemeClr val="tx1"/>
            </a:solidFill>
          </a:ln>
        </p:spPr>
      </p:pic>
      <p:pic>
        <p:nvPicPr>
          <p:cNvPr id="14" name="Picture 13">
            <a:extLst>
              <a:ext uri="{FF2B5EF4-FFF2-40B4-BE49-F238E27FC236}">
                <a16:creationId xmlns:a16="http://schemas.microsoft.com/office/drawing/2014/main" id="{F1BC84C8-1C67-5303-29A1-4E6E3C7B0449}"/>
              </a:ext>
            </a:extLst>
          </p:cNvPr>
          <p:cNvPicPr>
            <a:picLocks noChangeAspect="1"/>
          </p:cNvPicPr>
          <p:nvPr userDrawn="1"/>
        </p:nvPicPr>
        <p:blipFill>
          <a:blip r:embed="rId3"/>
          <a:stretch>
            <a:fillRect/>
          </a:stretch>
        </p:blipFill>
        <p:spPr>
          <a:xfrm>
            <a:off x="3537691" y="1293973"/>
            <a:ext cx="4409090" cy="5320431"/>
          </a:xfrm>
          <a:prstGeom prst="rect">
            <a:avLst/>
          </a:prstGeom>
          <a:ln>
            <a:solidFill>
              <a:schemeClr val="tx1"/>
            </a:solidFill>
          </a:ln>
        </p:spPr>
      </p:pic>
      <p:sp>
        <p:nvSpPr>
          <p:cNvPr id="3" name="Rectangle 2">
            <a:extLst>
              <a:ext uri="{FF2B5EF4-FFF2-40B4-BE49-F238E27FC236}">
                <a16:creationId xmlns:a16="http://schemas.microsoft.com/office/drawing/2014/main" id="{2010E84C-6A94-3CB3-E539-6E8F108ABFC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BFAE86D9-64FB-3D34-20B2-7CBB1822766F}"/>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5" name="Picture 4">
            <a:extLst>
              <a:ext uri="{FF2B5EF4-FFF2-40B4-BE49-F238E27FC236}">
                <a16:creationId xmlns:a16="http://schemas.microsoft.com/office/drawing/2014/main" id="{DA787029-0774-1A28-369A-60B8A83FD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6" name="Straight Connector 5">
            <a:extLst>
              <a:ext uri="{FF2B5EF4-FFF2-40B4-BE49-F238E27FC236}">
                <a16:creationId xmlns:a16="http://schemas.microsoft.com/office/drawing/2014/main" id="{309175A1-CD93-FB14-2151-68FDF283107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Box 6">
            <a:extLst>
              <a:ext uri="{FF2B5EF4-FFF2-40B4-BE49-F238E27FC236}">
                <a16:creationId xmlns:a16="http://schemas.microsoft.com/office/drawing/2014/main" id="{672252C6-1597-1A56-C8B5-21D5924C3DF3}"/>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40DD98CC-C3F4-FFAE-BBE7-2E6976BFDFC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6A74A302-1750-767F-EF10-3C573F2C691A}"/>
              </a:ext>
            </a:extLst>
          </p:cNvPr>
          <p:cNvPicPr>
            <a:picLocks noChangeAspect="1"/>
          </p:cNvPicPr>
          <p:nvPr userDrawn="1"/>
        </p:nvPicPr>
        <p:blipFill>
          <a:blip r:embed="rId6"/>
          <a:stretch>
            <a:fillRect/>
          </a:stretch>
        </p:blipFill>
        <p:spPr>
          <a:xfrm>
            <a:off x="426417" y="507833"/>
            <a:ext cx="4437556" cy="5686023"/>
          </a:xfrm>
          <a:prstGeom prst="rect">
            <a:avLst/>
          </a:prstGeom>
          <a:ln>
            <a:solidFill>
              <a:schemeClr val="tx1"/>
            </a:solidFill>
          </a:ln>
        </p:spPr>
      </p:pic>
    </p:spTree>
    <p:extLst>
      <p:ext uri="{BB962C8B-B14F-4D97-AF65-F5344CB8AC3E}">
        <p14:creationId xmlns:p14="http://schemas.microsoft.com/office/powerpoint/2010/main" val="11054853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p_W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BA8A8B3-BA36-C301-C3B3-5008B7F25906}"/>
              </a:ext>
            </a:extLst>
          </p:cNvPr>
          <p:cNvPicPr>
            <a:picLocks noChangeAspect="1"/>
          </p:cNvPicPr>
          <p:nvPr userDrawn="1"/>
        </p:nvPicPr>
        <p:blipFill>
          <a:blip r:embed="rId2"/>
          <a:stretch>
            <a:fillRect/>
          </a:stretch>
        </p:blipFill>
        <p:spPr>
          <a:xfrm>
            <a:off x="4927247" y="245954"/>
            <a:ext cx="4232992" cy="5112815"/>
          </a:xfrm>
          <a:prstGeom prst="rect">
            <a:avLst/>
          </a:prstGeom>
          <a:ln>
            <a:solidFill>
              <a:schemeClr val="tx1"/>
            </a:solidFill>
          </a:ln>
        </p:spPr>
      </p:pic>
      <p:pic>
        <p:nvPicPr>
          <p:cNvPr id="14" name="Picture 13">
            <a:extLst>
              <a:ext uri="{FF2B5EF4-FFF2-40B4-BE49-F238E27FC236}">
                <a16:creationId xmlns:a16="http://schemas.microsoft.com/office/drawing/2014/main" id="{1DB0824E-24E4-DFF2-AD2F-0E140E2ABC37}"/>
              </a:ext>
            </a:extLst>
          </p:cNvPr>
          <p:cNvPicPr>
            <a:picLocks noChangeAspect="1"/>
          </p:cNvPicPr>
          <p:nvPr userDrawn="1"/>
        </p:nvPicPr>
        <p:blipFill>
          <a:blip r:embed="rId3"/>
          <a:stretch>
            <a:fillRect/>
          </a:stretch>
        </p:blipFill>
        <p:spPr>
          <a:xfrm>
            <a:off x="3726987" y="1622258"/>
            <a:ext cx="4207751" cy="5093594"/>
          </a:xfrm>
          <a:prstGeom prst="rect">
            <a:avLst/>
          </a:prstGeom>
          <a:ln>
            <a:solidFill>
              <a:schemeClr val="tx1"/>
            </a:solidFill>
          </a:ln>
        </p:spPr>
      </p:pic>
      <p:sp>
        <p:nvSpPr>
          <p:cNvPr id="6" name="Rectangle 5">
            <a:extLst>
              <a:ext uri="{FF2B5EF4-FFF2-40B4-BE49-F238E27FC236}">
                <a16:creationId xmlns:a16="http://schemas.microsoft.com/office/drawing/2014/main" id="{5D56488C-85C2-28D9-EFC4-602E0AFC96A3}"/>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7FB64564-EA92-52A7-DE67-D9CF906995C6}"/>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3CA231FA-9A14-DD2C-CE80-9949B580C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706DFEA-AB94-F76A-DD0C-C01B824176DB}"/>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ED69B491-6E68-455F-284B-45EE3C103ABB}"/>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A709A2EB-43E8-E88F-504B-014E12DA224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3E286448-CC1E-A3C3-69F3-827B19A96BF6}"/>
              </a:ext>
            </a:extLst>
          </p:cNvPr>
          <p:cNvPicPr>
            <a:picLocks noChangeAspect="1"/>
          </p:cNvPicPr>
          <p:nvPr userDrawn="1"/>
        </p:nvPicPr>
        <p:blipFill>
          <a:blip r:embed="rId6"/>
          <a:stretch>
            <a:fillRect/>
          </a:stretch>
        </p:blipFill>
        <p:spPr>
          <a:xfrm>
            <a:off x="245795" y="553792"/>
            <a:ext cx="4537264" cy="5814810"/>
          </a:xfrm>
          <a:prstGeom prst="rect">
            <a:avLst/>
          </a:prstGeom>
          <a:ln>
            <a:solidFill>
              <a:schemeClr val="tx1"/>
            </a:solidFill>
          </a:ln>
        </p:spPr>
      </p:pic>
    </p:spTree>
    <p:extLst>
      <p:ext uri="{BB962C8B-B14F-4D97-AF65-F5344CB8AC3E}">
        <p14:creationId xmlns:p14="http://schemas.microsoft.com/office/powerpoint/2010/main" val="290291377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45898" y="879851"/>
            <a:ext cx="2974042" cy="2057327"/>
          </a:xfrm>
          <a:prstGeom prst="rect">
            <a:avLst/>
          </a:prstGeom>
          <a:ln w="3175">
            <a:solidFill>
              <a:schemeClr val="tx1"/>
            </a:solidFill>
          </a:ln>
        </p:spPr>
      </p:pic>
      <p:pic>
        <p:nvPicPr>
          <p:cNvPr id="23" name="Picture 22">
            <a:extLst>
              <a:ext uri="{FF2B5EF4-FFF2-40B4-BE49-F238E27FC236}">
                <a16:creationId xmlns:a16="http://schemas.microsoft.com/office/drawing/2014/main" id="{15902AA7-F7C0-9597-2723-4FAB4509B44D}"/>
              </a:ext>
            </a:extLst>
          </p:cNvPr>
          <p:cNvPicPr>
            <a:picLocks noChangeAspect="1"/>
          </p:cNvPicPr>
          <p:nvPr userDrawn="1"/>
        </p:nvPicPr>
        <p:blipFill>
          <a:blip r:embed="rId3"/>
          <a:stretch>
            <a:fillRect/>
          </a:stretch>
        </p:blipFill>
        <p:spPr>
          <a:xfrm>
            <a:off x="9431605" y="5901460"/>
            <a:ext cx="1214956" cy="292396"/>
          </a:xfrm>
          <a:prstGeom prst="rect">
            <a:avLst/>
          </a:prstGeom>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TextBox 6">
            <a:extLst>
              <a:ext uri="{FF2B5EF4-FFF2-40B4-BE49-F238E27FC236}">
                <a16:creationId xmlns:a16="http://schemas.microsoft.com/office/drawing/2014/main" id="{E8027909-FE7B-4511-0BC6-D97F11B88E7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a:solidFill>
                  <a:schemeClr val="bg1"/>
                </a:solidFill>
                <a:latin typeface="Helvetica" pitchFamily="2" charset="0"/>
              </a:rPr>
              <a:t>WUENIC 2023 revision</a:t>
            </a:r>
            <a:endParaRPr lang="en-US" sz="800" dirty="0">
              <a:solidFill>
                <a:schemeClr val="bg1"/>
              </a:solidFill>
              <a:latin typeface="Helvetica" pitchFamily="2" charset="0"/>
            </a:endParaRPr>
          </a:p>
        </p:txBody>
      </p:sp>
      <p:sp>
        <p:nvSpPr>
          <p:cNvPr id="27" name="TextBox 26">
            <a:extLst>
              <a:ext uri="{FF2B5EF4-FFF2-40B4-BE49-F238E27FC236}">
                <a16:creationId xmlns:a16="http://schemas.microsoft.com/office/drawing/2014/main" id="{83555D73-F144-CC54-66ED-62F41EE1A44D}"/>
              </a:ext>
            </a:extLst>
          </p:cNvPr>
          <p:cNvSpPr txBox="1"/>
          <p:nvPr userDrawn="1"/>
        </p:nvSpPr>
        <p:spPr>
          <a:xfrm>
            <a:off x="219854" y="352329"/>
            <a:ext cx="2427728" cy="307777"/>
          </a:xfrm>
          <a:prstGeom prst="rect">
            <a:avLst/>
          </a:prstGeom>
          <a:noFill/>
        </p:spPr>
        <p:txBody>
          <a:bodyPr wrap="square" rtlCol="0">
            <a:spAutoFit/>
          </a:bodyPr>
          <a:lstStyle/>
          <a:p>
            <a:r>
              <a:rPr lang="en-GB" sz="1400" dirty="0">
                <a:solidFill>
                  <a:srgbClr val="203864"/>
                </a:solidFill>
              </a:rPr>
              <a:t>WUENIC country profiles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46008A33-B931-9508-C9DE-B940DB38F041}"/>
              </a:ext>
            </a:extLst>
          </p:cNvPr>
          <p:cNvSpPr txBox="1"/>
          <p:nvPr userDrawn="1"/>
        </p:nvSpPr>
        <p:spPr>
          <a:xfrm>
            <a:off x="10371739" y="142147"/>
            <a:ext cx="1664231" cy="4144724"/>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Additional resources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Additional immunization data resources can be found at:</a:t>
            </a: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cs typeface="Helvetica" panose="020B0604020202020204" pitchFamily="34" charset="0"/>
              </a:rPr>
              <a:t>Interactive WUENIC country profiles can be found at:</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4" name="TextBox 3">
            <a:extLst>
              <a:ext uri="{FF2B5EF4-FFF2-40B4-BE49-F238E27FC236}">
                <a16:creationId xmlns:a16="http://schemas.microsoft.com/office/drawing/2014/main" id="{89336504-7CD1-F879-F759-131AEF2F601E}"/>
              </a:ext>
            </a:extLst>
          </p:cNvPr>
          <p:cNvSpPr txBox="1"/>
          <p:nvPr userDrawn="1"/>
        </p:nvSpPr>
        <p:spPr>
          <a:xfrm>
            <a:off x="3444351" y="379893"/>
            <a:ext cx="3264845" cy="307777"/>
          </a:xfrm>
          <a:prstGeom prst="rect">
            <a:avLst/>
          </a:prstGeom>
          <a:noFill/>
        </p:spPr>
        <p:txBody>
          <a:bodyPr wrap="square" rtlCol="0">
            <a:spAutoFit/>
          </a:bodyPr>
          <a:lstStyle/>
          <a:p>
            <a:r>
              <a:rPr lang="en-GB" sz="1400" dirty="0">
                <a:solidFill>
                  <a:srgbClr val="203864"/>
                </a:solidFill>
              </a:rPr>
              <a:t>Interactive WUENIC country profiles</a:t>
            </a:r>
          </a:p>
        </p:txBody>
      </p:sp>
      <p:pic>
        <p:nvPicPr>
          <p:cNvPr id="5" name="Picture 4">
            <a:extLst>
              <a:ext uri="{FF2B5EF4-FFF2-40B4-BE49-F238E27FC236}">
                <a16:creationId xmlns:a16="http://schemas.microsoft.com/office/drawing/2014/main" id="{50A95F79-8D7C-702A-BC0D-6B1316FF3295}"/>
              </a:ext>
            </a:extLst>
          </p:cNvPr>
          <p:cNvPicPr>
            <a:picLocks noChangeAspect="1"/>
          </p:cNvPicPr>
          <p:nvPr userDrawn="1"/>
        </p:nvPicPr>
        <p:blipFill>
          <a:blip r:embed="rId5"/>
          <a:stretch>
            <a:fillRect/>
          </a:stretch>
        </p:blipFill>
        <p:spPr>
          <a:xfrm>
            <a:off x="6935904" y="872563"/>
            <a:ext cx="3090330" cy="2057326"/>
          </a:xfrm>
          <a:prstGeom prst="rect">
            <a:avLst/>
          </a:prstGeom>
          <a:ln w="3175">
            <a:solidFill>
              <a:schemeClr val="tx1"/>
            </a:solidFill>
          </a:ln>
        </p:spPr>
      </p:pic>
      <p:sp>
        <p:nvSpPr>
          <p:cNvPr id="6" name="TextBox 5">
            <a:extLst>
              <a:ext uri="{FF2B5EF4-FFF2-40B4-BE49-F238E27FC236}">
                <a16:creationId xmlns:a16="http://schemas.microsoft.com/office/drawing/2014/main" id="{DD3C8136-9994-FF9E-0B35-567705569017}"/>
              </a:ext>
            </a:extLst>
          </p:cNvPr>
          <p:cNvSpPr txBox="1"/>
          <p:nvPr userDrawn="1"/>
        </p:nvSpPr>
        <p:spPr>
          <a:xfrm>
            <a:off x="6885780" y="211442"/>
            <a:ext cx="2698947" cy="523220"/>
          </a:xfrm>
          <a:prstGeom prst="rect">
            <a:avLst/>
          </a:prstGeom>
          <a:noFill/>
        </p:spPr>
        <p:txBody>
          <a:bodyPr wrap="square" rtlCol="0">
            <a:spAutoFit/>
          </a:bodyPr>
          <a:lstStyle/>
          <a:p>
            <a:r>
              <a:rPr lang="en-GB" sz="1400" dirty="0">
                <a:solidFill>
                  <a:srgbClr val="203864"/>
                </a:solidFill>
              </a:rPr>
              <a:t>Datasets: </a:t>
            </a:r>
          </a:p>
          <a:p>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6"/>
          <a:stretch>
            <a:fillRect/>
          </a:stretch>
        </p:blipFill>
        <p:spPr>
          <a:xfrm>
            <a:off x="3466471" y="879851"/>
            <a:ext cx="3191929" cy="2057325"/>
          </a:xfrm>
          <a:prstGeom prst="rect">
            <a:avLst/>
          </a:prstGeom>
          <a:ln w="3175">
            <a:solidFill>
              <a:schemeClr val="tx1"/>
            </a:solidFill>
          </a:ln>
        </p:spPr>
      </p:pic>
      <p:pic>
        <p:nvPicPr>
          <p:cNvPr id="7" name="Picture 6">
            <a:extLst>
              <a:ext uri="{FF2B5EF4-FFF2-40B4-BE49-F238E27FC236}">
                <a16:creationId xmlns:a16="http://schemas.microsoft.com/office/drawing/2014/main" id="{46E0A847-B2D7-5AE6-D42B-D9CE48AC3883}"/>
              </a:ext>
            </a:extLst>
          </p:cNvPr>
          <p:cNvPicPr>
            <a:picLocks noChangeAspect="1"/>
          </p:cNvPicPr>
          <p:nvPr userDrawn="1"/>
        </p:nvPicPr>
        <p:blipFill>
          <a:blip r:embed="rId7"/>
          <a:stretch>
            <a:fillRect/>
          </a:stretch>
        </p:blipFill>
        <p:spPr>
          <a:xfrm>
            <a:off x="6867036" y="4220268"/>
            <a:ext cx="3172047" cy="2198805"/>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787455" y="3481604"/>
            <a:ext cx="2578214" cy="307777"/>
          </a:xfrm>
          <a:prstGeom prst="rect">
            <a:avLst/>
          </a:prstGeom>
          <a:noFill/>
        </p:spPr>
        <p:txBody>
          <a:bodyPr wrap="square" rtlCol="0">
            <a:spAutoFit/>
          </a:bodyPr>
          <a:lstStyle/>
          <a:p>
            <a:r>
              <a:rPr lang="en-GB" sz="1400" dirty="0">
                <a:solidFill>
                  <a:srgbClr val="203864"/>
                </a:solidFill>
              </a:rPr>
              <a:t>WUENIC Analytics Dashboard</a:t>
            </a: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8"/>
          <a:stretch>
            <a:fillRect/>
          </a:stretch>
        </p:blipFill>
        <p:spPr>
          <a:xfrm>
            <a:off x="3538755" y="4331417"/>
            <a:ext cx="3055064" cy="2056961"/>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3538755" y="3397503"/>
            <a:ext cx="2789227" cy="1077218"/>
          </a:xfrm>
          <a:prstGeom prst="rect">
            <a:avLst/>
          </a:prstGeom>
          <a:noFill/>
        </p:spPr>
        <p:txBody>
          <a:bodyPr wrap="square" rtlCol="0">
            <a:spAutoFit/>
          </a:bodyPr>
          <a:lstStyle/>
          <a:p>
            <a:r>
              <a:rPr lang="en-GB" sz="1400" dirty="0">
                <a:solidFill>
                  <a:srgbClr val="203864"/>
                </a:solidFill>
              </a:rPr>
              <a:t>Interactive immunization regional snapshots: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a:p>
            <a:endParaRPr lang="en-GB" sz="1400" dirty="0">
              <a:solidFill>
                <a:srgbClr val="203864"/>
              </a:solidFill>
            </a:endParaRP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9"/>
          <a:stretch>
            <a:fillRect/>
          </a:stretch>
        </p:blipFill>
        <p:spPr>
          <a:xfrm>
            <a:off x="322389" y="4421001"/>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214143" y="3377575"/>
            <a:ext cx="2578214" cy="892552"/>
          </a:xfrm>
          <a:prstGeom prst="rect">
            <a:avLst/>
          </a:prstGeom>
          <a:noFill/>
        </p:spPr>
        <p:txBody>
          <a:bodyPr wrap="square" rtlCol="0">
            <a:spAutoFit/>
          </a:bodyPr>
          <a:lstStyle/>
          <a:p>
            <a:r>
              <a:rPr lang="en-GB" sz="1400" dirty="0">
                <a:solidFill>
                  <a:srgbClr val="203864"/>
                </a:solidFill>
              </a:rPr>
              <a:t>Country and region-specific slide decks: </a:t>
            </a:r>
          </a:p>
          <a:p>
            <a:r>
              <a:rPr lang="en-GB" sz="1100" i="1" dirty="0">
                <a:solidFill>
                  <a:srgbClr val="203864"/>
                </a:solidFill>
              </a:rPr>
              <a:t>UNICEF, WHO, World Bank, Gavi and African Union regions</a:t>
            </a:r>
          </a:p>
        </p:txBody>
      </p:sp>
    </p:spTree>
    <p:extLst>
      <p:ext uri="{BB962C8B-B14F-4D97-AF65-F5344CB8AC3E}">
        <p14:creationId xmlns:p14="http://schemas.microsoft.com/office/powerpoint/2010/main" val="392069406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ntro_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n-GB" sz="2800" b="1" dirty="0">
                <a:solidFill>
                  <a:schemeClr val="bg1"/>
                </a:solidFill>
              </a:rPr>
              <a:t>WHO/UNICEF Estimates of National Immunization Coverage (WUENIC), 2024 revision</a:t>
            </a: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493264"/>
          </a:xfrm>
          <a:prstGeom prst="rect">
            <a:avLst/>
          </a:prstGeom>
          <a:noFill/>
        </p:spPr>
        <p:txBody>
          <a:bodyPr wrap="square">
            <a:spAutoFit/>
          </a:bodyPr>
          <a:lstStyle/>
          <a:p>
            <a:pPr marL="0" marR="0" algn="l">
              <a:lnSpc>
                <a:spcPct val="100000"/>
              </a:lnSpc>
              <a:spcBef>
                <a:spcPts val="0"/>
              </a:spcBef>
              <a:spcAft>
                <a:spcPts val="0"/>
              </a:spcAft>
              <a:buNone/>
            </a:pPr>
            <a:r>
              <a:rPr lang="en-GB" sz="1700" b="0" i="0" u="none" cap="none" dirty="0">
                <a:solidFill>
                  <a:srgbClr val="FFFFFF">
                    <a:alpha val="100000"/>
                  </a:srgbClr>
                </a:solidFill>
                <a:latin typeface="Calibri"/>
                <a:cs typeface="Calibri"/>
                <a:sym typeface="Calibri"/>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individually reviewing each country's data without borrowing from other countries in the absence of data. These estimates are not based on ad hoc adjustments to reported data; sometimes, empirical data come from a single source, typically nationally reported coverage data. If no data are available for a specific country-vaccine-year combination, data from earlier and later years are considered and interpolated to fill in the gaps. When data sources are conflicting and show significant variations, efforts are made to determine the most likely estimate, taking into account potential biases in the available data.
This slide deck presents the latest WUENIC estimates (published 15 July 2025).</a:t>
            </a:r>
          </a:p>
        </p:txBody>
      </p:sp>
    </p:spTree>
    <p:extLst>
      <p:ext uri="{BB962C8B-B14F-4D97-AF65-F5344CB8AC3E}">
        <p14:creationId xmlns:p14="http://schemas.microsoft.com/office/powerpoint/2010/main" val="1090499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ntro_slide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fr-FR" sz="2800" b="1" dirty="0">
                <a:solidFill>
                  <a:schemeClr val="bg1"/>
                </a:solidFill>
              </a:rPr>
              <a:t>Estimations OMS/UNICEF de la couverture vaccinale nationale (WUENIC), révision 2024</a:t>
            </a:r>
            <a:endParaRPr lang="en-GB" sz="2800" b="1" dirty="0">
              <a:solidFill>
                <a:schemeClr val="bg1"/>
              </a:solidFill>
            </a:endParaRP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747180"/>
          </a:xfrm>
          <a:prstGeom prst="rect">
            <a:avLst/>
          </a:prstGeom>
          <a:noFill/>
        </p:spPr>
        <p:txBody>
          <a:bodyPr wrap="square">
            <a:spAutoFit/>
          </a:bodyPr>
          <a:lstStyle/>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Chaque année, l'OMS et l'UNICEF examinent conjointement les documents soumis par les États membres sur la couverture vaccinale nationale, y compris la couverture administrative et officielle annuelle, les rapports d'enquête finalisés et les données provenant de la littérature publiée et de la littérature grise. Les données sont triangulées en tenant compte des biais potentiels et des avis d'experts locaux afin de différencier les données empiriques </a:t>
            </a:r>
            <a:r>
              <a:rPr lang="fr-FR" sz="1540" b="0" i="0" u="none" strike="noStrike" dirty="0">
                <a:solidFill>
                  <a:schemeClr val="bg1"/>
                </a:solidFill>
                <a:effectLst/>
                <a:latin typeface="Calibri" panose="020F0502020204030204" pitchFamily="34" charset="0"/>
              </a:rPr>
              <a:t>représentatives </a:t>
            </a:r>
            <a:r>
              <a:rPr lang="fr-FR" sz="1540" b="0" i="0" u="none" cap="none" dirty="0">
                <a:solidFill>
                  <a:schemeClr val="bg1"/>
                </a:solidFill>
                <a:latin typeface="Calibri"/>
                <a:cs typeface="Calibri"/>
                <a:sym typeface="Calibri"/>
              </a:rPr>
              <a:t>données potentiellement trompeuses, et d'évaluer les niveaux de couverture les plus probables pour chaque pays.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L'OMS et l'UNICEF produisent des estimations </a:t>
            </a:r>
            <a:r>
              <a:rPr lang="fr-FR" sz="1540" b="0" i="0" u="none" cap="none" dirty="0" err="1">
                <a:solidFill>
                  <a:schemeClr val="bg1"/>
                </a:solidFill>
                <a:latin typeface="Calibri"/>
                <a:cs typeface="Calibri"/>
                <a:sym typeface="Calibri"/>
              </a:rPr>
              <a:t>propes</a:t>
            </a:r>
            <a:r>
              <a:rPr lang="fr-FR" sz="1540" b="0" i="0" u="none" cap="none" dirty="0">
                <a:solidFill>
                  <a:schemeClr val="bg1"/>
                </a:solidFill>
                <a:latin typeface="Calibri"/>
                <a:cs typeface="Calibri"/>
                <a:sym typeface="Calibri"/>
              </a:rPr>
              <a:t> à chaque pays en examinant individuellement les données </a:t>
            </a:r>
            <a:r>
              <a:rPr lang="fr-FR" sz="1540" b="0" i="0" u="none" strike="noStrike" dirty="0">
                <a:solidFill>
                  <a:schemeClr val="bg1"/>
                </a:solidFill>
                <a:effectLst/>
                <a:latin typeface="Calibri" panose="020F0502020204030204" pitchFamily="34" charset="0"/>
              </a:rPr>
              <a:t>à</a:t>
            </a:r>
            <a:r>
              <a:rPr lang="fr-FR" sz="1540" b="0" i="0" u="none" cap="none" dirty="0">
                <a:solidFill>
                  <a:schemeClr val="bg1"/>
                </a:solidFill>
                <a:latin typeface="Calibri"/>
                <a:cs typeface="Calibri"/>
                <a:sym typeface="Calibri"/>
              </a:rPr>
              <a:t> niveau national sans emprunter à d'autres pays en l'absence de données. Ces estimations ne reposent pas sur des ajustements ad hoc des données communiquées ; parfois, les données empiriques proviennent d'une source unique, généralement les données de couverture communiquées au niveau national. Si aucune donnée n'est disponible pour une combinaison spécifique pays/année de vaccination, les données des années antérieures et postérieures sont prises en compte et interpolées pour combler les lacunes. Lorsque les sources de données sont contradictoires et présentent des variations significatives, des efforts sont faits pour déterminer l'estimation la plus probable, en tenant compte des biais potentiels dans les données disponibles.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Ce diaporama présente les dernières estimations de WUENIC (publiées le 15 juillet 2025).</a:t>
            </a:r>
          </a:p>
        </p:txBody>
      </p:sp>
    </p:spTree>
    <p:extLst>
      <p:ext uri="{BB962C8B-B14F-4D97-AF65-F5344CB8AC3E}">
        <p14:creationId xmlns:p14="http://schemas.microsoft.com/office/powerpoint/2010/main" val="193534620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ntro_slide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s-ES" sz="2800" b="1" dirty="0">
                <a:solidFill>
                  <a:schemeClr val="bg1"/>
                </a:solidFill>
              </a:rPr>
              <a:t>Estimaciones OMS/UNICEF de la cobertura nacional de inmunización (WUENIC), revisión 2024</a:t>
            </a:r>
            <a:endParaRPr lang="en-GB" sz="2800" b="1" dirty="0">
              <a:solidFill>
                <a:schemeClr val="bg1"/>
              </a:solidFill>
            </a:endParaRPr>
          </a:p>
        </p:txBody>
      </p:sp>
      <p:sp>
        <p:nvSpPr>
          <p:cNvPr id="2" name="TextBox 1">
            <a:extLst>
              <a:ext uri="{FF2B5EF4-FFF2-40B4-BE49-F238E27FC236}">
                <a16:creationId xmlns:a16="http://schemas.microsoft.com/office/drawing/2014/main" id="{141207BB-7EDC-6FE8-B1A5-01FC13CBC0F3}"/>
              </a:ext>
            </a:extLst>
          </p:cNvPr>
          <p:cNvSpPr txBox="1"/>
          <p:nvPr userDrawn="1"/>
        </p:nvSpPr>
        <p:spPr>
          <a:xfrm>
            <a:off x="515155" y="1337459"/>
            <a:ext cx="11314895" cy="3474797"/>
          </a:xfrm>
          <a:prstGeom prst="rect">
            <a:avLst/>
          </a:prstGeom>
          <a:noFill/>
        </p:spPr>
        <p:txBody>
          <a:bodyPr wrap="square" lIns="91440" tIns="45720" rIns="91440" bIns="45720" anchor="t">
            <a:spAutoFit/>
          </a:bodyPr>
          <a:lstStyle/>
          <a:p>
            <a:pPr algn="just"/>
            <a:r>
              <a:rPr lang="es-ES" sz="1570" b="0" i="0" u="none" cap="none" dirty="0">
                <a:solidFill>
                  <a:schemeClr val="bg1"/>
                </a:solidFill>
                <a:latin typeface="Calibri"/>
                <a:cs typeface="Calibri"/>
                <a:sym typeface="Calibri"/>
              </a:rPr>
              <a:t>Cada año, la OMS y el UNICEF </a:t>
            </a:r>
            <a:r>
              <a:rPr lang="es-ES" sz="1570" dirty="0">
                <a:solidFill>
                  <a:schemeClr val="bg1"/>
                </a:solidFill>
                <a:latin typeface="Calibri"/>
                <a:cs typeface="Calibri"/>
                <a:sym typeface="Calibri"/>
              </a:rPr>
              <a:t>examinan conjuntamente los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datos de cobertura nacional de inmunización, compartidos por</a:t>
            </a:r>
            <a:r>
              <a:rPr lang="es-ES" sz="1570" b="0" i="0" u="none" cap="none" dirty="0">
                <a:solidFill>
                  <a:schemeClr val="bg1"/>
                </a:solidFill>
                <a:latin typeface="Calibri"/>
                <a:cs typeface="Calibri"/>
                <a:sym typeface="Calibri"/>
              </a:rPr>
              <a:t> los Estados Miembros, </a:t>
            </a:r>
            <a:r>
              <a:rPr lang="es-ES" sz="1570" dirty="0">
                <a:solidFill>
                  <a:schemeClr val="bg1"/>
                </a:solidFill>
                <a:latin typeface="Calibri"/>
                <a:cs typeface="Calibri"/>
                <a:sym typeface="Calibri"/>
              </a:rPr>
              <a:t>incluyendo</a:t>
            </a:r>
            <a:r>
              <a:rPr lang="es-ES" sz="1570" b="0" i="0" u="none" cap="none" dirty="0">
                <a:solidFill>
                  <a:schemeClr val="bg1"/>
                </a:solidFill>
                <a:latin typeface="Calibri"/>
                <a:cs typeface="Calibri"/>
                <a:sym typeface="Calibri"/>
              </a:rPr>
              <a:t> la cobertura </a:t>
            </a:r>
            <a:r>
              <a:rPr lang="es-ES" sz="1570" dirty="0">
                <a:solidFill>
                  <a:schemeClr val="bg1"/>
                </a:solidFill>
                <a:latin typeface="Calibri"/>
                <a:cs typeface="Calibri"/>
                <a:sym typeface="Calibri"/>
              </a:rPr>
              <a:t>oficial y administrativa</a:t>
            </a:r>
            <a:r>
              <a:rPr lang="es-ES" sz="1570" b="0" i="0" u="none" cap="none" dirty="0">
                <a:solidFill>
                  <a:schemeClr val="bg1"/>
                </a:solidFill>
                <a:latin typeface="Calibri"/>
                <a:cs typeface="Calibri"/>
                <a:sym typeface="Calibri"/>
              </a:rPr>
              <a:t> anual, </a:t>
            </a:r>
            <a:r>
              <a:rPr lang="es-ES" sz="1570" dirty="0">
                <a:solidFill>
                  <a:schemeClr val="bg1"/>
                </a:solidFill>
                <a:latin typeface="Calibri"/>
                <a:cs typeface="Calibri"/>
                <a:sym typeface="Calibri"/>
              </a:rPr>
              <a:t>reportes de encuestas completadas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y cifras de publicaciones de literatura </a:t>
            </a:r>
            <a:r>
              <a:rPr lang="es-ES" sz="1570" b="0" i="0" u="none" cap="none" dirty="0">
                <a:solidFill>
                  <a:schemeClr val="bg1"/>
                </a:solidFill>
                <a:latin typeface="Calibri"/>
                <a:cs typeface="Calibri"/>
                <a:sym typeface="Calibri"/>
              </a:rPr>
              <a:t>gris. Los datos </a:t>
            </a:r>
            <a:r>
              <a:rPr lang="es-ES" sz="1570" dirty="0">
                <a:solidFill>
                  <a:schemeClr val="bg1"/>
                </a:solidFill>
                <a:latin typeface="Calibri"/>
                <a:cs typeface="Calibri"/>
                <a:sym typeface="Calibri"/>
              </a:rPr>
              <a:t>son</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triangulados, considerando la existencia de posibles </a:t>
            </a:r>
            <a:r>
              <a:rPr lang="es-ES" sz="1570" b="0" i="0" u="none" cap="none" dirty="0">
                <a:solidFill>
                  <a:schemeClr val="bg1"/>
                </a:solidFill>
                <a:latin typeface="Calibri"/>
                <a:cs typeface="Calibri"/>
                <a:sym typeface="Calibri"/>
              </a:rPr>
              <a:t>sesgos y </a:t>
            </a:r>
            <a:r>
              <a:rPr lang="es-ES" sz="1570" dirty="0">
                <a:solidFill>
                  <a:schemeClr val="bg1"/>
                </a:solidFill>
                <a:latin typeface="Calibri"/>
                <a:cs typeface="Calibri"/>
                <a:sym typeface="Calibri"/>
              </a:rPr>
              <a:t>se toman en cuenta opiniones</a:t>
            </a:r>
            <a:r>
              <a:rPr lang="es-ES" sz="1570" b="0" i="0" u="none" cap="none" dirty="0">
                <a:solidFill>
                  <a:schemeClr val="bg1"/>
                </a:solidFill>
                <a:latin typeface="Calibri"/>
                <a:cs typeface="Calibri"/>
                <a:sym typeface="Calibri"/>
              </a:rPr>
              <a:t> de expertos locales para diferenciar entre datos empíricos</a:t>
            </a:r>
            <a:r>
              <a:rPr lang="es-ES" sz="1570" dirty="0">
                <a:solidFill>
                  <a:schemeClr val="bg1"/>
                </a:solidFill>
                <a:latin typeface="Calibri"/>
                <a:cs typeface="Calibri"/>
                <a:sym typeface="Calibri"/>
              </a:rPr>
              <a:t>* que</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reflejen</a:t>
            </a:r>
            <a:r>
              <a:rPr lang="es-ES" sz="1570" b="0" i="0" u="none" cap="none" dirty="0">
                <a:solidFill>
                  <a:schemeClr val="bg1"/>
                </a:solidFill>
                <a:latin typeface="Calibri"/>
                <a:cs typeface="Calibri"/>
                <a:sym typeface="Calibri"/>
              </a:rPr>
              <a:t> con precisión </a:t>
            </a:r>
            <a:r>
              <a:rPr lang="es-ES" sz="1570" dirty="0">
                <a:solidFill>
                  <a:schemeClr val="bg1"/>
                </a:solidFill>
                <a:latin typeface="Calibri"/>
                <a:cs typeface="Calibri"/>
                <a:sym typeface="Calibri"/>
              </a:rPr>
              <a:t>el contexto,  y depurar </a:t>
            </a:r>
            <a:r>
              <a:rPr lang="es-ES" sz="1570" b="0" i="0" u="none" cap="none" dirty="0">
                <a:solidFill>
                  <a:schemeClr val="bg1"/>
                </a:solidFill>
                <a:latin typeface="Calibri"/>
                <a:cs typeface="Calibri"/>
                <a:sym typeface="Calibri"/>
              </a:rPr>
              <a:t>datos </a:t>
            </a:r>
            <a:r>
              <a:rPr lang="es-ES" sz="1570" dirty="0">
                <a:solidFill>
                  <a:schemeClr val="bg1"/>
                </a:solidFill>
                <a:latin typeface="Calibri"/>
                <a:cs typeface="Calibri"/>
                <a:sym typeface="Calibri"/>
              </a:rPr>
              <a:t>que conduzcan a una  interpretación errónea ;</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con el</a:t>
            </a:r>
            <a:r>
              <a:rPr lang="es-ES" sz="1570" b="0" i="0" u="none" cap="none" dirty="0">
                <a:solidFill>
                  <a:schemeClr val="bg1"/>
                </a:solidFill>
                <a:latin typeface="Calibri"/>
                <a:cs typeface="Calibri"/>
                <a:sym typeface="Calibri"/>
              </a:rPr>
              <a:t> fin de evaluar los niveles de cobertura más probables </a:t>
            </a:r>
            <a:r>
              <a:rPr lang="es-ES" sz="1570" dirty="0">
                <a:solidFill>
                  <a:schemeClr val="bg1"/>
                </a:solidFill>
                <a:latin typeface="Calibri"/>
                <a:cs typeface="Calibri"/>
                <a:sym typeface="Calibri"/>
              </a:rPr>
              <a:t>de </a:t>
            </a:r>
            <a:r>
              <a:rPr lang="es-ES" sz="1570" b="0" i="0" u="none" cap="none" dirty="0">
                <a:solidFill>
                  <a:schemeClr val="bg1"/>
                </a:solidFill>
                <a:latin typeface="Calibri"/>
                <a:cs typeface="Calibri"/>
                <a:sym typeface="Calibri"/>
              </a:rPr>
              <a:t>cada país.</a:t>
            </a:r>
            <a:endParaRPr lang="en-US" sz="1570" dirty="0">
              <a:solidFill>
                <a:schemeClr val="bg1"/>
              </a:solidFill>
            </a:endParaRPr>
          </a:p>
          <a:p>
            <a:pPr marL="0" marR="0" algn="just">
              <a:lnSpc>
                <a:spcPct val="100000"/>
              </a:lnSpc>
              <a:spcBef>
                <a:spcPts val="0"/>
              </a:spcBef>
              <a:spcAft>
                <a:spcPts val="0"/>
              </a:spcAft>
              <a:buNone/>
            </a:pPr>
            <a:endParaRPr lang="es-ES" sz="1570" b="0" i="0" u="none" cap="none" dirty="0">
              <a:solidFill>
                <a:schemeClr val="bg1"/>
              </a:solidFill>
              <a:latin typeface="Calibri"/>
              <a:ea typeface="Calibri"/>
              <a:cs typeface="Calibri"/>
            </a:endParaRPr>
          </a:p>
          <a:p>
            <a:pPr algn="just"/>
            <a:r>
              <a:rPr lang="es-ES" sz="1570" b="0" i="0" u="none" cap="none" dirty="0">
                <a:solidFill>
                  <a:schemeClr val="bg1"/>
                </a:solidFill>
                <a:latin typeface="Calibri"/>
                <a:cs typeface="Calibri"/>
                <a:sym typeface="Calibri"/>
              </a:rPr>
              <a:t>La OMS y UNICEF </a:t>
            </a:r>
            <a:r>
              <a:rPr lang="es-ES" sz="1570" dirty="0">
                <a:solidFill>
                  <a:schemeClr val="bg1"/>
                </a:solidFill>
                <a:latin typeface="Calibri"/>
                <a:cs typeface="Calibri"/>
                <a:sym typeface="Calibri"/>
              </a:rPr>
              <a:t>revisan individualmente los datos y  </a:t>
            </a:r>
            <a:r>
              <a:rPr lang="es-ES" sz="1570" b="0" i="0" u="none" cap="none" dirty="0">
                <a:solidFill>
                  <a:schemeClr val="bg1"/>
                </a:solidFill>
                <a:latin typeface="Calibri"/>
                <a:cs typeface="Calibri"/>
                <a:sym typeface="Calibri"/>
              </a:rPr>
              <a:t>elaboran estimaciones </a:t>
            </a:r>
            <a:r>
              <a:rPr lang="es-ES" sz="1570" dirty="0">
                <a:solidFill>
                  <a:schemeClr val="bg1"/>
                </a:solidFill>
                <a:latin typeface="Calibri"/>
                <a:cs typeface="Calibri"/>
                <a:sym typeface="Calibri"/>
              </a:rPr>
              <a:t>de</a:t>
            </a:r>
            <a:r>
              <a:rPr lang="es-ES" sz="1570" b="0" i="0" u="none" cap="none" dirty="0">
                <a:solidFill>
                  <a:schemeClr val="bg1"/>
                </a:solidFill>
                <a:latin typeface="Calibri"/>
                <a:cs typeface="Calibri"/>
                <a:sym typeface="Calibri"/>
              </a:rPr>
              <a:t> cada país</a:t>
            </a:r>
            <a:r>
              <a:rPr lang="es-ES" sz="1570" dirty="0">
                <a:solidFill>
                  <a:schemeClr val="bg1"/>
                </a:solidFill>
                <a:latin typeface="Calibri"/>
                <a:cs typeface="Calibri"/>
                <a:sym typeface="Calibri"/>
              </a:rPr>
              <a:t>,</a:t>
            </a:r>
            <a:r>
              <a:rPr lang="es-ES" sz="1570" b="0" i="0" u="none" cap="none" dirty="0">
                <a:solidFill>
                  <a:schemeClr val="bg1"/>
                </a:solidFill>
                <a:latin typeface="Calibri"/>
                <a:cs typeface="Calibri"/>
                <a:sym typeface="Calibri"/>
              </a:rPr>
              <a:t> sin recurrir a </a:t>
            </a:r>
            <a:r>
              <a:rPr lang="es-ES" sz="1570" dirty="0">
                <a:solidFill>
                  <a:schemeClr val="bg1"/>
                </a:solidFill>
                <a:latin typeface="Calibri"/>
                <a:cs typeface="Calibri"/>
                <a:sym typeface="Calibri"/>
              </a:rPr>
              <a:t>datos de otros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países</a:t>
            </a:r>
            <a:r>
              <a:rPr lang="es-ES" sz="1570" b="0" i="0" u="none" cap="none" dirty="0">
                <a:solidFill>
                  <a:schemeClr val="bg1"/>
                </a:solidFill>
                <a:latin typeface="Calibri"/>
                <a:cs typeface="Calibri"/>
                <a:sym typeface="Calibri"/>
              </a:rPr>
              <a:t> en ausencia de datos. Estas estimaciones no se basan en ajustes ad hoc de los datos </a:t>
            </a:r>
            <a:r>
              <a:rPr lang="es-ES" sz="1570" dirty="0">
                <a:solidFill>
                  <a:schemeClr val="bg1"/>
                </a:solidFill>
                <a:latin typeface="Calibri"/>
                <a:cs typeface="Calibri"/>
                <a:sym typeface="Calibri"/>
              </a:rPr>
              <a:t>reportados y compartidos</a:t>
            </a:r>
            <a:r>
              <a:rPr lang="es-ES" sz="1570" b="0" i="0" u="none" cap="none" dirty="0">
                <a:solidFill>
                  <a:schemeClr val="bg1"/>
                </a:solidFill>
                <a:latin typeface="Calibri"/>
                <a:cs typeface="Calibri"/>
                <a:sym typeface="Calibri"/>
              </a:rPr>
              <a:t>; en ocasiones, los datos empíricos proceden de una </a:t>
            </a:r>
            <a:r>
              <a:rPr lang="es-ES" sz="1570" dirty="0">
                <a:solidFill>
                  <a:schemeClr val="bg1"/>
                </a:solidFill>
                <a:latin typeface="Calibri"/>
                <a:cs typeface="Calibri"/>
                <a:sym typeface="Calibri"/>
              </a:rPr>
              <a:t>sola</a:t>
            </a:r>
            <a:r>
              <a:rPr lang="es-ES" sz="1570" b="0" i="0" u="none" cap="none" dirty="0">
                <a:solidFill>
                  <a:schemeClr val="bg1"/>
                </a:solidFill>
                <a:latin typeface="Calibri"/>
                <a:cs typeface="Calibri"/>
                <a:sym typeface="Calibri"/>
              </a:rPr>
              <a:t> fuente, normalmente los datos de cobertura nacional</a:t>
            </a:r>
            <a:r>
              <a:rPr lang="es-ES" sz="1570" dirty="0">
                <a:solidFill>
                  <a:schemeClr val="bg1"/>
                </a:solidFill>
                <a:latin typeface="Calibri"/>
                <a:cs typeface="Calibri"/>
                <a:sym typeface="Calibri"/>
              </a:rPr>
              <a:t> reportados</a:t>
            </a:r>
            <a:r>
              <a:rPr lang="es-ES" sz="1570" b="0" i="0" u="none" cap="none" dirty="0">
                <a:solidFill>
                  <a:schemeClr val="bg1"/>
                </a:solidFill>
                <a:latin typeface="Calibri"/>
                <a:cs typeface="Calibri"/>
                <a:sym typeface="Calibri"/>
              </a:rPr>
              <a:t>. Si no se </a:t>
            </a:r>
            <a:r>
              <a:rPr lang="es-ES" sz="1570" dirty="0">
                <a:solidFill>
                  <a:schemeClr val="bg1"/>
                </a:solidFill>
                <a:latin typeface="Calibri"/>
                <a:cs typeface="Calibri"/>
                <a:sym typeface="Calibri"/>
              </a:rPr>
              <a:t>disponen</a:t>
            </a:r>
            <a:r>
              <a:rPr lang="es-ES" sz="1570" b="0" i="0" u="none" cap="none" dirty="0">
                <a:solidFill>
                  <a:schemeClr val="bg1"/>
                </a:solidFill>
                <a:latin typeface="Calibri"/>
                <a:cs typeface="Calibri"/>
                <a:sym typeface="Calibri"/>
              </a:rPr>
              <a:t> de datos </a:t>
            </a:r>
            <a:r>
              <a:rPr lang="es-ES" sz="1570" dirty="0">
                <a:solidFill>
                  <a:schemeClr val="bg1"/>
                </a:solidFill>
                <a:latin typeface="Calibri"/>
                <a:cs typeface="Calibri"/>
                <a:sym typeface="Calibri"/>
              </a:rPr>
              <a:t>de cobertura del país en el año correspondiente de determinada vacuna</a:t>
            </a:r>
            <a:r>
              <a:rPr lang="es-ES" sz="1570" b="0" i="0" u="none" cap="none" dirty="0">
                <a:solidFill>
                  <a:schemeClr val="bg1"/>
                </a:solidFill>
                <a:latin typeface="Calibri"/>
                <a:cs typeface="Calibri"/>
                <a:sym typeface="Calibri"/>
              </a:rPr>
              <a:t>, se </a:t>
            </a:r>
            <a:r>
              <a:rPr lang="es-ES" sz="1570" dirty="0">
                <a:solidFill>
                  <a:schemeClr val="bg1"/>
                </a:solidFill>
                <a:latin typeface="Calibri"/>
                <a:cs typeface="Calibri"/>
                <a:sym typeface="Calibri"/>
              </a:rPr>
              <a:t>consideran datos</a:t>
            </a:r>
            <a:r>
              <a:rPr lang="es-ES" sz="1570" b="0" i="0" u="none" cap="none" dirty="0">
                <a:solidFill>
                  <a:schemeClr val="bg1"/>
                </a:solidFill>
                <a:latin typeface="Calibri"/>
                <a:cs typeface="Calibri"/>
                <a:sym typeface="Calibri"/>
              </a:rPr>
              <a:t> de años anteriores y </a:t>
            </a:r>
            <a:r>
              <a:rPr lang="es-ES" sz="1570" dirty="0">
                <a:solidFill>
                  <a:schemeClr val="bg1"/>
                </a:solidFill>
                <a:latin typeface="Calibri"/>
                <a:cs typeface="Calibri"/>
                <a:sym typeface="Calibri"/>
              </a:rPr>
              <a:t>posteriores que se</a:t>
            </a:r>
            <a:r>
              <a:rPr lang="es-ES" sz="1570" b="0" i="0" u="none" cap="none" dirty="0">
                <a:solidFill>
                  <a:schemeClr val="bg1"/>
                </a:solidFill>
                <a:latin typeface="Calibri"/>
                <a:cs typeface="Calibri"/>
                <a:sym typeface="Calibri"/>
              </a:rPr>
              <a:t> interpolan para </a:t>
            </a:r>
            <a:r>
              <a:rPr lang="es-ES" sz="1570" dirty="0">
                <a:solidFill>
                  <a:schemeClr val="bg1"/>
                </a:solidFill>
                <a:latin typeface="Calibri"/>
                <a:cs typeface="Calibri"/>
                <a:sym typeface="Calibri"/>
              </a:rPr>
              <a:t>llenar los vacíos de ausencia de información</a:t>
            </a:r>
            <a:r>
              <a:rPr lang="es-ES" sz="1570" b="0" i="0" u="none" cap="none" dirty="0">
                <a:solidFill>
                  <a:schemeClr val="bg1"/>
                </a:solidFill>
                <a:latin typeface="Calibri"/>
                <a:cs typeface="Calibri"/>
                <a:sym typeface="Calibri"/>
              </a:rPr>
              <a:t>. Cuando las fuentes de datos son contradictorias y muestran variaciones significativas, se </a:t>
            </a:r>
            <a:r>
              <a:rPr lang="es-ES" sz="1570" dirty="0">
                <a:solidFill>
                  <a:schemeClr val="bg1"/>
                </a:solidFill>
                <a:latin typeface="Calibri"/>
                <a:cs typeface="Calibri"/>
                <a:sym typeface="Calibri"/>
              </a:rPr>
              <a:t>realizan esfuerzos para </a:t>
            </a:r>
            <a:r>
              <a:rPr lang="es-ES" sz="1570" b="0" i="0" u="none" cap="none" dirty="0">
                <a:solidFill>
                  <a:schemeClr val="bg1"/>
                </a:solidFill>
                <a:latin typeface="Calibri"/>
                <a:cs typeface="Calibri"/>
                <a:sym typeface="Calibri"/>
              </a:rPr>
              <a:t>determinar la estimación </a:t>
            </a:r>
            <a:r>
              <a:rPr lang="es-ES" sz="1570" dirty="0">
                <a:solidFill>
                  <a:schemeClr val="bg1"/>
                </a:solidFill>
                <a:latin typeface="Calibri"/>
                <a:cs typeface="Calibri"/>
                <a:sym typeface="Calibri"/>
              </a:rPr>
              <a:t>de cobertura más</a:t>
            </a:r>
            <a:r>
              <a:rPr lang="es-ES" sz="1570" b="0" i="0" u="none" cap="none" dirty="0">
                <a:solidFill>
                  <a:schemeClr val="bg1"/>
                </a:solidFill>
                <a:latin typeface="Calibri"/>
                <a:cs typeface="Calibri"/>
                <a:sym typeface="Calibri"/>
              </a:rPr>
              <a:t> probable, teniendo en cuenta </a:t>
            </a:r>
            <a:r>
              <a:rPr lang="es-ES" sz="1570" dirty="0">
                <a:solidFill>
                  <a:schemeClr val="bg1"/>
                </a:solidFill>
                <a:latin typeface="Calibri"/>
                <a:cs typeface="Calibri"/>
                <a:sym typeface="Calibri"/>
              </a:rPr>
              <a:t>los </a:t>
            </a:r>
            <a:r>
              <a:rPr lang="es-ES" sz="1570" b="0" i="0" u="none" cap="none" dirty="0">
                <a:solidFill>
                  <a:schemeClr val="bg1"/>
                </a:solidFill>
                <a:latin typeface="Calibri"/>
                <a:cs typeface="Calibri"/>
                <a:sym typeface="Calibri"/>
              </a:rPr>
              <a:t>posibles sesgos </a:t>
            </a:r>
            <a:r>
              <a:rPr lang="es-ES" sz="1570" dirty="0">
                <a:solidFill>
                  <a:schemeClr val="bg1"/>
                </a:solidFill>
                <a:latin typeface="Calibri"/>
                <a:cs typeface="Calibri"/>
                <a:sym typeface="Calibri"/>
              </a:rPr>
              <a:t>en</a:t>
            </a:r>
            <a:r>
              <a:rPr lang="es-ES" sz="1570" b="0" i="0" u="none" cap="none" dirty="0">
                <a:solidFill>
                  <a:schemeClr val="bg1"/>
                </a:solidFill>
                <a:latin typeface="Calibri"/>
                <a:cs typeface="Calibri"/>
                <a:sym typeface="Calibri"/>
              </a:rPr>
              <a:t> los datos disponibles.</a:t>
            </a:r>
            <a:endParaRPr lang="es-ES" sz="1570" b="0" i="0" u="none" cap="none" dirty="0">
              <a:solidFill>
                <a:schemeClr val="bg1"/>
              </a:solidFill>
              <a:latin typeface="Calibri"/>
              <a:ea typeface="Calibri"/>
              <a:cs typeface="Calibri"/>
            </a:endParaRPr>
          </a:p>
          <a:p>
            <a:pPr marL="0" marR="0" algn="l">
              <a:lnSpc>
                <a:spcPct val="100000"/>
              </a:lnSpc>
              <a:spcBef>
                <a:spcPts val="0"/>
              </a:spcBef>
              <a:spcAft>
                <a:spcPts val="0"/>
              </a:spcAft>
              <a:buNone/>
            </a:pPr>
            <a:endParaRPr lang="es-ES" sz="1570" b="0" i="0" u="none" cap="none" dirty="0">
              <a:solidFill>
                <a:srgbClr val="FFFF00"/>
              </a:solidFill>
              <a:latin typeface="Calibri"/>
              <a:ea typeface="Calibri"/>
              <a:cs typeface="Calibri"/>
            </a:endParaRPr>
          </a:p>
          <a:p>
            <a:r>
              <a:rPr lang="es-ES" sz="1570" dirty="0">
                <a:solidFill>
                  <a:srgbClr val="FFFFFF">
                    <a:alpha val="100000"/>
                  </a:srgbClr>
                </a:solidFill>
                <a:latin typeface="Calibri"/>
                <a:cs typeface="Calibri"/>
                <a:sym typeface="Calibri"/>
              </a:rPr>
              <a:t>Las siguientes</a:t>
            </a:r>
            <a:r>
              <a:rPr lang="es-ES" sz="1570" b="0" i="0" u="none" cap="none" dirty="0">
                <a:solidFill>
                  <a:srgbClr val="FFFFFF">
                    <a:alpha val="100000"/>
                  </a:srgbClr>
                </a:solidFill>
                <a:latin typeface="Calibri"/>
                <a:cs typeface="Calibri"/>
                <a:sym typeface="Calibri"/>
              </a:rPr>
              <a:t> diapositivas </a:t>
            </a:r>
            <a:r>
              <a:rPr lang="es-ES" sz="1570" dirty="0">
                <a:solidFill>
                  <a:srgbClr val="FFFFFF">
                    <a:alpha val="100000"/>
                  </a:srgbClr>
                </a:solidFill>
                <a:latin typeface="Calibri"/>
                <a:cs typeface="Calibri"/>
                <a:sym typeface="Calibri"/>
              </a:rPr>
              <a:t>presentan</a:t>
            </a:r>
            <a:r>
              <a:rPr lang="es-ES" sz="1570" b="0" i="0" u="none" cap="none" dirty="0">
                <a:solidFill>
                  <a:srgbClr val="FFFFFF">
                    <a:alpha val="100000"/>
                  </a:srgbClr>
                </a:solidFill>
                <a:latin typeface="Calibri"/>
                <a:cs typeface="Calibri"/>
                <a:sym typeface="Calibri"/>
              </a:rPr>
              <a:t> las últimas estimaciones WUENIC publicadas el 15 de julio de 2025</a:t>
            </a:r>
            <a:r>
              <a:rPr lang="es-ES" sz="1570" dirty="0">
                <a:solidFill>
                  <a:srgbClr val="FFFFFF">
                    <a:alpha val="100000"/>
                  </a:srgbClr>
                </a:solidFill>
                <a:latin typeface="Calibri"/>
                <a:cs typeface="Calibri"/>
                <a:sym typeface="Calibri"/>
              </a:rPr>
              <a:t>.</a:t>
            </a:r>
            <a:endParaRPr lang="es-ES" sz="1570" b="0" i="0" u="none" cap="none" dirty="0">
              <a:solidFill>
                <a:srgbClr val="FFFFFF">
                  <a:alpha val="100000"/>
                </a:srgbClr>
              </a:solidFill>
              <a:latin typeface="Calibri"/>
              <a:ea typeface="Calibri"/>
              <a:cs typeface="Calibri"/>
            </a:endParaRPr>
          </a:p>
        </p:txBody>
      </p:sp>
    </p:spTree>
    <p:extLst>
      <p:ext uri="{BB962C8B-B14F-4D97-AF65-F5344CB8AC3E}">
        <p14:creationId xmlns:p14="http://schemas.microsoft.com/office/powerpoint/2010/main" val="291021804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ntro_slide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10" name="TextBox 9">
            <a:extLst>
              <a:ext uri="{FF2B5EF4-FFF2-40B4-BE49-F238E27FC236}">
                <a16:creationId xmlns:a16="http://schemas.microsoft.com/office/drawing/2014/main" id="{7375ABF1-66C1-8E29-2514-ECCB25479A12}"/>
              </a:ext>
            </a:extLst>
          </p:cNvPr>
          <p:cNvSpPr txBox="1"/>
          <p:nvPr userDrawn="1"/>
        </p:nvSpPr>
        <p:spPr>
          <a:xfrm>
            <a:off x="515155" y="283336"/>
            <a:ext cx="10328856" cy="954107"/>
          </a:xfrm>
          <a:prstGeom prst="rect">
            <a:avLst/>
          </a:prstGeom>
          <a:noFill/>
        </p:spPr>
        <p:txBody>
          <a:bodyPr wrap="square" rtlCol="0">
            <a:spAutoFit/>
          </a:bodyPr>
          <a:lstStyle/>
          <a:p>
            <a:pPr algn="r" rtl="1"/>
            <a:r>
              <a:rPr lang="ar" sz="2800" b="1" dirty="0">
                <a:solidFill>
                  <a:schemeClr val="bg1"/>
                </a:solidFill>
              </a:rPr>
              <a:t>تقديرات منظمة الصحة العالمية/اليونيسف لتغطية التحصين الوطنية، تنقيح عام 2024</a:t>
            </a:r>
          </a:p>
        </p:txBody>
      </p:sp>
      <p:sp>
        <p:nvSpPr>
          <p:cNvPr id="11" name="TextBox 10">
            <a:extLst>
              <a:ext uri="{FF2B5EF4-FFF2-40B4-BE49-F238E27FC236}">
                <a16:creationId xmlns:a16="http://schemas.microsoft.com/office/drawing/2014/main" id="{63CC6417-8114-1AA8-A887-640A5746A153}"/>
              </a:ext>
            </a:extLst>
          </p:cNvPr>
          <p:cNvSpPr txBox="1"/>
          <p:nvPr userDrawn="1"/>
        </p:nvSpPr>
        <p:spPr>
          <a:xfrm>
            <a:off x="515155" y="1337459"/>
            <a:ext cx="11314895" cy="3493264"/>
          </a:xfrm>
          <a:prstGeom prst="rect">
            <a:avLst/>
          </a:prstGeom>
          <a:noFill/>
        </p:spPr>
        <p:txBody>
          <a:bodyPr wrap="square">
            <a:spAutoFit/>
          </a:bodyPr>
          <a:lstStyle/>
          <a:p>
            <a:pPr marL="0" marR="0" algn="r" rtl="1">
              <a:lnSpc>
                <a:spcPct val="100000"/>
              </a:lnSpc>
              <a:spcBef>
                <a:spcPts val="0"/>
              </a:spcBef>
              <a:spcAft>
                <a:spcPts val="0"/>
              </a:spcAft>
              <a:buNone/>
            </a:pPr>
            <a:r>
              <a:rPr lang="ar" sz="1700" b="0" i="0" u="none" cap="none" dirty="0">
                <a:solidFill>
                  <a:srgbClr val="FFFFFF">
                    <a:alpha val="100000"/>
                  </a:srgbClr>
                </a:solidFill>
                <a:latin typeface="Calibri"/>
                <a:cs typeface="Calibri"/>
                <a:sym typeface="Calibri"/>
              </a:rPr>
              <a:t>في كل عام، تستعرض منظمة الصحة العالمية واليونيسف بشكل مشترك التقارير المقدمة من الدول الأعضاء حول التغطية الوطنية بالتحصين الوطني، بما في ذلك التغطية الإدارية والرسمية السنوية، وتقارير المسح النهائية والبيانات المستقاة من الأدبيات المنشورة والرمادية. يتم تثليث البيانات مع الأخذ بعين الاعتبار التحيزات المحتملة وآراء الخبراء المحليين للتمييز بين البيانات التجريبية التي تعكس بدقة البيانات التجريبية والبيانات التي يحتمل أن تكون مضللة، وذلك لتقييم مستويات التغطية الأكثر احتمالاً لكل بلد.
وتنتج منظمة الصحة العالمية واليونيسف تقديرات خاصة بكل بلد على حدة من خلال مراجعة بيانات كل بلد على حدة دون الاقتراض من بلدان أخرى في حال عدم وجود بيانات. لا تستند هذه التقديرات إلى تعديلات مخصصة للبيانات المبلغ عنها؛ ففي بعض الأحيان، تأتي البيانات التجريبية من مصدر واحد، وعادة ما تكون بيانات التغطية المبلغ عنها على المستوى الوطني. وفي حال عدم توفر بيانات لمجموعة محددة من السنوات بين بلد وسنة لقاح معينة، يتم النظر في بيانات من سنوات سابقة ولاحقة واستقراءها لسد الثغرات. عندما تكون مصادر البيانات متضاربة وتظهر اختلافات كبيرة، تُبذل الجهود لتحديد التقدير الأكثر احتمالاً، مع مراعاة التحيزات المحتملة في البيانات المتاحة.
تعرض مجموعة الشرائح هذه أحدث تقديرات WUENIC (نُشرت في 15 يوليو/تموز 2025).</a:t>
            </a:r>
          </a:p>
        </p:txBody>
      </p:sp>
    </p:spTree>
    <p:extLst>
      <p:ext uri="{BB962C8B-B14F-4D97-AF65-F5344CB8AC3E}">
        <p14:creationId xmlns:p14="http://schemas.microsoft.com/office/powerpoint/2010/main" val="33145535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485121" y="144049"/>
            <a:ext cx="1546998"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684243"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727373"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594848" y="5740819"/>
            <a:ext cx="137186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definition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161776"/>
            <a:ext cx="10328856" cy="523220"/>
          </a:xfrm>
          <a:prstGeom prst="rect">
            <a:avLst/>
          </a:prstGeom>
          <a:noFill/>
        </p:spPr>
        <p:txBody>
          <a:bodyPr wrap="square" rtlCol="0">
            <a:spAutoFit/>
          </a:bodyPr>
          <a:lstStyle/>
          <a:p>
            <a:r>
              <a:rPr lang="en-GB" sz="2800" b="1" dirty="0">
                <a:solidFill>
                  <a:schemeClr val="bg1"/>
                </a:solidFill>
              </a:rPr>
              <a:t>Definitions of immunization terms</a:t>
            </a: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543468" y="708341"/>
            <a:ext cx="11179831" cy="6093976"/>
          </a:xfrm>
          <a:prstGeom prst="rect">
            <a:avLst/>
          </a:prstGeom>
          <a:noFill/>
        </p:spPr>
        <p:txBody>
          <a:bodyPr wrap="square" rtlCol="0">
            <a:spAutoFit/>
          </a:bodyPr>
          <a:lstStyle/>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 coverage</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Percentage of infants (children under one year of age) who received certain vaccine-doses. For example, coverage of DTP3 is the percentage of infants who received all three doses of diphtheria, tetanus, and pertussis (DTP) vaccine. </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Unvaccinated</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that did not receive the first dose of a vaccine series. The term "zero-dose“ is used to describe children unvaccinated with DTP1.</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Under-vaccinated</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who received some but not all the recommended vaccine-doses in the national schedule. </a:t>
            </a:r>
            <a:b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Vaccine-Doses</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Bacillus Calmette-Guerin (BCG): vaccine against tuberculosis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birth dose, given within 24 hours after birth (HepBB)</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Diphtheria, tetanus, and pertussis vaccine, first dose (DTP1) and third dose (DTP3)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vaccine, third dose (HepB3)</a:t>
            </a:r>
          </a:p>
          <a:p>
            <a:pPr marL="285750" indent="-285750">
              <a:buFont typeface="Arial" panose="020B0604020202020204" pitchFamily="34" charset="0"/>
              <a:buChar char="•"/>
            </a:pPr>
            <a:r>
              <a:rPr lang="en-GB"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Haemophilus influenzae type b </a:t>
            </a: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vaccine, third dose (Hib3)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Poliomyelitis vaccine, third dose (Polio3)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Inactivated polio vaccine, first dose (IPV1) and second dose (IPV2): second dose is only shown for oral polio vaccine (OPV) using countries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Measles containing vaccine, first dose (MCV1) and second dose (MCV2)</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Rotavirus vaccine, last dose (RotaC)</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Pneumococcal vaccine, third dose (PCV3)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Yellow Fever vaccine (YFV)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Meningococcal A vaccine (MengA)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Human papillomavirus vaccine, first dose (HPV1) and last dose (HPVc): vaccine to protect against certain types of human papillomavirus that can lead to cancer or genital warts</a:t>
            </a:r>
          </a:p>
          <a:p>
            <a:pPr marL="285750" indent="-285750">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The Immunization Agenda 2030 (IA2030)</a:t>
            </a:r>
          </a:p>
          <a:p>
            <a:pPr marL="0" indent="0">
              <a:buFont typeface="Arial" panose="020B0604020202020204" pitchFamily="34" charset="0"/>
              <a:buNone/>
            </a:pPr>
            <a:r>
              <a:rPr lang="en-GB" sz="1300" dirty="0">
                <a:solidFill>
                  <a:schemeClr val="bg1"/>
                </a:solidFill>
                <a:latin typeface="Calibri" panose="020F0502020204030204" pitchFamily="34" charset="0"/>
                <a:ea typeface="Calibri" panose="020F0502020204030204" pitchFamily="34" charset="0"/>
                <a:cs typeface="Calibri" panose="020F0502020204030204" pitchFamily="34" charset="0"/>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5342588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finition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49382" y="214326"/>
            <a:ext cx="10328856" cy="523220"/>
          </a:xfrm>
          <a:prstGeom prst="rect">
            <a:avLst/>
          </a:prstGeom>
          <a:noFill/>
        </p:spPr>
        <p:txBody>
          <a:bodyPr wrap="square" rtlCol="0">
            <a:spAutoFit/>
          </a:bodyPr>
          <a:lstStyle/>
          <a:p>
            <a:r>
              <a:rPr lang="fr-FR" sz="2800" b="1" dirty="0">
                <a:solidFill>
                  <a:schemeClr val="bg1"/>
                </a:solidFill>
              </a:rPr>
              <a:t>Définitions des termes relatifs à la vaccination</a:t>
            </a:r>
            <a:endParaRPr lang="en-GB" sz="2800" b="1" dirty="0">
              <a:solidFill>
                <a:schemeClr val="bg1"/>
              </a:solidFill>
            </a:endParaRP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249382" y="810893"/>
            <a:ext cx="11711709" cy="5955476"/>
          </a:xfrm>
          <a:prstGeom prst="rect">
            <a:avLst/>
          </a:prstGeom>
          <a:noFill/>
        </p:spPr>
        <p:txBody>
          <a:bodyPr wrap="square" rtlCol="0">
            <a:spAutoFit/>
          </a:bodyPr>
          <a:lstStyle/>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Couverture vaccinale</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Pourcentage de nourrissons (enfants de moins d'un an) ayant reçu certaines doses de vaccin. Par exemple, la couverture du DTC3 est le pourcentage de nourrissons ayant reçu les trois doses de vaccin contre la diphtérie, le tétanos et la coqueluche (DTC). </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Non 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Un nourrisson qui n'a pas reçu la première dose d'une série de vaccins. Le terme « zéro dose » est utilisé pour décrire les enfants qui n'ont pas reçu la première dose du DTC1.</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Sous-vacciné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Nourrisson qui a reçu certaines des doses de vaccin recommandées dans le calendrier national, mais pas toutes. </a:t>
            </a:r>
          </a:p>
          <a:p>
            <a:endPar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Doses de vaccin</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Bacille de Calmette-Guérin (BCG) : vaccin contre la tuberculose</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Hépatite B : dose de naissance, administrée dans les 24 heures suivant la naissance (HepBB)</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diphtérie, le tétanos et la coqueluche, première dose (DTP1) et troisième dose (DTP3)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l'hépatite B, troisième dose (HepB3)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a:t>
            </a:r>
            <a:r>
              <a:rPr lang="fr-FR" sz="1270" b="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l'haemophilus influenzae de type b</a:t>
            </a: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troisième dose (Hib3)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poliomyélite, troisième dose (Polio3)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antipoliomyélitique inactivé, première dose (VPI1) et deuxième dose (VPI2) : la deuxième dose n'est indiquée que pour les pays utilisant le vaccin antipoliomyélitique oral (VPO).</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contenant de la rougeole, première dose (MCV1) et deuxième dose (MCV2)</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antirotavirus, dernière dose (RotaC)Vaccin antipneumococcique, troisième dose (PCV3)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fièvre jaune (YFV)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méningococcique A (MengA)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le papillomavirus humain, première dose (HPV1) et dernière dose (HPVc) : vaccin destiné à protéger contre certains types de papillomavirus humains pouvant entraîner un cancer ou des verrues génitales.</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L'Agenda 2030 pour la vaccination (IA2030)</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L'AI2030 est une stratégie mondiale approuvée par l'Assemblée mondiale de la santé qui vise à faire en sorte que chacun, partout et à tout âge, bénéficie de vaccins pour améliorer sa santé et son bien-être d'ici à 2030. Il se concentre sur l'augmentation de la couverture vaccinale, l'équité, la durabilité et la préparation aux pandémies, tout en promouvant la vaccination tout au long de la vie et en intégrant la vaccination à d'autres services de santé.</a:t>
            </a:r>
            <a:endParaRPr lang="en-GB"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1311831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definition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Definiciones de términos de inmunización</a:t>
            </a:r>
            <a:endParaRPr lang="en-GB" sz="2800" b="1" dirty="0">
              <a:solidFill>
                <a:schemeClr val="bg1"/>
              </a:solidFill>
            </a:endParaRPr>
          </a:p>
        </p:txBody>
      </p:sp>
      <p:sp>
        <p:nvSpPr>
          <p:cNvPr id="4" name="TextBox 3">
            <a:extLst>
              <a:ext uri="{FF2B5EF4-FFF2-40B4-BE49-F238E27FC236}">
                <a16:creationId xmlns:a16="http://schemas.microsoft.com/office/drawing/2014/main" id="{4B60DFAC-3617-1815-C14E-E4E1305F72CB}"/>
              </a:ext>
            </a:extLst>
          </p:cNvPr>
          <p:cNvSpPr txBox="1"/>
          <p:nvPr userDrawn="1"/>
        </p:nvSpPr>
        <p:spPr>
          <a:xfrm>
            <a:off x="258618" y="764024"/>
            <a:ext cx="11683999" cy="5955476"/>
          </a:xfrm>
          <a:prstGeom prst="rect">
            <a:avLst/>
          </a:prstGeom>
          <a:noFill/>
        </p:spPr>
        <p:txBody>
          <a:bodyPr wrap="square" lIns="91440" tIns="45720" rIns="91440" bIns="45720" rtlCol="0" anchor="t">
            <a:spAutoFit/>
          </a:bodyPr>
          <a:lstStyle/>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Cobertura vacunal</a:t>
            </a:r>
          </a:p>
          <a:p>
            <a:r>
              <a:rPr lang="es-ES" sz="1250" b="0" dirty="0">
                <a:solidFill>
                  <a:schemeClr val="bg1"/>
                </a:solidFill>
                <a:effectLst/>
                <a:latin typeface="Calibri"/>
                <a:ea typeface="Calibri"/>
                <a:cs typeface="Calibri"/>
              </a:rPr>
              <a:t>Porcentaje de lactantes (niños menores de un año) que recibieron determinadas dosis de vacunas. Por ejemplo, la cobertura de DTP3 es el porcentaje de lactantes que recibieron las tres dosis de la vacuna contra la difteria, el tétanos y la tos ferina (DTP</a:t>
            </a:r>
            <a:r>
              <a:rPr lang="es-ES" sz="1250" dirty="0">
                <a:solidFill>
                  <a:schemeClr val="bg1"/>
                </a:solidFill>
                <a:latin typeface="Calibri"/>
                <a:ea typeface="Calibri"/>
                <a:cs typeface="Calibri"/>
              </a:rPr>
              <a:t> o el equivalente según el esquema de vacunación del país</a:t>
            </a:r>
            <a:r>
              <a:rPr lang="es-ES" sz="1250" b="0" dirty="0">
                <a:solidFill>
                  <a:schemeClr val="bg1"/>
                </a:solidFill>
                <a:effectLst/>
                <a:latin typeface="Calibri"/>
                <a:ea typeface="Calibri"/>
                <a:cs typeface="Calibri"/>
              </a:rPr>
              <a:t>). </a:t>
            </a:r>
            <a:r>
              <a:rPr lang="es-ES" sz="1250" dirty="0">
                <a:solidFill>
                  <a:schemeClr val="bg1"/>
                </a:solidFill>
                <a:latin typeface="Calibri"/>
                <a:ea typeface="Calibri"/>
                <a:cs typeface="Calibri"/>
              </a:rPr>
              <a:t> </a:t>
            </a:r>
            <a:endParaRPr lang="es-ES" sz="125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a:solidFill>
                  <a:srgbClr val="FFC000"/>
                </a:solidFill>
                <a:effectLst/>
                <a:latin typeface="Calibri"/>
                <a:ea typeface="Calibri"/>
                <a:cs typeface="Calibri"/>
              </a:rPr>
              <a:t>Sin vacunar – </a:t>
            </a:r>
            <a:r>
              <a:rPr lang="es-ES" sz="1250" b="0" dirty="0">
                <a:solidFill>
                  <a:schemeClr val="bg1"/>
                </a:solidFill>
                <a:effectLst/>
                <a:latin typeface="Calibri"/>
                <a:ea typeface="Calibri"/>
                <a:cs typeface="Calibri"/>
              </a:rPr>
              <a:t>Lactante que no ha recibido la primera dosis de una serie de vacunas. El término</a:t>
            </a:r>
            <a:r>
              <a:rPr lang="es-ES" sz="1250" b="1" dirty="0">
                <a:solidFill>
                  <a:schemeClr val="bg1"/>
                </a:solidFill>
                <a:effectLst/>
                <a:latin typeface="Calibri"/>
                <a:ea typeface="Calibri"/>
                <a:cs typeface="Calibri"/>
              </a:rPr>
              <a:t> «dosis cero»</a:t>
            </a:r>
            <a:r>
              <a:rPr lang="es-ES" sz="1250" b="0" dirty="0">
                <a:solidFill>
                  <a:schemeClr val="bg1"/>
                </a:solidFill>
                <a:effectLst/>
                <a:latin typeface="Calibri"/>
                <a:ea typeface="Calibri"/>
                <a:cs typeface="Calibri"/>
              </a:rPr>
              <a:t> se utiliza para describir a los niños no vacunados con DTP1.</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err="1">
                <a:solidFill>
                  <a:srgbClr val="FFC000"/>
                </a:solidFill>
                <a:latin typeface="Calibri"/>
                <a:ea typeface="Calibri"/>
                <a:cs typeface="Calibri"/>
              </a:rPr>
              <a:t>Sub-vacunado</a:t>
            </a:r>
            <a:endParaRPr lang="es-ES" sz="1270" b="1" dirty="0" err="1">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0" dirty="0">
                <a:solidFill>
                  <a:schemeClr val="bg1"/>
                </a:solidFill>
                <a:effectLst/>
                <a:latin typeface="Calibri"/>
                <a:ea typeface="Calibri"/>
                <a:cs typeface="Calibri"/>
              </a:rPr>
              <a:t>Lactante que ha recibido algunas pero no todas las dosis de vacunas recomendadas en el </a:t>
            </a:r>
            <a:r>
              <a:rPr lang="es-ES" sz="1250" dirty="0">
                <a:solidFill>
                  <a:schemeClr val="bg1"/>
                </a:solidFill>
                <a:latin typeface="Calibri"/>
                <a:ea typeface="Calibri"/>
                <a:cs typeface="Calibri"/>
              </a:rPr>
              <a:t>esquema de vacunación regular o calendario</a:t>
            </a:r>
            <a:r>
              <a:rPr lang="es-ES" sz="1250" b="0" dirty="0">
                <a:solidFill>
                  <a:schemeClr val="bg1"/>
                </a:solidFill>
                <a:effectLst/>
                <a:latin typeface="Calibri"/>
                <a:ea typeface="Calibri"/>
                <a:cs typeface="Calibri"/>
              </a:rPr>
              <a:t> nacional. </a:t>
            </a:r>
          </a:p>
          <a:p>
            <a:endPar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Dosis de vacuna</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Bacilo de Calmette-</a:t>
            </a:r>
            <a:r>
              <a:rPr lang="es-ES" sz="1250" b="0" dirty="0" err="1">
                <a:solidFill>
                  <a:schemeClr val="bg1"/>
                </a:solidFill>
                <a:effectLst/>
                <a:latin typeface="Calibri"/>
                <a:ea typeface="Calibri"/>
                <a:cs typeface="Calibri"/>
              </a:rPr>
              <a:t>Guerin</a:t>
            </a:r>
            <a:r>
              <a:rPr lang="es-ES" sz="1250" b="0" dirty="0">
                <a:solidFill>
                  <a:schemeClr val="bg1"/>
                </a:solidFill>
                <a:effectLst/>
                <a:latin typeface="Calibri"/>
                <a:ea typeface="Calibri"/>
                <a:cs typeface="Calibri"/>
              </a:rPr>
              <a:t> (BCG): vacuna contra la tuberculosis</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Dosis de nacimiento contra la hepatitis B, administrada en las 24 horas siguientes al nacimiento (HepBB)</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difteria, el tétanos y la tos ferina, primera dosis (DTP1) y tercera dosis (DTP3)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hepatitis B, tercera dosis (HepB3)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a:t>
            </a:r>
            <a:r>
              <a:rPr lang="es-ES" sz="1250" b="0" i="1" dirty="0" err="1">
                <a:solidFill>
                  <a:schemeClr val="bg1"/>
                </a:solidFill>
                <a:effectLst/>
                <a:latin typeface="Calibri"/>
                <a:ea typeface="Calibri"/>
                <a:cs typeface="Calibri"/>
              </a:rPr>
              <a:t>Haemophilus</a:t>
            </a:r>
            <a:r>
              <a:rPr lang="es-ES" sz="1250" b="0" i="1" dirty="0">
                <a:solidFill>
                  <a:schemeClr val="bg1"/>
                </a:solidFill>
                <a:effectLst/>
                <a:latin typeface="Calibri"/>
                <a:ea typeface="Calibri"/>
                <a:cs typeface="Calibri"/>
              </a:rPr>
              <a:t> </a:t>
            </a:r>
            <a:r>
              <a:rPr lang="es-ES" sz="1250" b="0" i="1" dirty="0" err="1">
                <a:solidFill>
                  <a:schemeClr val="bg1"/>
                </a:solidFill>
                <a:effectLst/>
                <a:latin typeface="Calibri"/>
                <a:ea typeface="Calibri"/>
                <a:cs typeface="Calibri"/>
              </a:rPr>
              <a:t>influenzae</a:t>
            </a:r>
            <a:r>
              <a:rPr lang="es-ES" sz="1250" b="0" i="1" dirty="0">
                <a:solidFill>
                  <a:schemeClr val="bg1"/>
                </a:solidFill>
                <a:effectLst/>
                <a:latin typeface="Calibri"/>
                <a:ea typeface="Calibri"/>
                <a:cs typeface="Calibri"/>
              </a:rPr>
              <a:t> tipo b</a:t>
            </a:r>
            <a:r>
              <a:rPr lang="es-ES" sz="1250" b="0" dirty="0">
                <a:solidFill>
                  <a:schemeClr val="bg1"/>
                </a:solidFill>
                <a:effectLst/>
                <a:latin typeface="Calibri"/>
                <a:ea typeface="Calibri"/>
                <a:cs typeface="Calibri"/>
              </a:rPr>
              <a:t>, tercera dosis (Hib3)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poliomielitis, tercera dosis (Polio3)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antipoliomielítica inactivada, primera dosis (IPV1) y segunda dosis (IPV2): la segunda dosis sólo se indica para los países que utilizan la vacuna antipoliomielítica oral (OPV).</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que contiene sarampión, primera dosis (MCV1) y segunda dosis (MCV2)</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el rotavirus, última dosis (RotaC)</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antineumocócica, tercera dosis (PCV3)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fiebre amarilla (YFV) </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meningocócica A (MengA) </a:t>
            </a:r>
          </a:p>
          <a:p>
            <a:pPr marL="285750" indent="-285750">
              <a:buFont typeface="Arial" panose="020B0604020202020204" pitchFamily="34" charset="0"/>
              <a:buChar char="•"/>
            </a:pP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Vacuna contra el virus del papiloma humano</a:t>
            </a:r>
            <a:r>
              <a:rPr lang="es-ES" sz="1270" b="0">
                <a:solidFill>
                  <a:schemeClr val="bg1"/>
                </a:solidFill>
                <a:effectLst/>
                <a:latin typeface="Calibri" panose="020F0502020204030204" pitchFamily="34" charset="0"/>
                <a:ea typeface="Calibri" panose="020F0502020204030204" pitchFamily="34" charset="0"/>
                <a:cs typeface="Calibri" panose="020F0502020204030204" pitchFamily="34" charset="0"/>
              </a:rPr>
              <a:t>, primera dosis (HPV1) y última </a:t>
            </a: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dosis (HPVc): vacuna para proteger contra ciertos tipos de virus del papiloma humano que pueden provocar cáncer o verrugas genitales.</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 Agenda de Inmunización 2030 (IA2030)</a:t>
            </a:r>
          </a:p>
          <a:p>
            <a:r>
              <a:rPr lang="es-ES" sz="1250" b="0" dirty="0">
                <a:solidFill>
                  <a:schemeClr val="bg1"/>
                </a:solidFill>
                <a:effectLst/>
                <a:latin typeface="Calibri"/>
                <a:ea typeface="Calibri"/>
                <a:cs typeface="Calibri"/>
              </a:rPr>
              <a:t>La IA2030 es una estrategia mundial respaldada por la Asamblea Mundial de la Salud cuyo objetivo es garantizar que todas las personas, en todas partes y a todas las edades, se beneficien de las vacunas para mejorar su salud y bienestar de aquí a 2030. Se centra en el aumento de la cobertura vacunal, la equidad, la sostenibilidad y la preparación ante pandemias, al tiempo que promueve la inmunización a lo largo de toda la vida e </a:t>
            </a:r>
            <a:r>
              <a:rPr lang="es-ES" sz="1250" dirty="0">
                <a:solidFill>
                  <a:schemeClr val="bg1"/>
                </a:solidFill>
                <a:latin typeface="Calibri"/>
                <a:ea typeface="Calibri"/>
                <a:cs typeface="Calibri"/>
              </a:rPr>
              <a:t>articular </a:t>
            </a:r>
            <a:r>
              <a:rPr lang="es-ES" sz="1250" b="0" dirty="0">
                <a:solidFill>
                  <a:schemeClr val="bg1"/>
                </a:solidFill>
                <a:effectLst/>
                <a:latin typeface="Calibri"/>
                <a:ea typeface="Calibri"/>
                <a:cs typeface="Calibri"/>
              </a:rPr>
              <a:t>la inmunización con otros servicios sanitarios.</a:t>
            </a:r>
          </a:p>
        </p:txBody>
      </p:sp>
    </p:spTree>
    <p:extLst>
      <p:ext uri="{BB962C8B-B14F-4D97-AF65-F5344CB8AC3E}">
        <p14:creationId xmlns:p14="http://schemas.microsoft.com/office/powerpoint/2010/main" val="9408176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finition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220B70E0-DD20-5518-284B-A342C51B7D8C}"/>
              </a:ext>
            </a:extLst>
          </p:cNvPr>
          <p:cNvSpPr txBox="1"/>
          <p:nvPr userDrawn="1"/>
        </p:nvSpPr>
        <p:spPr>
          <a:xfrm>
            <a:off x="515155" y="214326"/>
            <a:ext cx="10328856" cy="523220"/>
          </a:xfrm>
          <a:prstGeom prst="rect">
            <a:avLst/>
          </a:prstGeom>
          <a:noFill/>
        </p:spPr>
        <p:txBody>
          <a:bodyPr wrap="square" rtlCol="0">
            <a:spAutoFit/>
          </a:bodyPr>
          <a:lstStyle/>
          <a:p>
            <a:pPr algn="r" rtl="1"/>
            <a:r>
              <a:rPr lang="ar" sz="2800" b="1" dirty="0">
                <a:solidFill>
                  <a:schemeClr val="bg1"/>
                </a:solidFill>
              </a:rPr>
              <a:t>تعريفات مصطلحات التحصين</a:t>
            </a:r>
          </a:p>
        </p:txBody>
      </p:sp>
      <p:sp>
        <p:nvSpPr>
          <p:cNvPr id="6" name="TextBox 5">
            <a:extLst>
              <a:ext uri="{FF2B5EF4-FFF2-40B4-BE49-F238E27FC236}">
                <a16:creationId xmlns:a16="http://schemas.microsoft.com/office/drawing/2014/main" id="{CE5496BA-1D4C-2A3B-D249-F383DFF435B7}"/>
              </a:ext>
            </a:extLst>
          </p:cNvPr>
          <p:cNvSpPr txBox="1"/>
          <p:nvPr userDrawn="1"/>
        </p:nvSpPr>
        <p:spPr>
          <a:xfrm>
            <a:off x="543468" y="792421"/>
            <a:ext cx="11179831" cy="5893921"/>
          </a:xfrm>
          <a:prstGeom prst="rect">
            <a:avLst/>
          </a:prstGeom>
          <a:noFill/>
        </p:spPr>
        <p:txBody>
          <a:bodyPr wrap="square" rtlCol="0">
            <a:spAutoFit/>
          </a:bodyPr>
          <a:lstStyle/>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التغطية باللقاح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النسبة المئوية للرضع (الأطفال الذين تقل أعمارهم عن سنة واحدة) الذين تلقوا جرعات معينة من اللقاح. على سبيل المثال، التغطية بلقاح الدفتيريا والتيتانوس والسعال الديكي (DTP3) هي النسبة المئوية للرضع الذين تلقوا الجرعات الثلاث من لقاح الدفتيريا والتيتانوس والسعال الديكي (DTP). </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غير الملقحين</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لم يحصل على الجرعة الأولى من سلسلة اللقاحات. يُستخدم مصطلح "الجرعة الصفرية" لوصف الأطفال غير المطعمين بلقاح الدفتيريا والسعال الديكي والسعال الديكي1.</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الرضيع غير الملقح</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تلقى بعض جرعات اللقاح الموصى بها في الجدول الوطني وليس كلها. </a:t>
            </a:r>
            <a:b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جرعات 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عصية كالميت جيرين (BCG): لقاح ضد السل</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جرعة التهاب الكبد الوبائي ب عند الولادة، تُعطى خلال 24 ساعة بعد الولادة (HepBB)</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الخناق والكزاز والسعال الديكي، الجرعة الأولى (DTP1) والجرعة الثالثة (DTP3)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التهاب الكبد B، الجرعة الثالثة (HepB3)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a:t>
            </a:r>
            <a:r>
              <a:rPr lang="ar"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المستدمية النزلية من النوع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ب، الجرعة الثالثة (Hib3)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الجرعة الثالثة (شلل الأطفال 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المعطل، الجرعة الأولى (IPV1) والجرعة الثانية (IPV2): الجرعة الثانية تظهر فقط للقاح شلل الأطفال الفموي (OPV) للبلدان التي تستخدم لقاح شلل الأطفال الفموي</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الحصبة المحتوي على الحصبة، الجرعة الأولى (MCV1) والجرعة الثانية (MCV2)</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الروتا، الجرعة الأخيرة (RotaC)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الرئوية، الجرعة الثالثة (PCV3)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الحمى الصفراء (YFV)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السحائية A (MengA)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الورم الحليمي البشري، الجرعة الأخيرة (HPVc): لقاح للحماية من أنواع معينة من فيروس الورم الحليمي البشري الذي يمكن أن يؤدي إلى السرطان أو الثآليل التناسلية</a:t>
            </a:r>
          </a:p>
          <a:p>
            <a:pPr marL="285750" indent="-285750" algn="r" rtl="1">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lgn="r" rtl="1">
              <a:buFont typeface="Arial" panose="020B0604020202020204" pitchFamily="34" charset="0"/>
              <a:buNone/>
            </a:pP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أجندة التحصين 2030 (IA2030)</a:t>
            </a:r>
          </a:p>
          <a:p>
            <a:pPr marL="0" indent="0" algn="r" rtl="1">
              <a:buFont typeface="Arial" panose="020B0604020202020204" pitchFamily="34" charset="0"/>
              <a:buNone/>
            </a:pP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إن IA2030 هي استراتيجية عالمية أقرتها جمعية الصحة العالمية تهدف إلى ضمان استفادة الجميع في كل مكان وفي كل الأعمار من اللقاحات لتحسين الصحة والرفاهية بحلول عام 2030. وهي تركز على زيادة التغطية باللقاحات والإنصاف والاستدامة والتأهب للأوبئة مع تعزيز التحصين مدى الحياة ودمج التحصين مع الخدمات الصحية الأخرى.</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6179526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key_concept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Key concepts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409576" y="1019175"/>
            <a:ext cx="5129376" cy="5262979"/>
          </a:xfrm>
          <a:prstGeom prst="rect">
            <a:avLst/>
          </a:prstGeom>
          <a:noFill/>
        </p:spPr>
        <p:txBody>
          <a:bodyPr wrap="square" rtlCol="0">
            <a:spAutoFit/>
          </a:bodyPr>
          <a:lstStyle/>
          <a:p>
            <a:pPr marL="285750" indent="-285750">
              <a:buFont typeface="Arial" panose="020B0604020202020204" pitchFamily="34" charset="0"/>
              <a:buChar char="•"/>
            </a:pPr>
            <a:r>
              <a:rPr lang="en-US" sz="1600" b="0" dirty="0">
                <a:solidFill>
                  <a:schemeClr val="bg1"/>
                </a:solidFill>
                <a:latin typeface="+mn-lt"/>
              </a:rPr>
              <a:t>The World Health Organization (WHO) provides global vaccine recommendations, which are adapted by countries based on local needs. Only DTP, polio and measles-containing vaccines are used in all countries.</a:t>
            </a:r>
          </a:p>
          <a:p>
            <a:pPr marL="285750" indent="-285750">
              <a:buFont typeface="Arial" panose="020B0604020202020204" pitchFamily="34" charset="0"/>
              <a:buChar char="•"/>
            </a:pPr>
            <a:endParaRPr lang="en-US" sz="1600" b="0" dirty="0">
              <a:solidFill>
                <a:schemeClr val="bg1"/>
              </a:solidFill>
              <a:latin typeface="+mn-lt"/>
            </a:endParaRPr>
          </a:p>
          <a:p>
            <a:pPr marL="285750" indent="-285750">
              <a:buFont typeface="Arial" panose="020B0604020202020204" pitchFamily="34" charset="0"/>
              <a:buChar char="•"/>
            </a:pPr>
            <a:r>
              <a:rPr lang="en-US" sz="1600" b="0" dirty="0">
                <a:solidFill>
                  <a:schemeClr val="bg1"/>
                </a:solidFill>
                <a:latin typeface="+mn-lt"/>
              </a:rPr>
              <a:t>DTP1 is a marker of access to routine immunization services, and</a:t>
            </a:r>
            <a:r>
              <a:rPr lang="en-US" sz="1600" b="0" i="0" dirty="0">
                <a:solidFill>
                  <a:schemeClr val="bg1"/>
                </a:solidFill>
                <a:effectLst/>
                <a:latin typeface="+mn-lt"/>
              </a:rPr>
              <a:t>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a:t>
            </a:r>
          </a:p>
          <a:p>
            <a:pPr marL="285750" indent="-285750">
              <a:buFont typeface="Arial" panose="020B0604020202020204" pitchFamily="34" charset="0"/>
              <a:buChar char="•"/>
            </a:pPr>
            <a:endParaRPr lang="en-US" sz="1600" b="0" i="0" dirty="0">
              <a:solidFill>
                <a:schemeClr val="bg1"/>
              </a:solidFill>
              <a:effectLst/>
              <a:latin typeface="+mn-lt"/>
            </a:endParaRPr>
          </a:p>
          <a:p>
            <a:pPr marL="285750" indent="-285750">
              <a:buFont typeface="Arial" panose="020B0604020202020204" pitchFamily="34" charset="0"/>
              <a:buChar char="•"/>
            </a:pPr>
            <a:r>
              <a:rPr lang="en-US" sz="1600" b="0" i="0" dirty="0">
                <a:solidFill>
                  <a:schemeClr val="bg1"/>
                </a:solidFill>
                <a:effectLst/>
                <a:latin typeface="+mn-lt"/>
              </a:rPr>
              <a:t>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948528" y="1024128"/>
            <a:ext cx="5894921" cy="6001643"/>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DTP1-DTP3 drop-out measures the percentage of children who received DTP1 but not DTP3, and highlights where children are lost along the vaccination pathway, highlighting potential weaknesses in service delivery and follow-up.</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MCV1 (usually recommended between 9-12 months) assesses the ability to deliver vaccines later in infancy. It serves as a tracer for protection against measles and is a good indicator of health system performance.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HPV vaccine protects against specific types of human papilloma virus (HPV), and is used to measure life cycle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Other key indicators include PCV3 and MCV2, which are used to monitor the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Together, these indicators provide a consistent and comparable way to track immunization progress, identify missed communities and monitor global targets, including those under the Immunization Agenda 2030 (IA2030) and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endParaRPr lang="en-US" sz="1600" dirty="0"/>
          </a:p>
        </p:txBody>
      </p:sp>
    </p:spTree>
    <p:extLst>
      <p:ext uri="{BB962C8B-B14F-4D97-AF65-F5344CB8AC3E}">
        <p14:creationId xmlns:p14="http://schemas.microsoft.com/office/powerpoint/2010/main" val="366802700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key_concept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chemeClr val="bg1"/>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Concepts </a:t>
            </a:r>
            <a:r>
              <a:rPr lang="es-ES" sz="2800" b="1" dirty="0" err="1">
                <a:solidFill>
                  <a:schemeClr val="bg1"/>
                </a:solidFill>
              </a:rPr>
              <a:t>clés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301227" y="793352"/>
            <a:ext cx="4964456" cy="5632311"/>
          </a:xfrm>
          <a:prstGeom prst="rect">
            <a:avLst/>
          </a:prstGeom>
          <a:noFill/>
        </p:spPr>
        <p:txBody>
          <a:bodyPr wrap="square" rtlCol="0">
            <a:spAutoFit/>
          </a:bodyPr>
          <a:lstStyle/>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L'Organisation mondiale de la Santé (OMS) fournit des recommandations mondiales en matière de vaccination, adaptées par les pays en fonction des besoins locaux. Seuls les vaccins DTC, antipoliomyélitique et antirougeoleux sont utilisés dans tous les pays. </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DTC1 est un indicateur de l'accès aux services de vaccination systématique. Lorsqu'il n'est pas administré, il sert de proxy pour identifier les enfants qui n'ont reçu aucun vaccin, également appelés « enfants zéro dose ». Une couverture élevée en DTC1 indique un bon accès aux services de vaccination, tandis qu'une couverture faible suggère des difficultés à atteindre les enfants avec les vaccins essentiels.</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DTC3 est un indicateur largement utilisé de la performance des programmes de vaccination. Il reflète la capacité d'un pays à fournir des services de vaccination systématique et à garantir la protection des enfants contre les maladies graves. Le DTC3 fait l'objet d'un suivi mondial et constitue une mesure clé des efforts de vaccination d'un pays.</a:t>
            </a:r>
            <a:endParaRPr lang="en-US" sz="1500" b="0" i="0" dirty="0">
              <a:solidFill>
                <a:schemeClr val="bg1"/>
              </a:solidFill>
              <a:effectLst/>
              <a:latin typeface="+mn-lt"/>
            </a:endParaRP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675586" y="795367"/>
            <a:ext cx="6064469" cy="5863144"/>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L'abandon du DTC1-DTC3 mesure le pourcentage d'enfants ayant reçu le DTC1 mais pas le DTC3. Il met en évidence les enfants perdus de vue tout au long du parcours de vaccination, soulignant ainsi les faiblesses potentielles dans la prestation des services et le suivi.</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MCV1 (généralement recommandé entre 9 et 12 mois) évalue la capacité à administrer les vaccins plus tard dans la petite enfance. Il sert de traceur pour la protection contre la rougeole et constitue un bon indicateur de la performance du système de santé.</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vaccin contre le HPV protège contre certains types spécifiques du virus du papillome humain (HPV) et sert à mesurer le cycle de vie de la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Parmi les autres indicateurs clés, citons le PCV3 et le MCV2, qui sont utilisés pour suivre les objectifs de développement durable (ODD).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Ensemble, ces indicateurs offrent un moyen cohérent et comparable de suivre les progrès de la vaccination, d'identifier les communautés oubliées et de suivre les objectifs mondiaux, notamment ceux du Programme de vaccination à l'horizon 2030 (PA2030) et des Objectifs de développement durable (ODD).</a:t>
            </a:r>
            <a:endParaRPr lang="en-US" sz="1500" dirty="0">
              <a:solidFill>
                <a:schemeClr val="bg1"/>
              </a:solidFill>
            </a:endParaRPr>
          </a:p>
        </p:txBody>
      </p:sp>
    </p:spTree>
    <p:extLst>
      <p:ext uri="{BB962C8B-B14F-4D97-AF65-F5344CB8AC3E}">
        <p14:creationId xmlns:p14="http://schemas.microsoft.com/office/powerpoint/2010/main" val="254749491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key_concept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n-US" sz="2800" b="1">
                <a:solidFill>
                  <a:schemeClr val="bg1"/>
                </a:solidFill>
              </a:rPr>
              <a:t>Conceptos</a:t>
            </a:r>
            <a:r>
              <a:rPr lang="en-US" sz="2800" b="1" dirty="0">
                <a:solidFill>
                  <a:schemeClr val="bg1"/>
                </a:solidFill>
              </a:rPr>
              <a:t> clave</a:t>
            </a:r>
            <a:endParaRPr lang="en-US" sz="2800" dirty="0">
              <a:solidFill>
                <a:schemeClr val="bg1"/>
              </a:solidFill>
            </a:endParaRPr>
          </a:p>
        </p:txBody>
      </p:sp>
      <p:sp>
        <p:nvSpPr>
          <p:cNvPr id="6" name="TextBox 5">
            <a:extLst>
              <a:ext uri="{FF2B5EF4-FFF2-40B4-BE49-F238E27FC236}">
                <a16:creationId xmlns:a16="http://schemas.microsoft.com/office/drawing/2014/main" id="{C6C751FE-7FDB-9C63-D8C4-2F4BF482CC73}"/>
              </a:ext>
            </a:extLst>
          </p:cNvPr>
          <p:cNvSpPr txBox="1"/>
          <p:nvPr userDrawn="1"/>
        </p:nvSpPr>
        <p:spPr>
          <a:xfrm>
            <a:off x="409576" y="885825"/>
            <a:ext cx="4856107" cy="5447645"/>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b="0" i="0" dirty="0">
                <a:solidFill>
                  <a:schemeClr val="bg1"/>
                </a:solidFill>
                <a:effectLst/>
                <a:latin typeface="+mn-lt"/>
              </a:rPr>
              <a:t>La Organización Mundial de la Salud (OMS) proporciona recomendaciones mundiales sobre vacunas, que los países adaptan en función de sus necesidades locales.</a:t>
            </a:r>
            <a:r>
              <a:rPr lang="es-ES" sz="1450" dirty="0">
                <a:solidFill>
                  <a:schemeClr val="bg1"/>
                </a:solidFill>
              </a:rPr>
              <a:t> Se</a:t>
            </a:r>
            <a:r>
              <a:rPr lang="es-ES" sz="1450" b="0" i="0" dirty="0">
                <a:solidFill>
                  <a:schemeClr val="bg1"/>
                </a:solidFill>
                <a:effectLst/>
                <a:latin typeface="+mn-lt"/>
              </a:rPr>
              <a:t> utilizan vacunas que contienen DTP, polio y sarampión en todos los países.</a:t>
            </a:r>
            <a:endParaRPr lang="en-US" sz="1450" dirty="0">
              <a:solidFill>
                <a:schemeClr val="bg1"/>
              </a:solidFill>
            </a:endParaRP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DTP1 es un indicador del acceso a los servicios de inmunización sistemática y, cuando no se administra, sirve como indicador sustitutivo para identificar a los niños que no han recibido ninguna vacuna, también conocidos como niños «sin dosis». Una cobertura elevada de la DTP1 indica un buen acceso a los servicios de inmunización, mientras que una cobertura baja sugiere dificultades para llegar a los niños con vacunas esenciales.</a:t>
            </a: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DTP3 es un indicador ampliamente utilizado para medir el rendimiento de los programas de inmunización. Refleja la capacidad de un país para prestar servicios de inmunización sistemática y garantiza que los niños estén protegidos contra enfermedades </a:t>
            </a:r>
            <a:r>
              <a:rPr lang="es-ES" sz="1450" dirty="0">
                <a:solidFill>
                  <a:schemeClr val="bg1"/>
                </a:solidFill>
              </a:rPr>
              <a:t>prevenibles</a:t>
            </a:r>
            <a:r>
              <a:rPr lang="es-ES" sz="1450" b="0" i="0" dirty="0">
                <a:solidFill>
                  <a:schemeClr val="bg1"/>
                </a:solidFill>
                <a:effectLst/>
                <a:latin typeface="+mn-lt"/>
              </a:rPr>
              <a:t>. La </a:t>
            </a:r>
            <a:r>
              <a:rPr lang="es-ES" sz="1450" dirty="0">
                <a:solidFill>
                  <a:schemeClr val="bg1"/>
                </a:solidFill>
              </a:rPr>
              <a:t>cobertura de </a:t>
            </a:r>
            <a:r>
              <a:rPr lang="es-ES" sz="1450" b="0" i="0" dirty="0">
                <a:solidFill>
                  <a:schemeClr val="bg1"/>
                </a:solidFill>
                <a:effectLst/>
                <a:latin typeface="+mn-lt"/>
              </a:rPr>
              <a:t>DTP3 se supervisa a nivel mundial y sirve como medida clave de los esfuerzos de vacunación de un país.</a:t>
            </a:r>
            <a:endParaRPr lang="en-US" sz="1450" b="0" i="0" dirty="0">
              <a:solidFill>
                <a:schemeClr val="bg1"/>
              </a:solidFill>
              <a:effectLst/>
              <a:latin typeface="+mn-lt"/>
            </a:endParaRPr>
          </a:p>
        </p:txBody>
      </p:sp>
      <p:sp>
        <p:nvSpPr>
          <p:cNvPr id="7" name="TextBox 6">
            <a:extLst>
              <a:ext uri="{FF2B5EF4-FFF2-40B4-BE49-F238E27FC236}">
                <a16:creationId xmlns:a16="http://schemas.microsoft.com/office/drawing/2014/main" id="{89D7696E-C32F-F0F5-B2BE-F8DBD3A4996A}"/>
              </a:ext>
            </a:extLst>
          </p:cNvPr>
          <p:cNvSpPr txBox="1"/>
          <p:nvPr userDrawn="1"/>
        </p:nvSpPr>
        <p:spPr>
          <a:xfrm>
            <a:off x="5791201" y="890778"/>
            <a:ext cx="5801710" cy="5670783"/>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dirty="0">
                <a:solidFill>
                  <a:schemeClr val="bg1"/>
                </a:solidFill>
              </a:rPr>
              <a:t>El porcentaje de deserción o de abandono de la DTP1-DTP3 miden el porcentaje de niños que recibieron la DTP1 pero no la DTP3, representa a los niños con vacunación incompleta, indicando brechas en la prestación de los servicios y en el seguimiento.</a:t>
            </a:r>
            <a:endParaRPr lang="en-US" sz="1450" dirty="0">
              <a:solidFill>
                <a:schemeClr val="bg1"/>
              </a:solidFill>
            </a:endParaRP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MCV1 (que se recomienda normalmente entre los 9 y los 12 meses) evalúa la capacidad de administrar vacunas en una etapa más tardía de la infancia. Sirve como indicador trazador de la protección contra el sarampión y es un buen indicador de desempeño del sistema de salud / sanitario.</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vacuna contra el VPH protege contra tipos específicos del virus del papiloma humano (VPH) y se utiliza para medir el ciclo de vida de la vacunación.</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Otros indicadores clave son el PCV3 y el MCV2, que se utilizan para supervisar los Objetivos de Desarrollo Sostenible (ODS).</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En conjunto, estos indicadores proporcionan una forma coherente y comparable de realizar un seguimiento de los progresos en materia de inmunización, identificar las comunidades que no han sido atendidas y monitorear los objetivos mundiales, establecidos en el marco de la Agenda de Inmunización 2030 (IA2030) y los Objetivos de Desarrollo Sostenible (ODS).</a:t>
            </a:r>
            <a:endParaRPr lang="en-US" sz="1450" dirty="0">
              <a:solidFill>
                <a:schemeClr val="bg1"/>
              </a:solidFill>
            </a:endParaRPr>
          </a:p>
        </p:txBody>
      </p:sp>
    </p:spTree>
    <p:extLst>
      <p:ext uri="{BB962C8B-B14F-4D97-AF65-F5344CB8AC3E}">
        <p14:creationId xmlns:p14="http://schemas.microsoft.com/office/powerpoint/2010/main" val="80885870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key_concept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6" name="TextBox 5">
            <a:extLst>
              <a:ext uri="{FF2B5EF4-FFF2-40B4-BE49-F238E27FC236}">
                <a16:creationId xmlns:a16="http://schemas.microsoft.com/office/drawing/2014/main" id="{0F456678-4E8D-785F-8455-6931545E2257}"/>
              </a:ext>
            </a:extLst>
          </p:cNvPr>
          <p:cNvSpPr txBox="1"/>
          <p:nvPr userDrawn="1"/>
        </p:nvSpPr>
        <p:spPr>
          <a:xfrm>
            <a:off x="231779" y="192521"/>
            <a:ext cx="10328856" cy="523220"/>
          </a:xfrm>
          <a:prstGeom prst="rect">
            <a:avLst/>
          </a:prstGeom>
          <a:noFill/>
        </p:spPr>
        <p:txBody>
          <a:bodyPr wrap="square" rtlCol="0">
            <a:spAutoFit/>
          </a:bodyPr>
          <a:lstStyle/>
          <a:p>
            <a:pPr algn="r" rtl="1"/>
            <a:r>
              <a:rPr lang="ar" sz="2800" b="1" dirty="0">
                <a:solidFill>
                  <a:schemeClr val="bg1"/>
                </a:solidFill>
              </a:rPr>
              <a:t>المفاهيم الرئيسية</a:t>
            </a:r>
            <a:endParaRPr lang="en-GB" sz="2800" b="1" dirty="0">
              <a:solidFill>
                <a:schemeClr val="bg1"/>
              </a:solidFill>
            </a:endParaRPr>
          </a:p>
        </p:txBody>
      </p:sp>
      <p:sp>
        <p:nvSpPr>
          <p:cNvPr id="7" name="TextBox 6">
            <a:extLst>
              <a:ext uri="{FF2B5EF4-FFF2-40B4-BE49-F238E27FC236}">
                <a16:creationId xmlns:a16="http://schemas.microsoft.com/office/drawing/2014/main" id="{2302B1DB-A9EB-ADE1-B162-009036AAB1B6}"/>
              </a:ext>
            </a:extLst>
          </p:cNvPr>
          <p:cNvSpPr txBox="1"/>
          <p:nvPr userDrawn="1"/>
        </p:nvSpPr>
        <p:spPr>
          <a:xfrm>
            <a:off x="409576" y="1019175"/>
            <a:ext cx="5505450" cy="5509200"/>
          </a:xfrm>
          <a:prstGeom prst="rect">
            <a:avLst/>
          </a:prstGeom>
          <a:noFill/>
        </p:spPr>
        <p:txBody>
          <a:bodyPr wrap="square" rtlCol="0">
            <a:spAutoFit/>
          </a:bodyPr>
          <a:lstStyle/>
          <a:p>
            <a:pPr marL="285750" indent="-285750" algn="r" rtl="1">
              <a:buFont typeface="Arial" panose="020B0604020202020204" pitchFamily="34" charset="0"/>
              <a:buChar char="•"/>
            </a:pPr>
            <a:r>
              <a:rPr lang="ar" sz="1600" b="0" dirty="0">
                <a:solidFill>
                  <a:schemeClr val="bg1"/>
                </a:solidFill>
                <a:latin typeface="Simplified Arabic"/>
              </a:rPr>
              <a:t>تقدم منظمة الصحة العالمية (WHO) توصيات عالمية بشأن اللقاحات، والتي يتم تكييفها من قبل البلدان بناءً على الاحتياجات المحلية. وتستخدم اللقاحات التي تحتوي على لقاح الدفتيريا والسعال الديكي والشلل والحصبة فقط في جميع البلدان.</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تعتبر التغطية باللقاحات الثلاثية التي تحتوي على شلل الأطفال وشلل الأطفال وشلل الأطفال والحصبة من المؤشرات الرئيسية لتتبع أداء التمنيع الروتيني.</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يعتبر لقاح الدفتيريا والسعال الديكي والكزاز والسعال الديكي والكزاز (DTP1) مؤشراً للوصول إلى خدمات التحصين الروتيني، </a:t>
            </a:r>
            <a:r>
              <a:rPr lang="ar" sz="1600" b="0" i="0" dirty="0">
                <a:solidFill>
                  <a:schemeClr val="bg1"/>
                </a:solidFill>
                <a:effectLst/>
                <a:latin typeface="Simplified Arabic"/>
              </a:rPr>
              <a:t>وهو بمثابة مؤشر لتحديد الأطفال الذين لم يتلقوا أي تطعيمات، والمعروفين أيضاً باسم الأطفال "صفر الجرعات". تشير التغطية المرتفعة للجرعة DTP1 إلى جودة الوصول إلى خدمات التحصين، بينما تشير التغطية المنخفضة إلى وجود تحديات في الوصول إلى الأطفال باللقاحات الأساسية.</a:t>
            </a:r>
          </a:p>
          <a:p>
            <a:pPr marL="285750" indent="-285750" algn="r" rtl="1">
              <a:buFont typeface="Arial" panose="020B0604020202020204" pitchFamily="34" charset="0"/>
              <a:buChar char="•"/>
            </a:pPr>
            <a:endParaRPr lang="en-US" sz="1600" b="0" i="0" dirty="0">
              <a:solidFill>
                <a:schemeClr val="bg1"/>
              </a:solidFill>
              <a:effectLst/>
              <a:latin typeface="Simplified Arabic"/>
            </a:endParaRPr>
          </a:p>
          <a:p>
            <a:pPr marL="285750" indent="-285750" algn="r" rtl="1">
              <a:buFont typeface="Arial" panose="020B0604020202020204" pitchFamily="34" charset="0"/>
              <a:buChar char="•"/>
            </a:pPr>
            <a:r>
              <a:rPr lang="ar" sz="1600" b="0" i="0" dirty="0">
                <a:solidFill>
                  <a:schemeClr val="bg1"/>
                </a:solidFill>
                <a:effectLst/>
                <a:latin typeface="Simplified Arabic"/>
              </a:rPr>
              <a:t>ويُعدّ لقاح الدفتيريا والسعال الديكي والكزاز والسعال الديكي والكزاز (DTP3) مؤشراً واسع الاستخدام لأداء برنامج التحصين. وهو يعكس قدرة البلد على تقديم خدمات التحصين الروتينية ويضمن حماية الأطفال من الأمراض الخطيرة. يتم تتبع لقاح DTP3 على مستوى العالم ويُستخدم كمقياس رئيسي لجهود التطعيم في بلد ما.</a:t>
            </a:r>
          </a:p>
        </p:txBody>
      </p:sp>
      <p:sp>
        <p:nvSpPr>
          <p:cNvPr id="8" name="TextBox 7">
            <a:extLst>
              <a:ext uri="{FF2B5EF4-FFF2-40B4-BE49-F238E27FC236}">
                <a16:creationId xmlns:a16="http://schemas.microsoft.com/office/drawing/2014/main" id="{AE5D32C2-87F4-61B7-21CA-9C6DD058F690}"/>
              </a:ext>
            </a:extLst>
          </p:cNvPr>
          <p:cNvSpPr txBox="1"/>
          <p:nvPr userDrawn="1"/>
        </p:nvSpPr>
        <p:spPr>
          <a:xfrm>
            <a:off x="6338761" y="1024128"/>
            <a:ext cx="5504688" cy="5509200"/>
          </a:xfrm>
          <a:prstGeom prst="rect">
            <a:avLst/>
          </a:prstGeom>
          <a:noFill/>
        </p:spPr>
        <p:txBody>
          <a:bodyPr wrap="square" rtlCol="0">
            <a:spAutoFit/>
          </a:bodyPr>
          <a:lstStyle/>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يقيس التسرب من لقاح الدفتيريا والسعال الديكي والكزاز والسعال الديكي والكزاز (DTP1-DTP3) النسبة المئوية للأطفال الذين تلقوا لقاح الدفتيريا والسعال الديكي والكزاز (DTP1) ولم يتلقوا لقاح الدفتيريا والكزاز (DTP3)، ويسلط الضوء على الأماكن التي يفقد فيها الأطفال على طول مسار التطعيم، مما يسلط الضوء على نقاط الضعف المحتملة في تقديم الخدمات والمتابعة.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يقيّم لقاح الدفتيريا والسعال الديكي والكزاز (MCV1) (الذي يوصى به عادةً بين 9-12 شهراً) القدرة على تقديم اللقاحات في مرحلة لاحقة من الطفولة. وهو بمثابة متتبع للحماية من الحصبة ومؤشر جيد لأداء النظام الصحي.</a:t>
            </a:r>
          </a:p>
          <a:p>
            <a:pPr marL="0" marR="0" lvl="0" indent="0" algn="r" defTabSz="914400" rtl="1"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ويحمي لقاح فيروس الورم الحليمي البشري من أنواع محددة من فيروس الورم الحليمي البشري، ويستخدم لقياس التطعيم في دورة الحياة.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وتوفر هذه المؤشرات مجتمعةً طريقة متسقة وقابلة للمقارنة لتتبع التقدم المحرز في التحصين، وتحديد المجتمعات التي لم تحقق أهداف التحصين ورصد الغايات العالمية، بما في ذلك تلك الواردة في إطار خطة التحصين 2030 وأهداف التنمية المستدامة.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algn="r" rtl="1"/>
            <a:endParaRPr lang="en-US" sz="1600" dirty="0"/>
          </a:p>
        </p:txBody>
      </p:sp>
    </p:spTree>
    <p:extLst>
      <p:ext uri="{BB962C8B-B14F-4D97-AF65-F5344CB8AC3E}">
        <p14:creationId xmlns:p14="http://schemas.microsoft.com/office/powerpoint/2010/main" val="186312486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73B701F2-6B7A-612B-A098-320C0A7111D7}"/>
              </a:ext>
            </a:extLst>
          </p:cNvPr>
          <p:cNvSpPr txBox="1"/>
          <p:nvPr userDrawn="1"/>
        </p:nvSpPr>
        <p:spPr>
          <a:xfrm>
            <a:off x="858639" y="349256"/>
            <a:ext cx="6828036" cy="892552"/>
          </a:xfrm>
          <a:prstGeom prst="rect">
            <a:avLst/>
          </a:prstGeom>
          <a:noFill/>
        </p:spPr>
        <p:txBody>
          <a:bodyPr wrap="square" rtlCol="0">
            <a:spAutoFit/>
          </a:bodyPr>
          <a:lstStyle/>
          <a:p>
            <a:r>
              <a:rPr lang="en-US" sz="3200" b="1" dirty="0">
                <a:solidFill>
                  <a:schemeClr val="bg1"/>
                </a:solidFill>
              </a:rPr>
              <a:t>Short feedback questionnaire </a:t>
            </a:r>
          </a:p>
          <a:p>
            <a:r>
              <a:rPr lang="en-US" sz="1800" b="1" dirty="0">
                <a:solidFill>
                  <a:schemeClr val="bg1"/>
                </a:solidFill>
              </a:rPr>
              <a:t>(5 minutes)</a:t>
            </a:r>
          </a:p>
        </p:txBody>
      </p:sp>
      <p:sp>
        <p:nvSpPr>
          <p:cNvPr id="13" name="TextBox 12">
            <a:extLst>
              <a:ext uri="{FF2B5EF4-FFF2-40B4-BE49-F238E27FC236}">
                <a16:creationId xmlns:a16="http://schemas.microsoft.com/office/drawing/2014/main" id="{D9B7FC33-6863-2AFE-4449-8F8D84F15B34}"/>
              </a:ext>
            </a:extLst>
          </p:cNvPr>
          <p:cNvSpPr txBox="1"/>
          <p:nvPr userDrawn="1"/>
        </p:nvSpPr>
        <p:spPr>
          <a:xfrm>
            <a:off x="858639" y="1341518"/>
            <a:ext cx="6382550" cy="2978957"/>
          </a:xfrm>
          <a:prstGeom prst="rect">
            <a:avLst/>
          </a:prstGeom>
          <a:noFill/>
        </p:spPr>
        <p:txBody>
          <a:bodyPr wrap="square" rtlCol="0">
            <a:spAutoFit/>
          </a:bodyPr>
          <a:lstStyle/>
          <a:p>
            <a:pPr marL="0" lvl="0" indent="0">
              <a:lnSpc>
                <a:spcPct val="115000"/>
              </a:lnSpc>
              <a:buFont typeface="Symbol" panose="05050102010706020507" pitchFamily="18" charset="2"/>
              <a:buNone/>
            </a:pPr>
            <a:r>
              <a:rPr lang="en-US" sz="1600" b="0" i="0" dirty="0">
                <a:solidFill>
                  <a:schemeClr val="bg1"/>
                </a:solidFill>
                <a:effectLst/>
                <a:latin typeface="Aptos" panose="020B0004020202020204" pitchFamily="34" charset="0"/>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a:t>
            </a:r>
          </a:p>
          <a:p>
            <a:pPr marL="0" lvl="0" indent="0">
              <a:lnSpc>
                <a:spcPct val="115000"/>
              </a:lnSpc>
              <a:buFont typeface="Symbol" panose="05050102010706020507" pitchFamily="18" charset="2"/>
              <a:buNone/>
            </a:pPr>
            <a:endParaRPr lang="en-GB" sz="1600" dirty="0">
              <a:solidFill>
                <a:schemeClr val="bg1"/>
              </a:solidFill>
            </a:endParaRPr>
          </a:p>
          <a:p>
            <a:pPr marL="0" lvl="0" indent="0">
              <a:lnSpc>
                <a:spcPct val="115000"/>
              </a:lnSpc>
              <a:buFont typeface="Symbol" panose="05050102010706020507" pitchFamily="18" charset="2"/>
              <a:buNone/>
            </a:pPr>
            <a:r>
              <a:rPr lang="en-GB" sz="1600" dirty="0">
                <a:solidFill>
                  <a:schemeClr val="bg1"/>
                </a:solidFill>
              </a:rPr>
              <a:t>Please take a few moments to complete this short survey and have your voice heard:</a:t>
            </a:r>
          </a:p>
          <a:p>
            <a:pPr marL="0" lvl="0" indent="0">
              <a:lnSpc>
                <a:spcPct val="115000"/>
              </a:lnSpc>
              <a:buFont typeface="Symbol" panose="05050102010706020507" pitchFamily="18" charset="2"/>
              <a:buNone/>
            </a:pPr>
            <a:endParaRPr lang="en-GB" dirty="0">
              <a:solidFill>
                <a:schemeClr val="bg1"/>
              </a:solidFill>
            </a:endParaRPr>
          </a:p>
          <a:p>
            <a:pPr marL="0" lvl="0" indent="0">
              <a:lnSpc>
                <a:spcPct val="115000"/>
              </a:lnSpc>
              <a:buFont typeface="Symbol" panose="05050102010706020507" pitchFamily="18" charset="2"/>
              <a:buNone/>
            </a:pPr>
            <a:endParaRPr lang="en-GB" dirty="0">
              <a:solidFill>
                <a:schemeClr val="bg1"/>
              </a:solidFill>
            </a:endParaRPr>
          </a:p>
        </p:txBody>
      </p:sp>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urvey_slide_f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3" name="TextBox 2">
            <a:extLst>
              <a:ext uri="{FF2B5EF4-FFF2-40B4-BE49-F238E27FC236}">
                <a16:creationId xmlns:a16="http://schemas.microsoft.com/office/drawing/2014/main" id="{74F925B2-B4AC-3C50-8604-A81C38D23AC6}"/>
              </a:ext>
            </a:extLst>
          </p:cNvPr>
          <p:cNvSpPr txBox="1"/>
          <p:nvPr userDrawn="1"/>
        </p:nvSpPr>
        <p:spPr>
          <a:xfrm>
            <a:off x="858639" y="1353644"/>
            <a:ext cx="6382550" cy="2626809"/>
          </a:xfrm>
          <a:prstGeom prst="rect">
            <a:avLst/>
          </a:prstGeom>
          <a:noFill/>
        </p:spPr>
        <p:txBody>
          <a:bodyPr wrap="square" rtlCol="0">
            <a:spAutoFit/>
          </a:bodyPr>
          <a:lstStyle/>
          <a:p>
            <a:pPr marL="0" lvl="0" indent="0">
              <a:lnSpc>
                <a:spcPct val="115000"/>
              </a:lnSpc>
              <a:buFont typeface="Symbol" panose="05050102010706020507" pitchFamily="18" charset="2"/>
              <a:buNone/>
            </a:pPr>
            <a:r>
              <a:rPr lang="fr-FR" sz="1600" dirty="0">
                <a:solidFill>
                  <a:schemeClr val="bg1"/>
                </a:solidFill>
              </a:rPr>
              <a:t>Nous souhaitons connaître votre avis sur les regroupements mondiaux (GAVI, Union africaine, Banque mondiale, OMS et UNICEF) et les diapositives PowerPoint par pays élaborés pour la publication des estimations mondiales en matière de vaccination. Vos commentaires nous aideront à comprendre leur utilité et à identifier les points à améliorer.</a:t>
            </a:r>
          </a:p>
          <a:p>
            <a:pPr marL="0" lvl="0" indent="0">
              <a:lnSpc>
                <a:spcPct val="115000"/>
              </a:lnSpc>
              <a:buFont typeface="Symbol" panose="05050102010706020507" pitchFamily="18" charset="2"/>
              <a:buNone/>
            </a:pPr>
            <a:endParaRPr lang="fr-FR" sz="1600" dirty="0">
              <a:solidFill>
                <a:schemeClr val="bg1"/>
              </a:solidFill>
            </a:endParaRPr>
          </a:p>
          <a:p>
            <a:pPr marL="0" lvl="0" indent="0">
              <a:lnSpc>
                <a:spcPct val="115000"/>
              </a:lnSpc>
              <a:buFont typeface="Symbol" panose="05050102010706020507" pitchFamily="18" charset="2"/>
              <a:buNone/>
            </a:pPr>
            <a:r>
              <a:rPr lang="fr-FR" sz="1600" dirty="0">
                <a:solidFill>
                  <a:schemeClr val="bg1"/>
                </a:solidFill>
              </a:rPr>
              <a:t>Merci de prendre quelques instants pour répondre à cette courte enquête et faire entendre votre voix :</a:t>
            </a:r>
            <a:endParaRPr lang="en-GB" sz="1600" dirty="0">
              <a:solidFill>
                <a:schemeClr val="bg1"/>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9C0ABB7F-250C-3645-0833-A6E4F51D1DB0}"/>
              </a:ext>
            </a:extLst>
          </p:cNvPr>
          <p:cNvSpPr txBox="1"/>
          <p:nvPr userDrawn="1"/>
        </p:nvSpPr>
        <p:spPr>
          <a:xfrm>
            <a:off x="858639" y="349256"/>
            <a:ext cx="6828036" cy="861774"/>
          </a:xfrm>
          <a:prstGeom prst="rect">
            <a:avLst/>
          </a:prstGeom>
          <a:noFill/>
        </p:spPr>
        <p:txBody>
          <a:bodyPr wrap="square" rtlCol="0">
            <a:spAutoFit/>
          </a:bodyPr>
          <a:lstStyle/>
          <a:p>
            <a:r>
              <a:rPr lang="fr-FR" sz="3200" b="1" dirty="0">
                <a:solidFill>
                  <a:schemeClr val="bg1"/>
                </a:solidFill>
              </a:rPr>
              <a:t>Questionnaire de satisfaction </a:t>
            </a:r>
          </a:p>
          <a:p>
            <a:r>
              <a:rPr lang="fr-FR" sz="1800" b="1" dirty="0">
                <a:solidFill>
                  <a:schemeClr val="bg1"/>
                </a:solidFill>
              </a:rPr>
              <a:t>(5 minutes)</a:t>
            </a:r>
            <a:endParaRPr lang="en-US" sz="800" b="1" dirty="0">
              <a:solidFill>
                <a:schemeClr val="bg1"/>
              </a:solidFill>
            </a:endParaRPr>
          </a:p>
        </p:txBody>
      </p:sp>
      <p:pic>
        <p:nvPicPr>
          <p:cNvPr id="11" name="Picture 10" descr="A qr code on a blue background&#10;&#10;AI-generated content may be incorrect.">
            <a:extLst>
              <a:ext uri="{FF2B5EF4-FFF2-40B4-BE49-F238E27FC236}">
                <a16:creationId xmlns:a16="http://schemas.microsoft.com/office/drawing/2014/main" id="{6E415B2D-C4CA-6937-0674-65556C551409}"/>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41701" y="4123067"/>
            <a:ext cx="2011163" cy="2043738"/>
          </a:xfrm>
          <a:prstGeom prst="rect">
            <a:avLst/>
          </a:prstGeom>
        </p:spPr>
      </p:pic>
    </p:spTree>
    <p:extLst>
      <p:ext uri="{BB962C8B-B14F-4D97-AF65-F5344CB8AC3E}">
        <p14:creationId xmlns:p14="http://schemas.microsoft.com/office/powerpoint/2010/main" val="41667036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urvey_slide_e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10" name="TextBox 9">
            <a:extLst>
              <a:ext uri="{FF2B5EF4-FFF2-40B4-BE49-F238E27FC236}">
                <a16:creationId xmlns:a16="http://schemas.microsoft.com/office/drawing/2014/main" id="{61A5E2C2-CFA0-65EE-40AB-247D2B151812}"/>
              </a:ext>
            </a:extLst>
          </p:cNvPr>
          <p:cNvSpPr txBox="1"/>
          <p:nvPr userDrawn="1"/>
        </p:nvSpPr>
        <p:spPr>
          <a:xfrm>
            <a:off x="744339" y="1322763"/>
            <a:ext cx="6828036" cy="2626809"/>
          </a:xfrm>
          <a:prstGeom prst="rect">
            <a:avLst/>
          </a:prstGeom>
          <a:noFill/>
        </p:spPr>
        <p:txBody>
          <a:bodyPr wrap="square" lIns="91440" tIns="45720" rIns="91440" bIns="45720" rtlCol="0" anchor="t">
            <a:spAutoFit/>
          </a:bodyPr>
          <a:lstStyle/>
          <a:p>
            <a:pPr>
              <a:lnSpc>
                <a:spcPct val="115000"/>
              </a:lnSpc>
            </a:pPr>
            <a:r>
              <a:rPr lang="es-ES" sz="1600" dirty="0">
                <a:solidFill>
                  <a:schemeClr val="bg1"/>
                </a:solidFill>
              </a:rPr>
              <a:t>Nos gustaría conocer su opinión sobre las agrupaciones mundiales (GAVI, Unión Africana, Banco Mundial, OMS y UNICEF) y las diapositivas de PowerPoint a nivel nacional elaboradas para la publicación de las estimaciones mundiales sobre inmunización. Sus comentarios nos ayudarán a comprender su utilidad y a identificar aspectos que pueden mejorarse.</a:t>
            </a:r>
          </a:p>
          <a:p>
            <a:pPr>
              <a:lnSpc>
                <a:spcPct val="115000"/>
              </a:lnSpc>
            </a:pPr>
            <a:endParaRPr lang="es-ES" sz="1600" dirty="0">
              <a:solidFill>
                <a:schemeClr val="bg1"/>
              </a:solidFill>
            </a:endParaRPr>
          </a:p>
          <a:p>
            <a:pPr>
              <a:lnSpc>
                <a:spcPct val="115000"/>
              </a:lnSpc>
            </a:pPr>
            <a:r>
              <a:rPr lang="es-ES" sz="1600" dirty="0">
                <a:solidFill>
                  <a:schemeClr val="bg1"/>
                </a:solidFill>
              </a:rPr>
              <a:t>Le rogamos que dedique unos minutos a completar esta breve encuesta y nos haga llegar su opinión:</a:t>
            </a:r>
            <a:endParaRPr lang="en-GB" sz="1600" dirty="0">
              <a:solidFill>
                <a:schemeClr val="bg1"/>
              </a:solidFill>
            </a:endParaRPr>
          </a:p>
        </p:txBody>
      </p:sp>
      <p:sp>
        <p:nvSpPr>
          <p:cNvPr id="11" name="TextBox 10">
            <a:extLst>
              <a:ext uri="{FF2B5EF4-FFF2-40B4-BE49-F238E27FC236}">
                <a16:creationId xmlns:a16="http://schemas.microsoft.com/office/drawing/2014/main" id="{84243944-BA33-06BF-ECCF-7AEB1DF59923}"/>
              </a:ext>
            </a:extLst>
          </p:cNvPr>
          <p:cNvSpPr txBox="1"/>
          <p:nvPr userDrawn="1"/>
        </p:nvSpPr>
        <p:spPr>
          <a:xfrm>
            <a:off x="744339" y="349256"/>
            <a:ext cx="7888690" cy="769441"/>
          </a:xfrm>
          <a:prstGeom prst="rect">
            <a:avLst/>
          </a:prstGeom>
          <a:noFill/>
        </p:spPr>
        <p:txBody>
          <a:bodyPr wrap="square" lIns="91440" tIns="45720" rIns="91440" bIns="45720" rtlCol="0" anchor="t">
            <a:spAutoFit/>
          </a:bodyPr>
          <a:lstStyle/>
          <a:p>
            <a:r>
              <a:rPr lang="es-ES" sz="2800" b="1" dirty="0">
                <a:solidFill>
                  <a:schemeClr val="bg1"/>
                </a:solidFill>
              </a:rPr>
              <a:t>Cuestionario breve de retroalimentación </a:t>
            </a:r>
          </a:p>
          <a:p>
            <a:r>
              <a:rPr lang="es-ES" sz="1600" b="1" dirty="0">
                <a:solidFill>
                  <a:schemeClr val="bg1"/>
                </a:solidFill>
              </a:rPr>
              <a:t>(5 minutos)</a:t>
            </a:r>
            <a:endParaRPr lang="en-US" sz="1050" b="1" dirty="0">
              <a:solidFill>
                <a:schemeClr val="bg1"/>
              </a:solidFill>
            </a:endParaRPr>
          </a:p>
        </p:txBody>
      </p:sp>
      <p:pic>
        <p:nvPicPr>
          <p:cNvPr id="7" name="Picture 6" descr="A qr code on a blue background&#10;&#10;AI-generated content may be incorrect.">
            <a:extLst>
              <a:ext uri="{FF2B5EF4-FFF2-40B4-BE49-F238E27FC236}">
                <a16:creationId xmlns:a16="http://schemas.microsoft.com/office/drawing/2014/main" id="{0E249DCC-34C5-A832-F759-1E082CCB4FC4}"/>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492005" y="4153638"/>
            <a:ext cx="2011163" cy="2043738"/>
          </a:xfrm>
          <a:prstGeom prst="rect">
            <a:avLst/>
          </a:prstGeom>
        </p:spPr>
      </p:pic>
    </p:spTree>
    <p:extLst>
      <p:ext uri="{BB962C8B-B14F-4D97-AF65-F5344CB8AC3E}">
        <p14:creationId xmlns:p14="http://schemas.microsoft.com/office/powerpoint/2010/main" val="359462741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urvey_slide_a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
        <p:nvSpPr>
          <p:cNvPr id="10" name="TextBox 9">
            <a:extLst>
              <a:ext uri="{FF2B5EF4-FFF2-40B4-BE49-F238E27FC236}">
                <a16:creationId xmlns:a16="http://schemas.microsoft.com/office/drawing/2014/main" id="{BFBB0C8C-4BBF-C777-F772-5B040BEF8B64}"/>
              </a:ext>
            </a:extLst>
          </p:cNvPr>
          <p:cNvSpPr txBox="1"/>
          <p:nvPr userDrawn="1"/>
        </p:nvSpPr>
        <p:spPr>
          <a:xfrm>
            <a:off x="858639" y="349256"/>
            <a:ext cx="6828036" cy="892552"/>
          </a:xfrm>
          <a:prstGeom prst="rect">
            <a:avLst/>
          </a:prstGeom>
          <a:noFill/>
        </p:spPr>
        <p:txBody>
          <a:bodyPr wrap="square" rtlCol="0">
            <a:spAutoFit/>
          </a:bodyPr>
          <a:lstStyle/>
          <a:p>
            <a:pPr algn="r" rtl="1"/>
            <a:r>
              <a:rPr lang="ar" sz="3200" b="1" dirty="0">
                <a:solidFill>
                  <a:schemeClr val="bg1"/>
                </a:solidFill>
              </a:rPr>
              <a:t>استبيان قصير للتغذية الراجعة </a:t>
            </a:r>
          </a:p>
          <a:p>
            <a:pPr algn="r" rtl="1"/>
            <a:r>
              <a:rPr lang="ar" sz="1800" b="1" dirty="0">
                <a:solidFill>
                  <a:schemeClr val="bg1"/>
                </a:solidFill>
              </a:rPr>
              <a:t>(5 دقائق)</a:t>
            </a:r>
          </a:p>
        </p:txBody>
      </p:sp>
      <p:sp>
        <p:nvSpPr>
          <p:cNvPr id="11" name="TextBox 10">
            <a:extLst>
              <a:ext uri="{FF2B5EF4-FFF2-40B4-BE49-F238E27FC236}">
                <a16:creationId xmlns:a16="http://schemas.microsoft.com/office/drawing/2014/main" id="{AA7ADBB0-CBD1-AD3C-7487-985C64DCF44C}"/>
              </a:ext>
            </a:extLst>
          </p:cNvPr>
          <p:cNvSpPr txBox="1"/>
          <p:nvPr userDrawn="1"/>
        </p:nvSpPr>
        <p:spPr>
          <a:xfrm>
            <a:off x="858639" y="1341518"/>
            <a:ext cx="6382550" cy="2978957"/>
          </a:xfrm>
          <a:prstGeom prst="rect">
            <a:avLst/>
          </a:prstGeom>
          <a:noFill/>
        </p:spPr>
        <p:txBody>
          <a:bodyPr wrap="square" rtlCol="0">
            <a:spAutoFit/>
          </a:bodyPr>
          <a:lstStyle/>
          <a:p>
            <a:pPr marL="0" lvl="0" indent="0" algn="r" rtl="1">
              <a:lnSpc>
                <a:spcPct val="115000"/>
              </a:lnSpc>
              <a:buFont typeface="Symbol" panose="05050102010706020507" pitchFamily="18" charset="2"/>
              <a:buNone/>
            </a:pPr>
            <a:r>
              <a:rPr lang="ar" sz="1600" b="0" i="0" dirty="0">
                <a:solidFill>
                  <a:schemeClr val="bg1"/>
                </a:solidFill>
                <a:effectLst/>
                <a:latin typeface="Simplified Arabic" panose="020B0004020202020204" pitchFamily="34" charset="0"/>
              </a:rPr>
              <a:t>نحن نسعى للحصول على ملاحظاتكم حول المجموعات العالمية (التحالف العالمي للقاحات والتحصين والاتحاد الأفريقي ودخل البنك الدولي ومنظمة الصحة العالمية واليونيسف) وشرائح الباوربوينت على المستوى القطري التي تم إعدادها لإصدار تقديرات التحصين العالمية. ستساعدنا مدخلاتكم على فهم فائدتها وتحديد المجالات التي تحتاج إلى تحسين.</a:t>
            </a:r>
          </a:p>
          <a:p>
            <a:pPr marL="0" lvl="0" indent="0" algn="r" rtl="1">
              <a:lnSpc>
                <a:spcPct val="115000"/>
              </a:lnSpc>
              <a:buFont typeface="Symbol" panose="05050102010706020507" pitchFamily="18" charset="2"/>
              <a:buNone/>
            </a:pPr>
            <a:endParaRPr lang="en-GB" sz="1600" dirty="0">
              <a:solidFill>
                <a:schemeClr val="bg1"/>
              </a:solidFill>
            </a:endParaRPr>
          </a:p>
          <a:p>
            <a:pPr marL="0" lvl="0" indent="0" algn="r" rtl="1">
              <a:lnSpc>
                <a:spcPct val="115000"/>
              </a:lnSpc>
              <a:buFont typeface="Symbol" panose="05050102010706020507" pitchFamily="18" charset="2"/>
              <a:buNone/>
            </a:pPr>
            <a:r>
              <a:rPr lang="ar" sz="1600" dirty="0">
                <a:solidFill>
                  <a:schemeClr val="bg1"/>
                </a:solidFill>
              </a:rPr>
              <a:t>يرجى تخصيص بضع لحظات لإكمال هذا الاستبيان القصير وإسماع صوتك:</a:t>
            </a:r>
          </a:p>
          <a:p>
            <a:pPr marL="0" lvl="0" indent="0" algn="r" rtl="1">
              <a:lnSpc>
                <a:spcPct val="115000"/>
              </a:lnSpc>
              <a:buFont typeface="Symbol" panose="05050102010706020507" pitchFamily="18" charset="2"/>
              <a:buNone/>
            </a:pPr>
            <a:endParaRPr lang="en-GB" dirty="0">
              <a:solidFill>
                <a:schemeClr val="bg1"/>
              </a:solidFill>
            </a:endParaRPr>
          </a:p>
          <a:p>
            <a:pPr marL="0" lvl="0" indent="0" algn="r" rtl="1">
              <a:lnSpc>
                <a:spcPct val="115000"/>
              </a:lnSpc>
              <a:buFont typeface="Symbol" panose="05050102010706020507" pitchFamily="18" charset="2"/>
              <a:buNone/>
            </a:pPr>
            <a:endParaRPr lang="en-GB" dirty="0">
              <a:solidFill>
                <a:schemeClr val="bg1"/>
              </a:solidFill>
            </a:endParaRPr>
          </a:p>
        </p:txBody>
      </p:sp>
    </p:spTree>
    <p:extLst>
      <p:ext uri="{BB962C8B-B14F-4D97-AF65-F5344CB8AC3E}">
        <p14:creationId xmlns:p14="http://schemas.microsoft.com/office/powerpoint/2010/main" val="140944341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embargoe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5532B98-EA45-3A2C-7ED2-DC019569A5C3}"/>
              </a:ext>
            </a:extLst>
          </p:cNvPr>
          <p:cNvSpPr txBox="1"/>
          <p:nvPr userDrawn="1"/>
        </p:nvSpPr>
        <p:spPr>
          <a:xfrm>
            <a:off x="795528" y="1938528"/>
            <a:ext cx="10451592" cy="2123658"/>
          </a:xfrm>
          <a:prstGeom prst="rect">
            <a:avLst/>
          </a:prstGeom>
          <a:noFill/>
        </p:spPr>
        <p:txBody>
          <a:bodyPr wrap="square" rtlCol="0">
            <a:spAutoFit/>
          </a:bodyPr>
          <a:lstStyle/>
          <a:p>
            <a:pPr algn="ctr"/>
            <a:r>
              <a:rPr lang="en-GB" sz="4400" dirty="0">
                <a:solidFill>
                  <a:srgbClr val="FF0000"/>
                </a:solidFill>
              </a:rPr>
              <a:t>Data under embargo until 15 July 2025</a:t>
            </a:r>
          </a:p>
          <a:p>
            <a:pPr algn="ctr"/>
            <a:endParaRPr lang="en-GB" sz="4400" dirty="0">
              <a:solidFill>
                <a:srgbClr val="FF0000"/>
              </a:solidFill>
            </a:endParaRPr>
          </a:p>
          <a:p>
            <a:pPr algn="ctr"/>
            <a:r>
              <a:rPr lang="en-GB" sz="4400" dirty="0">
                <a:solidFill>
                  <a:srgbClr val="FF0000"/>
                </a:solidFill>
              </a:rPr>
              <a:t>Please do </a:t>
            </a:r>
            <a:r>
              <a:rPr lang="en-GB" sz="4400" u="none" dirty="0">
                <a:solidFill>
                  <a:srgbClr val="FF0000"/>
                </a:solidFill>
              </a:rPr>
              <a:t>NOT</a:t>
            </a:r>
            <a:r>
              <a:rPr lang="en-GB" sz="4400" dirty="0">
                <a:solidFill>
                  <a:srgbClr val="FF0000"/>
                </a:solidFill>
              </a:rPr>
              <a:t> share before this date</a:t>
            </a:r>
          </a:p>
        </p:txBody>
      </p:sp>
      <p:cxnSp>
        <p:nvCxnSpPr>
          <p:cNvPr id="5" name="Straight Connector 4">
            <a:extLst>
              <a:ext uri="{FF2B5EF4-FFF2-40B4-BE49-F238E27FC236}">
                <a16:creationId xmlns:a16="http://schemas.microsoft.com/office/drawing/2014/main" id="{A912FEAB-ABF9-1ECC-8766-7BF8578B4425}"/>
              </a:ext>
            </a:extLst>
          </p:cNvPr>
          <p:cNvCxnSpPr/>
          <p:nvPr userDrawn="1"/>
        </p:nvCxnSpPr>
        <p:spPr>
          <a:xfrm>
            <a:off x="4053526" y="3996197"/>
            <a:ext cx="1055802"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480614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_ESAR">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754407" y="6061099"/>
            <a:ext cx="1757790" cy="547030"/>
          </a:xfrm>
          <a:prstGeom prst="rect">
            <a:avLst/>
          </a:prstGeom>
        </p:spPr>
      </p:pic>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spTree>
    <p:extLst>
      <p:ext uri="{BB962C8B-B14F-4D97-AF65-F5344CB8AC3E}">
        <p14:creationId xmlns:p14="http://schemas.microsoft.com/office/powerpoint/2010/main" val="5053618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WH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pic>
        <p:nvPicPr>
          <p:cNvPr id="4" name="Picture 3">
            <a:extLst>
              <a:ext uri="{FF2B5EF4-FFF2-40B4-BE49-F238E27FC236}">
                <a16:creationId xmlns:a16="http://schemas.microsoft.com/office/drawing/2014/main" id="{869F0AFA-367D-360E-1BAC-A0E593FF113A}"/>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5" name="Picture 4">
            <a:extLst>
              <a:ext uri="{FF2B5EF4-FFF2-40B4-BE49-F238E27FC236}">
                <a16:creationId xmlns:a16="http://schemas.microsoft.com/office/drawing/2014/main" id="{5E606B51-AF51-4A61-744C-5E5250978A3D}"/>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8395926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EAP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F9E4685-1C39-1676-E912-1F2868A837A0}"/>
              </a:ext>
            </a:extLst>
          </p:cNvPr>
          <p:cNvPicPr>
            <a:picLocks noChangeAspect="1"/>
          </p:cNvPicPr>
          <p:nvPr userDrawn="1"/>
        </p:nvPicPr>
        <p:blipFill rotWithShape="1">
          <a:blip r:embed="rId2"/>
          <a:srcRect l="20264" t="6850" b="8721"/>
          <a:stretch/>
        </p:blipFill>
        <p:spPr>
          <a:xfrm>
            <a:off x="0" y="-2195"/>
            <a:ext cx="9721362" cy="6858000"/>
          </a:xfrm>
          <a:prstGeom prst="rect">
            <a:avLst/>
          </a:prstGeom>
        </p:spPr>
      </p:pic>
      <p:sp>
        <p:nvSpPr>
          <p:cNvPr id="2" name="Rectangle 1">
            <a:extLst>
              <a:ext uri="{FF2B5EF4-FFF2-40B4-BE49-F238E27FC236}">
                <a16:creationId xmlns:a16="http://schemas.microsoft.com/office/drawing/2014/main" id="{621CEEF3-19FF-2A18-CE98-E9366301C3FE}"/>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E60A794A-0020-C1C7-F419-86FC83571B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©UNICEF/2019/Htet</a:t>
            </a:r>
            <a:endParaRPr lang="en-GB" sz="700" dirty="0">
              <a:solidFill>
                <a:schemeClr val="bg1"/>
              </a:solidFill>
            </a:endParaRPr>
          </a:p>
        </p:txBody>
      </p:sp>
      <p:pic>
        <p:nvPicPr>
          <p:cNvPr id="3" name="Picture 2">
            <a:extLst>
              <a:ext uri="{FF2B5EF4-FFF2-40B4-BE49-F238E27FC236}">
                <a16:creationId xmlns:a16="http://schemas.microsoft.com/office/drawing/2014/main" id="{1A215E37-61CE-47EA-F80D-CEB767BF32B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4" name="Picture 3">
            <a:extLst>
              <a:ext uri="{FF2B5EF4-FFF2-40B4-BE49-F238E27FC236}">
                <a16:creationId xmlns:a16="http://schemas.microsoft.com/office/drawing/2014/main" id="{733FEFBE-0704-0B94-0110-9922C6E7905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3395405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ver_ECAR">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634C0993-78DB-029B-3E69-B5AE6BD79510}"/>
              </a:ext>
            </a:extLst>
          </p:cNvPr>
          <p:cNvPicPr>
            <a:picLocks noChangeAspect="1"/>
          </p:cNvPicPr>
          <p:nvPr userDrawn="1"/>
        </p:nvPicPr>
        <p:blipFill rotWithShape="1">
          <a:blip r:embed="rId2"/>
          <a:srcRect l="7588"/>
          <a:stretch/>
        </p:blipFill>
        <p:spPr>
          <a:xfrm>
            <a:off x="0" y="7694"/>
            <a:ext cx="9506393" cy="6858000"/>
          </a:xfrm>
          <a:prstGeom prst="rect">
            <a:avLst/>
          </a:prstGeom>
        </p:spPr>
      </p:pic>
      <p:sp>
        <p:nvSpPr>
          <p:cNvPr id="11" name="TextBox 10">
            <a:extLst>
              <a:ext uri="{FF2B5EF4-FFF2-40B4-BE49-F238E27FC236}">
                <a16:creationId xmlns:a16="http://schemas.microsoft.com/office/drawing/2014/main" id="{0842C166-0858-152E-800B-EBB3F952227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es-ES" sz="700" b="0" i="0" dirty="0">
                <a:solidFill>
                  <a:schemeClr val="bg1"/>
                </a:solidFill>
                <a:effectLst/>
                <a:latin typeface="Roboto" panose="02000000000000000000" pitchFamily="2" charset="0"/>
              </a:rPr>
              <a:t>UNICEF/UN0760583/</a:t>
            </a:r>
            <a:r>
              <a:rPr lang="es-ES" sz="700" b="0" i="0" dirty="0" err="1">
                <a:solidFill>
                  <a:schemeClr val="bg1"/>
                </a:solidFill>
                <a:effectLst/>
                <a:latin typeface="Roboto" panose="02000000000000000000" pitchFamily="2" charset="0"/>
              </a:rPr>
              <a:t>Babajanyan</a:t>
            </a:r>
            <a:r>
              <a:rPr lang="es-ES" sz="700" b="0" i="0" dirty="0">
                <a:solidFill>
                  <a:schemeClr val="bg1"/>
                </a:solidFill>
                <a:effectLst/>
                <a:latin typeface="Roboto" panose="02000000000000000000" pitchFamily="2" charset="0"/>
              </a:rPr>
              <a:t> VII </a:t>
            </a:r>
            <a:r>
              <a:rPr lang="es-ES" sz="700" b="0" i="0" dirty="0" err="1">
                <a:solidFill>
                  <a:schemeClr val="bg1"/>
                </a:solidFill>
                <a:effectLst/>
                <a:latin typeface="Roboto" panose="02000000000000000000" pitchFamily="2" charset="0"/>
              </a:rPr>
              <a:t>Photo</a:t>
            </a:r>
            <a:endParaRPr lang="en-GB" sz="700" dirty="0">
              <a:solidFill>
                <a:schemeClr val="bg1"/>
              </a:solidFill>
            </a:endParaRPr>
          </a:p>
        </p:txBody>
      </p:sp>
      <p:sp>
        <p:nvSpPr>
          <p:cNvPr id="2" name="Rectangle 1">
            <a:extLst>
              <a:ext uri="{FF2B5EF4-FFF2-40B4-BE49-F238E27FC236}">
                <a16:creationId xmlns:a16="http://schemas.microsoft.com/office/drawing/2014/main" id="{B1632629-A546-52E1-E66F-33BC72149BEB}"/>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AEAFA176-1D5B-B159-8B36-E2D3C55F173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6707F265-E9A7-01BB-C534-86B95D0838B1}"/>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47160261"/>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3" r:id="rId6"/>
    <p:sldLayoutId id="2147483674" r:id="rId7"/>
    <p:sldLayoutId id="2147483653" r:id="rId8"/>
    <p:sldLayoutId id="2147483654" r:id="rId9"/>
    <p:sldLayoutId id="2147483655" r:id="rId10"/>
    <p:sldLayoutId id="2147483658" r:id="rId11"/>
    <p:sldLayoutId id="2147483656" r:id="rId12"/>
    <p:sldLayoutId id="2147483675" r:id="rId13"/>
    <p:sldLayoutId id="2147483670" r:id="rId14"/>
    <p:sldLayoutId id="2147483678" r:id="rId15"/>
    <p:sldLayoutId id="2147483671" r:id="rId16"/>
    <p:sldLayoutId id="2147483659" r:id="rId17"/>
    <p:sldLayoutId id="2147483660" r:id="rId18"/>
    <p:sldLayoutId id="2147483661" r:id="rId19"/>
    <p:sldLayoutId id="2147483662" r:id="rId20"/>
    <p:sldLayoutId id="2147483663" r:id="rId21"/>
    <p:sldLayoutId id="2147483664" r:id="rId22"/>
    <p:sldLayoutId id="2147483665" r:id="rId23"/>
    <p:sldLayoutId id="2147483677" r:id="rId24"/>
    <p:sldLayoutId id="2147483679" r:id="rId25"/>
    <p:sldLayoutId id="2147483672" r:id="rId26"/>
    <p:sldLayoutId id="2147483685" r:id="rId27"/>
    <p:sldLayoutId id="2147483686" r:id="rId28"/>
    <p:sldLayoutId id="2147483694" r:id="rId29"/>
    <p:sldLayoutId id="2147483676" r:id="rId30"/>
    <p:sldLayoutId id="2147483683" r:id="rId31"/>
    <p:sldLayoutId id="2147483684" r:id="rId32"/>
    <p:sldLayoutId id="2147483695" r:id="rId33"/>
    <p:sldLayoutId id="2147483690" r:id="rId34"/>
    <p:sldLayoutId id="2147483691" r:id="rId35"/>
    <p:sldLayoutId id="2147483692" r:id="rId36"/>
    <p:sldLayoutId id="2147483696" r:id="rId37"/>
    <p:sldLayoutId id="2147483682" r:id="rId38"/>
    <p:sldLayoutId id="2147483687" r:id="rId39"/>
    <p:sldLayoutId id="2147483688" r:id="rId40"/>
    <p:sldLayoutId id="2147483697" r:id="rId41"/>
    <p:sldLayoutId id="2147483693" r:id="rId42"/>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75490b3d4479d4ee613a7716bba5d7e9d5b28aa3.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16.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26.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30.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24.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38.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34.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heatmap shows trends in vaccine coverage since 2000, with green cells indicating coverage of 90% or more.
</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482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9090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13353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47616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55026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1879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08732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35584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24371"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89289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48278" y="1318612"/>
              <a:ext cx="6444618" cy="359124"/>
            </a:xfrm>
            <a:custGeom>
              <a:avLst/>
              <a:pathLst>
                <a:path w="6444618" h="359124">
                  <a:moveTo>
                    <a:pt x="0" y="0"/>
                  </a:moveTo>
                  <a:lnTo>
                    <a:pt x="268525" y="0"/>
                  </a:lnTo>
                  <a:lnTo>
                    <a:pt x="537051" y="0"/>
                  </a:lnTo>
                  <a:lnTo>
                    <a:pt x="805577" y="0"/>
                  </a:lnTo>
                  <a:lnTo>
                    <a:pt x="1074103" y="0"/>
                  </a:lnTo>
                  <a:lnTo>
                    <a:pt x="1342628" y="0"/>
                  </a:lnTo>
                  <a:lnTo>
                    <a:pt x="1611154" y="119708"/>
                  </a:lnTo>
                  <a:lnTo>
                    <a:pt x="1879680" y="39902"/>
                  </a:lnTo>
                  <a:lnTo>
                    <a:pt x="2148206" y="0"/>
                  </a:lnTo>
                  <a:lnTo>
                    <a:pt x="2416732" y="0"/>
                  </a:lnTo>
                  <a:lnTo>
                    <a:pt x="2685257" y="0"/>
                  </a:lnTo>
                  <a:lnTo>
                    <a:pt x="2953783" y="0"/>
                  </a:lnTo>
                  <a:lnTo>
                    <a:pt x="3222309" y="0"/>
                  </a:lnTo>
                  <a:lnTo>
                    <a:pt x="3490835" y="0"/>
                  </a:lnTo>
                  <a:lnTo>
                    <a:pt x="3759360" y="0"/>
                  </a:lnTo>
                  <a:lnTo>
                    <a:pt x="4027886" y="0"/>
                  </a:lnTo>
                  <a:lnTo>
                    <a:pt x="4296412" y="0"/>
                  </a:lnTo>
                  <a:lnTo>
                    <a:pt x="4564938" y="0"/>
                  </a:lnTo>
                  <a:lnTo>
                    <a:pt x="4833464" y="0"/>
                  </a:lnTo>
                  <a:lnTo>
                    <a:pt x="5101989" y="119708"/>
                  </a:lnTo>
                  <a:lnTo>
                    <a:pt x="5370515" y="119708"/>
                  </a:lnTo>
                  <a:lnTo>
                    <a:pt x="5639041" y="39902"/>
                  </a:lnTo>
                  <a:lnTo>
                    <a:pt x="5907567" y="0"/>
                  </a:lnTo>
                  <a:lnTo>
                    <a:pt x="6176092" y="0"/>
                  </a:lnTo>
                  <a:lnTo>
                    <a:pt x="6444618" y="359124"/>
                  </a:lnTo>
                </a:path>
              </a:pathLst>
            </a:custGeom>
            <a:ln w="27101" cap="flat">
              <a:solidFill>
                <a:srgbClr val="F8766D">
                  <a:alpha val="100000"/>
                </a:srgbClr>
              </a:solidFill>
              <a:prstDash val="solid"/>
              <a:round/>
            </a:ln>
          </p:spPr>
          <p:txBody>
            <a:bodyPr/>
            <a:lstStyle/>
            <a:p/>
          </p:txBody>
        </p:sp>
        <p:sp>
          <p:nvSpPr>
            <p:cNvPr id="28" name="pl28"/>
            <p:cNvSpPr/>
            <p:nvPr/>
          </p:nvSpPr>
          <p:spPr>
            <a:xfrm>
              <a:off x="1448278" y="1318612"/>
              <a:ext cx="6444618" cy="359124"/>
            </a:xfrm>
            <a:custGeom>
              <a:avLst/>
              <a:pathLst>
                <a:path w="6444618" h="359124">
                  <a:moveTo>
                    <a:pt x="0" y="0"/>
                  </a:moveTo>
                  <a:lnTo>
                    <a:pt x="268525" y="0"/>
                  </a:lnTo>
                  <a:lnTo>
                    <a:pt x="537051" y="0"/>
                  </a:lnTo>
                  <a:lnTo>
                    <a:pt x="805577" y="39902"/>
                  </a:lnTo>
                  <a:lnTo>
                    <a:pt x="1074103" y="0"/>
                  </a:lnTo>
                  <a:lnTo>
                    <a:pt x="1342628" y="0"/>
                  </a:lnTo>
                  <a:lnTo>
                    <a:pt x="1611154" y="119708"/>
                  </a:lnTo>
                  <a:lnTo>
                    <a:pt x="1879680" y="119708"/>
                  </a:lnTo>
                  <a:lnTo>
                    <a:pt x="2148206" y="39902"/>
                  </a:lnTo>
                  <a:lnTo>
                    <a:pt x="2416732" y="39902"/>
                  </a:lnTo>
                  <a:lnTo>
                    <a:pt x="2685257" y="0"/>
                  </a:lnTo>
                  <a:lnTo>
                    <a:pt x="2953783" y="0"/>
                  </a:lnTo>
                  <a:lnTo>
                    <a:pt x="3222309" y="0"/>
                  </a:lnTo>
                  <a:lnTo>
                    <a:pt x="3490835" y="0"/>
                  </a:lnTo>
                  <a:lnTo>
                    <a:pt x="3759360" y="0"/>
                  </a:lnTo>
                  <a:lnTo>
                    <a:pt x="4027886" y="0"/>
                  </a:lnTo>
                  <a:lnTo>
                    <a:pt x="4296412" y="0"/>
                  </a:lnTo>
                  <a:lnTo>
                    <a:pt x="4564938" y="0"/>
                  </a:lnTo>
                  <a:lnTo>
                    <a:pt x="4833464" y="39902"/>
                  </a:lnTo>
                  <a:lnTo>
                    <a:pt x="5101989" y="119708"/>
                  </a:lnTo>
                  <a:lnTo>
                    <a:pt x="5370515" y="159610"/>
                  </a:lnTo>
                  <a:lnTo>
                    <a:pt x="5639041" y="39902"/>
                  </a:lnTo>
                  <a:lnTo>
                    <a:pt x="5907567" y="0"/>
                  </a:lnTo>
                  <a:lnTo>
                    <a:pt x="6176092" y="0"/>
                  </a:lnTo>
                  <a:lnTo>
                    <a:pt x="6444618" y="359124"/>
                  </a:lnTo>
                </a:path>
              </a:pathLst>
            </a:custGeom>
            <a:ln w="27101" cap="flat">
              <a:solidFill>
                <a:srgbClr val="7CAE00">
                  <a:alpha val="100000"/>
                </a:srgbClr>
              </a:solidFill>
              <a:prstDash val="solid"/>
              <a:round/>
            </a:ln>
          </p:spPr>
          <p:txBody>
            <a:bodyPr/>
            <a:lstStyle/>
            <a:p/>
          </p:txBody>
        </p:sp>
        <p:sp>
          <p:nvSpPr>
            <p:cNvPr id="29" name="pl29"/>
            <p:cNvSpPr/>
            <p:nvPr/>
          </p:nvSpPr>
          <p:spPr>
            <a:xfrm>
              <a:off x="1448278" y="1318612"/>
              <a:ext cx="6444618" cy="159610"/>
            </a:xfrm>
            <a:custGeom>
              <a:avLst/>
              <a:pathLst>
                <a:path w="6444618" h="159610">
                  <a:moveTo>
                    <a:pt x="0" y="0"/>
                  </a:moveTo>
                  <a:lnTo>
                    <a:pt x="268525" y="0"/>
                  </a:lnTo>
                  <a:lnTo>
                    <a:pt x="537051" y="79805"/>
                  </a:lnTo>
                  <a:lnTo>
                    <a:pt x="805577" y="0"/>
                  </a:lnTo>
                  <a:lnTo>
                    <a:pt x="1074103" y="39902"/>
                  </a:lnTo>
                  <a:lnTo>
                    <a:pt x="1342628" y="0"/>
                  </a:lnTo>
                  <a:lnTo>
                    <a:pt x="1611154" y="39902"/>
                  </a:lnTo>
                  <a:lnTo>
                    <a:pt x="1879680" y="39902"/>
                  </a:lnTo>
                  <a:lnTo>
                    <a:pt x="2148206" y="39902"/>
                  </a:lnTo>
                  <a:lnTo>
                    <a:pt x="2416732" y="159610"/>
                  </a:lnTo>
                  <a:lnTo>
                    <a:pt x="2685257" y="39902"/>
                  </a:lnTo>
                  <a:lnTo>
                    <a:pt x="2953783" y="0"/>
                  </a:lnTo>
                  <a:lnTo>
                    <a:pt x="3222309" y="0"/>
                  </a:lnTo>
                  <a:lnTo>
                    <a:pt x="3490835" y="79805"/>
                  </a:lnTo>
                  <a:lnTo>
                    <a:pt x="3759360" y="0"/>
                  </a:lnTo>
                  <a:lnTo>
                    <a:pt x="4027886" y="0"/>
                  </a:lnTo>
                  <a:lnTo>
                    <a:pt x="4296412" y="0"/>
                  </a:lnTo>
                  <a:lnTo>
                    <a:pt x="4564938" y="0"/>
                  </a:lnTo>
                  <a:lnTo>
                    <a:pt x="4833464" y="119708"/>
                  </a:lnTo>
                  <a:lnTo>
                    <a:pt x="5101989" y="39902"/>
                  </a:lnTo>
                  <a:lnTo>
                    <a:pt x="5370515" y="0"/>
                  </a:lnTo>
                  <a:lnTo>
                    <a:pt x="5639041" y="0"/>
                  </a:lnTo>
                  <a:lnTo>
                    <a:pt x="5907567" y="0"/>
                  </a:lnTo>
                  <a:lnTo>
                    <a:pt x="6176092" y="0"/>
                  </a:lnTo>
                  <a:lnTo>
                    <a:pt x="6444618" y="0"/>
                  </a:lnTo>
                </a:path>
              </a:pathLst>
            </a:custGeom>
            <a:ln w="27101" cap="flat">
              <a:solidFill>
                <a:srgbClr val="00BFC4">
                  <a:alpha val="100000"/>
                </a:srgbClr>
              </a:solidFill>
              <a:prstDash val="solid"/>
              <a:round/>
            </a:ln>
          </p:spPr>
          <p:txBody>
            <a:bodyPr/>
            <a:lstStyle/>
            <a:p/>
          </p:txBody>
        </p:sp>
        <p:sp>
          <p:nvSpPr>
            <p:cNvPr id="30" name="pl30"/>
            <p:cNvSpPr/>
            <p:nvPr/>
          </p:nvSpPr>
          <p:spPr>
            <a:xfrm>
              <a:off x="1448278" y="1318612"/>
              <a:ext cx="6444618" cy="3631147"/>
            </a:xfrm>
            <a:custGeom>
              <a:avLst/>
              <a:pathLst>
                <a:path w="6444618" h="3631147">
                  <a:moveTo>
                    <a:pt x="0" y="39902"/>
                  </a:moveTo>
                  <a:lnTo>
                    <a:pt x="268525" y="39902"/>
                  </a:lnTo>
                  <a:lnTo>
                    <a:pt x="537051" y="79805"/>
                  </a:lnTo>
                  <a:lnTo>
                    <a:pt x="805577" y="39902"/>
                  </a:lnTo>
                  <a:lnTo>
                    <a:pt x="1074103" y="0"/>
                  </a:lnTo>
                  <a:lnTo>
                    <a:pt x="1342628" y="718249"/>
                  </a:lnTo>
                  <a:lnTo>
                    <a:pt x="1611154" y="1436498"/>
                  </a:lnTo>
                  <a:lnTo>
                    <a:pt x="1879680" y="2194649"/>
                  </a:lnTo>
                  <a:lnTo>
                    <a:pt x="2148206" y="2912898"/>
                  </a:lnTo>
                  <a:lnTo>
                    <a:pt x="2416732" y="3631147"/>
                  </a:lnTo>
                  <a:lnTo>
                    <a:pt x="2685257" y="1795622"/>
                  </a:lnTo>
                  <a:lnTo>
                    <a:pt x="2953783" y="0"/>
                  </a:lnTo>
                  <a:lnTo>
                    <a:pt x="3222309" y="0"/>
                  </a:lnTo>
                  <a:lnTo>
                    <a:pt x="3490835" y="0"/>
                  </a:lnTo>
                  <a:lnTo>
                    <a:pt x="3759360" y="0"/>
                  </a:lnTo>
                  <a:lnTo>
                    <a:pt x="4027886" y="0"/>
                  </a:lnTo>
                  <a:lnTo>
                    <a:pt x="4296412" y="0"/>
                  </a:lnTo>
                  <a:lnTo>
                    <a:pt x="4564938" y="0"/>
                  </a:lnTo>
                  <a:lnTo>
                    <a:pt x="4833464" y="0"/>
                  </a:lnTo>
                  <a:lnTo>
                    <a:pt x="5101989" y="0"/>
                  </a:lnTo>
                  <a:lnTo>
                    <a:pt x="5370515" y="0"/>
                  </a:lnTo>
                  <a:lnTo>
                    <a:pt x="5639041" y="0"/>
                  </a:lnTo>
                  <a:lnTo>
                    <a:pt x="5907567" y="0"/>
                  </a:lnTo>
                  <a:lnTo>
                    <a:pt x="6176092" y="0"/>
                  </a:lnTo>
                  <a:lnTo>
                    <a:pt x="6444618" y="0"/>
                  </a:lnTo>
                </a:path>
              </a:pathLst>
            </a:custGeom>
            <a:ln w="27101" cap="flat">
              <a:solidFill>
                <a:srgbClr val="C77CFF">
                  <a:alpha val="100000"/>
                </a:srgbClr>
              </a:solidFill>
              <a:prstDash val="solid"/>
              <a:round/>
            </a:ln>
          </p:spPr>
          <p:txBody>
            <a:bodyPr/>
            <a:lstStyle/>
            <a:p/>
          </p:txBody>
        </p:sp>
        <p:sp>
          <p:nvSpPr>
            <p:cNvPr id="31" name="pl31"/>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54520" y="1639360"/>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54520" y="1639360"/>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54520" y="1280236"/>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54520" y="1280236"/>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9902" y="128023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1409902" y="1280236"/>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1409902" y="1280236"/>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1409902" y="1320139"/>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10702" y="1321518"/>
              <a:ext cx="250720" cy="40913"/>
            </a:xfrm>
            <a:custGeom>
              <a:avLst/>
              <a:pathLst>
                <a:path w="250720" h="40913">
                  <a:moveTo>
                    <a:pt x="250720" y="40913"/>
                  </a:moveTo>
                  <a:lnTo>
                    <a:pt x="0" y="0"/>
                  </a:lnTo>
                </a:path>
              </a:pathLst>
            </a:custGeom>
          </p:spPr>
          <p:txBody>
            <a:bodyPr/>
            <a:lstStyle/>
            <a:p/>
          </p:txBody>
        </p:sp>
        <p:sp>
          <p:nvSpPr>
            <p:cNvPr id="41" name="pl41"/>
            <p:cNvSpPr/>
            <p:nvPr/>
          </p:nvSpPr>
          <p:spPr>
            <a:xfrm>
              <a:off x="7904119" y="1113369"/>
              <a:ext cx="257303" cy="196665"/>
            </a:xfrm>
            <a:custGeom>
              <a:avLst/>
              <a:pathLst>
                <a:path w="257303" h="196665">
                  <a:moveTo>
                    <a:pt x="257303" y="0"/>
                  </a:moveTo>
                  <a:lnTo>
                    <a:pt x="0" y="196665"/>
                  </a:lnTo>
                </a:path>
              </a:pathLst>
            </a:custGeom>
          </p:spPr>
          <p:txBody>
            <a:bodyPr/>
            <a:lstStyle/>
            <a:p/>
          </p:txBody>
        </p:sp>
        <p:sp>
          <p:nvSpPr>
            <p:cNvPr id="42" name="pl42"/>
            <p:cNvSpPr/>
            <p:nvPr/>
          </p:nvSpPr>
          <p:spPr>
            <a:xfrm>
              <a:off x="7903810" y="1686449"/>
              <a:ext cx="257613" cy="205666"/>
            </a:xfrm>
            <a:custGeom>
              <a:avLst/>
              <a:pathLst>
                <a:path w="257613" h="205666">
                  <a:moveTo>
                    <a:pt x="257613" y="205666"/>
                  </a:moveTo>
                  <a:lnTo>
                    <a:pt x="0" y="0"/>
                  </a:lnTo>
                </a:path>
              </a:pathLst>
            </a:custGeom>
          </p:spPr>
          <p:txBody>
            <a:bodyPr/>
            <a:lstStyle/>
            <a:p/>
          </p:txBody>
        </p:sp>
        <p:sp>
          <p:nvSpPr>
            <p:cNvPr id="43" name="pl43"/>
            <p:cNvSpPr/>
            <p:nvPr/>
          </p:nvSpPr>
          <p:spPr>
            <a:xfrm>
              <a:off x="7910931" y="1642340"/>
              <a:ext cx="250492" cy="33019"/>
            </a:xfrm>
            <a:custGeom>
              <a:avLst/>
              <a:pathLst>
                <a:path w="250492" h="33019">
                  <a:moveTo>
                    <a:pt x="250492" y="0"/>
                  </a:moveTo>
                  <a:lnTo>
                    <a:pt x="0" y="33019"/>
                  </a:lnTo>
                </a:path>
              </a:pathLst>
            </a:custGeom>
          </p:spPr>
          <p:txBody>
            <a:bodyPr/>
            <a:lstStyle/>
            <a:p/>
          </p:txBody>
        </p:sp>
        <p:sp>
          <p:nvSpPr>
            <p:cNvPr id="44" name="pg44"/>
            <p:cNvSpPr/>
            <p:nvPr/>
          </p:nvSpPr>
          <p:spPr>
            <a:xfrm>
              <a:off x="8092843" y="1273265"/>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5" name="tx45"/>
            <p:cNvSpPr/>
            <p:nvPr/>
          </p:nvSpPr>
          <p:spPr>
            <a:xfrm>
              <a:off x="8115703" y="1314106"/>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99%</a:t>
              </a:r>
            </a:p>
          </p:txBody>
        </p:sp>
        <p:sp>
          <p:nvSpPr>
            <p:cNvPr id="46" name="pg46"/>
            <p:cNvSpPr/>
            <p:nvPr/>
          </p:nvSpPr>
          <p:spPr>
            <a:xfrm>
              <a:off x="8092843" y="999858"/>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47" name="tx47"/>
            <p:cNvSpPr/>
            <p:nvPr/>
          </p:nvSpPr>
          <p:spPr>
            <a:xfrm>
              <a:off x="8115703" y="1040699"/>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99%</a:t>
              </a:r>
            </a:p>
          </p:txBody>
        </p:sp>
        <p:sp>
          <p:nvSpPr>
            <p:cNvPr id="48" name="pg48"/>
            <p:cNvSpPr/>
            <p:nvPr/>
          </p:nvSpPr>
          <p:spPr>
            <a:xfrm>
              <a:off x="8092843" y="1823523"/>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2"/>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9" name="tx49"/>
            <p:cNvSpPr/>
            <p:nvPr/>
          </p:nvSpPr>
          <p:spPr>
            <a:xfrm>
              <a:off x="8115703" y="1864364"/>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90%</a:t>
              </a:r>
            </a:p>
          </p:txBody>
        </p:sp>
        <p:sp>
          <p:nvSpPr>
            <p:cNvPr id="50" name="pg50"/>
            <p:cNvSpPr/>
            <p:nvPr/>
          </p:nvSpPr>
          <p:spPr>
            <a:xfrm>
              <a:off x="8092843" y="1550416"/>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51" name="tx51"/>
            <p:cNvSpPr/>
            <p:nvPr/>
          </p:nvSpPr>
          <p:spPr>
            <a:xfrm>
              <a:off x="8115703" y="1591257"/>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90%</a:t>
              </a:r>
            </a:p>
          </p:txBody>
        </p:sp>
        <p:sp>
          <p:nvSpPr>
            <p:cNvPr id="52" name="tx52"/>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3" name="tx53"/>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4" name="tx54"/>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5" name="tx55"/>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6" name="tx56"/>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7" name="tx57"/>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8" name="tx58"/>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9" name="tx59"/>
            <p:cNvSpPr/>
            <p:nvPr/>
          </p:nvSpPr>
          <p:spPr>
            <a:xfrm rot="-5400000">
              <a:off x="12918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263446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397709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531971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639382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666234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5" name="tx65"/>
            <p:cNvSpPr/>
            <p:nvPr/>
          </p:nvSpPr>
          <p:spPr>
            <a:xfrm rot="-5400000">
              <a:off x="69308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6" name="tx66"/>
            <p:cNvSpPr/>
            <p:nvPr/>
          </p:nvSpPr>
          <p:spPr>
            <a:xfrm rot="-5400000">
              <a:off x="719939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7" name="tx67"/>
            <p:cNvSpPr/>
            <p:nvPr/>
          </p:nvSpPr>
          <p:spPr>
            <a:xfrm rot="-5400000">
              <a:off x="7467891"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8" name="tx68"/>
            <p:cNvSpPr/>
            <p:nvPr/>
          </p:nvSpPr>
          <p:spPr>
            <a:xfrm rot="-5400000">
              <a:off x="773645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9" name="tx69"/>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0" name="pl70"/>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1" name="pl71"/>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2" name="pl72"/>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3" name="pl73"/>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4" name="tx74"/>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5" name="tx75"/>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6" name="tx76"/>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7" name="tx77"/>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8" name="tx78"/>
            <p:cNvSpPr/>
            <p:nvPr/>
          </p:nvSpPr>
          <p:spPr>
            <a:xfrm>
              <a:off x="803816" y="398022"/>
              <a:ext cx="480835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Uzbekistan, 2000-2024</a:t>
              </a:r>
            </a:p>
          </p:txBody>
        </p:sp>
        <p:sp>
          <p:nvSpPr>
            <p:cNvPr id="79" name="tx79"/>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2024, DTP1 coverage (a proxy for access to immunization services) was 99%.
DTP3 coverage - a marker of how well countries are delivering immunization services to children - achieved the 90% target.
WHO recommends that countries achieve at least 95% coverage with both the first (MCV1) and second (MCV2) doses of measles-containing vaccine. MCV1 provides initial protection and MCV2 ensures long-term immunity and closes gaps in coverage.
In 2024, MCV1 coverage exceeded the 95% target and MCV2 coverage exceeded the 95% target.
Between 2023 and 2024, 0 vaccines increased coverage, 2 declined and 2 remained the same.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408394"/>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2477904"/>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1547414"/>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387364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9" name="pl9"/>
            <p:cNvSpPr/>
            <p:nvPr/>
          </p:nvSpPr>
          <p:spPr>
            <a:xfrm>
              <a:off x="966584" y="294314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0" name="pl10"/>
            <p:cNvSpPr/>
            <p:nvPr/>
          </p:nvSpPr>
          <p:spPr>
            <a:xfrm>
              <a:off x="966584" y="201265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966584" y="108216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 name="pl12"/>
            <p:cNvSpPr/>
            <p:nvPr/>
          </p:nvSpPr>
          <p:spPr>
            <a:xfrm>
              <a:off x="143556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81897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202384"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585796"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692525"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69208"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45890"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22572"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799255"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5937"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311054" y="3777259"/>
              <a:ext cx="249014" cy="96380"/>
            </a:xfrm>
            <a:prstGeom prst="rect">
              <a:avLst/>
            </a:prstGeom>
            <a:solidFill>
              <a:srgbClr val="1CABE2">
                <a:alpha val="100000"/>
              </a:srgbClr>
            </a:solidFill>
          </p:spPr>
          <p:txBody>
            <a:bodyPr/>
            <a:lstStyle/>
            <a:p/>
          </p:txBody>
        </p:sp>
        <p:sp>
          <p:nvSpPr>
            <p:cNvPr id="23" name="rc23"/>
            <p:cNvSpPr/>
            <p:nvPr/>
          </p:nvSpPr>
          <p:spPr>
            <a:xfrm>
              <a:off x="1587736" y="3778823"/>
              <a:ext cx="249014" cy="94816"/>
            </a:xfrm>
            <a:prstGeom prst="rect">
              <a:avLst/>
            </a:prstGeom>
            <a:solidFill>
              <a:srgbClr val="1CABE2">
                <a:alpha val="100000"/>
              </a:srgbClr>
            </a:solidFill>
          </p:spPr>
          <p:txBody>
            <a:bodyPr/>
            <a:lstStyle/>
            <a:p/>
          </p:txBody>
        </p:sp>
        <p:sp>
          <p:nvSpPr>
            <p:cNvPr id="24" name="rc24"/>
            <p:cNvSpPr/>
            <p:nvPr/>
          </p:nvSpPr>
          <p:spPr>
            <a:xfrm>
              <a:off x="1864419" y="3778413"/>
              <a:ext cx="249014" cy="95226"/>
            </a:xfrm>
            <a:prstGeom prst="rect">
              <a:avLst/>
            </a:prstGeom>
            <a:solidFill>
              <a:srgbClr val="1CABE2">
                <a:alpha val="100000"/>
              </a:srgbClr>
            </a:solidFill>
          </p:spPr>
          <p:txBody>
            <a:bodyPr/>
            <a:lstStyle/>
            <a:p/>
          </p:txBody>
        </p:sp>
        <p:sp>
          <p:nvSpPr>
            <p:cNvPr id="25" name="rc25"/>
            <p:cNvSpPr/>
            <p:nvPr/>
          </p:nvSpPr>
          <p:spPr>
            <a:xfrm>
              <a:off x="2141101" y="3779102"/>
              <a:ext cx="249014" cy="94537"/>
            </a:xfrm>
            <a:prstGeom prst="rect">
              <a:avLst/>
            </a:prstGeom>
            <a:solidFill>
              <a:srgbClr val="1CABE2">
                <a:alpha val="100000"/>
              </a:srgbClr>
            </a:solidFill>
          </p:spPr>
          <p:txBody>
            <a:bodyPr/>
            <a:lstStyle/>
            <a:p/>
          </p:txBody>
        </p:sp>
        <p:sp>
          <p:nvSpPr>
            <p:cNvPr id="26" name="rc26"/>
            <p:cNvSpPr/>
            <p:nvPr/>
          </p:nvSpPr>
          <p:spPr>
            <a:xfrm>
              <a:off x="2417783" y="3777111"/>
              <a:ext cx="249014" cy="96529"/>
            </a:xfrm>
            <a:prstGeom prst="rect">
              <a:avLst/>
            </a:prstGeom>
            <a:solidFill>
              <a:srgbClr val="1CABE2">
                <a:alpha val="100000"/>
              </a:srgbClr>
            </a:solidFill>
          </p:spPr>
          <p:txBody>
            <a:bodyPr/>
            <a:lstStyle/>
            <a:p/>
          </p:txBody>
        </p:sp>
        <p:sp>
          <p:nvSpPr>
            <p:cNvPr id="27" name="rc27"/>
            <p:cNvSpPr/>
            <p:nvPr/>
          </p:nvSpPr>
          <p:spPr>
            <a:xfrm>
              <a:off x="2694466" y="3776664"/>
              <a:ext cx="249014" cy="96975"/>
            </a:xfrm>
            <a:prstGeom prst="rect">
              <a:avLst/>
            </a:prstGeom>
            <a:solidFill>
              <a:srgbClr val="1CABE2">
                <a:alpha val="100000"/>
              </a:srgbClr>
            </a:solidFill>
          </p:spPr>
          <p:txBody>
            <a:bodyPr/>
            <a:lstStyle/>
            <a:p/>
          </p:txBody>
        </p:sp>
        <p:sp>
          <p:nvSpPr>
            <p:cNvPr id="28" name="rc28"/>
            <p:cNvSpPr/>
            <p:nvPr/>
          </p:nvSpPr>
          <p:spPr>
            <a:xfrm>
              <a:off x="2971148" y="3470030"/>
              <a:ext cx="249014" cy="403609"/>
            </a:xfrm>
            <a:prstGeom prst="rect">
              <a:avLst/>
            </a:prstGeom>
            <a:solidFill>
              <a:srgbClr val="1CABE2">
                <a:alpha val="100000"/>
              </a:srgbClr>
            </a:solidFill>
          </p:spPr>
          <p:txBody>
            <a:bodyPr/>
            <a:lstStyle/>
            <a:p/>
          </p:txBody>
        </p:sp>
        <p:sp>
          <p:nvSpPr>
            <p:cNvPr id="29" name="rc29"/>
            <p:cNvSpPr/>
            <p:nvPr/>
          </p:nvSpPr>
          <p:spPr>
            <a:xfrm>
              <a:off x="3247830" y="3655719"/>
              <a:ext cx="249014" cy="217920"/>
            </a:xfrm>
            <a:prstGeom prst="rect">
              <a:avLst/>
            </a:prstGeom>
            <a:solidFill>
              <a:srgbClr val="1CABE2">
                <a:alpha val="100000"/>
              </a:srgbClr>
            </a:solidFill>
          </p:spPr>
          <p:txBody>
            <a:bodyPr/>
            <a:lstStyle/>
            <a:p/>
          </p:txBody>
        </p:sp>
        <p:sp>
          <p:nvSpPr>
            <p:cNvPr id="30" name="rc30"/>
            <p:cNvSpPr/>
            <p:nvPr/>
          </p:nvSpPr>
          <p:spPr>
            <a:xfrm>
              <a:off x="3524513" y="3758184"/>
              <a:ext cx="249014" cy="115455"/>
            </a:xfrm>
            <a:prstGeom prst="rect">
              <a:avLst/>
            </a:prstGeom>
            <a:solidFill>
              <a:srgbClr val="1CABE2">
                <a:alpha val="100000"/>
              </a:srgbClr>
            </a:solidFill>
          </p:spPr>
          <p:txBody>
            <a:bodyPr/>
            <a:lstStyle/>
            <a:p/>
          </p:txBody>
        </p:sp>
        <p:sp>
          <p:nvSpPr>
            <p:cNvPr id="31" name="rc31"/>
            <p:cNvSpPr/>
            <p:nvPr/>
          </p:nvSpPr>
          <p:spPr>
            <a:xfrm>
              <a:off x="3801195" y="3756156"/>
              <a:ext cx="249014" cy="117483"/>
            </a:xfrm>
            <a:prstGeom prst="rect">
              <a:avLst/>
            </a:prstGeom>
            <a:solidFill>
              <a:srgbClr val="1CABE2">
                <a:alpha val="100000"/>
              </a:srgbClr>
            </a:solidFill>
          </p:spPr>
          <p:txBody>
            <a:bodyPr/>
            <a:lstStyle/>
            <a:p/>
          </p:txBody>
        </p:sp>
        <p:sp>
          <p:nvSpPr>
            <p:cNvPr id="32" name="rc32"/>
            <p:cNvSpPr/>
            <p:nvPr/>
          </p:nvSpPr>
          <p:spPr>
            <a:xfrm>
              <a:off x="4077877" y="3757663"/>
              <a:ext cx="249014" cy="115976"/>
            </a:xfrm>
            <a:prstGeom prst="rect">
              <a:avLst/>
            </a:prstGeom>
            <a:solidFill>
              <a:srgbClr val="1CABE2">
                <a:alpha val="100000"/>
              </a:srgbClr>
            </a:solidFill>
          </p:spPr>
          <p:txBody>
            <a:bodyPr/>
            <a:lstStyle/>
            <a:p/>
          </p:txBody>
        </p:sp>
        <p:sp>
          <p:nvSpPr>
            <p:cNvPr id="33" name="rc33"/>
            <p:cNvSpPr/>
            <p:nvPr/>
          </p:nvSpPr>
          <p:spPr>
            <a:xfrm>
              <a:off x="4354560" y="3758426"/>
              <a:ext cx="249014" cy="115213"/>
            </a:xfrm>
            <a:prstGeom prst="rect">
              <a:avLst/>
            </a:prstGeom>
            <a:solidFill>
              <a:srgbClr val="1CABE2">
                <a:alpha val="100000"/>
              </a:srgbClr>
            </a:solidFill>
          </p:spPr>
          <p:txBody>
            <a:bodyPr/>
            <a:lstStyle/>
            <a:p/>
          </p:txBody>
        </p:sp>
        <p:sp>
          <p:nvSpPr>
            <p:cNvPr id="34" name="rc34"/>
            <p:cNvSpPr/>
            <p:nvPr/>
          </p:nvSpPr>
          <p:spPr>
            <a:xfrm>
              <a:off x="4631242" y="3756305"/>
              <a:ext cx="249014" cy="117334"/>
            </a:xfrm>
            <a:prstGeom prst="rect">
              <a:avLst/>
            </a:prstGeom>
            <a:solidFill>
              <a:srgbClr val="1CABE2">
                <a:alpha val="100000"/>
              </a:srgbClr>
            </a:solidFill>
          </p:spPr>
          <p:txBody>
            <a:bodyPr/>
            <a:lstStyle/>
            <a:p/>
          </p:txBody>
        </p:sp>
        <p:sp>
          <p:nvSpPr>
            <p:cNvPr id="35" name="rc35"/>
            <p:cNvSpPr/>
            <p:nvPr/>
          </p:nvSpPr>
          <p:spPr>
            <a:xfrm>
              <a:off x="4907924" y="3748675"/>
              <a:ext cx="249014" cy="124964"/>
            </a:xfrm>
            <a:prstGeom prst="rect">
              <a:avLst/>
            </a:prstGeom>
            <a:solidFill>
              <a:srgbClr val="1CABE2">
                <a:alpha val="100000"/>
              </a:srgbClr>
            </a:solidFill>
          </p:spPr>
          <p:txBody>
            <a:bodyPr/>
            <a:lstStyle/>
            <a:p/>
          </p:txBody>
        </p:sp>
        <p:sp>
          <p:nvSpPr>
            <p:cNvPr id="36" name="rc36"/>
            <p:cNvSpPr/>
            <p:nvPr/>
          </p:nvSpPr>
          <p:spPr>
            <a:xfrm>
              <a:off x="5184607" y="3741659"/>
              <a:ext cx="249014" cy="131980"/>
            </a:xfrm>
            <a:prstGeom prst="rect">
              <a:avLst/>
            </a:prstGeom>
            <a:solidFill>
              <a:srgbClr val="1CABE2">
                <a:alpha val="100000"/>
              </a:srgbClr>
            </a:solidFill>
          </p:spPr>
          <p:txBody>
            <a:bodyPr/>
            <a:lstStyle/>
            <a:p/>
          </p:txBody>
        </p:sp>
        <p:sp>
          <p:nvSpPr>
            <p:cNvPr id="37" name="rc37"/>
            <p:cNvSpPr/>
            <p:nvPr/>
          </p:nvSpPr>
          <p:spPr>
            <a:xfrm>
              <a:off x="5461289" y="3738421"/>
              <a:ext cx="249014" cy="135218"/>
            </a:xfrm>
            <a:prstGeom prst="rect">
              <a:avLst/>
            </a:prstGeom>
            <a:solidFill>
              <a:srgbClr val="1CABE2">
                <a:alpha val="100000"/>
              </a:srgbClr>
            </a:solidFill>
          </p:spPr>
          <p:txBody>
            <a:bodyPr/>
            <a:lstStyle/>
            <a:p/>
          </p:txBody>
        </p:sp>
        <p:sp>
          <p:nvSpPr>
            <p:cNvPr id="38" name="rc38"/>
            <p:cNvSpPr/>
            <p:nvPr/>
          </p:nvSpPr>
          <p:spPr>
            <a:xfrm>
              <a:off x="5737971" y="3738625"/>
              <a:ext cx="249014" cy="135014"/>
            </a:xfrm>
            <a:prstGeom prst="rect">
              <a:avLst/>
            </a:prstGeom>
            <a:solidFill>
              <a:srgbClr val="1CABE2">
                <a:alpha val="100000"/>
              </a:srgbClr>
            </a:solidFill>
          </p:spPr>
          <p:txBody>
            <a:bodyPr/>
            <a:lstStyle/>
            <a:p/>
          </p:txBody>
        </p:sp>
        <p:sp>
          <p:nvSpPr>
            <p:cNvPr id="39" name="rc39"/>
            <p:cNvSpPr/>
            <p:nvPr/>
          </p:nvSpPr>
          <p:spPr>
            <a:xfrm>
              <a:off x="6014654" y="3738049"/>
              <a:ext cx="249014" cy="135591"/>
            </a:xfrm>
            <a:prstGeom prst="rect">
              <a:avLst/>
            </a:prstGeom>
            <a:solidFill>
              <a:srgbClr val="1CABE2">
                <a:alpha val="100000"/>
              </a:srgbClr>
            </a:solidFill>
          </p:spPr>
          <p:txBody>
            <a:bodyPr/>
            <a:lstStyle/>
            <a:p/>
          </p:txBody>
        </p:sp>
        <p:sp>
          <p:nvSpPr>
            <p:cNvPr id="40" name="rc40"/>
            <p:cNvSpPr/>
            <p:nvPr/>
          </p:nvSpPr>
          <p:spPr>
            <a:xfrm>
              <a:off x="6291336" y="3730754"/>
              <a:ext cx="249014" cy="142886"/>
            </a:xfrm>
            <a:prstGeom prst="rect">
              <a:avLst/>
            </a:prstGeom>
            <a:solidFill>
              <a:srgbClr val="1CABE2">
                <a:alpha val="100000"/>
              </a:srgbClr>
            </a:solidFill>
          </p:spPr>
          <p:txBody>
            <a:bodyPr/>
            <a:lstStyle/>
            <a:p/>
          </p:txBody>
        </p:sp>
        <p:sp>
          <p:nvSpPr>
            <p:cNvPr id="41" name="rc41"/>
            <p:cNvSpPr/>
            <p:nvPr/>
          </p:nvSpPr>
          <p:spPr>
            <a:xfrm>
              <a:off x="6568018" y="3273901"/>
              <a:ext cx="249014" cy="599738"/>
            </a:xfrm>
            <a:prstGeom prst="rect">
              <a:avLst/>
            </a:prstGeom>
            <a:solidFill>
              <a:srgbClr val="1CABE2">
                <a:alpha val="100000"/>
              </a:srgbClr>
            </a:solidFill>
          </p:spPr>
          <p:txBody>
            <a:bodyPr/>
            <a:lstStyle/>
            <a:p/>
          </p:txBody>
        </p:sp>
        <p:sp>
          <p:nvSpPr>
            <p:cNvPr id="42" name="rc42"/>
            <p:cNvSpPr/>
            <p:nvPr/>
          </p:nvSpPr>
          <p:spPr>
            <a:xfrm>
              <a:off x="6844701" y="3239678"/>
              <a:ext cx="249014" cy="633961"/>
            </a:xfrm>
            <a:prstGeom prst="rect">
              <a:avLst/>
            </a:prstGeom>
            <a:solidFill>
              <a:srgbClr val="1CABE2">
                <a:alpha val="100000"/>
              </a:srgbClr>
            </a:solidFill>
          </p:spPr>
          <p:txBody>
            <a:bodyPr/>
            <a:lstStyle/>
            <a:p/>
          </p:txBody>
        </p:sp>
        <p:sp>
          <p:nvSpPr>
            <p:cNvPr id="43" name="rc43"/>
            <p:cNvSpPr/>
            <p:nvPr/>
          </p:nvSpPr>
          <p:spPr>
            <a:xfrm>
              <a:off x="7121383" y="3539984"/>
              <a:ext cx="249014" cy="333655"/>
            </a:xfrm>
            <a:prstGeom prst="rect">
              <a:avLst/>
            </a:prstGeom>
            <a:solidFill>
              <a:srgbClr val="1CABE2">
                <a:alpha val="100000"/>
              </a:srgbClr>
            </a:solidFill>
          </p:spPr>
          <p:txBody>
            <a:bodyPr/>
            <a:lstStyle/>
            <a:p/>
          </p:txBody>
        </p:sp>
        <p:sp>
          <p:nvSpPr>
            <p:cNvPr id="44" name="rc44"/>
            <p:cNvSpPr/>
            <p:nvPr/>
          </p:nvSpPr>
          <p:spPr>
            <a:xfrm>
              <a:off x="7398065" y="3702857"/>
              <a:ext cx="249014" cy="170782"/>
            </a:xfrm>
            <a:prstGeom prst="rect">
              <a:avLst/>
            </a:prstGeom>
            <a:solidFill>
              <a:srgbClr val="1CABE2">
                <a:alpha val="100000"/>
              </a:srgbClr>
            </a:solidFill>
          </p:spPr>
          <p:txBody>
            <a:bodyPr/>
            <a:lstStyle/>
            <a:p/>
          </p:txBody>
        </p:sp>
        <p:sp>
          <p:nvSpPr>
            <p:cNvPr id="45" name="rc45"/>
            <p:cNvSpPr/>
            <p:nvPr/>
          </p:nvSpPr>
          <p:spPr>
            <a:xfrm>
              <a:off x="7674748" y="3699750"/>
              <a:ext cx="249014" cy="173890"/>
            </a:xfrm>
            <a:prstGeom prst="rect">
              <a:avLst/>
            </a:prstGeom>
            <a:solidFill>
              <a:srgbClr val="1CABE2">
                <a:alpha val="100000"/>
              </a:srgbClr>
            </a:solidFill>
          </p:spPr>
          <p:txBody>
            <a:bodyPr/>
            <a:lstStyle/>
            <a:p/>
          </p:txBody>
        </p:sp>
        <p:sp>
          <p:nvSpPr>
            <p:cNvPr id="46" name="rc46"/>
            <p:cNvSpPr/>
            <p:nvPr/>
          </p:nvSpPr>
          <p:spPr>
            <a:xfrm>
              <a:off x="7951430" y="2162710"/>
              <a:ext cx="249014" cy="1710929"/>
            </a:xfrm>
            <a:prstGeom prst="rect">
              <a:avLst/>
            </a:prstGeom>
            <a:solidFill>
              <a:srgbClr val="1CABE2">
                <a:alpha val="100000"/>
              </a:srgbClr>
            </a:solidFill>
          </p:spPr>
          <p:txBody>
            <a:bodyPr/>
            <a:lstStyle/>
            <a:p/>
          </p:txBody>
        </p:sp>
        <p:sp>
          <p:nvSpPr>
            <p:cNvPr id="47" name="rc47"/>
            <p:cNvSpPr/>
            <p:nvPr/>
          </p:nvSpPr>
          <p:spPr>
            <a:xfrm>
              <a:off x="1311054" y="3777259"/>
              <a:ext cx="249014" cy="0"/>
            </a:xfrm>
            <a:prstGeom prst="rect">
              <a:avLst/>
            </a:prstGeom>
            <a:solidFill>
              <a:srgbClr val="B3B3B3">
                <a:alpha val="100000"/>
              </a:srgbClr>
            </a:solidFill>
          </p:spPr>
          <p:txBody>
            <a:bodyPr/>
            <a:lstStyle/>
            <a:p/>
          </p:txBody>
        </p:sp>
        <p:sp>
          <p:nvSpPr>
            <p:cNvPr id="48" name="rc48"/>
            <p:cNvSpPr/>
            <p:nvPr/>
          </p:nvSpPr>
          <p:spPr>
            <a:xfrm>
              <a:off x="1587736" y="3778823"/>
              <a:ext cx="249014" cy="0"/>
            </a:xfrm>
            <a:prstGeom prst="rect">
              <a:avLst/>
            </a:prstGeom>
            <a:solidFill>
              <a:srgbClr val="B3B3B3">
                <a:alpha val="100000"/>
              </a:srgbClr>
            </a:solidFill>
          </p:spPr>
          <p:txBody>
            <a:bodyPr/>
            <a:lstStyle/>
            <a:p/>
          </p:txBody>
        </p:sp>
        <p:sp>
          <p:nvSpPr>
            <p:cNvPr id="49" name="rc49"/>
            <p:cNvSpPr/>
            <p:nvPr/>
          </p:nvSpPr>
          <p:spPr>
            <a:xfrm>
              <a:off x="1864419" y="3778413"/>
              <a:ext cx="249014" cy="0"/>
            </a:xfrm>
            <a:prstGeom prst="rect">
              <a:avLst/>
            </a:prstGeom>
            <a:solidFill>
              <a:srgbClr val="B3B3B3">
                <a:alpha val="100000"/>
              </a:srgbClr>
            </a:solidFill>
          </p:spPr>
          <p:txBody>
            <a:bodyPr/>
            <a:lstStyle/>
            <a:p/>
          </p:txBody>
        </p:sp>
        <p:sp>
          <p:nvSpPr>
            <p:cNvPr id="50" name="rc50"/>
            <p:cNvSpPr/>
            <p:nvPr/>
          </p:nvSpPr>
          <p:spPr>
            <a:xfrm>
              <a:off x="2141101" y="3684564"/>
              <a:ext cx="249014" cy="94537"/>
            </a:xfrm>
            <a:prstGeom prst="rect">
              <a:avLst/>
            </a:prstGeom>
            <a:solidFill>
              <a:srgbClr val="B3B3B3">
                <a:alpha val="100000"/>
              </a:srgbClr>
            </a:solidFill>
          </p:spPr>
          <p:txBody>
            <a:bodyPr/>
            <a:lstStyle/>
            <a:p/>
          </p:txBody>
        </p:sp>
        <p:sp>
          <p:nvSpPr>
            <p:cNvPr id="51" name="rc51"/>
            <p:cNvSpPr/>
            <p:nvPr/>
          </p:nvSpPr>
          <p:spPr>
            <a:xfrm>
              <a:off x="2417783" y="3777111"/>
              <a:ext cx="249014" cy="0"/>
            </a:xfrm>
            <a:prstGeom prst="rect">
              <a:avLst/>
            </a:prstGeom>
            <a:solidFill>
              <a:srgbClr val="B3B3B3">
                <a:alpha val="100000"/>
              </a:srgbClr>
            </a:solidFill>
          </p:spPr>
          <p:txBody>
            <a:bodyPr/>
            <a:lstStyle/>
            <a:p/>
          </p:txBody>
        </p:sp>
        <p:sp>
          <p:nvSpPr>
            <p:cNvPr id="52" name="rc52"/>
            <p:cNvSpPr/>
            <p:nvPr/>
          </p:nvSpPr>
          <p:spPr>
            <a:xfrm>
              <a:off x="2694466" y="3776664"/>
              <a:ext cx="249014" cy="0"/>
            </a:xfrm>
            <a:prstGeom prst="rect">
              <a:avLst/>
            </a:prstGeom>
            <a:solidFill>
              <a:srgbClr val="B3B3B3">
                <a:alpha val="100000"/>
              </a:srgbClr>
            </a:solidFill>
          </p:spPr>
          <p:txBody>
            <a:bodyPr/>
            <a:lstStyle/>
            <a:p/>
          </p:txBody>
        </p:sp>
        <p:sp>
          <p:nvSpPr>
            <p:cNvPr id="53" name="rc53"/>
            <p:cNvSpPr/>
            <p:nvPr/>
          </p:nvSpPr>
          <p:spPr>
            <a:xfrm>
              <a:off x="2971148" y="3470030"/>
              <a:ext cx="249014" cy="0"/>
            </a:xfrm>
            <a:prstGeom prst="rect">
              <a:avLst/>
            </a:prstGeom>
            <a:solidFill>
              <a:srgbClr val="B3B3B3">
                <a:alpha val="100000"/>
              </a:srgbClr>
            </a:solidFill>
          </p:spPr>
          <p:txBody>
            <a:bodyPr/>
            <a:lstStyle/>
            <a:p/>
          </p:txBody>
        </p:sp>
        <p:sp>
          <p:nvSpPr>
            <p:cNvPr id="54" name="rc54"/>
            <p:cNvSpPr/>
            <p:nvPr/>
          </p:nvSpPr>
          <p:spPr>
            <a:xfrm>
              <a:off x="3247830" y="3437798"/>
              <a:ext cx="249014" cy="217920"/>
            </a:xfrm>
            <a:prstGeom prst="rect">
              <a:avLst/>
            </a:prstGeom>
            <a:solidFill>
              <a:srgbClr val="B3B3B3">
                <a:alpha val="100000"/>
              </a:srgbClr>
            </a:solidFill>
          </p:spPr>
          <p:txBody>
            <a:bodyPr/>
            <a:lstStyle/>
            <a:p/>
          </p:txBody>
        </p:sp>
        <p:sp>
          <p:nvSpPr>
            <p:cNvPr id="55" name="rc55"/>
            <p:cNvSpPr/>
            <p:nvPr/>
          </p:nvSpPr>
          <p:spPr>
            <a:xfrm>
              <a:off x="3524513" y="3642729"/>
              <a:ext cx="249014" cy="115455"/>
            </a:xfrm>
            <a:prstGeom prst="rect">
              <a:avLst/>
            </a:prstGeom>
            <a:solidFill>
              <a:srgbClr val="B3B3B3">
                <a:alpha val="100000"/>
              </a:srgbClr>
            </a:solidFill>
          </p:spPr>
          <p:txBody>
            <a:bodyPr/>
            <a:lstStyle/>
            <a:p/>
          </p:txBody>
        </p:sp>
        <p:sp>
          <p:nvSpPr>
            <p:cNvPr id="56" name="rc56"/>
            <p:cNvSpPr/>
            <p:nvPr/>
          </p:nvSpPr>
          <p:spPr>
            <a:xfrm>
              <a:off x="3801195" y="3638691"/>
              <a:ext cx="249014" cy="117465"/>
            </a:xfrm>
            <a:prstGeom prst="rect">
              <a:avLst/>
            </a:prstGeom>
            <a:solidFill>
              <a:srgbClr val="B3B3B3">
                <a:alpha val="100000"/>
              </a:srgbClr>
            </a:solidFill>
          </p:spPr>
          <p:txBody>
            <a:bodyPr/>
            <a:lstStyle/>
            <a:p/>
          </p:txBody>
        </p:sp>
        <p:sp>
          <p:nvSpPr>
            <p:cNvPr id="57" name="rc57"/>
            <p:cNvSpPr/>
            <p:nvPr/>
          </p:nvSpPr>
          <p:spPr>
            <a:xfrm>
              <a:off x="4077877" y="3757663"/>
              <a:ext cx="249014" cy="0"/>
            </a:xfrm>
            <a:prstGeom prst="rect">
              <a:avLst/>
            </a:prstGeom>
            <a:solidFill>
              <a:srgbClr val="B3B3B3">
                <a:alpha val="100000"/>
              </a:srgbClr>
            </a:solidFill>
          </p:spPr>
          <p:txBody>
            <a:bodyPr/>
            <a:lstStyle/>
            <a:p/>
          </p:txBody>
        </p:sp>
        <p:sp>
          <p:nvSpPr>
            <p:cNvPr id="58" name="rc58"/>
            <p:cNvSpPr/>
            <p:nvPr/>
          </p:nvSpPr>
          <p:spPr>
            <a:xfrm>
              <a:off x="4354560" y="3758426"/>
              <a:ext cx="249014" cy="0"/>
            </a:xfrm>
            <a:prstGeom prst="rect">
              <a:avLst/>
            </a:prstGeom>
            <a:solidFill>
              <a:srgbClr val="B3B3B3">
                <a:alpha val="100000"/>
              </a:srgbClr>
            </a:solidFill>
          </p:spPr>
          <p:txBody>
            <a:bodyPr/>
            <a:lstStyle/>
            <a:p/>
          </p:txBody>
        </p:sp>
        <p:sp>
          <p:nvSpPr>
            <p:cNvPr id="59" name="rc59"/>
            <p:cNvSpPr/>
            <p:nvPr/>
          </p:nvSpPr>
          <p:spPr>
            <a:xfrm>
              <a:off x="4631242" y="3756305"/>
              <a:ext cx="249014" cy="0"/>
            </a:xfrm>
            <a:prstGeom prst="rect">
              <a:avLst/>
            </a:prstGeom>
            <a:solidFill>
              <a:srgbClr val="B3B3B3">
                <a:alpha val="100000"/>
              </a:srgbClr>
            </a:solidFill>
          </p:spPr>
          <p:txBody>
            <a:bodyPr/>
            <a:lstStyle/>
            <a:p/>
          </p:txBody>
        </p:sp>
        <p:sp>
          <p:nvSpPr>
            <p:cNvPr id="60" name="rc60"/>
            <p:cNvSpPr/>
            <p:nvPr/>
          </p:nvSpPr>
          <p:spPr>
            <a:xfrm>
              <a:off x="4907924" y="3748675"/>
              <a:ext cx="249014" cy="0"/>
            </a:xfrm>
            <a:prstGeom prst="rect">
              <a:avLst/>
            </a:prstGeom>
            <a:solidFill>
              <a:srgbClr val="B3B3B3">
                <a:alpha val="100000"/>
              </a:srgbClr>
            </a:solidFill>
          </p:spPr>
          <p:txBody>
            <a:bodyPr/>
            <a:lstStyle/>
            <a:p/>
          </p:txBody>
        </p:sp>
        <p:sp>
          <p:nvSpPr>
            <p:cNvPr id="61" name="rc61"/>
            <p:cNvSpPr/>
            <p:nvPr/>
          </p:nvSpPr>
          <p:spPr>
            <a:xfrm>
              <a:off x="5184607" y="3741659"/>
              <a:ext cx="249014" cy="0"/>
            </a:xfrm>
            <a:prstGeom prst="rect">
              <a:avLst/>
            </a:prstGeom>
            <a:solidFill>
              <a:srgbClr val="B3B3B3">
                <a:alpha val="100000"/>
              </a:srgbClr>
            </a:solidFill>
          </p:spPr>
          <p:txBody>
            <a:bodyPr/>
            <a:lstStyle/>
            <a:p/>
          </p:txBody>
        </p:sp>
        <p:sp>
          <p:nvSpPr>
            <p:cNvPr id="62" name="rc62"/>
            <p:cNvSpPr/>
            <p:nvPr/>
          </p:nvSpPr>
          <p:spPr>
            <a:xfrm>
              <a:off x="5461289" y="3738421"/>
              <a:ext cx="249014" cy="0"/>
            </a:xfrm>
            <a:prstGeom prst="rect">
              <a:avLst/>
            </a:prstGeom>
            <a:solidFill>
              <a:srgbClr val="B3B3B3">
                <a:alpha val="100000"/>
              </a:srgbClr>
            </a:solidFill>
          </p:spPr>
          <p:txBody>
            <a:bodyPr/>
            <a:lstStyle/>
            <a:p/>
          </p:txBody>
        </p:sp>
        <p:sp>
          <p:nvSpPr>
            <p:cNvPr id="63" name="rc63"/>
            <p:cNvSpPr/>
            <p:nvPr/>
          </p:nvSpPr>
          <p:spPr>
            <a:xfrm>
              <a:off x="5737971" y="3738625"/>
              <a:ext cx="249014" cy="0"/>
            </a:xfrm>
            <a:prstGeom prst="rect">
              <a:avLst/>
            </a:prstGeom>
            <a:solidFill>
              <a:srgbClr val="B3B3B3">
                <a:alpha val="100000"/>
              </a:srgbClr>
            </a:solidFill>
          </p:spPr>
          <p:txBody>
            <a:bodyPr/>
            <a:lstStyle/>
            <a:p/>
          </p:txBody>
        </p:sp>
        <p:sp>
          <p:nvSpPr>
            <p:cNvPr id="64" name="rc64"/>
            <p:cNvSpPr/>
            <p:nvPr/>
          </p:nvSpPr>
          <p:spPr>
            <a:xfrm>
              <a:off x="6014654" y="3738049"/>
              <a:ext cx="249014" cy="0"/>
            </a:xfrm>
            <a:prstGeom prst="rect">
              <a:avLst/>
            </a:prstGeom>
            <a:solidFill>
              <a:srgbClr val="B3B3B3">
                <a:alpha val="100000"/>
              </a:srgbClr>
            </a:solidFill>
          </p:spPr>
          <p:txBody>
            <a:bodyPr/>
            <a:lstStyle/>
            <a:p/>
          </p:txBody>
        </p:sp>
        <p:sp>
          <p:nvSpPr>
            <p:cNvPr id="65" name="rc65"/>
            <p:cNvSpPr/>
            <p:nvPr/>
          </p:nvSpPr>
          <p:spPr>
            <a:xfrm>
              <a:off x="6291336" y="3587867"/>
              <a:ext cx="249014" cy="142886"/>
            </a:xfrm>
            <a:prstGeom prst="rect">
              <a:avLst/>
            </a:prstGeom>
            <a:solidFill>
              <a:srgbClr val="B3B3B3">
                <a:alpha val="100000"/>
              </a:srgbClr>
            </a:solidFill>
          </p:spPr>
          <p:txBody>
            <a:bodyPr/>
            <a:lstStyle/>
            <a:p/>
          </p:txBody>
        </p:sp>
        <p:sp>
          <p:nvSpPr>
            <p:cNvPr id="66" name="rc66"/>
            <p:cNvSpPr/>
            <p:nvPr/>
          </p:nvSpPr>
          <p:spPr>
            <a:xfrm>
              <a:off x="6568018" y="3273901"/>
              <a:ext cx="249014" cy="0"/>
            </a:xfrm>
            <a:prstGeom prst="rect">
              <a:avLst/>
            </a:prstGeom>
            <a:solidFill>
              <a:srgbClr val="B3B3B3">
                <a:alpha val="100000"/>
              </a:srgbClr>
            </a:solidFill>
          </p:spPr>
          <p:txBody>
            <a:bodyPr/>
            <a:lstStyle/>
            <a:p/>
          </p:txBody>
        </p:sp>
        <p:sp>
          <p:nvSpPr>
            <p:cNvPr id="67" name="rc67"/>
            <p:cNvSpPr/>
            <p:nvPr/>
          </p:nvSpPr>
          <p:spPr>
            <a:xfrm>
              <a:off x="6844701" y="3081178"/>
              <a:ext cx="249014" cy="158499"/>
            </a:xfrm>
            <a:prstGeom prst="rect">
              <a:avLst/>
            </a:prstGeom>
            <a:solidFill>
              <a:srgbClr val="B3B3B3">
                <a:alpha val="100000"/>
              </a:srgbClr>
            </a:solidFill>
          </p:spPr>
          <p:txBody>
            <a:bodyPr/>
            <a:lstStyle/>
            <a:p/>
          </p:txBody>
        </p:sp>
        <p:sp>
          <p:nvSpPr>
            <p:cNvPr id="68" name="rc68"/>
            <p:cNvSpPr/>
            <p:nvPr/>
          </p:nvSpPr>
          <p:spPr>
            <a:xfrm>
              <a:off x="7121383" y="3539984"/>
              <a:ext cx="249014" cy="0"/>
            </a:xfrm>
            <a:prstGeom prst="rect">
              <a:avLst/>
            </a:prstGeom>
            <a:solidFill>
              <a:srgbClr val="B3B3B3">
                <a:alpha val="100000"/>
              </a:srgbClr>
            </a:solidFill>
          </p:spPr>
          <p:txBody>
            <a:bodyPr/>
            <a:lstStyle/>
            <a:p/>
          </p:txBody>
        </p:sp>
        <p:sp>
          <p:nvSpPr>
            <p:cNvPr id="69" name="rc69"/>
            <p:cNvSpPr/>
            <p:nvPr/>
          </p:nvSpPr>
          <p:spPr>
            <a:xfrm>
              <a:off x="7398065" y="3702857"/>
              <a:ext cx="249014" cy="0"/>
            </a:xfrm>
            <a:prstGeom prst="rect">
              <a:avLst/>
            </a:prstGeom>
            <a:solidFill>
              <a:srgbClr val="B3B3B3">
                <a:alpha val="100000"/>
              </a:srgbClr>
            </a:solidFill>
          </p:spPr>
          <p:txBody>
            <a:bodyPr/>
            <a:lstStyle/>
            <a:p/>
          </p:txBody>
        </p:sp>
        <p:sp>
          <p:nvSpPr>
            <p:cNvPr id="70" name="rc70"/>
            <p:cNvSpPr/>
            <p:nvPr/>
          </p:nvSpPr>
          <p:spPr>
            <a:xfrm>
              <a:off x="7674748" y="3699750"/>
              <a:ext cx="249014" cy="0"/>
            </a:xfrm>
            <a:prstGeom prst="rect">
              <a:avLst/>
            </a:prstGeom>
            <a:solidFill>
              <a:srgbClr val="B3B3B3">
                <a:alpha val="100000"/>
              </a:srgbClr>
            </a:solidFill>
          </p:spPr>
          <p:txBody>
            <a:bodyPr/>
            <a:lstStyle/>
            <a:p/>
          </p:txBody>
        </p:sp>
        <p:sp>
          <p:nvSpPr>
            <p:cNvPr id="71" name="rc71"/>
            <p:cNvSpPr/>
            <p:nvPr/>
          </p:nvSpPr>
          <p:spPr>
            <a:xfrm>
              <a:off x="7951430" y="2162710"/>
              <a:ext cx="249014" cy="0"/>
            </a:xfrm>
            <a:prstGeom prst="rect">
              <a:avLst/>
            </a:prstGeom>
            <a:solidFill>
              <a:srgbClr val="B3B3B3">
                <a:alpha val="100000"/>
              </a:srgbClr>
            </a:solidFill>
          </p:spPr>
          <p:txBody>
            <a:bodyPr/>
            <a:lstStyle/>
            <a:p/>
          </p:txBody>
        </p:sp>
        <p:sp>
          <p:nvSpPr>
            <p:cNvPr id="72" name="pl72"/>
            <p:cNvSpPr/>
            <p:nvPr/>
          </p:nvSpPr>
          <p:spPr>
            <a:xfrm>
              <a:off x="1435561" y="1050606"/>
              <a:ext cx="6640376" cy="256639"/>
            </a:xfrm>
            <a:custGeom>
              <a:avLst/>
              <a:pathLst>
                <a:path w="6640376" h="256639">
                  <a:moveTo>
                    <a:pt x="0" y="0"/>
                  </a:moveTo>
                  <a:lnTo>
                    <a:pt x="276682" y="0"/>
                  </a:lnTo>
                  <a:lnTo>
                    <a:pt x="553364" y="0"/>
                  </a:lnTo>
                  <a:lnTo>
                    <a:pt x="830047" y="0"/>
                  </a:lnTo>
                  <a:lnTo>
                    <a:pt x="1106729" y="0"/>
                  </a:lnTo>
                  <a:lnTo>
                    <a:pt x="1383411" y="0"/>
                  </a:lnTo>
                  <a:lnTo>
                    <a:pt x="1660094" y="85546"/>
                  </a:lnTo>
                  <a:lnTo>
                    <a:pt x="1936776" y="28515"/>
                  </a:lnTo>
                  <a:lnTo>
                    <a:pt x="2213458" y="0"/>
                  </a:lnTo>
                  <a:lnTo>
                    <a:pt x="2490141" y="0"/>
                  </a:lnTo>
                  <a:lnTo>
                    <a:pt x="2766823" y="0"/>
                  </a:lnTo>
                  <a:lnTo>
                    <a:pt x="3043505" y="0"/>
                  </a:lnTo>
                  <a:lnTo>
                    <a:pt x="3320188" y="0"/>
                  </a:lnTo>
                  <a:lnTo>
                    <a:pt x="3596870" y="0"/>
                  </a:lnTo>
                  <a:lnTo>
                    <a:pt x="3873552" y="0"/>
                  </a:lnTo>
                  <a:lnTo>
                    <a:pt x="4150235" y="0"/>
                  </a:lnTo>
                  <a:lnTo>
                    <a:pt x="4426917" y="0"/>
                  </a:lnTo>
                  <a:lnTo>
                    <a:pt x="4703599" y="0"/>
                  </a:lnTo>
                  <a:lnTo>
                    <a:pt x="4980282" y="0"/>
                  </a:lnTo>
                  <a:lnTo>
                    <a:pt x="5256964" y="85546"/>
                  </a:lnTo>
                  <a:lnTo>
                    <a:pt x="5533646" y="85546"/>
                  </a:lnTo>
                  <a:lnTo>
                    <a:pt x="5810329" y="28515"/>
                  </a:lnTo>
                  <a:lnTo>
                    <a:pt x="6087011" y="0"/>
                  </a:lnTo>
                  <a:lnTo>
                    <a:pt x="6363693" y="0"/>
                  </a:lnTo>
                  <a:lnTo>
                    <a:pt x="6640376" y="256639"/>
                  </a:lnTo>
                </a:path>
              </a:pathLst>
            </a:custGeom>
            <a:ln w="27101" cap="flat">
              <a:solidFill>
                <a:srgbClr val="0058AB">
                  <a:alpha val="50196"/>
                </a:srgbClr>
              </a:solidFill>
              <a:prstDash val="solid"/>
              <a:round/>
            </a:ln>
          </p:spPr>
          <p:txBody>
            <a:bodyPr/>
            <a:lstStyle/>
            <a:p/>
          </p:txBody>
        </p:sp>
        <p:sp>
          <p:nvSpPr>
            <p:cNvPr id="73" name="pl73"/>
            <p:cNvSpPr/>
            <p:nvPr/>
          </p:nvSpPr>
          <p:spPr>
            <a:xfrm>
              <a:off x="1435561" y="1050606"/>
              <a:ext cx="6640376" cy="256639"/>
            </a:xfrm>
            <a:custGeom>
              <a:avLst/>
              <a:pathLst>
                <a:path w="6640376" h="256639">
                  <a:moveTo>
                    <a:pt x="0" y="0"/>
                  </a:moveTo>
                  <a:lnTo>
                    <a:pt x="276682" y="0"/>
                  </a:lnTo>
                  <a:lnTo>
                    <a:pt x="553364" y="0"/>
                  </a:lnTo>
                  <a:lnTo>
                    <a:pt x="830047" y="28515"/>
                  </a:lnTo>
                  <a:lnTo>
                    <a:pt x="1106729" y="0"/>
                  </a:lnTo>
                  <a:lnTo>
                    <a:pt x="1383411" y="0"/>
                  </a:lnTo>
                  <a:lnTo>
                    <a:pt x="1660094" y="85546"/>
                  </a:lnTo>
                  <a:lnTo>
                    <a:pt x="1936776" y="85546"/>
                  </a:lnTo>
                  <a:lnTo>
                    <a:pt x="2213458" y="28515"/>
                  </a:lnTo>
                  <a:lnTo>
                    <a:pt x="2490141" y="28515"/>
                  </a:lnTo>
                  <a:lnTo>
                    <a:pt x="2766823" y="0"/>
                  </a:lnTo>
                  <a:lnTo>
                    <a:pt x="3043505" y="0"/>
                  </a:lnTo>
                  <a:lnTo>
                    <a:pt x="3320188" y="0"/>
                  </a:lnTo>
                  <a:lnTo>
                    <a:pt x="3596870" y="0"/>
                  </a:lnTo>
                  <a:lnTo>
                    <a:pt x="3873552" y="0"/>
                  </a:lnTo>
                  <a:lnTo>
                    <a:pt x="4150235" y="0"/>
                  </a:lnTo>
                  <a:lnTo>
                    <a:pt x="4426917" y="0"/>
                  </a:lnTo>
                  <a:lnTo>
                    <a:pt x="4703599" y="0"/>
                  </a:lnTo>
                  <a:lnTo>
                    <a:pt x="4980282" y="28515"/>
                  </a:lnTo>
                  <a:lnTo>
                    <a:pt x="5256964" y="85546"/>
                  </a:lnTo>
                  <a:lnTo>
                    <a:pt x="5533646" y="114061"/>
                  </a:lnTo>
                  <a:lnTo>
                    <a:pt x="5810329" y="28515"/>
                  </a:lnTo>
                  <a:lnTo>
                    <a:pt x="6087011" y="0"/>
                  </a:lnTo>
                  <a:lnTo>
                    <a:pt x="6363693" y="0"/>
                  </a:lnTo>
                  <a:lnTo>
                    <a:pt x="6640376" y="256639"/>
                  </a:lnTo>
                </a:path>
              </a:pathLst>
            </a:custGeom>
            <a:ln w="27101" cap="flat">
              <a:solidFill>
                <a:srgbClr val="333333">
                  <a:alpha val="50196"/>
                </a:srgbClr>
              </a:solidFill>
              <a:prstDash val="solid"/>
              <a:round/>
            </a:ln>
          </p:spPr>
          <p:txBody>
            <a:bodyPr/>
            <a:lstStyle/>
            <a:p/>
          </p:txBody>
        </p:sp>
        <p:sp>
          <p:nvSpPr>
            <p:cNvPr id="74" name="tx74"/>
            <p:cNvSpPr/>
            <p:nvPr/>
          </p:nvSpPr>
          <p:spPr>
            <a:xfrm>
              <a:off x="6632236" y="9793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5" name="tx75"/>
            <p:cNvSpPr/>
            <p:nvPr/>
          </p:nvSpPr>
          <p:spPr>
            <a:xfrm>
              <a:off x="6908918" y="9793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6" name="tx76"/>
            <p:cNvSpPr/>
            <p:nvPr/>
          </p:nvSpPr>
          <p:spPr>
            <a:xfrm>
              <a:off x="7185600" y="9222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7" name="tx77"/>
            <p:cNvSpPr/>
            <p:nvPr/>
          </p:nvSpPr>
          <p:spPr>
            <a:xfrm>
              <a:off x="7462283" y="893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8" name="tx78"/>
            <p:cNvSpPr/>
            <p:nvPr/>
          </p:nvSpPr>
          <p:spPr>
            <a:xfrm>
              <a:off x="7738965" y="893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9" name="tx79"/>
            <p:cNvSpPr/>
            <p:nvPr/>
          </p:nvSpPr>
          <p:spPr>
            <a:xfrm>
              <a:off x="8015647" y="11504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0" name="tx80"/>
            <p:cNvSpPr/>
            <p:nvPr/>
          </p:nvSpPr>
          <p:spPr>
            <a:xfrm>
              <a:off x="6632236" y="11888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96</a:t>
              </a:r>
            </a:p>
          </p:txBody>
        </p:sp>
        <p:sp>
          <p:nvSpPr>
            <p:cNvPr id="81" name="tx81"/>
            <p:cNvSpPr/>
            <p:nvPr/>
          </p:nvSpPr>
          <p:spPr>
            <a:xfrm>
              <a:off x="6908918" y="12173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95</a:t>
              </a:r>
            </a:p>
          </p:txBody>
        </p:sp>
        <p:sp>
          <p:nvSpPr>
            <p:cNvPr id="82" name="tx82"/>
            <p:cNvSpPr/>
            <p:nvPr/>
          </p:nvSpPr>
          <p:spPr>
            <a:xfrm>
              <a:off x="7185600" y="11317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98</a:t>
              </a:r>
            </a:p>
          </p:txBody>
        </p:sp>
        <p:sp>
          <p:nvSpPr>
            <p:cNvPr id="83" name="tx83"/>
            <p:cNvSpPr/>
            <p:nvPr/>
          </p:nvSpPr>
          <p:spPr>
            <a:xfrm>
              <a:off x="7462283" y="11032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99</a:t>
              </a:r>
            </a:p>
          </p:txBody>
        </p:sp>
        <p:sp>
          <p:nvSpPr>
            <p:cNvPr id="84" name="tx84"/>
            <p:cNvSpPr/>
            <p:nvPr/>
          </p:nvSpPr>
          <p:spPr>
            <a:xfrm>
              <a:off x="7738965" y="11032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99</a:t>
              </a:r>
            </a:p>
          </p:txBody>
        </p:sp>
        <p:sp>
          <p:nvSpPr>
            <p:cNvPr id="85" name="tx85"/>
            <p:cNvSpPr/>
            <p:nvPr/>
          </p:nvSpPr>
          <p:spPr>
            <a:xfrm>
              <a:off x="8015647" y="13599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90</a:t>
              </a:r>
            </a:p>
          </p:txBody>
        </p:sp>
        <p:sp>
          <p:nvSpPr>
            <p:cNvPr id="86" name="tx86"/>
            <p:cNvSpPr/>
            <p:nvPr/>
          </p:nvSpPr>
          <p:spPr>
            <a:xfrm>
              <a:off x="1360212" y="378500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5.2</a:t>
              </a:r>
            </a:p>
          </p:txBody>
        </p:sp>
        <p:sp>
          <p:nvSpPr>
            <p:cNvPr id="87" name="tx87"/>
            <p:cNvSpPr/>
            <p:nvPr/>
          </p:nvSpPr>
          <p:spPr>
            <a:xfrm>
              <a:off x="2743624" y="378471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5.2</a:t>
              </a:r>
            </a:p>
          </p:txBody>
        </p:sp>
        <p:sp>
          <p:nvSpPr>
            <p:cNvPr id="88" name="tx88"/>
            <p:cNvSpPr/>
            <p:nvPr/>
          </p:nvSpPr>
          <p:spPr>
            <a:xfrm>
              <a:off x="4127035" y="377521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6.2</a:t>
              </a:r>
            </a:p>
          </p:txBody>
        </p:sp>
        <p:sp>
          <p:nvSpPr>
            <p:cNvPr id="89" name="tx89"/>
            <p:cNvSpPr/>
            <p:nvPr/>
          </p:nvSpPr>
          <p:spPr>
            <a:xfrm>
              <a:off x="5510447" y="3765537"/>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7.3</a:t>
              </a:r>
            </a:p>
          </p:txBody>
        </p:sp>
        <p:sp>
          <p:nvSpPr>
            <p:cNvPr id="90" name="tx90"/>
            <p:cNvSpPr/>
            <p:nvPr/>
          </p:nvSpPr>
          <p:spPr>
            <a:xfrm>
              <a:off x="6587032" y="3533277"/>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32.2</a:t>
              </a:r>
            </a:p>
          </p:txBody>
        </p:sp>
        <p:sp>
          <p:nvSpPr>
            <p:cNvPr id="91" name="tx91"/>
            <p:cNvSpPr/>
            <p:nvPr/>
          </p:nvSpPr>
          <p:spPr>
            <a:xfrm>
              <a:off x="6863714" y="3516166"/>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34.1</a:t>
              </a:r>
            </a:p>
          </p:txBody>
        </p:sp>
        <p:sp>
          <p:nvSpPr>
            <p:cNvPr id="92" name="tx92"/>
            <p:cNvSpPr/>
            <p:nvPr/>
          </p:nvSpPr>
          <p:spPr>
            <a:xfrm>
              <a:off x="7140396" y="366637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17.9</a:t>
              </a:r>
            </a:p>
          </p:txBody>
        </p:sp>
        <p:sp>
          <p:nvSpPr>
            <p:cNvPr id="93" name="tx93"/>
            <p:cNvSpPr/>
            <p:nvPr/>
          </p:nvSpPr>
          <p:spPr>
            <a:xfrm>
              <a:off x="7447223" y="374780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9.2</a:t>
              </a:r>
            </a:p>
          </p:txBody>
        </p:sp>
        <p:sp>
          <p:nvSpPr>
            <p:cNvPr id="94" name="tx94"/>
            <p:cNvSpPr/>
            <p:nvPr/>
          </p:nvSpPr>
          <p:spPr>
            <a:xfrm>
              <a:off x="7723906" y="3746202"/>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9.3</a:t>
              </a:r>
            </a:p>
          </p:txBody>
        </p:sp>
        <p:sp>
          <p:nvSpPr>
            <p:cNvPr id="95" name="tx95"/>
            <p:cNvSpPr/>
            <p:nvPr/>
          </p:nvSpPr>
          <p:spPr>
            <a:xfrm>
              <a:off x="7970443" y="297773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91.9</a:t>
              </a:r>
            </a:p>
          </p:txBody>
        </p:sp>
        <p:sp>
          <p:nvSpPr>
            <p:cNvPr id="96" name="tx96"/>
            <p:cNvSpPr/>
            <p:nvPr/>
          </p:nvSpPr>
          <p:spPr>
            <a:xfrm>
              <a:off x="6893859" y="311998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8.5</a:t>
              </a:r>
            </a:p>
          </p:txBody>
        </p:sp>
        <p:sp>
          <p:nvSpPr>
            <p:cNvPr id="97" name="tx97"/>
            <p:cNvSpPr/>
            <p:nvPr/>
          </p:nvSpPr>
          <p:spPr>
            <a:xfrm>
              <a:off x="1360212" y="365922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a:t>
              </a:r>
            </a:p>
          </p:txBody>
        </p:sp>
        <p:sp>
          <p:nvSpPr>
            <p:cNvPr id="98" name="tx98"/>
            <p:cNvSpPr/>
            <p:nvPr/>
          </p:nvSpPr>
          <p:spPr>
            <a:xfrm>
              <a:off x="2743624" y="365862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a:t>
              </a:r>
            </a:p>
          </p:txBody>
        </p:sp>
        <p:sp>
          <p:nvSpPr>
            <p:cNvPr id="99" name="tx99"/>
            <p:cNvSpPr/>
            <p:nvPr/>
          </p:nvSpPr>
          <p:spPr>
            <a:xfrm>
              <a:off x="4127035" y="363962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100" name="tx100"/>
            <p:cNvSpPr/>
            <p:nvPr/>
          </p:nvSpPr>
          <p:spPr>
            <a:xfrm>
              <a:off x="5510447" y="3620329"/>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101" name="tx101"/>
            <p:cNvSpPr/>
            <p:nvPr/>
          </p:nvSpPr>
          <p:spPr>
            <a:xfrm>
              <a:off x="6587032" y="3155810"/>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32.2</a:t>
              </a:r>
            </a:p>
          </p:txBody>
        </p:sp>
        <p:sp>
          <p:nvSpPr>
            <p:cNvPr id="102" name="tx102"/>
            <p:cNvSpPr/>
            <p:nvPr/>
          </p:nvSpPr>
          <p:spPr>
            <a:xfrm>
              <a:off x="6863714" y="296314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42.6</a:t>
              </a:r>
            </a:p>
          </p:txBody>
        </p:sp>
        <p:sp>
          <p:nvSpPr>
            <p:cNvPr id="103" name="tx103"/>
            <p:cNvSpPr/>
            <p:nvPr/>
          </p:nvSpPr>
          <p:spPr>
            <a:xfrm>
              <a:off x="7140396" y="3421946"/>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17.9</a:t>
              </a:r>
            </a:p>
          </p:txBody>
        </p:sp>
        <p:sp>
          <p:nvSpPr>
            <p:cNvPr id="104" name="tx104"/>
            <p:cNvSpPr/>
            <p:nvPr/>
          </p:nvSpPr>
          <p:spPr>
            <a:xfrm>
              <a:off x="7447223" y="358481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105" name="tx105"/>
            <p:cNvSpPr/>
            <p:nvPr/>
          </p:nvSpPr>
          <p:spPr>
            <a:xfrm>
              <a:off x="7723906" y="3581658"/>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106" name="tx106"/>
            <p:cNvSpPr/>
            <p:nvPr/>
          </p:nvSpPr>
          <p:spPr>
            <a:xfrm>
              <a:off x="7970443" y="2044671"/>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91.9</a:t>
              </a:r>
            </a:p>
          </p:txBody>
        </p:sp>
        <p:sp>
          <p:nvSpPr>
            <p:cNvPr id="107" name="tx107"/>
            <p:cNvSpPr/>
            <p:nvPr/>
          </p:nvSpPr>
          <p:spPr>
            <a:xfrm>
              <a:off x="733081" y="382152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08" name="tx108"/>
            <p:cNvSpPr/>
            <p:nvPr/>
          </p:nvSpPr>
          <p:spPr>
            <a:xfrm>
              <a:off x="655386" y="2891035"/>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09" name="tx109"/>
            <p:cNvSpPr/>
            <p:nvPr/>
          </p:nvSpPr>
          <p:spPr>
            <a:xfrm>
              <a:off x="577692" y="1960544"/>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10" name="tx110"/>
            <p:cNvSpPr/>
            <p:nvPr/>
          </p:nvSpPr>
          <p:spPr>
            <a:xfrm>
              <a:off x="577692" y="1030054"/>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150K</a:t>
              </a:r>
            </a:p>
          </p:txBody>
        </p:sp>
        <p:sp>
          <p:nvSpPr>
            <p:cNvPr id="111" name="tx111"/>
            <p:cNvSpPr/>
            <p:nvPr/>
          </p:nvSpPr>
          <p:spPr>
            <a:xfrm>
              <a:off x="8607544" y="382152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2" name="tx112"/>
            <p:cNvSpPr/>
            <p:nvPr/>
          </p:nvSpPr>
          <p:spPr>
            <a:xfrm>
              <a:off x="8607544" y="310863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13" name="tx113"/>
            <p:cNvSpPr/>
            <p:nvPr/>
          </p:nvSpPr>
          <p:spPr>
            <a:xfrm>
              <a:off x="8607544" y="239575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14" name="tx114"/>
            <p:cNvSpPr/>
            <p:nvPr/>
          </p:nvSpPr>
          <p:spPr>
            <a:xfrm>
              <a:off x="8607544" y="16845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15" name="tx115"/>
            <p:cNvSpPr/>
            <p:nvPr/>
          </p:nvSpPr>
          <p:spPr>
            <a:xfrm>
              <a:off x="8607544" y="96997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16" name="tx116"/>
            <p:cNvSpPr/>
            <p:nvPr/>
          </p:nvSpPr>
          <p:spPr>
            <a:xfrm rot="-5400000">
              <a:off x="1279115"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7" name="tx117"/>
            <p:cNvSpPr/>
            <p:nvPr/>
          </p:nvSpPr>
          <p:spPr>
            <a:xfrm rot="-5400000">
              <a:off x="2662526"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8" name="tx118"/>
            <p:cNvSpPr/>
            <p:nvPr/>
          </p:nvSpPr>
          <p:spPr>
            <a:xfrm rot="-5400000">
              <a:off x="4045938"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9" name="tx119"/>
            <p:cNvSpPr/>
            <p:nvPr/>
          </p:nvSpPr>
          <p:spPr>
            <a:xfrm rot="-5400000">
              <a:off x="5429350"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0" name="tx120"/>
            <p:cNvSpPr/>
            <p:nvPr/>
          </p:nvSpPr>
          <p:spPr>
            <a:xfrm rot="-5400000">
              <a:off x="653607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1" name="tx121"/>
            <p:cNvSpPr/>
            <p:nvPr/>
          </p:nvSpPr>
          <p:spPr>
            <a:xfrm rot="-5400000">
              <a:off x="6812761"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22" name="tx122"/>
            <p:cNvSpPr/>
            <p:nvPr/>
          </p:nvSpPr>
          <p:spPr>
            <a:xfrm rot="-5400000">
              <a:off x="7089444"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23" name="tx123"/>
            <p:cNvSpPr/>
            <p:nvPr/>
          </p:nvSpPr>
          <p:spPr>
            <a:xfrm rot="-5400000">
              <a:off x="7366126"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24" name="tx124"/>
            <p:cNvSpPr/>
            <p:nvPr/>
          </p:nvSpPr>
          <p:spPr>
            <a:xfrm rot="-5400000">
              <a:off x="7642774" y="419027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5" name="tx125"/>
            <p:cNvSpPr/>
            <p:nvPr/>
          </p:nvSpPr>
          <p:spPr>
            <a:xfrm rot="-5400000">
              <a:off x="7919491"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6" name="tx126"/>
            <p:cNvSpPr/>
            <p:nvPr/>
          </p:nvSpPr>
          <p:spPr>
            <a:xfrm rot="-5400000">
              <a:off x="-790732" y="231102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27" name="tx127"/>
            <p:cNvSpPr/>
            <p:nvPr/>
          </p:nvSpPr>
          <p:spPr>
            <a:xfrm rot="5400000">
              <a:off x="8380367" y="2311024"/>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28" name="pl128"/>
            <p:cNvSpPr/>
            <p:nvPr/>
          </p:nvSpPr>
          <p:spPr>
            <a:xfrm>
              <a:off x="3043633" y="4879444"/>
              <a:ext cx="175564" cy="0"/>
            </a:xfrm>
            <a:custGeom>
              <a:avLst/>
              <a:pathLst>
                <a:path w="175564" h="0">
                  <a:moveTo>
                    <a:pt x="0" y="0"/>
                  </a:moveTo>
                  <a:lnTo>
                    <a:pt x="175564" y="0"/>
                  </a:lnTo>
                </a:path>
              </a:pathLst>
            </a:custGeom>
            <a:ln w="27101" cap="flat">
              <a:solidFill>
                <a:srgbClr val="0058AB">
                  <a:alpha val="50196"/>
                </a:srgbClr>
              </a:solidFill>
              <a:prstDash val="solid"/>
              <a:round/>
            </a:ln>
          </p:spPr>
          <p:txBody>
            <a:bodyPr/>
            <a:lstStyle/>
            <a:p/>
          </p:txBody>
        </p:sp>
        <p:sp>
          <p:nvSpPr>
            <p:cNvPr id="129" name="pl129"/>
            <p:cNvSpPr/>
            <p:nvPr/>
          </p:nvSpPr>
          <p:spPr>
            <a:xfrm>
              <a:off x="3759362" y="4879444"/>
              <a:ext cx="175564" cy="0"/>
            </a:xfrm>
            <a:custGeom>
              <a:avLst/>
              <a:pathLst>
                <a:path w="175564" h="0">
                  <a:moveTo>
                    <a:pt x="0" y="0"/>
                  </a:moveTo>
                  <a:lnTo>
                    <a:pt x="175564" y="0"/>
                  </a:lnTo>
                </a:path>
              </a:pathLst>
            </a:custGeom>
            <a:ln w="27101" cap="flat">
              <a:solidFill>
                <a:srgbClr val="333333">
                  <a:alpha val="50196"/>
                </a:srgbClr>
              </a:solidFill>
              <a:prstDash val="solid"/>
              <a:round/>
            </a:ln>
          </p:spPr>
          <p:txBody>
            <a:bodyPr/>
            <a:lstStyle/>
            <a:p/>
          </p:txBody>
        </p:sp>
        <p:sp>
          <p:nvSpPr>
            <p:cNvPr id="130" name="tx130"/>
            <p:cNvSpPr/>
            <p:nvPr/>
          </p:nvSpPr>
          <p:spPr>
            <a:xfrm>
              <a:off x="3310733" y="4829034"/>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31" name="tx131"/>
            <p:cNvSpPr/>
            <p:nvPr/>
          </p:nvSpPr>
          <p:spPr>
            <a:xfrm>
              <a:off x="4026461" y="4827261"/>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32" name="rc132"/>
            <p:cNvSpPr/>
            <p:nvPr/>
          </p:nvSpPr>
          <p:spPr>
            <a:xfrm>
              <a:off x="4670912" y="4778716"/>
              <a:ext cx="201456" cy="201456"/>
            </a:xfrm>
            <a:prstGeom prst="rect">
              <a:avLst/>
            </a:prstGeom>
            <a:solidFill>
              <a:srgbClr val="B3B3B3">
                <a:alpha val="100000"/>
              </a:srgbClr>
            </a:solidFill>
          </p:spPr>
          <p:txBody>
            <a:bodyPr/>
            <a:lstStyle/>
            <a:p/>
          </p:txBody>
        </p:sp>
        <p:sp>
          <p:nvSpPr>
            <p:cNvPr id="133" name="rc133"/>
            <p:cNvSpPr/>
            <p:nvPr/>
          </p:nvSpPr>
          <p:spPr>
            <a:xfrm>
              <a:off x="5573066" y="4778716"/>
              <a:ext cx="201456" cy="201456"/>
            </a:xfrm>
            <a:prstGeom prst="rect">
              <a:avLst/>
            </a:prstGeom>
            <a:solidFill>
              <a:srgbClr val="1CABE2">
                <a:alpha val="100000"/>
              </a:srgbClr>
            </a:solidFill>
          </p:spPr>
          <p:txBody>
            <a:bodyPr/>
            <a:lstStyle/>
            <a:p/>
          </p:txBody>
        </p:sp>
        <p:sp>
          <p:nvSpPr>
            <p:cNvPr id="134" name="tx134"/>
            <p:cNvSpPr/>
            <p:nvPr/>
          </p:nvSpPr>
          <p:spPr>
            <a:xfrm>
              <a:off x="4950957" y="4801681"/>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35" name="tx135"/>
            <p:cNvSpPr/>
            <p:nvPr/>
          </p:nvSpPr>
          <p:spPr>
            <a:xfrm>
              <a:off x="5853111" y="4827806"/>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36" name="tx136"/>
            <p:cNvSpPr/>
            <p:nvPr/>
          </p:nvSpPr>
          <p:spPr>
            <a:xfrm>
              <a:off x="966584" y="467611"/>
              <a:ext cx="763195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 Uzbekistan, 2000-2024</a:t>
              </a:r>
            </a:p>
          </p:txBody>
        </p:sp>
        <p:sp>
          <p:nvSpPr>
            <p:cNvPr id="137" name="pl137"/>
            <p:cNvSpPr/>
            <p:nvPr/>
          </p:nvSpPr>
          <p:spPr>
            <a:xfrm>
              <a:off x="2247754"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38" name="pl138"/>
            <p:cNvSpPr/>
            <p:nvPr/>
          </p:nvSpPr>
          <p:spPr>
            <a:xfrm>
              <a:off x="4121153"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39" name="pl139"/>
            <p:cNvSpPr/>
            <p:nvPr/>
          </p:nvSpPr>
          <p:spPr>
            <a:xfrm>
              <a:off x="5994553"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0" name="pl140"/>
            <p:cNvSpPr/>
            <p:nvPr/>
          </p:nvSpPr>
          <p:spPr>
            <a:xfrm>
              <a:off x="7867953"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1" name="pl141"/>
            <p:cNvSpPr/>
            <p:nvPr/>
          </p:nvSpPr>
          <p:spPr>
            <a:xfrm>
              <a:off x="966584" y="573313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42" name="pl142"/>
            <p:cNvSpPr/>
            <p:nvPr/>
          </p:nvSpPr>
          <p:spPr>
            <a:xfrm>
              <a:off x="966584" y="552729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43" name="pl143"/>
            <p:cNvSpPr/>
            <p:nvPr/>
          </p:nvSpPr>
          <p:spPr>
            <a:xfrm>
              <a:off x="966584" y="5321446"/>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44" name="pl144"/>
            <p:cNvSpPr/>
            <p:nvPr/>
          </p:nvSpPr>
          <p:spPr>
            <a:xfrm>
              <a:off x="1311054"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45" name="pl145"/>
            <p:cNvSpPr/>
            <p:nvPr/>
          </p:nvSpPr>
          <p:spPr>
            <a:xfrm>
              <a:off x="3184454"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46" name="pl146"/>
            <p:cNvSpPr/>
            <p:nvPr/>
          </p:nvSpPr>
          <p:spPr>
            <a:xfrm>
              <a:off x="5057853"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47" name="pl147"/>
            <p:cNvSpPr/>
            <p:nvPr/>
          </p:nvSpPr>
          <p:spPr>
            <a:xfrm>
              <a:off x="6931253"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48" name="rc148"/>
            <p:cNvSpPr/>
            <p:nvPr/>
          </p:nvSpPr>
          <p:spPr>
            <a:xfrm>
              <a:off x="1311054" y="5650800"/>
              <a:ext cx="2414962" cy="164676"/>
            </a:xfrm>
            <a:prstGeom prst="rect">
              <a:avLst/>
            </a:prstGeom>
            <a:solidFill>
              <a:srgbClr val="1CABE2">
                <a:alpha val="100000"/>
              </a:srgbClr>
            </a:solidFill>
          </p:spPr>
          <p:txBody>
            <a:bodyPr/>
            <a:lstStyle/>
            <a:p/>
          </p:txBody>
        </p:sp>
        <p:sp>
          <p:nvSpPr>
            <p:cNvPr id="149" name="rc149"/>
            <p:cNvSpPr/>
            <p:nvPr/>
          </p:nvSpPr>
          <p:spPr>
            <a:xfrm>
              <a:off x="1311054" y="5444954"/>
              <a:ext cx="700201" cy="164676"/>
            </a:xfrm>
            <a:prstGeom prst="rect">
              <a:avLst/>
            </a:prstGeom>
            <a:solidFill>
              <a:srgbClr val="1CABE2">
                <a:alpha val="100000"/>
              </a:srgbClr>
            </a:solidFill>
          </p:spPr>
          <p:txBody>
            <a:bodyPr/>
            <a:lstStyle/>
            <a:p/>
          </p:txBody>
        </p:sp>
        <p:sp>
          <p:nvSpPr>
            <p:cNvPr id="150" name="rc150"/>
            <p:cNvSpPr/>
            <p:nvPr/>
          </p:nvSpPr>
          <p:spPr>
            <a:xfrm>
              <a:off x="1311054" y="5239108"/>
              <a:ext cx="6889390" cy="164676"/>
            </a:xfrm>
            <a:prstGeom prst="rect">
              <a:avLst/>
            </a:prstGeom>
            <a:solidFill>
              <a:srgbClr val="1CABE2">
                <a:alpha val="100000"/>
              </a:srgbClr>
            </a:solidFill>
          </p:spPr>
          <p:txBody>
            <a:bodyPr/>
            <a:lstStyle/>
            <a:p/>
          </p:txBody>
        </p:sp>
        <p:sp>
          <p:nvSpPr>
            <p:cNvPr id="151" name="rc151"/>
            <p:cNvSpPr/>
            <p:nvPr/>
          </p:nvSpPr>
          <p:spPr>
            <a:xfrm>
              <a:off x="3726016" y="5650800"/>
              <a:ext cx="0" cy="164676"/>
            </a:xfrm>
            <a:prstGeom prst="rect">
              <a:avLst/>
            </a:prstGeom>
            <a:solidFill>
              <a:srgbClr val="B3B3B3">
                <a:alpha val="100000"/>
              </a:srgbClr>
            </a:solidFill>
          </p:spPr>
          <p:txBody>
            <a:bodyPr/>
            <a:lstStyle/>
            <a:p/>
          </p:txBody>
        </p:sp>
        <p:sp>
          <p:nvSpPr>
            <p:cNvPr id="152" name="rc152"/>
            <p:cNvSpPr/>
            <p:nvPr/>
          </p:nvSpPr>
          <p:spPr>
            <a:xfrm>
              <a:off x="2011256" y="5444954"/>
              <a:ext cx="0" cy="164676"/>
            </a:xfrm>
            <a:prstGeom prst="rect">
              <a:avLst/>
            </a:prstGeom>
            <a:solidFill>
              <a:srgbClr val="B3B3B3">
                <a:alpha val="100000"/>
              </a:srgbClr>
            </a:solidFill>
          </p:spPr>
          <p:txBody>
            <a:bodyPr/>
            <a:lstStyle/>
            <a:p/>
          </p:txBody>
        </p:sp>
        <p:sp>
          <p:nvSpPr>
            <p:cNvPr id="153" name="rc153"/>
            <p:cNvSpPr/>
            <p:nvPr/>
          </p:nvSpPr>
          <p:spPr>
            <a:xfrm>
              <a:off x="8200444" y="5239108"/>
              <a:ext cx="0" cy="164676"/>
            </a:xfrm>
            <a:prstGeom prst="rect">
              <a:avLst/>
            </a:prstGeom>
            <a:solidFill>
              <a:srgbClr val="B3B3B3">
                <a:alpha val="100000"/>
              </a:srgbClr>
            </a:solidFill>
          </p:spPr>
          <p:txBody>
            <a:bodyPr/>
            <a:lstStyle/>
            <a:p/>
          </p:txBody>
        </p:sp>
        <p:sp>
          <p:nvSpPr>
            <p:cNvPr id="154" name="tx154"/>
            <p:cNvSpPr/>
            <p:nvPr/>
          </p:nvSpPr>
          <p:spPr>
            <a:xfrm>
              <a:off x="3838543" y="5689946"/>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32.2</a:t>
              </a:r>
            </a:p>
          </p:txBody>
        </p:sp>
        <p:sp>
          <p:nvSpPr>
            <p:cNvPr id="155" name="tx155"/>
            <p:cNvSpPr/>
            <p:nvPr/>
          </p:nvSpPr>
          <p:spPr>
            <a:xfrm>
              <a:off x="2091628" y="5484100"/>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9.3</a:t>
              </a:r>
            </a:p>
          </p:txBody>
        </p:sp>
        <p:sp>
          <p:nvSpPr>
            <p:cNvPr id="156" name="tx156"/>
            <p:cNvSpPr/>
            <p:nvPr/>
          </p:nvSpPr>
          <p:spPr>
            <a:xfrm>
              <a:off x="8312971" y="5278310"/>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91.9</a:t>
              </a:r>
            </a:p>
          </p:txBody>
        </p:sp>
        <p:sp>
          <p:nvSpPr>
            <p:cNvPr id="157" name="tx157"/>
            <p:cNvSpPr/>
            <p:nvPr/>
          </p:nvSpPr>
          <p:spPr>
            <a:xfrm>
              <a:off x="2406008" y="5689946"/>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32.2</a:t>
              </a:r>
            </a:p>
          </p:txBody>
        </p:sp>
        <p:sp>
          <p:nvSpPr>
            <p:cNvPr id="158" name="tx158"/>
            <p:cNvSpPr/>
            <p:nvPr/>
          </p:nvSpPr>
          <p:spPr>
            <a:xfrm>
              <a:off x="1580783" y="5484100"/>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9.3</a:t>
              </a:r>
            </a:p>
          </p:txBody>
        </p:sp>
        <p:sp>
          <p:nvSpPr>
            <p:cNvPr id="159" name="tx159"/>
            <p:cNvSpPr/>
            <p:nvPr/>
          </p:nvSpPr>
          <p:spPr>
            <a:xfrm>
              <a:off x="4643222" y="5278310"/>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91.9</a:t>
              </a:r>
            </a:p>
          </p:txBody>
        </p:sp>
        <p:sp>
          <p:nvSpPr>
            <p:cNvPr id="160" name="tx160"/>
            <p:cNvSpPr/>
            <p:nvPr/>
          </p:nvSpPr>
          <p:spPr>
            <a:xfrm>
              <a:off x="3611880" y="5690003"/>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61" name="tx161"/>
            <p:cNvSpPr/>
            <p:nvPr/>
          </p:nvSpPr>
          <p:spPr>
            <a:xfrm>
              <a:off x="1897120" y="5484156"/>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62" name="tx162"/>
            <p:cNvSpPr/>
            <p:nvPr/>
          </p:nvSpPr>
          <p:spPr>
            <a:xfrm>
              <a:off x="8086308" y="5278310"/>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63" name="tx163"/>
            <p:cNvSpPr/>
            <p:nvPr/>
          </p:nvSpPr>
          <p:spPr>
            <a:xfrm>
              <a:off x="593176" y="568102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64" name="tx164"/>
            <p:cNvSpPr/>
            <p:nvPr/>
          </p:nvSpPr>
          <p:spPr>
            <a:xfrm>
              <a:off x="593176" y="547511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65" name="tx165"/>
            <p:cNvSpPr/>
            <p:nvPr/>
          </p:nvSpPr>
          <p:spPr>
            <a:xfrm>
              <a:off x="593176" y="52693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66" name="tx166"/>
            <p:cNvSpPr/>
            <p:nvPr/>
          </p:nvSpPr>
          <p:spPr>
            <a:xfrm>
              <a:off x="1225617" y="5917162"/>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67" name="tx167"/>
            <p:cNvSpPr/>
            <p:nvPr/>
          </p:nvSpPr>
          <p:spPr>
            <a:xfrm>
              <a:off x="3060170" y="591716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25K</a:t>
              </a:r>
            </a:p>
          </p:txBody>
        </p:sp>
        <p:sp>
          <p:nvSpPr>
            <p:cNvPr id="168" name="tx168"/>
            <p:cNvSpPr/>
            <p:nvPr/>
          </p:nvSpPr>
          <p:spPr>
            <a:xfrm>
              <a:off x="4933569" y="591716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69" name="tx169"/>
            <p:cNvSpPr/>
            <p:nvPr/>
          </p:nvSpPr>
          <p:spPr>
            <a:xfrm>
              <a:off x="6806969" y="5917571"/>
              <a:ext cx="248567"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75K</a:t>
              </a:r>
            </a:p>
          </p:txBody>
        </p:sp>
        <p:sp>
          <p:nvSpPr>
            <p:cNvPr id="170" name="tx170"/>
            <p:cNvSpPr/>
            <p:nvPr/>
          </p:nvSpPr>
          <p:spPr>
            <a:xfrm>
              <a:off x="3517071" y="6052366"/>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71" name="tx171"/>
            <p:cNvSpPr/>
            <p:nvPr/>
          </p:nvSpPr>
          <p:spPr>
            <a:xfrm>
              <a:off x="4383327" y="625752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72" name="tx172"/>
            <p:cNvSpPr/>
            <p:nvPr/>
          </p:nvSpPr>
          <p:spPr>
            <a:xfrm>
              <a:off x="5041172" y="63782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73" name="tx173"/>
            <p:cNvSpPr/>
            <p:nvPr/>
          </p:nvSpPr>
          <p:spPr>
            <a:xfrm>
              <a:off x="5774324" y="6522224"/>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7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Uzbekistan.
In 2024, DTP1 coverage in Uzbekistan declined at 90%. The number of children missing out on any DTP vaccination (zero-dose children) increased from 9,000 in 2023 to 92,000 in 2024.
DTP3 coverage declined at 90% in 2024, leaving 92,000 children vulnerable to vaccine-preventable diseases.</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4" name="pl14"/>
            <p:cNvSpPr/>
            <p:nvPr/>
          </p:nvSpPr>
          <p:spPr>
            <a:xfrm>
              <a:off x="112202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3419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463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58546"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98026"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28286"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40461"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2022" y="1037105"/>
              <a:ext cx="3418439" cy="257132"/>
            </a:xfrm>
            <a:custGeom>
              <a:avLst/>
              <a:pathLst>
                <a:path w="3418439" h="257132">
                  <a:moveTo>
                    <a:pt x="0" y="0"/>
                  </a:moveTo>
                  <a:lnTo>
                    <a:pt x="142434" y="0"/>
                  </a:lnTo>
                  <a:lnTo>
                    <a:pt x="284869" y="0"/>
                  </a:lnTo>
                  <a:lnTo>
                    <a:pt x="427304" y="0"/>
                  </a:lnTo>
                  <a:lnTo>
                    <a:pt x="569739" y="0"/>
                  </a:lnTo>
                  <a:lnTo>
                    <a:pt x="712174" y="0"/>
                  </a:lnTo>
                  <a:lnTo>
                    <a:pt x="854609" y="85710"/>
                  </a:lnTo>
                  <a:lnTo>
                    <a:pt x="997044" y="28570"/>
                  </a:lnTo>
                  <a:lnTo>
                    <a:pt x="1139479" y="0"/>
                  </a:lnTo>
                  <a:lnTo>
                    <a:pt x="1281914" y="0"/>
                  </a:lnTo>
                  <a:lnTo>
                    <a:pt x="1424349" y="0"/>
                  </a:lnTo>
                  <a:lnTo>
                    <a:pt x="1566784" y="0"/>
                  </a:lnTo>
                  <a:lnTo>
                    <a:pt x="1709219" y="0"/>
                  </a:lnTo>
                  <a:lnTo>
                    <a:pt x="1851654" y="0"/>
                  </a:lnTo>
                  <a:lnTo>
                    <a:pt x="1994089" y="0"/>
                  </a:lnTo>
                  <a:lnTo>
                    <a:pt x="2136524" y="0"/>
                  </a:lnTo>
                  <a:lnTo>
                    <a:pt x="2278959" y="0"/>
                  </a:lnTo>
                  <a:lnTo>
                    <a:pt x="2421394" y="0"/>
                  </a:lnTo>
                  <a:lnTo>
                    <a:pt x="2563829" y="0"/>
                  </a:lnTo>
                  <a:lnTo>
                    <a:pt x="2706264" y="85710"/>
                  </a:lnTo>
                  <a:lnTo>
                    <a:pt x="2848699" y="85710"/>
                  </a:lnTo>
                  <a:lnTo>
                    <a:pt x="2991134" y="28570"/>
                  </a:lnTo>
                  <a:lnTo>
                    <a:pt x="3133569" y="0"/>
                  </a:lnTo>
                  <a:lnTo>
                    <a:pt x="3276004" y="0"/>
                  </a:lnTo>
                  <a:lnTo>
                    <a:pt x="3418439" y="257132"/>
                  </a:lnTo>
                </a:path>
              </a:pathLst>
            </a:custGeom>
            <a:ln w="27101" cap="flat">
              <a:solidFill>
                <a:srgbClr val="0058AB">
                  <a:alpha val="100000"/>
                </a:srgbClr>
              </a:solidFill>
              <a:prstDash val="solid"/>
              <a:round/>
            </a:ln>
          </p:spPr>
          <p:txBody>
            <a:bodyPr/>
            <a:lstStyle/>
            <a:p/>
          </p:txBody>
        </p:sp>
        <p:sp>
          <p:nvSpPr>
            <p:cNvPr id="22" name="pl22"/>
            <p:cNvSpPr/>
            <p:nvPr/>
          </p:nvSpPr>
          <p:spPr>
            <a:xfrm>
              <a:off x="1122022" y="1294238"/>
              <a:ext cx="3418439" cy="228562"/>
            </a:xfrm>
            <a:custGeom>
              <a:avLst/>
              <a:pathLst>
                <a:path w="3418439" h="228562">
                  <a:moveTo>
                    <a:pt x="0" y="228562"/>
                  </a:moveTo>
                  <a:lnTo>
                    <a:pt x="142434" y="199991"/>
                  </a:lnTo>
                  <a:lnTo>
                    <a:pt x="284869" y="199991"/>
                  </a:lnTo>
                  <a:lnTo>
                    <a:pt x="427304" y="171421"/>
                  </a:lnTo>
                  <a:lnTo>
                    <a:pt x="569739" y="142851"/>
                  </a:lnTo>
                  <a:lnTo>
                    <a:pt x="712174" y="114281"/>
                  </a:lnTo>
                  <a:lnTo>
                    <a:pt x="854609" y="85710"/>
                  </a:lnTo>
                  <a:lnTo>
                    <a:pt x="997044" y="85710"/>
                  </a:lnTo>
                  <a:lnTo>
                    <a:pt x="1139479" y="57140"/>
                  </a:lnTo>
                  <a:lnTo>
                    <a:pt x="1281914" y="28570"/>
                  </a:lnTo>
                  <a:lnTo>
                    <a:pt x="1424349" y="28570"/>
                  </a:lnTo>
                  <a:lnTo>
                    <a:pt x="1566784" y="28570"/>
                  </a:lnTo>
                  <a:lnTo>
                    <a:pt x="1709219" y="28570"/>
                  </a:lnTo>
                  <a:lnTo>
                    <a:pt x="1851654" y="28570"/>
                  </a:lnTo>
                  <a:lnTo>
                    <a:pt x="1994089" y="28570"/>
                  </a:lnTo>
                  <a:lnTo>
                    <a:pt x="2136524" y="28570"/>
                  </a:lnTo>
                  <a:lnTo>
                    <a:pt x="2278959" y="0"/>
                  </a:lnTo>
                  <a:lnTo>
                    <a:pt x="2421394" y="0"/>
                  </a:lnTo>
                  <a:lnTo>
                    <a:pt x="2563829" y="0"/>
                  </a:lnTo>
                  <a:lnTo>
                    <a:pt x="2706264" y="0"/>
                  </a:lnTo>
                  <a:lnTo>
                    <a:pt x="2848699" y="57140"/>
                  </a:lnTo>
                  <a:lnTo>
                    <a:pt x="2991134" y="85710"/>
                  </a:lnTo>
                  <a:lnTo>
                    <a:pt x="3133569" y="28570"/>
                  </a:lnTo>
                  <a:lnTo>
                    <a:pt x="3276004" y="28570"/>
                  </a:lnTo>
                  <a:lnTo>
                    <a:pt x="3418439" y="28570"/>
                  </a:lnTo>
                </a:path>
              </a:pathLst>
            </a:custGeom>
            <a:ln w="27101" cap="flat">
              <a:solidFill>
                <a:srgbClr val="80BD41">
                  <a:alpha val="100000"/>
                </a:srgbClr>
              </a:solidFill>
              <a:prstDash val="solid"/>
              <a:round/>
            </a:ln>
          </p:spPr>
          <p:txBody>
            <a:bodyPr/>
            <a:lstStyle/>
            <a:p/>
          </p:txBody>
        </p:sp>
        <p:sp>
          <p:nvSpPr>
            <p:cNvPr id="23" name="pl23"/>
            <p:cNvSpPr/>
            <p:nvPr/>
          </p:nvSpPr>
          <p:spPr>
            <a:xfrm>
              <a:off x="1122022" y="1094246"/>
              <a:ext cx="3418439" cy="228562"/>
            </a:xfrm>
            <a:custGeom>
              <a:avLst/>
              <a:pathLst>
                <a:path w="3418439" h="228562">
                  <a:moveTo>
                    <a:pt x="0" y="57140"/>
                  </a:moveTo>
                  <a:lnTo>
                    <a:pt x="142434" y="28570"/>
                  </a:lnTo>
                  <a:lnTo>
                    <a:pt x="284869" y="142851"/>
                  </a:lnTo>
                  <a:lnTo>
                    <a:pt x="427304" y="228562"/>
                  </a:lnTo>
                  <a:lnTo>
                    <a:pt x="569739" y="142851"/>
                  </a:lnTo>
                  <a:lnTo>
                    <a:pt x="712174" y="57140"/>
                  </a:lnTo>
                  <a:lnTo>
                    <a:pt x="854609" y="57140"/>
                  </a:lnTo>
                  <a:lnTo>
                    <a:pt x="997044" y="0"/>
                  </a:lnTo>
                  <a:lnTo>
                    <a:pt x="1139479" y="28570"/>
                  </a:lnTo>
                  <a:lnTo>
                    <a:pt x="1281914" y="85710"/>
                  </a:lnTo>
                  <a:lnTo>
                    <a:pt x="1424349" y="142851"/>
                  </a:lnTo>
                  <a:lnTo>
                    <a:pt x="1566784" y="142851"/>
                  </a:lnTo>
                  <a:lnTo>
                    <a:pt x="1709219" y="57140"/>
                  </a:lnTo>
                  <a:lnTo>
                    <a:pt x="1851654" y="57140"/>
                  </a:lnTo>
                  <a:lnTo>
                    <a:pt x="1994089" y="114281"/>
                  </a:lnTo>
                  <a:lnTo>
                    <a:pt x="2136524" y="85710"/>
                  </a:lnTo>
                  <a:lnTo>
                    <a:pt x="2278959" y="142851"/>
                  </a:lnTo>
                  <a:lnTo>
                    <a:pt x="2421394" y="85710"/>
                  </a:lnTo>
                  <a:lnTo>
                    <a:pt x="2563829" y="0"/>
                  </a:lnTo>
                  <a:lnTo>
                    <a:pt x="2706264" y="28570"/>
                  </a:lnTo>
                  <a:lnTo>
                    <a:pt x="2848699" y="57140"/>
                  </a:lnTo>
                  <a:lnTo>
                    <a:pt x="2991134" y="57140"/>
                  </a:lnTo>
                  <a:lnTo>
                    <a:pt x="3133569" y="57140"/>
                  </a:lnTo>
                  <a:lnTo>
                    <a:pt x="3276004" y="28570"/>
                  </a:lnTo>
                  <a:lnTo>
                    <a:pt x="3418439" y="85710"/>
                  </a:lnTo>
                </a:path>
              </a:pathLst>
            </a:custGeom>
            <a:ln w="27101" cap="flat">
              <a:solidFill>
                <a:srgbClr val="961A49">
                  <a:alpha val="100000"/>
                </a:srgbClr>
              </a:solidFill>
              <a:prstDash val="solid"/>
              <a:round/>
            </a:ln>
          </p:spPr>
          <p:txBody>
            <a:bodyPr/>
            <a:lstStyle/>
            <a:p/>
          </p:txBody>
        </p:sp>
        <p:sp>
          <p:nvSpPr>
            <p:cNvPr id="24" name="pl24"/>
            <p:cNvSpPr/>
            <p:nvPr/>
          </p:nvSpPr>
          <p:spPr>
            <a:xfrm>
              <a:off x="1122022" y="1037105"/>
              <a:ext cx="3418439" cy="257132"/>
            </a:xfrm>
            <a:custGeom>
              <a:avLst/>
              <a:pathLst>
                <a:path w="3418439" h="257132">
                  <a:moveTo>
                    <a:pt x="0" y="0"/>
                  </a:moveTo>
                  <a:lnTo>
                    <a:pt x="142434" y="0"/>
                  </a:lnTo>
                  <a:lnTo>
                    <a:pt x="284869" y="0"/>
                  </a:lnTo>
                  <a:lnTo>
                    <a:pt x="427304" y="0"/>
                  </a:lnTo>
                  <a:lnTo>
                    <a:pt x="569739" y="0"/>
                  </a:lnTo>
                  <a:lnTo>
                    <a:pt x="712174" y="0"/>
                  </a:lnTo>
                  <a:lnTo>
                    <a:pt x="854609" y="85710"/>
                  </a:lnTo>
                  <a:lnTo>
                    <a:pt x="997044" y="28570"/>
                  </a:lnTo>
                  <a:lnTo>
                    <a:pt x="1139479" y="0"/>
                  </a:lnTo>
                  <a:lnTo>
                    <a:pt x="1281914" y="0"/>
                  </a:lnTo>
                  <a:lnTo>
                    <a:pt x="1424349" y="0"/>
                  </a:lnTo>
                  <a:lnTo>
                    <a:pt x="1566784" y="0"/>
                  </a:lnTo>
                  <a:lnTo>
                    <a:pt x="1709219" y="0"/>
                  </a:lnTo>
                  <a:lnTo>
                    <a:pt x="1851654" y="0"/>
                  </a:lnTo>
                  <a:lnTo>
                    <a:pt x="1994089" y="0"/>
                  </a:lnTo>
                  <a:lnTo>
                    <a:pt x="2136524" y="0"/>
                  </a:lnTo>
                  <a:lnTo>
                    <a:pt x="2278959" y="0"/>
                  </a:lnTo>
                  <a:lnTo>
                    <a:pt x="2421394" y="0"/>
                  </a:lnTo>
                  <a:lnTo>
                    <a:pt x="2563829" y="0"/>
                  </a:lnTo>
                  <a:lnTo>
                    <a:pt x="2706264" y="85710"/>
                  </a:lnTo>
                  <a:lnTo>
                    <a:pt x="2848699" y="85710"/>
                  </a:lnTo>
                  <a:lnTo>
                    <a:pt x="2991134" y="28570"/>
                  </a:lnTo>
                  <a:lnTo>
                    <a:pt x="3133569" y="0"/>
                  </a:lnTo>
                  <a:lnTo>
                    <a:pt x="3276004" y="0"/>
                  </a:lnTo>
                  <a:lnTo>
                    <a:pt x="3418439" y="257132"/>
                  </a:lnTo>
                </a:path>
              </a:pathLst>
            </a:custGeom>
            <a:ln w="43362" cap="flat">
              <a:solidFill>
                <a:srgbClr val="000000">
                  <a:alpha val="100000"/>
                </a:srgbClr>
              </a:solidFill>
              <a:prstDash val="solid"/>
              <a:round/>
            </a:ln>
          </p:spPr>
          <p:txBody>
            <a:bodyPr/>
            <a:lstStyle/>
            <a:p/>
          </p:txBody>
        </p:sp>
        <p:sp>
          <p:nvSpPr>
            <p:cNvPr id="25" name="pl25"/>
            <p:cNvSpPr/>
            <p:nvPr/>
          </p:nvSpPr>
          <p:spPr>
            <a:xfrm>
              <a:off x="1122022"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6" name="pl26"/>
            <p:cNvSpPr/>
            <p:nvPr/>
          </p:nvSpPr>
          <p:spPr>
            <a:xfrm>
              <a:off x="1834197"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7" name="pl27"/>
            <p:cNvSpPr/>
            <p:nvPr/>
          </p:nvSpPr>
          <p:spPr>
            <a:xfrm>
              <a:off x="2546372"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8" name="pl28"/>
            <p:cNvSpPr/>
            <p:nvPr/>
          </p:nvSpPr>
          <p:spPr>
            <a:xfrm>
              <a:off x="3258546"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9" name="pl29"/>
            <p:cNvSpPr/>
            <p:nvPr/>
          </p:nvSpPr>
          <p:spPr>
            <a:xfrm>
              <a:off x="3828286" y="951395"/>
              <a:ext cx="0" cy="171421"/>
            </a:xfrm>
            <a:custGeom>
              <a:avLst/>
              <a:pathLst>
                <a:path w="0" h="171421">
                  <a:moveTo>
                    <a:pt x="0" y="0"/>
                  </a:moveTo>
                  <a:lnTo>
                    <a:pt x="0" y="171421"/>
                  </a:lnTo>
                </a:path>
              </a:pathLst>
            </a:custGeom>
            <a:ln w="13550" cap="flat">
              <a:solidFill>
                <a:srgbClr val="0058AB">
                  <a:alpha val="100000"/>
                </a:srgbClr>
              </a:solidFill>
              <a:prstDash val="dot"/>
              <a:round/>
            </a:ln>
          </p:spPr>
          <p:txBody>
            <a:bodyPr/>
            <a:lstStyle/>
            <a:p/>
          </p:txBody>
        </p:sp>
        <p:sp>
          <p:nvSpPr>
            <p:cNvPr id="30" name="pl30"/>
            <p:cNvSpPr/>
            <p:nvPr/>
          </p:nvSpPr>
          <p:spPr>
            <a:xfrm>
              <a:off x="4398026"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31" name="pl31"/>
            <p:cNvSpPr/>
            <p:nvPr/>
          </p:nvSpPr>
          <p:spPr>
            <a:xfrm>
              <a:off x="4540461" y="951395"/>
              <a:ext cx="0" cy="342843"/>
            </a:xfrm>
            <a:custGeom>
              <a:avLst/>
              <a:pathLst>
                <a:path w="0" h="342843">
                  <a:moveTo>
                    <a:pt x="0" y="0"/>
                  </a:moveTo>
                  <a:lnTo>
                    <a:pt x="0" y="342843"/>
                  </a:lnTo>
                </a:path>
              </a:pathLst>
            </a:custGeom>
            <a:ln w="13550" cap="flat">
              <a:solidFill>
                <a:srgbClr val="0058AB">
                  <a:alpha val="100000"/>
                </a:srgbClr>
              </a:solidFill>
              <a:prstDash val="dot"/>
              <a:round/>
            </a:ln>
          </p:spPr>
          <p:txBody>
            <a:bodyPr/>
            <a:lstStyle/>
            <a:p/>
          </p:txBody>
        </p:sp>
        <p:sp>
          <p:nvSpPr>
            <p:cNvPr id="32" name="pl32"/>
            <p:cNvSpPr/>
            <p:nvPr/>
          </p:nvSpPr>
          <p:spPr>
            <a:xfrm>
              <a:off x="1122022" y="1037105"/>
              <a:ext cx="3418439" cy="257132"/>
            </a:xfrm>
            <a:custGeom>
              <a:avLst/>
              <a:pathLst>
                <a:path w="3418439" h="257132">
                  <a:moveTo>
                    <a:pt x="0" y="0"/>
                  </a:moveTo>
                  <a:lnTo>
                    <a:pt x="142434" y="0"/>
                  </a:lnTo>
                  <a:lnTo>
                    <a:pt x="284869" y="0"/>
                  </a:lnTo>
                  <a:lnTo>
                    <a:pt x="427304" y="0"/>
                  </a:lnTo>
                  <a:lnTo>
                    <a:pt x="569739" y="0"/>
                  </a:lnTo>
                  <a:lnTo>
                    <a:pt x="712174" y="0"/>
                  </a:lnTo>
                  <a:lnTo>
                    <a:pt x="854609" y="85710"/>
                  </a:lnTo>
                  <a:lnTo>
                    <a:pt x="997044" y="28570"/>
                  </a:lnTo>
                  <a:lnTo>
                    <a:pt x="1139479" y="0"/>
                  </a:lnTo>
                  <a:lnTo>
                    <a:pt x="1281914" y="0"/>
                  </a:lnTo>
                  <a:lnTo>
                    <a:pt x="1424349" y="0"/>
                  </a:lnTo>
                  <a:lnTo>
                    <a:pt x="1566784" y="0"/>
                  </a:lnTo>
                  <a:lnTo>
                    <a:pt x="1709219" y="0"/>
                  </a:lnTo>
                  <a:lnTo>
                    <a:pt x="1851654" y="0"/>
                  </a:lnTo>
                  <a:lnTo>
                    <a:pt x="1994089" y="0"/>
                  </a:lnTo>
                  <a:lnTo>
                    <a:pt x="2136524" y="0"/>
                  </a:lnTo>
                  <a:lnTo>
                    <a:pt x="2278959" y="0"/>
                  </a:lnTo>
                  <a:lnTo>
                    <a:pt x="2421394" y="0"/>
                  </a:lnTo>
                  <a:lnTo>
                    <a:pt x="2563829" y="0"/>
                  </a:lnTo>
                  <a:lnTo>
                    <a:pt x="2706264" y="85710"/>
                  </a:lnTo>
                  <a:lnTo>
                    <a:pt x="2848699" y="85710"/>
                  </a:lnTo>
                  <a:lnTo>
                    <a:pt x="2991134" y="28570"/>
                  </a:lnTo>
                  <a:lnTo>
                    <a:pt x="3133569" y="0"/>
                  </a:lnTo>
                  <a:lnTo>
                    <a:pt x="3276004" y="0"/>
                  </a:lnTo>
                  <a:lnTo>
                    <a:pt x="3418439" y="257132"/>
                  </a:lnTo>
                </a:path>
              </a:pathLst>
            </a:custGeom>
            <a:ln w="27101" cap="flat">
              <a:solidFill>
                <a:srgbClr val="0058AB">
                  <a:alpha val="100000"/>
                </a:srgbClr>
              </a:solidFill>
              <a:prstDash val="solid"/>
              <a:round/>
            </a:ln>
          </p:spPr>
          <p:txBody>
            <a:bodyPr/>
            <a:lstStyle/>
            <a:p/>
          </p:txBody>
        </p:sp>
        <p:sp>
          <p:nvSpPr>
            <p:cNvPr id="33" name="tx33"/>
            <p:cNvSpPr/>
            <p:nvPr/>
          </p:nvSpPr>
          <p:spPr>
            <a:xfrm>
              <a:off x="1061732"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4" name="tx34"/>
            <p:cNvSpPr/>
            <p:nvPr/>
          </p:nvSpPr>
          <p:spPr>
            <a:xfrm>
              <a:off x="177390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5" name="tx35"/>
            <p:cNvSpPr/>
            <p:nvPr/>
          </p:nvSpPr>
          <p:spPr>
            <a:xfrm>
              <a:off x="2486082"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6" name="tx36"/>
            <p:cNvSpPr/>
            <p:nvPr/>
          </p:nvSpPr>
          <p:spPr>
            <a:xfrm>
              <a:off x="319825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7" name="tx37"/>
            <p:cNvSpPr/>
            <p:nvPr/>
          </p:nvSpPr>
          <p:spPr>
            <a:xfrm>
              <a:off x="376799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8" name="tx38"/>
            <p:cNvSpPr/>
            <p:nvPr/>
          </p:nvSpPr>
          <p:spPr>
            <a:xfrm>
              <a:off x="433773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9" name="tx39"/>
            <p:cNvSpPr/>
            <p:nvPr/>
          </p:nvSpPr>
          <p:spPr>
            <a:xfrm>
              <a:off x="4480171"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40" name="tx40"/>
            <p:cNvSpPr/>
            <p:nvPr/>
          </p:nvSpPr>
          <p:spPr>
            <a:xfrm>
              <a:off x="4624867" y="12823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89</a:t>
              </a:r>
            </a:p>
          </p:txBody>
        </p:sp>
        <p:sp>
          <p:nvSpPr>
            <p:cNvPr id="41" name="tx41"/>
            <p:cNvSpPr/>
            <p:nvPr/>
          </p:nvSpPr>
          <p:spPr>
            <a:xfrm>
              <a:off x="4624867" y="11395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94</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557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775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9925"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10210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41546"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7184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84015"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08522"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08522"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658221"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420676"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875622" y="4831710"/>
              <a:ext cx="691064"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Uzbekistan</a:t>
              </a:r>
            </a:p>
          </p:txBody>
        </p:sp>
        <p:sp>
          <p:nvSpPr>
            <p:cNvPr id="60" name="tx60"/>
            <p:cNvSpPr/>
            <p:nvPr/>
          </p:nvSpPr>
          <p:spPr>
            <a:xfrm>
              <a:off x="2925321"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87775" y="4830005"/>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62" name="tx62"/>
            <p:cNvSpPr/>
            <p:nvPr/>
          </p:nvSpPr>
          <p:spPr>
            <a:xfrm>
              <a:off x="1475789" y="472419"/>
              <a:ext cx="2710904"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Uzbekistan, 2000-2024</a:t>
              </a:r>
            </a:p>
          </p:txBody>
        </p:sp>
        <p:sp>
          <p:nvSpPr>
            <p:cNvPr id="63" name="pl63"/>
            <p:cNvSpPr/>
            <p:nvPr/>
          </p:nvSpPr>
          <p:spPr>
            <a:xfrm>
              <a:off x="5244538" y="3794135"/>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4" name="pl64"/>
            <p:cNvSpPr/>
            <p:nvPr/>
          </p:nvSpPr>
          <p:spPr>
            <a:xfrm>
              <a:off x="5244538" y="3079878"/>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5" name="pl65"/>
            <p:cNvSpPr/>
            <p:nvPr/>
          </p:nvSpPr>
          <p:spPr>
            <a:xfrm>
              <a:off x="5244538" y="2365622"/>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6" name="pl66"/>
            <p:cNvSpPr/>
            <p:nvPr/>
          </p:nvSpPr>
          <p:spPr>
            <a:xfrm>
              <a:off x="5244538" y="1651366"/>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7" name="pl67"/>
            <p:cNvSpPr/>
            <p:nvPr/>
          </p:nvSpPr>
          <p:spPr>
            <a:xfrm>
              <a:off x="5244538" y="937110"/>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8" name="pl68"/>
            <p:cNvSpPr/>
            <p:nvPr/>
          </p:nvSpPr>
          <p:spPr>
            <a:xfrm>
              <a:off x="5244538" y="3437007"/>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69" name="pl69"/>
            <p:cNvSpPr/>
            <p:nvPr/>
          </p:nvSpPr>
          <p:spPr>
            <a:xfrm>
              <a:off x="5244538" y="2722750"/>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70" name="pl70"/>
            <p:cNvSpPr/>
            <p:nvPr/>
          </p:nvSpPr>
          <p:spPr>
            <a:xfrm>
              <a:off x="5244538" y="2008494"/>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71" name="pl71"/>
            <p:cNvSpPr/>
            <p:nvPr/>
          </p:nvSpPr>
          <p:spPr>
            <a:xfrm>
              <a:off x="5244538" y="1294238"/>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72" name="pl72"/>
            <p:cNvSpPr/>
            <p:nvPr/>
          </p:nvSpPr>
          <p:spPr>
            <a:xfrm>
              <a:off x="5415460"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12763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839810"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55198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12172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6914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833899"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5415460" y="2294196"/>
              <a:ext cx="3418439" cy="1285661"/>
            </a:xfrm>
            <a:custGeom>
              <a:avLst/>
              <a:pathLst>
                <a:path w="3418439" h="1285661">
                  <a:moveTo>
                    <a:pt x="0" y="0"/>
                  </a:moveTo>
                  <a:lnTo>
                    <a:pt x="142434" y="0"/>
                  </a:lnTo>
                  <a:lnTo>
                    <a:pt x="284869" y="0"/>
                  </a:lnTo>
                  <a:lnTo>
                    <a:pt x="427304" y="0"/>
                  </a:lnTo>
                  <a:lnTo>
                    <a:pt x="569739" y="0"/>
                  </a:lnTo>
                  <a:lnTo>
                    <a:pt x="712174" y="0"/>
                  </a:lnTo>
                  <a:lnTo>
                    <a:pt x="854609" y="428553"/>
                  </a:lnTo>
                  <a:lnTo>
                    <a:pt x="997044" y="142851"/>
                  </a:lnTo>
                  <a:lnTo>
                    <a:pt x="1139479" y="0"/>
                  </a:lnTo>
                  <a:lnTo>
                    <a:pt x="1281914" y="0"/>
                  </a:lnTo>
                  <a:lnTo>
                    <a:pt x="1424349" y="0"/>
                  </a:lnTo>
                  <a:lnTo>
                    <a:pt x="1566784" y="0"/>
                  </a:lnTo>
                  <a:lnTo>
                    <a:pt x="1709219" y="0"/>
                  </a:lnTo>
                  <a:lnTo>
                    <a:pt x="1851654" y="0"/>
                  </a:lnTo>
                  <a:lnTo>
                    <a:pt x="1994089" y="0"/>
                  </a:lnTo>
                  <a:lnTo>
                    <a:pt x="2136524" y="0"/>
                  </a:lnTo>
                  <a:lnTo>
                    <a:pt x="2278959" y="0"/>
                  </a:lnTo>
                  <a:lnTo>
                    <a:pt x="2421394" y="0"/>
                  </a:lnTo>
                  <a:lnTo>
                    <a:pt x="2563829" y="0"/>
                  </a:lnTo>
                  <a:lnTo>
                    <a:pt x="2706264" y="428553"/>
                  </a:lnTo>
                  <a:lnTo>
                    <a:pt x="2848699" y="428553"/>
                  </a:lnTo>
                  <a:lnTo>
                    <a:pt x="2991134" y="142851"/>
                  </a:lnTo>
                  <a:lnTo>
                    <a:pt x="3133569" y="0"/>
                  </a:lnTo>
                  <a:lnTo>
                    <a:pt x="3276004" y="0"/>
                  </a:lnTo>
                  <a:lnTo>
                    <a:pt x="3418439" y="1285661"/>
                  </a:lnTo>
                </a:path>
              </a:pathLst>
            </a:custGeom>
            <a:ln w="27101" cap="flat">
              <a:solidFill>
                <a:srgbClr val="0058AB">
                  <a:alpha val="100000"/>
                </a:srgbClr>
              </a:solidFill>
              <a:prstDash val="solid"/>
              <a:round/>
            </a:ln>
          </p:spPr>
          <p:txBody>
            <a:bodyPr/>
            <a:lstStyle/>
            <a:p/>
          </p:txBody>
        </p:sp>
        <p:sp>
          <p:nvSpPr>
            <p:cNvPr id="80" name="pl80"/>
            <p:cNvSpPr/>
            <p:nvPr/>
          </p:nvSpPr>
          <p:spPr>
            <a:xfrm>
              <a:off x="5415460" y="2722750"/>
              <a:ext cx="3418439" cy="1142810"/>
            </a:xfrm>
            <a:custGeom>
              <a:avLst/>
              <a:pathLst>
                <a:path w="3418439" h="1142810">
                  <a:moveTo>
                    <a:pt x="0" y="1142810"/>
                  </a:moveTo>
                  <a:lnTo>
                    <a:pt x="142434" y="999958"/>
                  </a:lnTo>
                  <a:lnTo>
                    <a:pt x="284869" y="999958"/>
                  </a:lnTo>
                  <a:lnTo>
                    <a:pt x="427304" y="857107"/>
                  </a:lnTo>
                  <a:lnTo>
                    <a:pt x="569739" y="714256"/>
                  </a:lnTo>
                  <a:lnTo>
                    <a:pt x="712174" y="571405"/>
                  </a:lnTo>
                  <a:lnTo>
                    <a:pt x="854609" y="428553"/>
                  </a:lnTo>
                  <a:lnTo>
                    <a:pt x="997044" y="428553"/>
                  </a:lnTo>
                  <a:lnTo>
                    <a:pt x="1139479" y="285702"/>
                  </a:lnTo>
                  <a:lnTo>
                    <a:pt x="1281914" y="142851"/>
                  </a:lnTo>
                  <a:lnTo>
                    <a:pt x="1424349" y="142851"/>
                  </a:lnTo>
                  <a:lnTo>
                    <a:pt x="1566784" y="142851"/>
                  </a:lnTo>
                  <a:lnTo>
                    <a:pt x="1709219" y="142851"/>
                  </a:lnTo>
                  <a:lnTo>
                    <a:pt x="1851654" y="142851"/>
                  </a:lnTo>
                  <a:lnTo>
                    <a:pt x="1994089" y="142851"/>
                  </a:lnTo>
                  <a:lnTo>
                    <a:pt x="2136524" y="142851"/>
                  </a:lnTo>
                  <a:lnTo>
                    <a:pt x="2278959" y="0"/>
                  </a:lnTo>
                  <a:lnTo>
                    <a:pt x="2421394" y="0"/>
                  </a:lnTo>
                  <a:lnTo>
                    <a:pt x="2563829" y="0"/>
                  </a:lnTo>
                  <a:lnTo>
                    <a:pt x="2706264" y="0"/>
                  </a:lnTo>
                  <a:lnTo>
                    <a:pt x="2848699" y="285702"/>
                  </a:lnTo>
                  <a:lnTo>
                    <a:pt x="2991134" y="428553"/>
                  </a:lnTo>
                  <a:lnTo>
                    <a:pt x="3133569" y="142851"/>
                  </a:lnTo>
                  <a:lnTo>
                    <a:pt x="3276004" y="142851"/>
                  </a:lnTo>
                  <a:lnTo>
                    <a:pt x="3418439" y="142851"/>
                  </a:lnTo>
                </a:path>
              </a:pathLst>
            </a:custGeom>
            <a:ln w="27101" cap="flat">
              <a:solidFill>
                <a:srgbClr val="80BD41">
                  <a:alpha val="100000"/>
                </a:srgbClr>
              </a:solidFill>
              <a:prstDash val="solid"/>
              <a:round/>
            </a:ln>
          </p:spPr>
          <p:txBody>
            <a:bodyPr/>
            <a:lstStyle/>
            <a:p/>
          </p:txBody>
        </p:sp>
        <p:sp>
          <p:nvSpPr>
            <p:cNvPr id="81" name="pl81"/>
            <p:cNvSpPr/>
            <p:nvPr/>
          </p:nvSpPr>
          <p:spPr>
            <a:xfrm>
              <a:off x="5415460" y="2579899"/>
              <a:ext cx="3418439" cy="1142810"/>
            </a:xfrm>
            <a:custGeom>
              <a:avLst/>
              <a:pathLst>
                <a:path w="3418439" h="1142810">
                  <a:moveTo>
                    <a:pt x="0" y="285702"/>
                  </a:moveTo>
                  <a:lnTo>
                    <a:pt x="142434" y="142851"/>
                  </a:lnTo>
                  <a:lnTo>
                    <a:pt x="284869" y="714256"/>
                  </a:lnTo>
                  <a:lnTo>
                    <a:pt x="427304" y="1142810"/>
                  </a:lnTo>
                  <a:lnTo>
                    <a:pt x="569739" y="714256"/>
                  </a:lnTo>
                  <a:lnTo>
                    <a:pt x="712174" y="285702"/>
                  </a:lnTo>
                  <a:lnTo>
                    <a:pt x="854609" y="285702"/>
                  </a:lnTo>
                  <a:lnTo>
                    <a:pt x="997044" y="0"/>
                  </a:lnTo>
                  <a:lnTo>
                    <a:pt x="1139479" y="142851"/>
                  </a:lnTo>
                  <a:lnTo>
                    <a:pt x="1281914" y="428553"/>
                  </a:lnTo>
                  <a:lnTo>
                    <a:pt x="1424349" y="714256"/>
                  </a:lnTo>
                  <a:lnTo>
                    <a:pt x="1566784" y="714256"/>
                  </a:lnTo>
                  <a:lnTo>
                    <a:pt x="1709219" y="285702"/>
                  </a:lnTo>
                  <a:lnTo>
                    <a:pt x="1851654" y="285702"/>
                  </a:lnTo>
                  <a:lnTo>
                    <a:pt x="1994089" y="571405"/>
                  </a:lnTo>
                  <a:lnTo>
                    <a:pt x="2136524" y="428553"/>
                  </a:lnTo>
                  <a:lnTo>
                    <a:pt x="2278959" y="714256"/>
                  </a:lnTo>
                  <a:lnTo>
                    <a:pt x="2421394" y="428553"/>
                  </a:lnTo>
                  <a:lnTo>
                    <a:pt x="2563829" y="0"/>
                  </a:lnTo>
                  <a:lnTo>
                    <a:pt x="2706264" y="142851"/>
                  </a:lnTo>
                  <a:lnTo>
                    <a:pt x="2848699" y="285702"/>
                  </a:lnTo>
                  <a:lnTo>
                    <a:pt x="2991134" y="285702"/>
                  </a:lnTo>
                  <a:lnTo>
                    <a:pt x="3133569" y="285702"/>
                  </a:lnTo>
                  <a:lnTo>
                    <a:pt x="3276004" y="142851"/>
                  </a:lnTo>
                  <a:lnTo>
                    <a:pt x="3418439" y="428553"/>
                  </a:lnTo>
                </a:path>
              </a:pathLst>
            </a:custGeom>
            <a:ln w="27101" cap="flat">
              <a:solidFill>
                <a:srgbClr val="961A49">
                  <a:alpha val="100000"/>
                </a:srgbClr>
              </a:solidFill>
              <a:prstDash val="solid"/>
              <a:round/>
            </a:ln>
          </p:spPr>
          <p:txBody>
            <a:bodyPr/>
            <a:lstStyle/>
            <a:p/>
          </p:txBody>
        </p:sp>
        <p:sp>
          <p:nvSpPr>
            <p:cNvPr id="82" name="pl82"/>
            <p:cNvSpPr/>
            <p:nvPr/>
          </p:nvSpPr>
          <p:spPr>
            <a:xfrm>
              <a:off x="5415460" y="2722750"/>
              <a:ext cx="3418439" cy="0"/>
            </a:xfrm>
            <a:custGeom>
              <a:avLst/>
              <a:pathLst>
                <a:path w="3418439" h="0">
                  <a:moveTo>
                    <a:pt x="0" y="0"/>
                  </a:moveTo>
                  <a:lnTo>
                    <a:pt x="0" y="0"/>
                  </a:lnTo>
                  <a:lnTo>
                    <a:pt x="0" y="0"/>
                  </a:lnTo>
                  <a:lnTo>
                    <a:pt x="142434" y="0"/>
                  </a:lnTo>
                  <a:lnTo>
                    <a:pt x="142434" y="0"/>
                  </a:lnTo>
                  <a:lnTo>
                    <a:pt x="142434" y="0"/>
                  </a:lnTo>
                  <a:lnTo>
                    <a:pt x="284869" y="0"/>
                  </a:lnTo>
                  <a:lnTo>
                    <a:pt x="284869" y="0"/>
                  </a:lnTo>
                  <a:lnTo>
                    <a:pt x="284869" y="0"/>
                  </a:lnTo>
                  <a:lnTo>
                    <a:pt x="427304" y="0"/>
                  </a:lnTo>
                  <a:lnTo>
                    <a:pt x="427304" y="0"/>
                  </a:lnTo>
                  <a:lnTo>
                    <a:pt x="427304" y="0"/>
                  </a:lnTo>
                  <a:lnTo>
                    <a:pt x="569739" y="0"/>
                  </a:lnTo>
                  <a:lnTo>
                    <a:pt x="569739" y="0"/>
                  </a:lnTo>
                  <a:lnTo>
                    <a:pt x="569739" y="0"/>
                  </a:lnTo>
                  <a:lnTo>
                    <a:pt x="712174" y="0"/>
                  </a:lnTo>
                  <a:lnTo>
                    <a:pt x="712174" y="0"/>
                  </a:lnTo>
                  <a:lnTo>
                    <a:pt x="712174" y="0"/>
                  </a:lnTo>
                  <a:lnTo>
                    <a:pt x="854609" y="0"/>
                  </a:lnTo>
                  <a:lnTo>
                    <a:pt x="854609" y="0"/>
                  </a:lnTo>
                  <a:lnTo>
                    <a:pt x="854609" y="0"/>
                  </a:lnTo>
                  <a:lnTo>
                    <a:pt x="997044" y="0"/>
                  </a:lnTo>
                  <a:lnTo>
                    <a:pt x="997044" y="0"/>
                  </a:lnTo>
                  <a:lnTo>
                    <a:pt x="997044" y="0"/>
                  </a:lnTo>
                  <a:lnTo>
                    <a:pt x="1139479" y="0"/>
                  </a:lnTo>
                  <a:lnTo>
                    <a:pt x="1139479" y="0"/>
                  </a:lnTo>
                  <a:lnTo>
                    <a:pt x="1139479" y="0"/>
                  </a:lnTo>
                  <a:lnTo>
                    <a:pt x="1281914" y="0"/>
                  </a:lnTo>
                  <a:lnTo>
                    <a:pt x="1281914" y="0"/>
                  </a:lnTo>
                  <a:lnTo>
                    <a:pt x="1281914" y="0"/>
                  </a:lnTo>
                  <a:lnTo>
                    <a:pt x="1424349" y="0"/>
                  </a:lnTo>
                  <a:lnTo>
                    <a:pt x="1424349" y="0"/>
                  </a:lnTo>
                  <a:lnTo>
                    <a:pt x="1424349" y="0"/>
                  </a:lnTo>
                  <a:lnTo>
                    <a:pt x="1566784" y="0"/>
                  </a:lnTo>
                  <a:lnTo>
                    <a:pt x="1566784" y="0"/>
                  </a:lnTo>
                  <a:lnTo>
                    <a:pt x="1566784" y="0"/>
                  </a:lnTo>
                  <a:lnTo>
                    <a:pt x="1709219" y="0"/>
                  </a:lnTo>
                  <a:lnTo>
                    <a:pt x="1709219" y="0"/>
                  </a:lnTo>
                  <a:lnTo>
                    <a:pt x="1709219" y="0"/>
                  </a:lnTo>
                  <a:lnTo>
                    <a:pt x="1851654" y="0"/>
                  </a:lnTo>
                  <a:lnTo>
                    <a:pt x="1851654" y="0"/>
                  </a:lnTo>
                  <a:lnTo>
                    <a:pt x="1851654" y="0"/>
                  </a:lnTo>
                  <a:lnTo>
                    <a:pt x="1994089" y="0"/>
                  </a:lnTo>
                  <a:lnTo>
                    <a:pt x="1994089" y="0"/>
                  </a:lnTo>
                  <a:lnTo>
                    <a:pt x="1994089" y="0"/>
                  </a:lnTo>
                  <a:lnTo>
                    <a:pt x="2136524" y="0"/>
                  </a:lnTo>
                  <a:lnTo>
                    <a:pt x="2136524" y="0"/>
                  </a:lnTo>
                  <a:lnTo>
                    <a:pt x="2136524" y="0"/>
                  </a:lnTo>
                  <a:lnTo>
                    <a:pt x="2278959" y="0"/>
                  </a:lnTo>
                  <a:lnTo>
                    <a:pt x="2278959" y="0"/>
                  </a:lnTo>
                  <a:lnTo>
                    <a:pt x="2278959" y="0"/>
                  </a:lnTo>
                  <a:lnTo>
                    <a:pt x="2421394" y="0"/>
                  </a:lnTo>
                  <a:lnTo>
                    <a:pt x="2421394" y="0"/>
                  </a:lnTo>
                  <a:lnTo>
                    <a:pt x="2421394" y="0"/>
                  </a:lnTo>
                  <a:lnTo>
                    <a:pt x="2563829" y="0"/>
                  </a:lnTo>
                  <a:lnTo>
                    <a:pt x="2563829" y="0"/>
                  </a:lnTo>
                  <a:lnTo>
                    <a:pt x="2563829" y="0"/>
                  </a:lnTo>
                  <a:lnTo>
                    <a:pt x="2706264" y="0"/>
                  </a:lnTo>
                  <a:lnTo>
                    <a:pt x="2706264" y="0"/>
                  </a:lnTo>
                  <a:lnTo>
                    <a:pt x="2706264" y="0"/>
                  </a:lnTo>
                  <a:lnTo>
                    <a:pt x="2848699" y="0"/>
                  </a:lnTo>
                  <a:lnTo>
                    <a:pt x="2848699" y="0"/>
                  </a:lnTo>
                  <a:lnTo>
                    <a:pt x="2848699" y="0"/>
                  </a:lnTo>
                  <a:lnTo>
                    <a:pt x="2991134" y="0"/>
                  </a:lnTo>
                  <a:lnTo>
                    <a:pt x="2991134" y="0"/>
                  </a:lnTo>
                  <a:lnTo>
                    <a:pt x="2991134" y="0"/>
                  </a:lnTo>
                  <a:lnTo>
                    <a:pt x="3133569" y="0"/>
                  </a:lnTo>
                  <a:lnTo>
                    <a:pt x="3133569" y="0"/>
                  </a:lnTo>
                  <a:lnTo>
                    <a:pt x="3133569" y="0"/>
                  </a:lnTo>
                  <a:lnTo>
                    <a:pt x="3276004" y="0"/>
                  </a:lnTo>
                  <a:lnTo>
                    <a:pt x="3276004" y="0"/>
                  </a:lnTo>
                  <a:lnTo>
                    <a:pt x="3276004" y="0"/>
                  </a:lnTo>
                  <a:lnTo>
                    <a:pt x="3418439" y="0"/>
                  </a:lnTo>
                  <a:lnTo>
                    <a:pt x="3418439" y="0"/>
                  </a:lnTo>
                  <a:lnTo>
                    <a:pt x="3418439" y="0"/>
                  </a:lnTo>
                </a:path>
              </a:pathLst>
            </a:custGeom>
            <a:ln w="13550" cap="flat">
              <a:solidFill>
                <a:srgbClr val="000000">
                  <a:alpha val="100000"/>
                </a:srgbClr>
              </a:solidFill>
              <a:prstDash val="dash"/>
              <a:round/>
            </a:ln>
          </p:spPr>
          <p:txBody>
            <a:bodyPr/>
            <a:lstStyle/>
            <a:p/>
          </p:txBody>
        </p:sp>
        <p:sp>
          <p:nvSpPr>
            <p:cNvPr id="83" name="pl83"/>
            <p:cNvSpPr/>
            <p:nvPr/>
          </p:nvSpPr>
          <p:spPr>
            <a:xfrm>
              <a:off x="5415460" y="2294196"/>
              <a:ext cx="3418439" cy="1285661"/>
            </a:xfrm>
            <a:custGeom>
              <a:avLst/>
              <a:pathLst>
                <a:path w="3418439" h="1285661">
                  <a:moveTo>
                    <a:pt x="0" y="0"/>
                  </a:moveTo>
                  <a:lnTo>
                    <a:pt x="142434" y="0"/>
                  </a:lnTo>
                  <a:lnTo>
                    <a:pt x="284869" y="0"/>
                  </a:lnTo>
                  <a:lnTo>
                    <a:pt x="427304" y="0"/>
                  </a:lnTo>
                  <a:lnTo>
                    <a:pt x="569739" y="0"/>
                  </a:lnTo>
                  <a:lnTo>
                    <a:pt x="712174" y="0"/>
                  </a:lnTo>
                  <a:lnTo>
                    <a:pt x="854609" y="428553"/>
                  </a:lnTo>
                  <a:lnTo>
                    <a:pt x="997044" y="142851"/>
                  </a:lnTo>
                  <a:lnTo>
                    <a:pt x="1139479" y="0"/>
                  </a:lnTo>
                  <a:lnTo>
                    <a:pt x="1281914" y="0"/>
                  </a:lnTo>
                  <a:lnTo>
                    <a:pt x="1424349" y="0"/>
                  </a:lnTo>
                  <a:lnTo>
                    <a:pt x="1566784" y="0"/>
                  </a:lnTo>
                  <a:lnTo>
                    <a:pt x="1709219" y="0"/>
                  </a:lnTo>
                  <a:lnTo>
                    <a:pt x="1851654" y="0"/>
                  </a:lnTo>
                  <a:lnTo>
                    <a:pt x="1994089" y="0"/>
                  </a:lnTo>
                  <a:lnTo>
                    <a:pt x="2136524" y="0"/>
                  </a:lnTo>
                  <a:lnTo>
                    <a:pt x="2278959" y="0"/>
                  </a:lnTo>
                  <a:lnTo>
                    <a:pt x="2421394" y="0"/>
                  </a:lnTo>
                  <a:lnTo>
                    <a:pt x="2563829" y="0"/>
                  </a:lnTo>
                  <a:lnTo>
                    <a:pt x="2706264" y="428553"/>
                  </a:lnTo>
                  <a:lnTo>
                    <a:pt x="2848699" y="428553"/>
                  </a:lnTo>
                  <a:lnTo>
                    <a:pt x="2991134" y="142851"/>
                  </a:lnTo>
                  <a:lnTo>
                    <a:pt x="3133569" y="0"/>
                  </a:lnTo>
                  <a:lnTo>
                    <a:pt x="3276004" y="0"/>
                  </a:lnTo>
                  <a:lnTo>
                    <a:pt x="3418439" y="1285661"/>
                  </a:lnTo>
                </a:path>
              </a:pathLst>
            </a:custGeom>
            <a:ln w="43362" cap="flat">
              <a:solidFill>
                <a:srgbClr val="000000">
                  <a:alpha val="100000"/>
                </a:srgbClr>
              </a:solidFill>
              <a:prstDash val="solid"/>
              <a:round/>
            </a:ln>
          </p:spPr>
          <p:txBody>
            <a:bodyPr/>
            <a:lstStyle/>
            <a:p/>
          </p:txBody>
        </p:sp>
        <p:sp>
          <p:nvSpPr>
            <p:cNvPr id="84" name="pl84"/>
            <p:cNvSpPr/>
            <p:nvPr/>
          </p:nvSpPr>
          <p:spPr>
            <a:xfrm>
              <a:off x="5415460" y="2294196"/>
              <a:ext cx="0" cy="57140"/>
            </a:xfrm>
            <a:custGeom>
              <a:avLst/>
              <a:pathLst>
                <a:path w="0" h="57140">
                  <a:moveTo>
                    <a:pt x="0" y="0"/>
                  </a:moveTo>
                  <a:lnTo>
                    <a:pt x="0" y="57140"/>
                  </a:lnTo>
                </a:path>
              </a:pathLst>
            </a:custGeom>
            <a:ln w="13550" cap="flat">
              <a:solidFill>
                <a:srgbClr val="0058AB">
                  <a:alpha val="100000"/>
                </a:srgbClr>
              </a:solidFill>
              <a:prstDash val="dot"/>
              <a:round/>
            </a:ln>
          </p:spPr>
          <p:txBody>
            <a:bodyPr/>
            <a:lstStyle/>
            <a:p/>
          </p:txBody>
        </p:sp>
        <p:sp>
          <p:nvSpPr>
            <p:cNvPr id="85" name="pl85"/>
            <p:cNvSpPr/>
            <p:nvPr/>
          </p:nvSpPr>
          <p:spPr>
            <a:xfrm>
              <a:off x="6127635" y="2294196"/>
              <a:ext cx="0" cy="57140"/>
            </a:xfrm>
            <a:custGeom>
              <a:avLst/>
              <a:pathLst>
                <a:path w="0" h="57140">
                  <a:moveTo>
                    <a:pt x="0" y="0"/>
                  </a:moveTo>
                  <a:lnTo>
                    <a:pt x="0" y="57140"/>
                  </a:lnTo>
                </a:path>
              </a:pathLst>
            </a:custGeom>
            <a:ln w="13550" cap="flat">
              <a:solidFill>
                <a:srgbClr val="0058AB">
                  <a:alpha val="100000"/>
                </a:srgbClr>
              </a:solidFill>
              <a:prstDash val="dot"/>
              <a:round/>
            </a:ln>
          </p:spPr>
          <p:txBody>
            <a:bodyPr/>
            <a:lstStyle/>
            <a:p/>
          </p:txBody>
        </p:sp>
        <p:sp>
          <p:nvSpPr>
            <p:cNvPr id="86" name="pl86"/>
            <p:cNvSpPr/>
            <p:nvPr/>
          </p:nvSpPr>
          <p:spPr>
            <a:xfrm>
              <a:off x="6839810" y="2294196"/>
              <a:ext cx="0" cy="57140"/>
            </a:xfrm>
            <a:custGeom>
              <a:avLst/>
              <a:pathLst>
                <a:path w="0" h="57140">
                  <a:moveTo>
                    <a:pt x="0" y="0"/>
                  </a:moveTo>
                  <a:lnTo>
                    <a:pt x="0" y="57140"/>
                  </a:lnTo>
                </a:path>
              </a:pathLst>
            </a:custGeom>
            <a:ln w="13550" cap="flat">
              <a:solidFill>
                <a:srgbClr val="0058AB">
                  <a:alpha val="100000"/>
                </a:srgbClr>
              </a:solidFill>
              <a:prstDash val="dot"/>
              <a:round/>
            </a:ln>
          </p:spPr>
          <p:txBody>
            <a:bodyPr/>
            <a:lstStyle/>
            <a:p/>
          </p:txBody>
        </p:sp>
        <p:sp>
          <p:nvSpPr>
            <p:cNvPr id="87" name="pl87"/>
            <p:cNvSpPr/>
            <p:nvPr/>
          </p:nvSpPr>
          <p:spPr>
            <a:xfrm>
              <a:off x="7551985" y="2294196"/>
              <a:ext cx="0" cy="57140"/>
            </a:xfrm>
            <a:custGeom>
              <a:avLst/>
              <a:pathLst>
                <a:path w="0" h="57140">
                  <a:moveTo>
                    <a:pt x="0" y="0"/>
                  </a:moveTo>
                  <a:lnTo>
                    <a:pt x="0" y="57140"/>
                  </a:lnTo>
                </a:path>
              </a:pathLst>
            </a:custGeom>
            <a:ln w="13550" cap="flat">
              <a:solidFill>
                <a:srgbClr val="0058AB">
                  <a:alpha val="100000"/>
                </a:srgbClr>
              </a:solidFill>
              <a:prstDash val="dot"/>
              <a:round/>
            </a:ln>
          </p:spPr>
          <p:txBody>
            <a:bodyPr/>
            <a:lstStyle/>
            <a:p/>
          </p:txBody>
        </p:sp>
        <p:sp>
          <p:nvSpPr>
            <p:cNvPr id="88" name="pl88"/>
            <p:cNvSpPr/>
            <p:nvPr/>
          </p:nvSpPr>
          <p:spPr>
            <a:xfrm>
              <a:off x="8121725" y="2351337"/>
              <a:ext cx="0" cy="371413"/>
            </a:xfrm>
            <a:custGeom>
              <a:avLst/>
              <a:pathLst>
                <a:path w="0" h="371413">
                  <a:moveTo>
                    <a:pt x="0" y="371413"/>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691464" y="2294196"/>
              <a:ext cx="0" cy="57140"/>
            </a:xfrm>
            <a:custGeom>
              <a:avLst/>
              <a:pathLst>
                <a:path w="0" h="57140">
                  <a:moveTo>
                    <a:pt x="0" y="0"/>
                  </a:moveTo>
                  <a:lnTo>
                    <a:pt x="0" y="57140"/>
                  </a:lnTo>
                </a:path>
              </a:pathLst>
            </a:custGeom>
            <a:ln w="13550" cap="flat">
              <a:solidFill>
                <a:srgbClr val="0058AB">
                  <a:alpha val="100000"/>
                </a:srgbClr>
              </a:solidFill>
              <a:prstDash val="dot"/>
              <a:round/>
            </a:ln>
          </p:spPr>
          <p:txBody>
            <a:bodyPr/>
            <a:lstStyle/>
            <a:p/>
          </p:txBody>
        </p:sp>
        <p:sp>
          <p:nvSpPr>
            <p:cNvPr id="90" name="pl90"/>
            <p:cNvSpPr/>
            <p:nvPr/>
          </p:nvSpPr>
          <p:spPr>
            <a:xfrm>
              <a:off x="8833899" y="2351337"/>
              <a:ext cx="0" cy="1228520"/>
            </a:xfrm>
            <a:custGeom>
              <a:avLst/>
              <a:pathLst>
                <a:path w="0" h="1228520">
                  <a:moveTo>
                    <a:pt x="0" y="1228520"/>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5415460" y="2294196"/>
              <a:ext cx="3418439" cy="1285661"/>
            </a:xfrm>
            <a:custGeom>
              <a:avLst/>
              <a:pathLst>
                <a:path w="3418439" h="1285661">
                  <a:moveTo>
                    <a:pt x="0" y="0"/>
                  </a:moveTo>
                  <a:lnTo>
                    <a:pt x="142434" y="0"/>
                  </a:lnTo>
                  <a:lnTo>
                    <a:pt x="284869" y="0"/>
                  </a:lnTo>
                  <a:lnTo>
                    <a:pt x="427304" y="0"/>
                  </a:lnTo>
                  <a:lnTo>
                    <a:pt x="569739" y="0"/>
                  </a:lnTo>
                  <a:lnTo>
                    <a:pt x="712174" y="0"/>
                  </a:lnTo>
                  <a:lnTo>
                    <a:pt x="854609" y="428553"/>
                  </a:lnTo>
                  <a:lnTo>
                    <a:pt x="997044" y="142851"/>
                  </a:lnTo>
                  <a:lnTo>
                    <a:pt x="1139479" y="0"/>
                  </a:lnTo>
                  <a:lnTo>
                    <a:pt x="1281914" y="0"/>
                  </a:lnTo>
                  <a:lnTo>
                    <a:pt x="1424349" y="0"/>
                  </a:lnTo>
                  <a:lnTo>
                    <a:pt x="1566784" y="0"/>
                  </a:lnTo>
                  <a:lnTo>
                    <a:pt x="1709219" y="0"/>
                  </a:lnTo>
                  <a:lnTo>
                    <a:pt x="1851654" y="0"/>
                  </a:lnTo>
                  <a:lnTo>
                    <a:pt x="1994089" y="0"/>
                  </a:lnTo>
                  <a:lnTo>
                    <a:pt x="2136524" y="0"/>
                  </a:lnTo>
                  <a:lnTo>
                    <a:pt x="2278959" y="0"/>
                  </a:lnTo>
                  <a:lnTo>
                    <a:pt x="2421394" y="0"/>
                  </a:lnTo>
                  <a:lnTo>
                    <a:pt x="2563829" y="0"/>
                  </a:lnTo>
                  <a:lnTo>
                    <a:pt x="2706264" y="428553"/>
                  </a:lnTo>
                  <a:lnTo>
                    <a:pt x="2848699" y="428553"/>
                  </a:lnTo>
                  <a:lnTo>
                    <a:pt x="2991134" y="142851"/>
                  </a:lnTo>
                  <a:lnTo>
                    <a:pt x="3133569" y="0"/>
                  </a:lnTo>
                  <a:lnTo>
                    <a:pt x="3276004" y="0"/>
                  </a:lnTo>
                  <a:lnTo>
                    <a:pt x="3418439" y="1285661"/>
                  </a:lnTo>
                </a:path>
              </a:pathLst>
            </a:custGeom>
            <a:ln w="27101" cap="flat">
              <a:solidFill>
                <a:srgbClr val="0058AB">
                  <a:alpha val="100000"/>
                </a:srgbClr>
              </a:solidFill>
              <a:prstDash val="solid"/>
              <a:round/>
            </a:ln>
          </p:spPr>
          <p:txBody>
            <a:bodyPr/>
            <a:lstStyle/>
            <a:p/>
          </p:txBody>
        </p:sp>
        <p:sp>
          <p:nvSpPr>
            <p:cNvPr id="92" name="tx92"/>
            <p:cNvSpPr/>
            <p:nvPr/>
          </p:nvSpPr>
          <p:spPr>
            <a:xfrm>
              <a:off x="5385315" y="2253703"/>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3" name="tx93"/>
            <p:cNvSpPr/>
            <p:nvPr/>
          </p:nvSpPr>
          <p:spPr>
            <a:xfrm>
              <a:off x="6097490" y="2253703"/>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4" name="tx94"/>
            <p:cNvSpPr/>
            <p:nvPr/>
          </p:nvSpPr>
          <p:spPr>
            <a:xfrm>
              <a:off x="6809665" y="2253703"/>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5" name="tx95"/>
            <p:cNvSpPr/>
            <p:nvPr/>
          </p:nvSpPr>
          <p:spPr>
            <a:xfrm>
              <a:off x="7521840" y="2253703"/>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6" name="tx96"/>
            <p:cNvSpPr/>
            <p:nvPr/>
          </p:nvSpPr>
          <p:spPr>
            <a:xfrm>
              <a:off x="8091580" y="225375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661320" y="2253703"/>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8" name="tx98"/>
            <p:cNvSpPr/>
            <p:nvPr/>
          </p:nvSpPr>
          <p:spPr>
            <a:xfrm>
              <a:off x="8785705" y="2253756"/>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9" name="tx99"/>
            <p:cNvSpPr/>
            <p:nvPr/>
          </p:nvSpPr>
          <p:spPr>
            <a:xfrm>
              <a:off x="8901372" y="282648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0" name="tx100"/>
            <p:cNvSpPr/>
            <p:nvPr/>
          </p:nvSpPr>
          <p:spPr>
            <a:xfrm>
              <a:off x="8901372" y="296933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-2</a:t>
              </a:r>
            </a:p>
          </p:txBody>
        </p:sp>
        <p:sp>
          <p:nvSpPr>
            <p:cNvPr id="101" name="tx101"/>
            <p:cNvSpPr/>
            <p:nvPr/>
          </p:nvSpPr>
          <p:spPr>
            <a:xfrm>
              <a:off x="5057693" y="3386665"/>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2" name="tx102"/>
            <p:cNvSpPr/>
            <p:nvPr/>
          </p:nvSpPr>
          <p:spPr>
            <a:xfrm>
              <a:off x="5104214" y="267063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3" name="tx103"/>
            <p:cNvSpPr/>
            <p:nvPr/>
          </p:nvSpPr>
          <p:spPr>
            <a:xfrm>
              <a:off x="5104214" y="1958153"/>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4" name="tx104"/>
            <p:cNvSpPr/>
            <p:nvPr/>
          </p:nvSpPr>
          <p:spPr>
            <a:xfrm>
              <a:off x="5026519" y="124212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rot="-5400000">
              <a:off x="5259014"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6" name="tx106"/>
            <p:cNvSpPr/>
            <p:nvPr/>
          </p:nvSpPr>
          <p:spPr>
            <a:xfrm rot="-5400000">
              <a:off x="5971189"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7" name="tx107"/>
            <p:cNvSpPr/>
            <p:nvPr/>
          </p:nvSpPr>
          <p:spPr>
            <a:xfrm rot="-5400000">
              <a:off x="6683364"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8" name="tx108"/>
            <p:cNvSpPr/>
            <p:nvPr/>
          </p:nvSpPr>
          <p:spPr>
            <a:xfrm rot="-5400000">
              <a:off x="739553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9" name="tx109"/>
            <p:cNvSpPr/>
            <p:nvPr/>
          </p:nvSpPr>
          <p:spPr>
            <a:xfrm rot="-5400000">
              <a:off x="796527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0" name="tx110"/>
            <p:cNvSpPr/>
            <p:nvPr/>
          </p:nvSpPr>
          <p:spPr>
            <a:xfrm rot="-5400000">
              <a:off x="853498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1" name="tx111"/>
            <p:cNvSpPr/>
            <p:nvPr/>
          </p:nvSpPr>
          <p:spPr>
            <a:xfrm rot="-5400000">
              <a:off x="8677453"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2" name="tx112"/>
            <p:cNvSpPr/>
            <p:nvPr/>
          </p:nvSpPr>
          <p:spPr>
            <a:xfrm rot="-5400000">
              <a:off x="417666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3" name="pl113"/>
            <p:cNvSpPr/>
            <p:nvPr/>
          </p:nvSpPr>
          <p:spPr>
            <a:xfrm>
              <a:off x="5901961"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5901961"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5" name="pl115"/>
            <p:cNvSpPr/>
            <p:nvPr/>
          </p:nvSpPr>
          <p:spPr>
            <a:xfrm>
              <a:off x="6951660"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6" name="pl116"/>
            <p:cNvSpPr/>
            <p:nvPr/>
          </p:nvSpPr>
          <p:spPr>
            <a:xfrm>
              <a:off x="7714114"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7" name="tx117"/>
            <p:cNvSpPr/>
            <p:nvPr/>
          </p:nvSpPr>
          <p:spPr>
            <a:xfrm>
              <a:off x="6169060" y="4831710"/>
              <a:ext cx="691064"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Uzbekistan</a:t>
              </a:r>
            </a:p>
          </p:txBody>
        </p:sp>
        <p:sp>
          <p:nvSpPr>
            <p:cNvPr id="118" name="tx118"/>
            <p:cNvSpPr/>
            <p:nvPr/>
          </p:nvSpPr>
          <p:spPr>
            <a:xfrm>
              <a:off x="7218759"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9" name="tx119"/>
            <p:cNvSpPr/>
            <p:nvPr/>
          </p:nvSpPr>
          <p:spPr>
            <a:xfrm>
              <a:off x="7981213" y="4830005"/>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120" name="tx120"/>
            <p:cNvSpPr/>
            <p:nvPr/>
          </p:nvSpPr>
          <p:spPr>
            <a:xfrm>
              <a:off x="580304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1" name="pl121"/>
            <p:cNvSpPr/>
            <p:nvPr/>
          </p:nvSpPr>
          <p:spPr>
            <a:xfrm>
              <a:off x="2312638"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4303557"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6294476"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8285395"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3308097"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5299016"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7289935"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2" name="rc132"/>
            <p:cNvSpPr/>
            <p:nvPr/>
          </p:nvSpPr>
          <p:spPr>
            <a:xfrm>
              <a:off x="1317178" y="5825146"/>
              <a:ext cx="2566453" cy="149993"/>
            </a:xfrm>
            <a:prstGeom prst="rect">
              <a:avLst/>
            </a:prstGeom>
            <a:solidFill>
              <a:srgbClr val="1CABE2">
                <a:alpha val="80000"/>
              </a:srgbClr>
            </a:solidFill>
          </p:spPr>
          <p:txBody>
            <a:bodyPr/>
            <a:lstStyle/>
            <a:p/>
          </p:txBody>
        </p:sp>
        <p:sp>
          <p:nvSpPr>
            <p:cNvPr id="133" name="rc133"/>
            <p:cNvSpPr/>
            <p:nvPr/>
          </p:nvSpPr>
          <p:spPr>
            <a:xfrm>
              <a:off x="1317178" y="5637654"/>
              <a:ext cx="744125" cy="149993"/>
            </a:xfrm>
            <a:prstGeom prst="rect">
              <a:avLst/>
            </a:prstGeom>
            <a:solidFill>
              <a:srgbClr val="1CABE2">
                <a:alpha val="80000"/>
              </a:srgbClr>
            </a:solidFill>
          </p:spPr>
          <p:txBody>
            <a:bodyPr/>
            <a:lstStyle/>
            <a:p/>
          </p:txBody>
        </p:sp>
        <p:sp>
          <p:nvSpPr>
            <p:cNvPr id="134" name="rc134"/>
            <p:cNvSpPr/>
            <p:nvPr/>
          </p:nvSpPr>
          <p:spPr>
            <a:xfrm>
              <a:off x="1317178" y="5450161"/>
              <a:ext cx="7321564" cy="149993"/>
            </a:xfrm>
            <a:prstGeom prst="rect">
              <a:avLst/>
            </a:prstGeom>
            <a:solidFill>
              <a:srgbClr val="1CABE2">
                <a:alpha val="80000"/>
              </a:srgbClr>
            </a:solidFill>
          </p:spPr>
          <p:txBody>
            <a:bodyPr/>
            <a:lstStyle/>
            <a:p/>
          </p:txBody>
        </p:sp>
        <p:sp>
          <p:nvSpPr>
            <p:cNvPr id="135" name="tx135"/>
            <p:cNvSpPr/>
            <p:nvPr/>
          </p:nvSpPr>
          <p:spPr>
            <a:xfrm>
              <a:off x="8207706" y="5470691"/>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92,000</a:t>
              </a:r>
            </a:p>
          </p:txBody>
        </p:sp>
        <p:sp>
          <p:nvSpPr>
            <p:cNvPr id="136" name="tx136"/>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7" name="tx137"/>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8" name="tx138"/>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9" name="tx139"/>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0" name="tx140"/>
            <p:cNvSpPr/>
            <p:nvPr/>
          </p:nvSpPr>
          <p:spPr>
            <a:xfrm>
              <a:off x="2880812"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25,000</a:t>
              </a:r>
            </a:p>
          </p:txBody>
        </p:sp>
        <p:sp>
          <p:nvSpPr>
            <p:cNvPr id="141" name="tx141"/>
            <p:cNvSpPr/>
            <p:nvPr/>
          </p:nvSpPr>
          <p:spPr>
            <a:xfrm>
              <a:off x="4871731"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50,000</a:t>
              </a:r>
            </a:p>
          </p:txBody>
        </p:sp>
        <p:sp>
          <p:nvSpPr>
            <p:cNvPr id="142" name="tx142"/>
            <p:cNvSpPr/>
            <p:nvPr/>
          </p:nvSpPr>
          <p:spPr>
            <a:xfrm>
              <a:off x="6862650"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75,000</a:t>
              </a:r>
            </a:p>
          </p:txBody>
        </p:sp>
        <p:sp>
          <p:nvSpPr>
            <p:cNvPr id="143" name="tx143"/>
            <p:cNvSpPr/>
            <p:nvPr/>
          </p:nvSpPr>
          <p:spPr>
            <a:xfrm>
              <a:off x="951100" y="5178470"/>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2023 and 2024</a:t>
              </a:r>
            </a:p>
          </p:txBody>
        </p:sp>
        <p:sp>
          <p:nvSpPr>
            <p:cNvPr id="144" name="tx144"/>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5" name="tx145"/>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DTP1 coverage in Uzbekistan (90%) was 1 percentage point higher than the global average (89%) and 4 percentage points lower than the average across all ECAR countries (94%).
National DTP1 coverage was 6 percentage points lower than in 2019 (96%).
This equates to 92,000 zero-dose children in 2024 compared to 32,000 zero-dose children in 2019.</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61885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86168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10450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34733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99743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24026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48309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72592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6875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62335" y="2028791"/>
              <a:ext cx="351110" cy="196864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252457" y="1604774"/>
              <a:ext cx="351110" cy="239266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642580" y="1362479"/>
              <a:ext cx="351110" cy="263495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2422824" y="1271619"/>
              <a:ext cx="351110" cy="2725819"/>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17" name="rc17"/>
            <p:cNvSpPr/>
            <p:nvPr/>
          </p:nvSpPr>
          <p:spPr>
            <a:xfrm>
              <a:off x="2032702" y="1271619"/>
              <a:ext cx="351110" cy="272581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812947" y="1241332"/>
              <a:ext cx="351110" cy="275610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3203069" y="1211045"/>
              <a:ext cx="351110" cy="278639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593191" y="1180758"/>
              <a:ext cx="351110" cy="28166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4763558" y="1120184"/>
              <a:ext cx="351110" cy="287725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4373436" y="1120184"/>
              <a:ext cx="351110" cy="287725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983314" y="1120184"/>
              <a:ext cx="351110" cy="287725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5153681" y="1089897"/>
              <a:ext cx="351110" cy="290754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5543803" y="1059611"/>
              <a:ext cx="351110" cy="293782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7104293" y="1029324"/>
              <a:ext cx="351110" cy="296811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6714170" y="1029324"/>
              <a:ext cx="351110" cy="296811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5933925" y="1029324"/>
              <a:ext cx="351110" cy="296811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6324048" y="1029324"/>
              <a:ext cx="351110" cy="296811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8274660" y="999037"/>
              <a:ext cx="351110" cy="299840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7884537" y="999037"/>
              <a:ext cx="351110" cy="299840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8664782" y="999037"/>
              <a:ext cx="351110" cy="299840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7494415" y="999037"/>
              <a:ext cx="351110" cy="299840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862335" y="2028791"/>
              <a:ext cx="351110" cy="1968647"/>
            </a:xfrm>
            <a:prstGeom prst="rect">
              <a:avLst/>
            </a:prstGeom>
            <a:solidFill>
              <a:srgbClr val="0083CF">
                <a:alpha val="100000"/>
              </a:srgbClr>
            </a:solidFill>
          </p:spPr>
          <p:txBody>
            <a:bodyPr/>
            <a:lstStyle/>
            <a:p/>
          </p:txBody>
        </p:sp>
        <p:sp>
          <p:nvSpPr>
            <p:cNvPr id="35" name="rc35"/>
            <p:cNvSpPr/>
            <p:nvPr/>
          </p:nvSpPr>
          <p:spPr>
            <a:xfrm>
              <a:off x="1252457" y="1604774"/>
              <a:ext cx="351110" cy="2392663"/>
            </a:xfrm>
            <a:prstGeom prst="rect">
              <a:avLst/>
            </a:prstGeom>
            <a:solidFill>
              <a:srgbClr val="0083CF">
                <a:alpha val="100000"/>
              </a:srgbClr>
            </a:solidFill>
          </p:spPr>
          <p:txBody>
            <a:bodyPr/>
            <a:lstStyle/>
            <a:p/>
          </p:txBody>
        </p:sp>
        <p:sp>
          <p:nvSpPr>
            <p:cNvPr id="36" name="rc36"/>
            <p:cNvSpPr/>
            <p:nvPr/>
          </p:nvSpPr>
          <p:spPr>
            <a:xfrm>
              <a:off x="1642580" y="1362479"/>
              <a:ext cx="351110" cy="2634958"/>
            </a:xfrm>
            <a:prstGeom prst="rect">
              <a:avLst/>
            </a:prstGeom>
            <a:solidFill>
              <a:srgbClr val="0083CF">
                <a:alpha val="100000"/>
              </a:srgbClr>
            </a:solidFill>
          </p:spPr>
          <p:txBody>
            <a:bodyPr/>
            <a:lstStyle/>
            <a:p/>
          </p:txBody>
        </p:sp>
        <p:sp>
          <p:nvSpPr>
            <p:cNvPr id="37" name="rc37"/>
            <p:cNvSpPr/>
            <p:nvPr/>
          </p:nvSpPr>
          <p:spPr>
            <a:xfrm>
              <a:off x="2422824" y="1271619"/>
              <a:ext cx="351110" cy="2725819"/>
            </a:xfrm>
            <a:prstGeom prst="rect">
              <a:avLst/>
            </a:prstGeom>
            <a:solidFill>
              <a:srgbClr val="F26A21">
                <a:alpha val="100000"/>
              </a:srgbClr>
            </a:solidFill>
          </p:spPr>
          <p:txBody>
            <a:bodyPr/>
            <a:lstStyle/>
            <a:p/>
          </p:txBody>
        </p:sp>
        <p:sp>
          <p:nvSpPr>
            <p:cNvPr id="38" name="rc38"/>
            <p:cNvSpPr/>
            <p:nvPr/>
          </p:nvSpPr>
          <p:spPr>
            <a:xfrm>
              <a:off x="2032702" y="1271619"/>
              <a:ext cx="351110" cy="2725819"/>
            </a:xfrm>
            <a:prstGeom prst="rect">
              <a:avLst/>
            </a:prstGeom>
            <a:solidFill>
              <a:srgbClr val="0083CF">
                <a:alpha val="100000"/>
              </a:srgbClr>
            </a:solidFill>
          </p:spPr>
          <p:txBody>
            <a:bodyPr/>
            <a:lstStyle/>
            <a:p/>
          </p:txBody>
        </p:sp>
        <p:sp>
          <p:nvSpPr>
            <p:cNvPr id="39" name="rc39"/>
            <p:cNvSpPr/>
            <p:nvPr/>
          </p:nvSpPr>
          <p:spPr>
            <a:xfrm>
              <a:off x="4763558" y="1120184"/>
              <a:ext cx="351110" cy="2877253"/>
            </a:xfrm>
            <a:prstGeom prst="rect">
              <a:avLst/>
            </a:prstGeom>
            <a:solidFill>
              <a:srgbClr val="0083CF">
                <a:alpha val="100000"/>
              </a:srgbClr>
            </a:solidFill>
          </p:spPr>
          <p:txBody>
            <a:bodyPr/>
            <a:lstStyle/>
            <a:p/>
          </p:txBody>
        </p:sp>
        <p:sp>
          <p:nvSpPr>
            <p:cNvPr id="40" name="rc40"/>
            <p:cNvSpPr/>
            <p:nvPr/>
          </p:nvSpPr>
          <p:spPr>
            <a:xfrm>
              <a:off x="4373436" y="1120184"/>
              <a:ext cx="351110" cy="2877253"/>
            </a:xfrm>
            <a:prstGeom prst="rect">
              <a:avLst/>
            </a:prstGeom>
            <a:solidFill>
              <a:srgbClr val="0083CF">
                <a:alpha val="100000"/>
              </a:srgbClr>
            </a:solidFill>
          </p:spPr>
          <p:txBody>
            <a:bodyPr/>
            <a:lstStyle/>
            <a:p/>
          </p:txBody>
        </p:sp>
        <p:sp>
          <p:nvSpPr>
            <p:cNvPr id="41" name="rc41"/>
            <p:cNvSpPr/>
            <p:nvPr/>
          </p:nvSpPr>
          <p:spPr>
            <a:xfrm>
              <a:off x="7104293" y="1029324"/>
              <a:ext cx="351110" cy="2968114"/>
            </a:xfrm>
            <a:prstGeom prst="rect">
              <a:avLst/>
            </a:prstGeom>
            <a:solidFill>
              <a:srgbClr val="0083CF">
                <a:alpha val="100000"/>
              </a:srgbClr>
            </a:solidFill>
          </p:spPr>
          <p:txBody>
            <a:bodyPr/>
            <a:lstStyle/>
            <a:p/>
          </p:txBody>
        </p:sp>
        <p:sp>
          <p:nvSpPr>
            <p:cNvPr id="42" name="rc42"/>
            <p:cNvSpPr/>
            <p:nvPr/>
          </p:nvSpPr>
          <p:spPr>
            <a:xfrm>
              <a:off x="8274660" y="999037"/>
              <a:ext cx="351110" cy="2998401"/>
            </a:xfrm>
            <a:prstGeom prst="rect">
              <a:avLst/>
            </a:prstGeom>
            <a:solidFill>
              <a:srgbClr val="0083CF">
                <a:alpha val="100000"/>
              </a:srgbClr>
            </a:solidFill>
          </p:spPr>
          <p:txBody>
            <a:bodyPr/>
            <a:lstStyle/>
            <a:p/>
          </p:txBody>
        </p:sp>
        <p:sp>
          <p:nvSpPr>
            <p:cNvPr id="43" name="rc43"/>
            <p:cNvSpPr/>
            <p:nvPr/>
          </p:nvSpPr>
          <p:spPr>
            <a:xfrm>
              <a:off x="7884537" y="999037"/>
              <a:ext cx="351110" cy="2998401"/>
            </a:xfrm>
            <a:prstGeom prst="rect">
              <a:avLst/>
            </a:prstGeom>
            <a:solidFill>
              <a:srgbClr val="0083CF">
                <a:alpha val="100000"/>
              </a:srgbClr>
            </a:solidFill>
          </p:spPr>
          <p:txBody>
            <a:bodyPr/>
            <a:lstStyle/>
            <a:p/>
          </p:txBody>
        </p:sp>
        <p:sp>
          <p:nvSpPr>
            <p:cNvPr id="44" name="pg44"/>
            <p:cNvSpPr/>
            <p:nvPr/>
          </p:nvSpPr>
          <p:spPr>
            <a:xfrm>
              <a:off x="1169532" y="3953525"/>
              <a:ext cx="43913" cy="43913"/>
            </a:xfrm>
            <a:custGeom>
              <a:avLst/>
              <a:pathLst>
                <a:path w="43913" h="43913">
                  <a:moveTo>
                    <a:pt x="43913" y="0"/>
                  </a:moveTo>
                  <a:lnTo>
                    <a:pt x="43913" y="9888"/>
                  </a:lnTo>
                  <a:lnTo>
                    <a:pt x="9888" y="43913"/>
                  </a:lnTo>
                  <a:lnTo>
                    <a:pt x="0" y="439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5" name="pg45"/>
            <p:cNvSpPr/>
            <p:nvPr/>
          </p:nvSpPr>
          <p:spPr>
            <a:xfrm>
              <a:off x="1070646" y="3854639"/>
              <a:ext cx="142798" cy="142798"/>
            </a:xfrm>
            <a:custGeom>
              <a:avLst/>
              <a:pathLst>
                <a:path w="142798" h="142798">
                  <a:moveTo>
                    <a:pt x="142798" y="0"/>
                  </a:moveTo>
                  <a:lnTo>
                    <a:pt x="142798" y="9888"/>
                  </a:lnTo>
                  <a:lnTo>
                    <a:pt x="9888" y="142798"/>
                  </a:lnTo>
                  <a:lnTo>
                    <a:pt x="0" y="1427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6" name="pg46"/>
            <p:cNvSpPr/>
            <p:nvPr/>
          </p:nvSpPr>
          <p:spPr>
            <a:xfrm>
              <a:off x="971761" y="3755754"/>
              <a:ext cx="241684" cy="241684"/>
            </a:xfrm>
            <a:custGeom>
              <a:avLst/>
              <a:pathLst>
                <a:path w="241684" h="241684">
                  <a:moveTo>
                    <a:pt x="241684" y="0"/>
                  </a:moveTo>
                  <a:lnTo>
                    <a:pt x="241684" y="9888"/>
                  </a:lnTo>
                  <a:lnTo>
                    <a:pt x="9888" y="241684"/>
                  </a:lnTo>
                  <a:lnTo>
                    <a:pt x="0" y="2416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 name="pg47"/>
            <p:cNvSpPr/>
            <p:nvPr/>
          </p:nvSpPr>
          <p:spPr>
            <a:xfrm>
              <a:off x="872875" y="3656868"/>
              <a:ext cx="340569" cy="340569"/>
            </a:xfrm>
            <a:custGeom>
              <a:avLst/>
              <a:pathLst>
                <a:path w="340569" h="340569">
                  <a:moveTo>
                    <a:pt x="340569" y="0"/>
                  </a:moveTo>
                  <a:lnTo>
                    <a:pt x="340569" y="9888"/>
                  </a:lnTo>
                  <a:lnTo>
                    <a:pt x="9888" y="340569"/>
                  </a:lnTo>
                  <a:lnTo>
                    <a:pt x="0" y="3405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862335" y="355798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862335" y="345909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62335" y="336021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62335" y="326132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62335" y="316244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62335" y="306355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62335" y="296466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62335" y="286578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62335" y="276689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62335" y="266801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62335" y="256912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62335" y="247024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62335" y="237135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62335" y="227246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62335" y="217358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862335" y="207469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862335" y="2028791"/>
              <a:ext cx="308019" cy="308019"/>
            </a:xfrm>
            <a:custGeom>
              <a:avLst/>
              <a:pathLst>
                <a:path w="308019" h="308019">
                  <a:moveTo>
                    <a:pt x="298131" y="0"/>
                  </a:moveTo>
                  <a:lnTo>
                    <a:pt x="308019" y="0"/>
                  </a:lnTo>
                  <a:lnTo>
                    <a:pt x="0" y="308019"/>
                  </a:lnTo>
                  <a:lnTo>
                    <a:pt x="0" y="2981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862335" y="2028791"/>
              <a:ext cx="209134" cy="209134"/>
            </a:xfrm>
            <a:custGeom>
              <a:avLst/>
              <a:pathLst>
                <a:path w="209134" h="209134">
                  <a:moveTo>
                    <a:pt x="199245" y="0"/>
                  </a:moveTo>
                  <a:lnTo>
                    <a:pt x="209134" y="0"/>
                  </a:lnTo>
                  <a:lnTo>
                    <a:pt x="0" y="209134"/>
                  </a:lnTo>
                  <a:lnTo>
                    <a:pt x="0" y="1992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862335" y="2028791"/>
              <a:ext cx="110248" cy="110248"/>
            </a:xfrm>
            <a:custGeom>
              <a:avLst/>
              <a:pathLst>
                <a:path w="110248" h="110248">
                  <a:moveTo>
                    <a:pt x="100359" y="0"/>
                  </a:moveTo>
                  <a:lnTo>
                    <a:pt x="110248" y="0"/>
                  </a:lnTo>
                  <a:lnTo>
                    <a:pt x="0" y="110248"/>
                  </a:lnTo>
                  <a:lnTo>
                    <a:pt x="0" y="1003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862335" y="2028791"/>
              <a:ext cx="11362" cy="11362"/>
            </a:xfrm>
            <a:custGeom>
              <a:avLst/>
              <a:pathLst>
                <a:path w="11362" h="11362">
                  <a:moveTo>
                    <a:pt x="1474" y="0"/>
                  </a:moveTo>
                  <a:lnTo>
                    <a:pt x="11362" y="0"/>
                  </a:lnTo>
                  <a:lnTo>
                    <a:pt x="0" y="11362"/>
                  </a:lnTo>
                  <a:lnTo>
                    <a:pt x="0" y="14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565075" y="3958945"/>
              <a:ext cx="38492" cy="38492"/>
            </a:xfrm>
            <a:custGeom>
              <a:avLst/>
              <a:pathLst>
                <a:path w="38492" h="38492">
                  <a:moveTo>
                    <a:pt x="38492" y="0"/>
                  </a:moveTo>
                  <a:lnTo>
                    <a:pt x="38492" y="9888"/>
                  </a:lnTo>
                  <a:lnTo>
                    <a:pt x="9888" y="38492"/>
                  </a:lnTo>
                  <a:lnTo>
                    <a:pt x="0" y="384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466189" y="3860060"/>
              <a:ext cx="137378" cy="137378"/>
            </a:xfrm>
            <a:custGeom>
              <a:avLst/>
              <a:pathLst>
                <a:path w="137378" h="137378">
                  <a:moveTo>
                    <a:pt x="137378" y="0"/>
                  </a:moveTo>
                  <a:lnTo>
                    <a:pt x="137378" y="9888"/>
                  </a:lnTo>
                  <a:lnTo>
                    <a:pt x="9888" y="137378"/>
                  </a:lnTo>
                  <a:lnTo>
                    <a:pt x="0" y="1373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367303" y="3761174"/>
              <a:ext cx="236264" cy="236264"/>
            </a:xfrm>
            <a:custGeom>
              <a:avLst/>
              <a:pathLst>
                <a:path w="236264" h="236264">
                  <a:moveTo>
                    <a:pt x="236264" y="0"/>
                  </a:moveTo>
                  <a:lnTo>
                    <a:pt x="236264" y="9888"/>
                  </a:lnTo>
                  <a:lnTo>
                    <a:pt x="9888" y="236264"/>
                  </a:lnTo>
                  <a:lnTo>
                    <a:pt x="0" y="2362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268418" y="3662288"/>
              <a:ext cx="335149" cy="335149"/>
            </a:xfrm>
            <a:custGeom>
              <a:avLst/>
              <a:pathLst>
                <a:path w="335149" h="335149">
                  <a:moveTo>
                    <a:pt x="335149" y="0"/>
                  </a:moveTo>
                  <a:lnTo>
                    <a:pt x="335149" y="9888"/>
                  </a:lnTo>
                  <a:lnTo>
                    <a:pt x="9888" y="335149"/>
                  </a:lnTo>
                  <a:lnTo>
                    <a:pt x="0" y="3351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252457" y="356340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252457" y="346451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252457" y="336563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252457" y="326674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252457" y="316786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252457" y="306897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252457" y="297008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252457" y="287120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252457" y="277231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252457" y="267343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252457" y="257454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252457" y="247566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252457" y="237677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252457" y="227788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252457" y="217900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252457" y="208011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252457" y="198123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252457" y="188234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252457" y="178346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252457" y="168457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252457" y="1604774"/>
              <a:ext cx="341913" cy="341913"/>
            </a:xfrm>
            <a:custGeom>
              <a:avLst/>
              <a:pathLst>
                <a:path w="341913" h="341913">
                  <a:moveTo>
                    <a:pt x="332025" y="0"/>
                  </a:moveTo>
                  <a:lnTo>
                    <a:pt x="341913" y="0"/>
                  </a:lnTo>
                  <a:lnTo>
                    <a:pt x="0" y="341913"/>
                  </a:lnTo>
                  <a:lnTo>
                    <a:pt x="0" y="3320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252457" y="1604774"/>
              <a:ext cx="243028" cy="243028"/>
            </a:xfrm>
            <a:custGeom>
              <a:avLst/>
              <a:pathLst>
                <a:path w="243028" h="243028">
                  <a:moveTo>
                    <a:pt x="233139" y="0"/>
                  </a:moveTo>
                  <a:lnTo>
                    <a:pt x="243028" y="0"/>
                  </a:lnTo>
                  <a:lnTo>
                    <a:pt x="0" y="243028"/>
                  </a:lnTo>
                  <a:lnTo>
                    <a:pt x="0" y="2331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252457" y="1604774"/>
              <a:ext cx="144142" cy="144142"/>
            </a:xfrm>
            <a:custGeom>
              <a:avLst/>
              <a:pathLst>
                <a:path w="144142" h="144142">
                  <a:moveTo>
                    <a:pt x="134253" y="0"/>
                  </a:moveTo>
                  <a:lnTo>
                    <a:pt x="144142" y="0"/>
                  </a:lnTo>
                  <a:lnTo>
                    <a:pt x="0" y="144142"/>
                  </a:lnTo>
                  <a:lnTo>
                    <a:pt x="0" y="1342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252457" y="1604774"/>
              <a:ext cx="45256" cy="45256"/>
            </a:xfrm>
            <a:custGeom>
              <a:avLst/>
              <a:pathLst>
                <a:path w="45256" h="45256">
                  <a:moveTo>
                    <a:pt x="35368" y="0"/>
                  </a:moveTo>
                  <a:lnTo>
                    <a:pt x="45256" y="0"/>
                  </a:lnTo>
                  <a:lnTo>
                    <a:pt x="0" y="45256"/>
                  </a:lnTo>
                  <a:lnTo>
                    <a:pt x="0" y="353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960617" y="3964366"/>
              <a:ext cx="33072" cy="33072"/>
            </a:xfrm>
            <a:custGeom>
              <a:avLst/>
              <a:pathLst>
                <a:path w="33072" h="33072">
                  <a:moveTo>
                    <a:pt x="33072" y="0"/>
                  </a:moveTo>
                  <a:lnTo>
                    <a:pt x="33072" y="9888"/>
                  </a:lnTo>
                  <a:lnTo>
                    <a:pt x="9888" y="33072"/>
                  </a:lnTo>
                  <a:lnTo>
                    <a:pt x="0" y="330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861732" y="3865480"/>
              <a:ext cx="131958" cy="131958"/>
            </a:xfrm>
            <a:custGeom>
              <a:avLst/>
              <a:pathLst>
                <a:path w="131958" h="131958">
                  <a:moveTo>
                    <a:pt x="131958" y="0"/>
                  </a:moveTo>
                  <a:lnTo>
                    <a:pt x="131958" y="9888"/>
                  </a:lnTo>
                  <a:lnTo>
                    <a:pt x="9888" y="131958"/>
                  </a:lnTo>
                  <a:lnTo>
                    <a:pt x="0" y="1319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762846" y="3766594"/>
              <a:ext cx="230843" cy="230843"/>
            </a:xfrm>
            <a:custGeom>
              <a:avLst/>
              <a:pathLst>
                <a:path w="230843" h="230843">
                  <a:moveTo>
                    <a:pt x="230843" y="0"/>
                  </a:moveTo>
                  <a:lnTo>
                    <a:pt x="230843" y="9888"/>
                  </a:lnTo>
                  <a:lnTo>
                    <a:pt x="9888" y="230843"/>
                  </a:lnTo>
                  <a:lnTo>
                    <a:pt x="0" y="230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663960" y="3667709"/>
              <a:ext cx="329729" cy="329729"/>
            </a:xfrm>
            <a:custGeom>
              <a:avLst/>
              <a:pathLst>
                <a:path w="329729" h="329729">
                  <a:moveTo>
                    <a:pt x="329729" y="0"/>
                  </a:moveTo>
                  <a:lnTo>
                    <a:pt x="329729" y="9888"/>
                  </a:lnTo>
                  <a:lnTo>
                    <a:pt x="9888" y="329729"/>
                  </a:lnTo>
                  <a:lnTo>
                    <a:pt x="0" y="3297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642580" y="356882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642580" y="346993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642580" y="337105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642580" y="327216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642580" y="317328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642580" y="307439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642580" y="297550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642580" y="287662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642580" y="277773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642580" y="267885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642580" y="257996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642580" y="248108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642580" y="238219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1642580" y="228330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1642580" y="218442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1642580" y="208553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1642580" y="198665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1642580" y="188776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1642580" y="178888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1642580" y="168999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1642580" y="159111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1642580" y="149222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1642580" y="139333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1642580" y="1362479"/>
              <a:ext cx="292972" cy="292972"/>
            </a:xfrm>
            <a:custGeom>
              <a:avLst/>
              <a:pathLst>
                <a:path w="292972" h="292972">
                  <a:moveTo>
                    <a:pt x="283083" y="0"/>
                  </a:moveTo>
                  <a:lnTo>
                    <a:pt x="292972" y="0"/>
                  </a:lnTo>
                  <a:lnTo>
                    <a:pt x="0" y="292972"/>
                  </a:lnTo>
                  <a:lnTo>
                    <a:pt x="0" y="2830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1642580" y="1362479"/>
              <a:ext cx="194086" cy="194086"/>
            </a:xfrm>
            <a:custGeom>
              <a:avLst/>
              <a:pathLst>
                <a:path w="194086" h="194086">
                  <a:moveTo>
                    <a:pt x="184198" y="0"/>
                  </a:moveTo>
                  <a:lnTo>
                    <a:pt x="194086" y="0"/>
                  </a:lnTo>
                  <a:lnTo>
                    <a:pt x="0" y="194086"/>
                  </a:lnTo>
                  <a:lnTo>
                    <a:pt x="0" y="1841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1642580" y="1362479"/>
              <a:ext cx="95200" cy="95200"/>
            </a:xfrm>
            <a:custGeom>
              <a:avLst/>
              <a:pathLst>
                <a:path w="95200" h="95200">
                  <a:moveTo>
                    <a:pt x="85312" y="0"/>
                  </a:moveTo>
                  <a:lnTo>
                    <a:pt x="95200" y="0"/>
                  </a:lnTo>
                  <a:lnTo>
                    <a:pt x="0" y="95200"/>
                  </a:lnTo>
                  <a:lnTo>
                    <a:pt x="0" y="853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751703" y="3975206"/>
              <a:ext cx="22231" cy="22231"/>
            </a:xfrm>
            <a:custGeom>
              <a:avLst/>
              <a:pathLst>
                <a:path w="22231" h="22231">
                  <a:moveTo>
                    <a:pt x="22231" y="0"/>
                  </a:moveTo>
                  <a:lnTo>
                    <a:pt x="22231" y="9888"/>
                  </a:lnTo>
                  <a:lnTo>
                    <a:pt x="9888" y="22231"/>
                  </a:lnTo>
                  <a:lnTo>
                    <a:pt x="0" y="222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652817" y="3876321"/>
              <a:ext cx="121117" cy="121117"/>
            </a:xfrm>
            <a:custGeom>
              <a:avLst/>
              <a:pathLst>
                <a:path w="121117" h="121117">
                  <a:moveTo>
                    <a:pt x="121117" y="0"/>
                  </a:moveTo>
                  <a:lnTo>
                    <a:pt x="121117" y="9888"/>
                  </a:lnTo>
                  <a:lnTo>
                    <a:pt x="9888" y="121117"/>
                  </a:lnTo>
                  <a:lnTo>
                    <a:pt x="0" y="1211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553931" y="3777435"/>
              <a:ext cx="220003" cy="220003"/>
            </a:xfrm>
            <a:custGeom>
              <a:avLst/>
              <a:pathLst>
                <a:path w="220003" h="220003">
                  <a:moveTo>
                    <a:pt x="220003" y="0"/>
                  </a:moveTo>
                  <a:lnTo>
                    <a:pt x="220003" y="9888"/>
                  </a:lnTo>
                  <a:lnTo>
                    <a:pt x="9888" y="220003"/>
                  </a:lnTo>
                  <a:lnTo>
                    <a:pt x="0" y="2200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455046" y="3678549"/>
              <a:ext cx="318888" cy="318888"/>
            </a:xfrm>
            <a:custGeom>
              <a:avLst/>
              <a:pathLst>
                <a:path w="318888" h="318888">
                  <a:moveTo>
                    <a:pt x="318888" y="0"/>
                  </a:moveTo>
                  <a:lnTo>
                    <a:pt x="318888" y="9888"/>
                  </a:lnTo>
                  <a:lnTo>
                    <a:pt x="9888" y="318888"/>
                  </a:lnTo>
                  <a:lnTo>
                    <a:pt x="0" y="3188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422824" y="357966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422824" y="348077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422824" y="338189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422824" y="328300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422824" y="318412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422824" y="308523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422824" y="29863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422824" y="288746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422824" y="278857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422824" y="268969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422824" y="259080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422824" y="249192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422824" y="23930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422824" y="22941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422824" y="219526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422824" y="20963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422824" y="199749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422824" y="189860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422824" y="17997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422824" y="17008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422824" y="16019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422824" y="15030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422824" y="14041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422824" y="130529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422824" y="1271619"/>
              <a:ext cx="295787" cy="295787"/>
            </a:xfrm>
            <a:custGeom>
              <a:avLst/>
              <a:pathLst>
                <a:path w="295787" h="295787">
                  <a:moveTo>
                    <a:pt x="285899" y="0"/>
                  </a:moveTo>
                  <a:lnTo>
                    <a:pt x="295787" y="0"/>
                  </a:lnTo>
                  <a:lnTo>
                    <a:pt x="0" y="295787"/>
                  </a:lnTo>
                  <a:lnTo>
                    <a:pt x="0" y="2858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422824" y="1271619"/>
              <a:ext cx="196902" cy="196902"/>
            </a:xfrm>
            <a:custGeom>
              <a:avLst/>
              <a:pathLst>
                <a:path w="196902" h="196902">
                  <a:moveTo>
                    <a:pt x="187013" y="0"/>
                  </a:moveTo>
                  <a:lnTo>
                    <a:pt x="196902" y="0"/>
                  </a:lnTo>
                  <a:lnTo>
                    <a:pt x="0" y="196902"/>
                  </a:lnTo>
                  <a:lnTo>
                    <a:pt x="0" y="1870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422824" y="1271619"/>
              <a:ext cx="98016" cy="98016"/>
            </a:xfrm>
            <a:custGeom>
              <a:avLst/>
              <a:pathLst>
                <a:path w="98016" h="98016">
                  <a:moveTo>
                    <a:pt x="88127" y="0"/>
                  </a:moveTo>
                  <a:lnTo>
                    <a:pt x="98016" y="0"/>
                  </a:lnTo>
                  <a:lnTo>
                    <a:pt x="0" y="98016"/>
                  </a:lnTo>
                  <a:lnTo>
                    <a:pt x="0" y="881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356160" y="3969786"/>
              <a:ext cx="27652" cy="27652"/>
            </a:xfrm>
            <a:custGeom>
              <a:avLst/>
              <a:pathLst>
                <a:path w="27652" h="27652">
                  <a:moveTo>
                    <a:pt x="27652" y="0"/>
                  </a:moveTo>
                  <a:lnTo>
                    <a:pt x="27652" y="9888"/>
                  </a:lnTo>
                  <a:lnTo>
                    <a:pt x="9888" y="27652"/>
                  </a:lnTo>
                  <a:lnTo>
                    <a:pt x="0" y="276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257274" y="3870900"/>
              <a:ext cx="126537" cy="126537"/>
            </a:xfrm>
            <a:custGeom>
              <a:avLst/>
              <a:pathLst>
                <a:path w="126537" h="126537">
                  <a:moveTo>
                    <a:pt x="126537" y="0"/>
                  </a:moveTo>
                  <a:lnTo>
                    <a:pt x="126537" y="9888"/>
                  </a:lnTo>
                  <a:lnTo>
                    <a:pt x="9888" y="126537"/>
                  </a:lnTo>
                  <a:lnTo>
                    <a:pt x="0" y="1265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158389" y="3772015"/>
              <a:ext cx="225423" cy="225423"/>
            </a:xfrm>
            <a:custGeom>
              <a:avLst/>
              <a:pathLst>
                <a:path w="225423" h="225423">
                  <a:moveTo>
                    <a:pt x="225423" y="0"/>
                  </a:moveTo>
                  <a:lnTo>
                    <a:pt x="225423" y="9888"/>
                  </a:lnTo>
                  <a:lnTo>
                    <a:pt x="9888" y="225423"/>
                  </a:lnTo>
                  <a:lnTo>
                    <a:pt x="0" y="22542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059503" y="3673129"/>
              <a:ext cx="324309" cy="324309"/>
            </a:xfrm>
            <a:custGeom>
              <a:avLst/>
              <a:pathLst>
                <a:path w="324309" h="324309">
                  <a:moveTo>
                    <a:pt x="324309" y="0"/>
                  </a:moveTo>
                  <a:lnTo>
                    <a:pt x="324309" y="9888"/>
                  </a:lnTo>
                  <a:lnTo>
                    <a:pt x="9888" y="324309"/>
                  </a:lnTo>
                  <a:lnTo>
                    <a:pt x="0" y="32430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032702" y="357424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032702" y="347535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032702" y="337647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032702" y="327758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032702" y="317870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032702" y="307981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032702" y="298092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032702" y="288204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032702" y="278315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032702" y="268427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032702" y="258538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032702" y="248650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032702" y="238761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032702" y="228873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2032702" y="218984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2032702" y="209095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032702" y="199207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032702" y="189318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2032702" y="179430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2032702" y="169541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2032702" y="159653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2032702" y="149764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2032702" y="139875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2032702" y="129987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2032702" y="1271619"/>
              <a:ext cx="290367" cy="290367"/>
            </a:xfrm>
            <a:custGeom>
              <a:avLst/>
              <a:pathLst>
                <a:path w="290367" h="290367">
                  <a:moveTo>
                    <a:pt x="280478" y="0"/>
                  </a:moveTo>
                  <a:lnTo>
                    <a:pt x="290367" y="0"/>
                  </a:lnTo>
                  <a:lnTo>
                    <a:pt x="0" y="290367"/>
                  </a:lnTo>
                  <a:lnTo>
                    <a:pt x="0" y="2804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2032702" y="1271619"/>
              <a:ext cx="191481" cy="191481"/>
            </a:xfrm>
            <a:custGeom>
              <a:avLst/>
              <a:pathLst>
                <a:path w="191481" h="191481">
                  <a:moveTo>
                    <a:pt x="181593" y="0"/>
                  </a:moveTo>
                  <a:lnTo>
                    <a:pt x="191481" y="0"/>
                  </a:lnTo>
                  <a:lnTo>
                    <a:pt x="0" y="191481"/>
                  </a:lnTo>
                  <a:lnTo>
                    <a:pt x="0" y="1815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2032702" y="1271619"/>
              <a:ext cx="92596" cy="92596"/>
            </a:xfrm>
            <a:custGeom>
              <a:avLst/>
              <a:pathLst>
                <a:path w="92596" h="92596">
                  <a:moveTo>
                    <a:pt x="82707" y="0"/>
                  </a:moveTo>
                  <a:lnTo>
                    <a:pt x="92596" y="0"/>
                  </a:lnTo>
                  <a:lnTo>
                    <a:pt x="0" y="92596"/>
                  </a:lnTo>
                  <a:lnTo>
                    <a:pt x="0" y="827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5026073" y="3908842"/>
              <a:ext cx="88595" cy="88595"/>
            </a:xfrm>
            <a:custGeom>
              <a:avLst/>
              <a:pathLst>
                <a:path w="88595" h="88595">
                  <a:moveTo>
                    <a:pt x="88595" y="0"/>
                  </a:moveTo>
                  <a:lnTo>
                    <a:pt x="88595" y="9888"/>
                  </a:lnTo>
                  <a:lnTo>
                    <a:pt x="9888" y="88595"/>
                  </a:lnTo>
                  <a:lnTo>
                    <a:pt x="0" y="885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4927187" y="3809957"/>
              <a:ext cx="187481" cy="187481"/>
            </a:xfrm>
            <a:custGeom>
              <a:avLst/>
              <a:pathLst>
                <a:path w="187481" h="187481">
                  <a:moveTo>
                    <a:pt x="187481" y="0"/>
                  </a:moveTo>
                  <a:lnTo>
                    <a:pt x="187481" y="9888"/>
                  </a:lnTo>
                  <a:lnTo>
                    <a:pt x="9888" y="187481"/>
                  </a:lnTo>
                  <a:lnTo>
                    <a:pt x="0" y="1874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4828301" y="3711071"/>
              <a:ext cx="286367" cy="286367"/>
            </a:xfrm>
            <a:custGeom>
              <a:avLst/>
              <a:pathLst>
                <a:path w="286367" h="286367">
                  <a:moveTo>
                    <a:pt x="286367" y="0"/>
                  </a:moveTo>
                  <a:lnTo>
                    <a:pt x="286367" y="9888"/>
                  </a:lnTo>
                  <a:lnTo>
                    <a:pt x="9888" y="286367"/>
                  </a:lnTo>
                  <a:lnTo>
                    <a:pt x="0" y="2863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4763558" y="361218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4763558" y="351330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4763558" y="341441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4763558" y="331552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4763558" y="321664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4763558" y="311775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4763558" y="301887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4763558" y="291998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4763558" y="282110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4763558" y="272221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4763558" y="262332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4763558" y="252444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4763558" y="242555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4763558" y="232667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4763558" y="222778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4763558" y="212890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4763558" y="203001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4763558" y="193112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4763558" y="183224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4763558" y="173335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4763558" y="163447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4763558" y="153558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4763558" y="143670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4763558" y="133781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4763558" y="123892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4763558" y="114004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4763558" y="1120184"/>
              <a:ext cx="281972" cy="281972"/>
            </a:xfrm>
            <a:custGeom>
              <a:avLst/>
              <a:pathLst>
                <a:path w="281972" h="281972">
                  <a:moveTo>
                    <a:pt x="272083" y="0"/>
                  </a:moveTo>
                  <a:lnTo>
                    <a:pt x="281972" y="0"/>
                  </a:lnTo>
                  <a:lnTo>
                    <a:pt x="0" y="281972"/>
                  </a:lnTo>
                  <a:lnTo>
                    <a:pt x="0" y="2720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4763558" y="1120184"/>
              <a:ext cx="183086" cy="183086"/>
            </a:xfrm>
            <a:custGeom>
              <a:avLst/>
              <a:pathLst>
                <a:path w="183086" h="183086">
                  <a:moveTo>
                    <a:pt x="173198" y="0"/>
                  </a:moveTo>
                  <a:lnTo>
                    <a:pt x="183086" y="0"/>
                  </a:lnTo>
                  <a:lnTo>
                    <a:pt x="0" y="183086"/>
                  </a:lnTo>
                  <a:lnTo>
                    <a:pt x="0" y="1731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4763558" y="1120184"/>
              <a:ext cx="84201" cy="84201"/>
            </a:xfrm>
            <a:custGeom>
              <a:avLst/>
              <a:pathLst>
                <a:path w="84201" h="84201">
                  <a:moveTo>
                    <a:pt x="74312" y="0"/>
                  </a:moveTo>
                  <a:lnTo>
                    <a:pt x="84201" y="0"/>
                  </a:lnTo>
                  <a:lnTo>
                    <a:pt x="0" y="84201"/>
                  </a:lnTo>
                  <a:lnTo>
                    <a:pt x="0" y="743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4630530" y="3903422"/>
              <a:ext cx="94016" cy="94016"/>
            </a:xfrm>
            <a:custGeom>
              <a:avLst/>
              <a:pathLst>
                <a:path w="94016" h="94016">
                  <a:moveTo>
                    <a:pt x="94016" y="0"/>
                  </a:moveTo>
                  <a:lnTo>
                    <a:pt x="94016" y="9888"/>
                  </a:lnTo>
                  <a:lnTo>
                    <a:pt x="9888" y="94016"/>
                  </a:lnTo>
                  <a:lnTo>
                    <a:pt x="0" y="9401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4531644" y="3804536"/>
              <a:ext cx="192901" cy="192901"/>
            </a:xfrm>
            <a:custGeom>
              <a:avLst/>
              <a:pathLst>
                <a:path w="192901" h="192901">
                  <a:moveTo>
                    <a:pt x="192901" y="0"/>
                  </a:moveTo>
                  <a:lnTo>
                    <a:pt x="192901" y="9888"/>
                  </a:lnTo>
                  <a:lnTo>
                    <a:pt x="9888" y="192901"/>
                  </a:lnTo>
                  <a:lnTo>
                    <a:pt x="0" y="1929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4432759" y="3705651"/>
              <a:ext cx="291787" cy="291787"/>
            </a:xfrm>
            <a:custGeom>
              <a:avLst/>
              <a:pathLst>
                <a:path w="291787" h="291787">
                  <a:moveTo>
                    <a:pt x="291787" y="0"/>
                  </a:moveTo>
                  <a:lnTo>
                    <a:pt x="291787" y="9888"/>
                  </a:lnTo>
                  <a:lnTo>
                    <a:pt x="9888" y="291787"/>
                  </a:lnTo>
                  <a:lnTo>
                    <a:pt x="0" y="2917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4373436" y="36067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4373436" y="35078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4373436" y="340899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4373436" y="331010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4373436" y="32112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4373436" y="311233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4373436" y="301345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4373436" y="29145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4373436" y="281568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4373436" y="271679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4373436" y="261790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4373436" y="251902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4373436" y="242013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4373436" y="232125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373436" y="222236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373436" y="212348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373436" y="202459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373436" y="192570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373436" y="182682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373436" y="172793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373436" y="162905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373436" y="153016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373436" y="143128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4373436" y="133239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373436" y="123350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4373436" y="113462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4373436" y="1120184"/>
              <a:ext cx="276552" cy="276552"/>
            </a:xfrm>
            <a:custGeom>
              <a:avLst/>
              <a:pathLst>
                <a:path w="276552" h="276552">
                  <a:moveTo>
                    <a:pt x="266663" y="0"/>
                  </a:moveTo>
                  <a:lnTo>
                    <a:pt x="276552" y="0"/>
                  </a:lnTo>
                  <a:lnTo>
                    <a:pt x="0" y="276552"/>
                  </a:lnTo>
                  <a:lnTo>
                    <a:pt x="0" y="26666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4373436" y="1120184"/>
              <a:ext cx="177666" cy="177666"/>
            </a:xfrm>
            <a:custGeom>
              <a:avLst/>
              <a:pathLst>
                <a:path w="177666" h="177666">
                  <a:moveTo>
                    <a:pt x="167778" y="0"/>
                  </a:moveTo>
                  <a:lnTo>
                    <a:pt x="177666" y="0"/>
                  </a:lnTo>
                  <a:lnTo>
                    <a:pt x="0" y="177666"/>
                  </a:lnTo>
                  <a:lnTo>
                    <a:pt x="0" y="1677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373436" y="1120184"/>
              <a:ext cx="78780" cy="78780"/>
            </a:xfrm>
            <a:custGeom>
              <a:avLst/>
              <a:pathLst>
                <a:path w="78780" h="78780">
                  <a:moveTo>
                    <a:pt x="68892" y="0"/>
                  </a:moveTo>
                  <a:lnTo>
                    <a:pt x="78780" y="0"/>
                  </a:lnTo>
                  <a:lnTo>
                    <a:pt x="0" y="78780"/>
                  </a:lnTo>
                  <a:lnTo>
                    <a:pt x="0" y="688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7399328" y="3941364"/>
              <a:ext cx="56074" cy="56074"/>
            </a:xfrm>
            <a:custGeom>
              <a:avLst/>
              <a:pathLst>
                <a:path w="56074" h="56074">
                  <a:moveTo>
                    <a:pt x="56074" y="0"/>
                  </a:moveTo>
                  <a:lnTo>
                    <a:pt x="56074" y="9888"/>
                  </a:lnTo>
                  <a:lnTo>
                    <a:pt x="9888" y="56074"/>
                  </a:lnTo>
                  <a:lnTo>
                    <a:pt x="0" y="560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7300443" y="3842478"/>
              <a:ext cx="154959" cy="154959"/>
            </a:xfrm>
            <a:custGeom>
              <a:avLst/>
              <a:pathLst>
                <a:path w="154959" h="154959">
                  <a:moveTo>
                    <a:pt x="154959" y="0"/>
                  </a:moveTo>
                  <a:lnTo>
                    <a:pt x="154959" y="9888"/>
                  </a:lnTo>
                  <a:lnTo>
                    <a:pt x="9888" y="154959"/>
                  </a:lnTo>
                  <a:lnTo>
                    <a:pt x="0" y="1549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7201557" y="3743593"/>
              <a:ext cx="253845" cy="253845"/>
            </a:xfrm>
            <a:custGeom>
              <a:avLst/>
              <a:pathLst>
                <a:path w="253845" h="253845">
                  <a:moveTo>
                    <a:pt x="253845" y="0"/>
                  </a:moveTo>
                  <a:lnTo>
                    <a:pt x="253845" y="9888"/>
                  </a:lnTo>
                  <a:lnTo>
                    <a:pt x="9888" y="253845"/>
                  </a:lnTo>
                  <a:lnTo>
                    <a:pt x="0" y="2538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7104293" y="3644707"/>
              <a:ext cx="351110" cy="352731"/>
            </a:xfrm>
            <a:custGeom>
              <a:avLst/>
              <a:pathLst>
                <a:path w="351110" h="352731">
                  <a:moveTo>
                    <a:pt x="351110" y="0"/>
                  </a:moveTo>
                  <a:lnTo>
                    <a:pt x="351110" y="9888"/>
                  </a:lnTo>
                  <a:lnTo>
                    <a:pt x="8267" y="352731"/>
                  </a:lnTo>
                  <a:lnTo>
                    <a:pt x="0" y="352731"/>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7104293" y="354582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7104293" y="34469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7104293" y="33480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7104293" y="324916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7104293" y="31502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7104293" y="305139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7104293" y="295250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7104293" y="28536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7104293" y="27547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7104293" y="26558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7104293" y="25569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7104293" y="24580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7104293" y="235919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7104293" y="226030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7104293" y="21614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7104293" y="20625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7104293" y="196365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7104293" y="18647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7104293" y="17658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7104293" y="166699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7104293" y="156810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7104293" y="14692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7104293" y="137033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7104293" y="127145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7104293" y="11725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7104293" y="107368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7104293" y="1029324"/>
              <a:ext cx="306469" cy="306469"/>
            </a:xfrm>
            <a:custGeom>
              <a:avLst/>
              <a:pathLst>
                <a:path w="306469" h="306469">
                  <a:moveTo>
                    <a:pt x="296580" y="0"/>
                  </a:moveTo>
                  <a:lnTo>
                    <a:pt x="306469" y="0"/>
                  </a:lnTo>
                  <a:lnTo>
                    <a:pt x="0" y="306469"/>
                  </a:lnTo>
                  <a:lnTo>
                    <a:pt x="0" y="2965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7104293" y="1029324"/>
              <a:ext cx="207583" cy="207583"/>
            </a:xfrm>
            <a:custGeom>
              <a:avLst/>
              <a:pathLst>
                <a:path w="207583" h="207583">
                  <a:moveTo>
                    <a:pt x="197694" y="0"/>
                  </a:moveTo>
                  <a:lnTo>
                    <a:pt x="207583" y="0"/>
                  </a:lnTo>
                  <a:lnTo>
                    <a:pt x="0" y="207583"/>
                  </a:lnTo>
                  <a:lnTo>
                    <a:pt x="0" y="1976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7104293" y="1029324"/>
              <a:ext cx="108697" cy="108697"/>
            </a:xfrm>
            <a:custGeom>
              <a:avLst/>
              <a:pathLst>
                <a:path w="108697" h="108697">
                  <a:moveTo>
                    <a:pt x="98809" y="0"/>
                  </a:moveTo>
                  <a:lnTo>
                    <a:pt x="108697" y="0"/>
                  </a:lnTo>
                  <a:lnTo>
                    <a:pt x="0" y="108697"/>
                  </a:lnTo>
                  <a:lnTo>
                    <a:pt x="0" y="9880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7104293" y="1029324"/>
              <a:ext cx="9812" cy="9812"/>
            </a:xfrm>
            <a:custGeom>
              <a:avLst/>
              <a:pathLst>
                <a:path w="9812" h="9812">
                  <a:moveTo>
                    <a:pt x="0" y="9812"/>
                  </a:moveTo>
                  <a:lnTo>
                    <a:pt x="0" y="0"/>
                  </a:lnTo>
                  <a:lnTo>
                    <a:pt x="9812"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8585956" y="3957625"/>
              <a:ext cx="39813" cy="39813"/>
            </a:xfrm>
            <a:custGeom>
              <a:avLst/>
              <a:pathLst>
                <a:path w="39813" h="39813">
                  <a:moveTo>
                    <a:pt x="39813" y="0"/>
                  </a:moveTo>
                  <a:lnTo>
                    <a:pt x="39813" y="9888"/>
                  </a:lnTo>
                  <a:lnTo>
                    <a:pt x="9888" y="39813"/>
                  </a:lnTo>
                  <a:lnTo>
                    <a:pt x="0" y="398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8487071" y="3858739"/>
              <a:ext cx="138699" cy="138699"/>
            </a:xfrm>
            <a:custGeom>
              <a:avLst/>
              <a:pathLst>
                <a:path w="138699" h="138699">
                  <a:moveTo>
                    <a:pt x="138699" y="0"/>
                  </a:moveTo>
                  <a:lnTo>
                    <a:pt x="138699" y="9888"/>
                  </a:lnTo>
                  <a:lnTo>
                    <a:pt x="9888" y="138699"/>
                  </a:lnTo>
                  <a:lnTo>
                    <a:pt x="0" y="1386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8388185" y="3759853"/>
              <a:ext cx="237584" cy="237584"/>
            </a:xfrm>
            <a:custGeom>
              <a:avLst/>
              <a:pathLst>
                <a:path w="237584" h="237584">
                  <a:moveTo>
                    <a:pt x="237584" y="0"/>
                  </a:moveTo>
                  <a:lnTo>
                    <a:pt x="237584" y="9888"/>
                  </a:lnTo>
                  <a:lnTo>
                    <a:pt x="9888" y="237584"/>
                  </a:lnTo>
                  <a:lnTo>
                    <a:pt x="0" y="23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8289299" y="3660968"/>
              <a:ext cx="336470" cy="336470"/>
            </a:xfrm>
            <a:custGeom>
              <a:avLst/>
              <a:pathLst>
                <a:path w="336470" h="336470">
                  <a:moveTo>
                    <a:pt x="336470" y="0"/>
                  </a:moveTo>
                  <a:lnTo>
                    <a:pt x="336470" y="9888"/>
                  </a:lnTo>
                  <a:lnTo>
                    <a:pt x="9888" y="336470"/>
                  </a:lnTo>
                  <a:lnTo>
                    <a:pt x="0" y="3364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8274660" y="356208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8274660" y="346319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8274660" y="336431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8274660" y="326542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8274660" y="316654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8274660" y="306765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8274660" y="296876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8274660" y="286988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8274660" y="277099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8274660" y="267211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8274660" y="257322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8274660" y="247434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8274660" y="237545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8274660" y="227656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8274660" y="217768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8274660" y="207879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8274660" y="197991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8274660" y="188102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8274660" y="178214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8274660" y="168325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8274660" y="158436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8274660" y="148548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8274660" y="138659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8274660" y="128771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8274660" y="118882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8274660" y="108994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8274660" y="999037"/>
              <a:ext cx="351110" cy="353016"/>
            </a:xfrm>
            <a:custGeom>
              <a:avLst/>
              <a:pathLst>
                <a:path w="351110" h="353016">
                  <a:moveTo>
                    <a:pt x="343128" y="0"/>
                  </a:moveTo>
                  <a:lnTo>
                    <a:pt x="351110" y="0"/>
                  </a:lnTo>
                  <a:lnTo>
                    <a:pt x="351110" y="1906"/>
                  </a:lnTo>
                  <a:lnTo>
                    <a:pt x="0" y="353016"/>
                  </a:lnTo>
                  <a:lnTo>
                    <a:pt x="0" y="3431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8274660" y="999037"/>
              <a:ext cx="254131" cy="254131"/>
            </a:xfrm>
            <a:custGeom>
              <a:avLst/>
              <a:pathLst>
                <a:path w="254131" h="254131">
                  <a:moveTo>
                    <a:pt x="244242" y="0"/>
                  </a:moveTo>
                  <a:lnTo>
                    <a:pt x="254131" y="0"/>
                  </a:lnTo>
                  <a:lnTo>
                    <a:pt x="0" y="254131"/>
                  </a:lnTo>
                  <a:lnTo>
                    <a:pt x="0" y="2442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8274660" y="999037"/>
              <a:ext cx="155245" cy="155245"/>
            </a:xfrm>
            <a:custGeom>
              <a:avLst/>
              <a:pathLst>
                <a:path w="155245" h="155245">
                  <a:moveTo>
                    <a:pt x="145357" y="0"/>
                  </a:moveTo>
                  <a:lnTo>
                    <a:pt x="155245" y="0"/>
                  </a:lnTo>
                  <a:lnTo>
                    <a:pt x="0" y="155245"/>
                  </a:lnTo>
                  <a:lnTo>
                    <a:pt x="0" y="1453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8274660" y="999037"/>
              <a:ext cx="56359" cy="56359"/>
            </a:xfrm>
            <a:custGeom>
              <a:avLst/>
              <a:pathLst>
                <a:path w="56359" h="56359">
                  <a:moveTo>
                    <a:pt x="46471" y="0"/>
                  </a:moveTo>
                  <a:lnTo>
                    <a:pt x="56359" y="0"/>
                  </a:lnTo>
                  <a:lnTo>
                    <a:pt x="0" y="56359"/>
                  </a:lnTo>
                  <a:lnTo>
                    <a:pt x="0" y="464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8190414" y="3952204"/>
              <a:ext cx="45233" cy="45233"/>
            </a:xfrm>
            <a:custGeom>
              <a:avLst/>
              <a:pathLst>
                <a:path w="45233" h="45233">
                  <a:moveTo>
                    <a:pt x="45233" y="0"/>
                  </a:moveTo>
                  <a:lnTo>
                    <a:pt x="45233" y="9888"/>
                  </a:lnTo>
                  <a:lnTo>
                    <a:pt x="9888" y="45233"/>
                  </a:lnTo>
                  <a:lnTo>
                    <a:pt x="0" y="452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8091528" y="3853319"/>
              <a:ext cx="144119" cy="144119"/>
            </a:xfrm>
            <a:custGeom>
              <a:avLst/>
              <a:pathLst>
                <a:path w="144119" h="144119">
                  <a:moveTo>
                    <a:pt x="144119" y="0"/>
                  </a:moveTo>
                  <a:lnTo>
                    <a:pt x="144119" y="9888"/>
                  </a:lnTo>
                  <a:lnTo>
                    <a:pt x="9888" y="144119"/>
                  </a:lnTo>
                  <a:lnTo>
                    <a:pt x="0" y="1441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7992642" y="3754433"/>
              <a:ext cx="243004" cy="243004"/>
            </a:xfrm>
            <a:custGeom>
              <a:avLst/>
              <a:pathLst>
                <a:path w="243004" h="243004">
                  <a:moveTo>
                    <a:pt x="243004" y="0"/>
                  </a:moveTo>
                  <a:lnTo>
                    <a:pt x="243004" y="9888"/>
                  </a:lnTo>
                  <a:lnTo>
                    <a:pt x="9888" y="243004"/>
                  </a:lnTo>
                  <a:lnTo>
                    <a:pt x="0" y="2430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7893757" y="3655548"/>
              <a:ext cx="341890" cy="341890"/>
            </a:xfrm>
            <a:custGeom>
              <a:avLst/>
              <a:pathLst>
                <a:path w="341890" h="341890">
                  <a:moveTo>
                    <a:pt x="341890" y="0"/>
                  </a:moveTo>
                  <a:lnTo>
                    <a:pt x="341890" y="9888"/>
                  </a:lnTo>
                  <a:lnTo>
                    <a:pt x="9888" y="341890"/>
                  </a:lnTo>
                  <a:lnTo>
                    <a:pt x="0" y="3418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7884537" y="355666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7884537" y="345777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7884537" y="335889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7884537" y="326000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7884537" y="316111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7884537" y="306223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pg330"/>
            <p:cNvSpPr/>
            <p:nvPr/>
          </p:nvSpPr>
          <p:spPr>
            <a:xfrm>
              <a:off x="7884537" y="296334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1" name="pg331"/>
            <p:cNvSpPr/>
            <p:nvPr/>
          </p:nvSpPr>
          <p:spPr>
            <a:xfrm>
              <a:off x="7884537" y="286446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2" name="pg332"/>
            <p:cNvSpPr/>
            <p:nvPr/>
          </p:nvSpPr>
          <p:spPr>
            <a:xfrm>
              <a:off x="7884537" y="276557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3" name="pg333"/>
            <p:cNvSpPr/>
            <p:nvPr/>
          </p:nvSpPr>
          <p:spPr>
            <a:xfrm>
              <a:off x="7884537" y="266669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4" name="pg334"/>
            <p:cNvSpPr/>
            <p:nvPr/>
          </p:nvSpPr>
          <p:spPr>
            <a:xfrm>
              <a:off x="7884537" y="256780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5" name="pg335"/>
            <p:cNvSpPr/>
            <p:nvPr/>
          </p:nvSpPr>
          <p:spPr>
            <a:xfrm>
              <a:off x="7884537" y="246892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6" name="pg336"/>
            <p:cNvSpPr/>
            <p:nvPr/>
          </p:nvSpPr>
          <p:spPr>
            <a:xfrm>
              <a:off x="7884537" y="237003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7" name="pg337"/>
            <p:cNvSpPr/>
            <p:nvPr/>
          </p:nvSpPr>
          <p:spPr>
            <a:xfrm>
              <a:off x="7884537" y="227114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8" name="pg338"/>
            <p:cNvSpPr/>
            <p:nvPr/>
          </p:nvSpPr>
          <p:spPr>
            <a:xfrm>
              <a:off x="7884537" y="217226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9" name="pg339"/>
            <p:cNvSpPr/>
            <p:nvPr/>
          </p:nvSpPr>
          <p:spPr>
            <a:xfrm>
              <a:off x="7884537" y="207337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0" name="pg340"/>
            <p:cNvSpPr/>
            <p:nvPr/>
          </p:nvSpPr>
          <p:spPr>
            <a:xfrm>
              <a:off x="7884537" y="197449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1" name="pg341"/>
            <p:cNvSpPr/>
            <p:nvPr/>
          </p:nvSpPr>
          <p:spPr>
            <a:xfrm>
              <a:off x="7884537" y="187560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2" name="pg342"/>
            <p:cNvSpPr/>
            <p:nvPr/>
          </p:nvSpPr>
          <p:spPr>
            <a:xfrm>
              <a:off x="7884537" y="177672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3" name="pg343"/>
            <p:cNvSpPr/>
            <p:nvPr/>
          </p:nvSpPr>
          <p:spPr>
            <a:xfrm>
              <a:off x="7884537" y="167783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4" name="pg344"/>
            <p:cNvSpPr/>
            <p:nvPr/>
          </p:nvSpPr>
          <p:spPr>
            <a:xfrm>
              <a:off x="7884537" y="157894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5" name="pg345"/>
            <p:cNvSpPr/>
            <p:nvPr/>
          </p:nvSpPr>
          <p:spPr>
            <a:xfrm>
              <a:off x="7884537" y="148006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6" name="pg346"/>
            <p:cNvSpPr/>
            <p:nvPr/>
          </p:nvSpPr>
          <p:spPr>
            <a:xfrm>
              <a:off x="7884537" y="138117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7" name="pg347"/>
            <p:cNvSpPr/>
            <p:nvPr/>
          </p:nvSpPr>
          <p:spPr>
            <a:xfrm>
              <a:off x="7884537" y="128229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8" name="pg348"/>
            <p:cNvSpPr/>
            <p:nvPr/>
          </p:nvSpPr>
          <p:spPr>
            <a:xfrm>
              <a:off x="7884537" y="118340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9" name="pg349"/>
            <p:cNvSpPr/>
            <p:nvPr/>
          </p:nvSpPr>
          <p:spPr>
            <a:xfrm>
              <a:off x="7884537" y="108452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0" name="pg350"/>
            <p:cNvSpPr/>
            <p:nvPr/>
          </p:nvSpPr>
          <p:spPr>
            <a:xfrm>
              <a:off x="7884537" y="999037"/>
              <a:ext cx="347596" cy="347596"/>
            </a:xfrm>
            <a:custGeom>
              <a:avLst/>
              <a:pathLst>
                <a:path w="347596" h="347596">
                  <a:moveTo>
                    <a:pt x="337708" y="0"/>
                  </a:moveTo>
                  <a:lnTo>
                    <a:pt x="347596" y="0"/>
                  </a:lnTo>
                  <a:lnTo>
                    <a:pt x="0" y="347596"/>
                  </a:lnTo>
                  <a:lnTo>
                    <a:pt x="0" y="3377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1" name="pg351"/>
            <p:cNvSpPr/>
            <p:nvPr/>
          </p:nvSpPr>
          <p:spPr>
            <a:xfrm>
              <a:off x="7884537" y="999037"/>
              <a:ext cx="248710" cy="248710"/>
            </a:xfrm>
            <a:custGeom>
              <a:avLst/>
              <a:pathLst>
                <a:path w="248710" h="248710">
                  <a:moveTo>
                    <a:pt x="238822" y="0"/>
                  </a:moveTo>
                  <a:lnTo>
                    <a:pt x="248710" y="0"/>
                  </a:lnTo>
                  <a:lnTo>
                    <a:pt x="0" y="248710"/>
                  </a:lnTo>
                  <a:lnTo>
                    <a:pt x="0" y="2388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2" name="pg352"/>
            <p:cNvSpPr/>
            <p:nvPr/>
          </p:nvSpPr>
          <p:spPr>
            <a:xfrm>
              <a:off x="7884537" y="999037"/>
              <a:ext cx="149825" cy="149825"/>
            </a:xfrm>
            <a:custGeom>
              <a:avLst/>
              <a:pathLst>
                <a:path w="149825" h="149825">
                  <a:moveTo>
                    <a:pt x="139936" y="0"/>
                  </a:moveTo>
                  <a:lnTo>
                    <a:pt x="149825" y="0"/>
                  </a:lnTo>
                  <a:lnTo>
                    <a:pt x="0" y="149825"/>
                  </a:lnTo>
                  <a:lnTo>
                    <a:pt x="0" y="1399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3" name="pg353"/>
            <p:cNvSpPr/>
            <p:nvPr/>
          </p:nvSpPr>
          <p:spPr>
            <a:xfrm>
              <a:off x="7884537" y="999037"/>
              <a:ext cx="50939" cy="50939"/>
            </a:xfrm>
            <a:custGeom>
              <a:avLst/>
              <a:pathLst>
                <a:path w="50939" h="50939">
                  <a:moveTo>
                    <a:pt x="41051" y="0"/>
                  </a:moveTo>
                  <a:lnTo>
                    <a:pt x="50939" y="0"/>
                  </a:lnTo>
                  <a:lnTo>
                    <a:pt x="0" y="50939"/>
                  </a:lnTo>
                  <a:lnTo>
                    <a:pt x="0" y="410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4" name="rc354"/>
            <p:cNvSpPr/>
            <p:nvPr/>
          </p:nvSpPr>
          <p:spPr>
            <a:xfrm>
              <a:off x="862335" y="2028791"/>
              <a:ext cx="351110" cy="1968647"/>
            </a:xfrm>
            <a:prstGeom prst="rect">
              <a:avLst/>
            </a:prstGeom>
            <a:ln w="1355" cap="flat">
              <a:solidFill>
                <a:srgbClr val="000000">
                  <a:alpha val="100000"/>
                </a:srgbClr>
              </a:solidFill>
              <a:prstDash val="solid"/>
              <a:miter/>
            </a:ln>
          </p:spPr>
          <p:txBody>
            <a:bodyPr/>
            <a:lstStyle/>
            <a:p/>
          </p:txBody>
        </p:sp>
        <p:sp>
          <p:nvSpPr>
            <p:cNvPr id="355" name="rc355"/>
            <p:cNvSpPr/>
            <p:nvPr/>
          </p:nvSpPr>
          <p:spPr>
            <a:xfrm>
              <a:off x="1252457" y="1604774"/>
              <a:ext cx="351110" cy="2392663"/>
            </a:xfrm>
            <a:prstGeom prst="rect">
              <a:avLst/>
            </a:prstGeom>
            <a:ln w="1355" cap="flat">
              <a:solidFill>
                <a:srgbClr val="000000">
                  <a:alpha val="100000"/>
                </a:srgbClr>
              </a:solidFill>
              <a:prstDash val="solid"/>
              <a:miter/>
            </a:ln>
          </p:spPr>
          <p:txBody>
            <a:bodyPr/>
            <a:lstStyle/>
            <a:p/>
          </p:txBody>
        </p:sp>
        <p:sp>
          <p:nvSpPr>
            <p:cNvPr id="356" name="rc356"/>
            <p:cNvSpPr/>
            <p:nvPr/>
          </p:nvSpPr>
          <p:spPr>
            <a:xfrm>
              <a:off x="1642580" y="1362479"/>
              <a:ext cx="351110" cy="2634958"/>
            </a:xfrm>
            <a:prstGeom prst="rect">
              <a:avLst/>
            </a:prstGeom>
            <a:ln w="1355" cap="flat">
              <a:solidFill>
                <a:srgbClr val="000000">
                  <a:alpha val="100000"/>
                </a:srgbClr>
              </a:solidFill>
              <a:prstDash val="solid"/>
              <a:miter/>
            </a:ln>
          </p:spPr>
          <p:txBody>
            <a:bodyPr/>
            <a:lstStyle/>
            <a:p/>
          </p:txBody>
        </p:sp>
        <p:sp>
          <p:nvSpPr>
            <p:cNvPr id="357" name="rc357"/>
            <p:cNvSpPr/>
            <p:nvPr/>
          </p:nvSpPr>
          <p:spPr>
            <a:xfrm>
              <a:off x="2422824" y="1271619"/>
              <a:ext cx="351110" cy="2725819"/>
            </a:xfrm>
            <a:prstGeom prst="rect">
              <a:avLst/>
            </a:prstGeom>
            <a:ln w="1355" cap="flat">
              <a:solidFill>
                <a:srgbClr val="000000">
                  <a:alpha val="100000"/>
                </a:srgbClr>
              </a:solidFill>
              <a:prstDash val="solid"/>
              <a:miter/>
            </a:ln>
          </p:spPr>
          <p:txBody>
            <a:bodyPr/>
            <a:lstStyle/>
            <a:p/>
          </p:txBody>
        </p:sp>
        <p:sp>
          <p:nvSpPr>
            <p:cNvPr id="358" name="rc358"/>
            <p:cNvSpPr/>
            <p:nvPr/>
          </p:nvSpPr>
          <p:spPr>
            <a:xfrm>
              <a:off x="2032702" y="1271619"/>
              <a:ext cx="351110" cy="2725819"/>
            </a:xfrm>
            <a:prstGeom prst="rect">
              <a:avLst/>
            </a:prstGeom>
            <a:ln w="1355" cap="flat">
              <a:solidFill>
                <a:srgbClr val="000000">
                  <a:alpha val="100000"/>
                </a:srgbClr>
              </a:solidFill>
              <a:prstDash val="solid"/>
              <a:miter/>
            </a:ln>
          </p:spPr>
          <p:txBody>
            <a:bodyPr/>
            <a:lstStyle/>
            <a:p/>
          </p:txBody>
        </p:sp>
        <p:sp>
          <p:nvSpPr>
            <p:cNvPr id="359" name="rc359"/>
            <p:cNvSpPr/>
            <p:nvPr/>
          </p:nvSpPr>
          <p:spPr>
            <a:xfrm>
              <a:off x="4763558" y="1120184"/>
              <a:ext cx="351110" cy="2877253"/>
            </a:xfrm>
            <a:prstGeom prst="rect">
              <a:avLst/>
            </a:prstGeom>
            <a:ln w="1355" cap="flat">
              <a:solidFill>
                <a:srgbClr val="000000">
                  <a:alpha val="100000"/>
                </a:srgbClr>
              </a:solidFill>
              <a:prstDash val="solid"/>
              <a:miter/>
            </a:ln>
          </p:spPr>
          <p:txBody>
            <a:bodyPr/>
            <a:lstStyle/>
            <a:p/>
          </p:txBody>
        </p:sp>
        <p:sp>
          <p:nvSpPr>
            <p:cNvPr id="360" name="rc360"/>
            <p:cNvSpPr/>
            <p:nvPr/>
          </p:nvSpPr>
          <p:spPr>
            <a:xfrm>
              <a:off x="4373436" y="1120184"/>
              <a:ext cx="351110" cy="2877253"/>
            </a:xfrm>
            <a:prstGeom prst="rect">
              <a:avLst/>
            </a:prstGeom>
            <a:ln w="1355" cap="flat">
              <a:solidFill>
                <a:srgbClr val="000000">
                  <a:alpha val="100000"/>
                </a:srgbClr>
              </a:solidFill>
              <a:prstDash val="solid"/>
              <a:miter/>
            </a:ln>
          </p:spPr>
          <p:txBody>
            <a:bodyPr/>
            <a:lstStyle/>
            <a:p/>
          </p:txBody>
        </p:sp>
        <p:sp>
          <p:nvSpPr>
            <p:cNvPr id="361" name="rc361"/>
            <p:cNvSpPr/>
            <p:nvPr/>
          </p:nvSpPr>
          <p:spPr>
            <a:xfrm>
              <a:off x="7104293" y="1029324"/>
              <a:ext cx="351110" cy="2968114"/>
            </a:xfrm>
            <a:prstGeom prst="rect">
              <a:avLst/>
            </a:prstGeom>
            <a:ln w="1355" cap="flat">
              <a:solidFill>
                <a:srgbClr val="000000">
                  <a:alpha val="100000"/>
                </a:srgbClr>
              </a:solidFill>
              <a:prstDash val="solid"/>
              <a:miter/>
            </a:ln>
          </p:spPr>
          <p:txBody>
            <a:bodyPr/>
            <a:lstStyle/>
            <a:p/>
          </p:txBody>
        </p:sp>
        <p:sp>
          <p:nvSpPr>
            <p:cNvPr id="362" name="rc362"/>
            <p:cNvSpPr/>
            <p:nvPr/>
          </p:nvSpPr>
          <p:spPr>
            <a:xfrm>
              <a:off x="8274660" y="999037"/>
              <a:ext cx="351110" cy="2998401"/>
            </a:xfrm>
            <a:prstGeom prst="rect">
              <a:avLst/>
            </a:prstGeom>
            <a:ln w="1355" cap="flat">
              <a:solidFill>
                <a:srgbClr val="000000">
                  <a:alpha val="100000"/>
                </a:srgbClr>
              </a:solidFill>
              <a:prstDash val="solid"/>
              <a:miter/>
            </a:ln>
          </p:spPr>
          <p:txBody>
            <a:bodyPr/>
            <a:lstStyle/>
            <a:p/>
          </p:txBody>
        </p:sp>
        <p:sp>
          <p:nvSpPr>
            <p:cNvPr id="363" name="rc363"/>
            <p:cNvSpPr/>
            <p:nvPr/>
          </p:nvSpPr>
          <p:spPr>
            <a:xfrm>
              <a:off x="7884537" y="999037"/>
              <a:ext cx="351110" cy="2998401"/>
            </a:xfrm>
            <a:prstGeom prst="rect">
              <a:avLst/>
            </a:prstGeom>
            <a:ln w="1355" cap="flat">
              <a:solidFill>
                <a:srgbClr val="000000">
                  <a:alpha val="100000"/>
                </a:srgbClr>
              </a:solidFill>
              <a:prstDash val="solid"/>
              <a:miter/>
            </a:ln>
          </p:spPr>
          <p:txBody>
            <a:bodyPr/>
            <a:lstStyle/>
            <a:p/>
          </p:txBody>
        </p:sp>
        <p:sp>
          <p:nvSpPr>
            <p:cNvPr id="364" name="tx364"/>
            <p:cNvSpPr/>
            <p:nvPr/>
          </p:nvSpPr>
          <p:spPr>
            <a:xfrm>
              <a:off x="957504" y="18567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65</a:t>
              </a:r>
            </a:p>
          </p:txBody>
        </p:sp>
        <p:sp>
          <p:nvSpPr>
            <p:cNvPr id="365" name="tx365"/>
            <p:cNvSpPr/>
            <p:nvPr/>
          </p:nvSpPr>
          <p:spPr>
            <a:xfrm>
              <a:off x="1347626" y="140729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79</a:t>
              </a:r>
            </a:p>
          </p:txBody>
        </p:sp>
        <p:sp>
          <p:nvSpPr>
            <p:cNvPr id="366" name="tx366"/>
            <p:cNvSpPr/>
            <p:nvPr/>
          </p:nvSpPr>
          <p:spPr>
            <a:xfrm>
              <a:off x="1737748" y="115046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87</a:t>
              </a:r>
            </a:p>
          </p:txBody>
        </p:sp>
        <p:sp>
          <p:nvSpPr>
            <p:cNvPr id="367" name="tx367"/>
            <p:cNvSpPr/>
            <p:nvPr/>
          </p:nvSpPr>
          <p:spPr>
            <a:xfrm>
              <a:off x="2517993" y="105414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68" name="tx368"/>
            <p:cNvSpPr/>
            <p:nvPr/>
          </p:nvSpPr>
          <p:spPr>
            <a:xfrm>
              <a:off x="2127871" y="105414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69" name="tx369"/>
            <p:cNvSpPr/>
            <p:nvPr/>
          </p:nvSpPr>
          <p:spPr>
            <a:xfrm>
              <a:off x="2908115" y="102204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70" name="tx370"/>
            <p:cNvSpPr/>
            <p:nvPr/>
          </p:nvSpPr>
          <p:spPr>
            <a:xfrm>
              <a:off x="3298238" y="98994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92</a:t>
              </a:r>
            </a:p>
          </p:txBody>
        </p:sp>
        <p:sp>
          <p:nvSpPr>
            <p:cNvPr id="371" name="tx371"/>
            <p:cNvSpPr/>
            <p:nvPr/>
          </p:nvSpPr>
          <p:spPr>
            <a:xfrm>
              <a:off x="3688360" y="957766"/>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72" name="tx372"/>
            <p:cNvSpPr/>
            <p:nvPr/>
          </p:nvSpPr>
          <p:spPr>
            <a:xfrm>
              <a:off x="4858727" y="89362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73" name="tx373"/>
            <p:cNvSpPr/>
            <p:nvPr/>
          </p:nvSpPr>
          <p:spPr>
            <a:xfrm>
              <a:off x="4468605" y="89362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74" name="tx374"/>
            <p:cNvSpPr/>
            <p:nvPr/>
          </p:nvSpPr>
          <p:spPr>
            <a:xfrm>
              <a:off x="4078483" y="89362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75" name="tx375"/>
            <p:cNvSpPr/>
            <p:nvPr/>
          </p:nvSpPr>
          <p:spPr>
            <a:xfrm>
              <a:off x="5248850" y="8615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76" name="tx376"/>
            <p:cNvSpPr/>
            <p:nvPr/>
          </p:nvSpPr>
          <p:spPr>
            <a:xfrm>
              <a:off x="5638972" y="82942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77" name="tx377"/>
            <p:cNvSpPr/>
            <p:nvPr/>
          </p:nvSpPr>
          <p:spPr>
            <a:xfrm>
              <a:off x="7199461" y="7973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78" name="tx378"/>
            <p:cNvSpPr/>
            <p:nvPr/>
          </p:nvSpPr>
          <p:spPr>
            <a:xfrm>
              <a:off x="6809339" y="7973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79" name="tx379"/>
            <p:cNvSpPr/>
            <p:nvPr/>
          </p:nvSpPr>
          <p:spPr>
            <a:xfrm>
              <a:off x="6029094" y="7973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80" name="tx380"/>
            <p:cNvSpPr/>
            <p:nvPr/>
          </p:nvSpPr>
          <p:spPr>
            <a:xfrm>
              <a:off x="6419217" y="7973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81" name="tx381"/>
            <p:cNvSpPr/>
            <p:nvPr/>
          </p:nvSpPr>
          <p:spPr>
            <a:xfrm>
              <a:off x="8369828" y="76521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82" name="tx382"/>
            <p:cNvSpPr/>
            <p:nvPr/>
          </p:nvSpPr>
          <p:spPr>
            <a:xfrm>
              <a:off x="7979706" y="76521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83" name="tx383"/>
            <p:cNvSpPr/>
            <p:nvPr/>
          </p:nvSpPr>
          <p:spPr>
            <a:xfrm>
              <a:off x="8759951" y="76521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84" name="tx384"/>
            <p:cNvSpPr/>
            <p:nvPr/>
          </p:nvSpPr>
          <p:spPr>
            <a:xfrm>
              <a:off x="7589584" y="76521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85" name="pg385"/>
            <p:cNvSpPr/>
            <p:nvPr/>
          </p:nvSpPr>
          <p:spPr>
            <a:xfrm>
              <a:off x="975224" y="291150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6" name="tx386"/>
            <p:cNvSpPr/>
            <p:nvPr/>
          </p:nvSpPr>
          <p:spPr>
            <a:xfrm>
              <a:off x="1007745" y="294371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87" name="pg387"/>
            <p:cNvSpPr/>
            <p:nvPr/>
          </p:nvSpPr>
          <p:spPr>
            <a:xfrm>
              <a:off x="1365346" y="269949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8" name="tx388"/>
            <p:cNvSpPr/>
            <p:nvPr/>
          </p:nvSpPr>
          <p:spPr>
            <a:xfrm>
              <a:off x="1397867" y="2730326"/>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89" name="pg389"/>
            <p:cNvSpPr/>
            <p:nvPr/>
          </p:nvSpPr>
          <p:spPr>
            <a:xfrm>
              <a:off x="1755468" y="257835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0" name="tx390"/>
            <p:cNvSpPr/>
            <p:nvPr/>
          </p:nvSpPr>
          <p:spPr>
            <a:xfrm>
              <a:off x="1787990" y="260923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91" name="pg391"/>
            <p:cNvSpPr/>
            <p:nvPr/>
          </p:nvSpPr>
          <p:spPr>
            <a:xfrm>
              <a:off x="2535713" y="253292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2" name="tx392"/>
            <p:cNvSpPr/>
            <p:nvPr/>
          </p:nvSpPr>
          <p:spPr>
            <a:xfrm>
              <a:off x="2568234" y="256512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93" name="pg393"/>
            <p:cNvSpPr/>
            <p:nvPr/>
          </p:nvSpPr>
          <p:spPr>
            <a:xfrm>
              <a:off x="2145591" y="253292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4" name="tx394"/>
            <p:cNvSpPr/>
            <p:nvPr/>
          </p:nvSpPr>
          <p:spPr>
            <a:xfrm>
              <a:off x="2178112" y="2565442"/>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95" name="pg395"/>
            <p:cNvSpPr/>
            <p:nvPr/>
          </p:nvSpPr>
          <p:spPr>
            <a:xfrm>
              <a:off x="4876447" y="245720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6" name="tx396"/>
            <p:cNvSpPr/>
            <p:nvPr/>
          </p:nvSpPr>
          <p:spPr>
            <a:xfrm>
              <a:off x="4908969" y="248808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97" name="pg397"/>
            <p:cNvSpPr/>
            <p:nvPr/>
          </p:nvSpPr>
          <p:spPr>
            <a:xfrm>
              <a:off x="4456180" y="2457204"/>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8" name="tx398"/>
            <p:cNvSpPr/>
            <p:nvPr/>
          </p:nvSpPr>
          <p:spPr>
            <a:xfrm>
              <a:off x="4488701" y="24880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99" name="pg399"/>
            <p:cNvSpPr/>
            <p:nvPr/>
          </p:nvSpPr>
          <p:spPr>
            <a:xfrm>
              <a:off x="7217181" y="241177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0" name="tx400"/>
            <p:cNvSpPr/>
            <p:nvPr/>
          </p:nvSpPr>
          <p:spPr>
            <a:xfrm>
              <a:off x="7249703" y="2445300"/>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401" name="pg401"/>
            <p:cNvSpPr/>
            <p:nvPr/>
          </p:nvSpPr>
          <p:spPr>
            <a:xfrm>
              <a:off x="8387548" y="239663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2" name="tx402"/>
            <p:cNvSpPr/>
            <p:nvPr/>
          </p:nvSpPr>
          <p:spPr>
            <a:xfrm>
              <a:off x="8420070" y="2428887"/>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403" name="pg403"/>
            <p:cNvSpPr/>
            <p:nvPr/>
          </p:nvSpPr>
          <p:spPr>
            <a:xfrm>
              <a:off x="7997426" y="239663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4" name="tx404"/>
            <p:cNvSpPr/>
            <p:nvPr/>
          </p:nvSpPr>
          <p:spPr>
            <a:xfrm>
              <a:off x="8029947" y="242751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405" name="tx405"/>
            <p:cNvSpPr/>
            <p:nvPr/>
          </p:nvSpPr>
          <p:spPr>
            <a:xfrm>
              <a:off x="663492" y="394532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06" name="tx406"/>
            <p:cNvSpPr/>
            <p:nvPr/>
          </p:nvSpPr>
          <p:spPr>
            <a:xfrm>
              <a:off x="585797" y="3188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07" name="tx407"/>
            <p:cNvSpPr/>
            <p:nvPr/>
          </p:nvSpPr>
          <p:spPr>
            <a:xfrm>
              <a:off x="585797" y="243097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08" name="tx408"/>
            <p:cNvSpPr/>
            <p:nvPr/>
          </p:nvSpPr>
          <p:spPr>
            <a:xfrm>
              <a:off x="585797" y="1675513"/>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09" name="tx409"/>
            <p:cNvSpPr/>
            <p:nvPr/>
          </p:nvSpPr>
          <p:spPr>
            <a:xfrm>
              <a:off x="508103" y="91663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10" name="tx410"/>
            <p:cNvSpPr/>
            <p:nvPr/>
          </p:nvSpPr>
          <p:spPr>
            <a:xfrm rot="-5400000">
              <a:off x="693142" y="4484332"/>
              <a:ext cx="6600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Azerbaijan</a:t>
              </a:r>
            </a:p>
          </p:txBody>
        </p:sp>
        <p:sp>
          <p:nvSpPr>
            <p:cNvPr id="411" name="tx411"/>
            <p:cNvSpPr/>
            <p:nvPr/>
          </p:nvSpPr>
          <p:spPr>
            <a:xfrm rot="-5400000">
              <a:off x="1147657" y="4447701"/>
              <a:ext cx="55907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Romania</a:t>
              </a:r>
            </a:p>
          </p:txBody>
        </p:sp>
        <p:sp>
          <p:nvSpPr>
            <p:cNvPr id="412" name="tx412"/>
            <p:cNvSpPr/>
            <p:nvPr/>
          </p:nvSpPr>
          <p:spPr>
            <a:xfrm rot="-5400000">
              <a:off x="1170521" y="4787129"/>
              <a:ext cx="1265758"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Republic of Moldova</a:t>
              </a:r>
            </a:p>
          </p:txBody>
        </p:sp>
        <p:sp>
          <p:nvSpPr>
            <p:cNvPr id="413" name="tx413"/>
            <p:cNvSpPr/>
            <p:nvPr/>
          </p:nvSpPr>
          <p:spPr>
            <a:xfrm rot="-5400000">
              <a:off x="1848059" y="4499782"/>
              <a:ext cx="6909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Kyrgyzstan</a:t>
              </a:r>
            </a:p>
          </p:txBody>
        </p:sp>
        <p:sp>
          <p:nvSpPr>
            <p:cNvPr id="414" name="tx414"/>
            <p:cNvSpPr/>
            <p:nvPr/>
          </p:nvSpPr>
          <p:spPr>
            <a:xfrm rot="-5400000">
              <a:off x="2251994" y="4513663"/>
              <a:ext cx="691064"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Uzbekistan</a:t>
              </a:r>
            </a:p>
          </p:txBody>
        </p:sp>
        <p:sp>
          <p:nvSpPr>
            <p:cNvPr id="415" name="tx415"/>
            <p:cNvSpPr/>
            <p:nvPr/>
          </p:nvSpPr>
          <p:spPr>
            <a:xfrm rot="-5400000">
              <a:off x="2212716" y="4915369"/>
              <a:ext cx="152217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Bosnia and Herzegovina</a:t>
              </a:r>
            </a:p>
          </p:txBody>
        </p:sp>
        <p:sp>
          <p:nvSpPr>
            <p:cNvPr id="416" name="tx416"/>
            <p:cNvSpPr/>
            <p:nvPr/>
          </p:nvSpPr>
          <p:spPr>
            <a:xfrm rot="-5400000">
              <a:off x="2991141" y="4527067"/>
              <a:ext cx="74556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Montenegro</a:t>
              </a:r>
            </a:p>
          </p:txBody>
        </p:sp>
        <p:sp>
          <p:nvSpPr>
            <p:cNvPr id="417" name="tx417"/>
            <p:cNvSpPr/>
            <p:nvPr/>
          </p:nvSpPr>
          <p:spPr>
            <a:xfrm rot="-5400000">
              <a:off x="3236004" y="4700089"/>
              <a:ext cx="106384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North Macedonia</a:t>
              </a:r>
            </a:p>
          </p:txBody>
        </p:sp>
        <p:sp>
          <p:nvSpPr>
            <p:cNvPr id="418" name="tx418"/>
            <p:cNvSpPr/>
            <p:nvPr/>
          </p:nvSpPr>
          <p:spPr>
            <a:xfrm rot="-5400000">
              <a:off x="3894817" y="4401931"/>
              <a:ext cx="49699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Georgia</a:t>
              </a:r>
            </a:p>
          </p:txBody>
        </p:sp>
        <p:sp>
          <p:nvSpPr>
            <p:cNvPr id="419" name="tx419"/>
            <p:cNvSpPr/>
            <p:nvPr/>
          </p:nvSpPr>
          <p:spPr>
            <a:xfrm rot="-5400000">
              <a:off x="4345376" y="436918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Serbia</a:t>
              </a:r>
            </a:p>
          </p:txBody>
        </p:sp>
        <p:sp>
          <p:nvSpPr>
            <p:cNvPr id="420" name="tx420"/>
            <p:cNvSpPr/>
            <p:nvPr/>
          </p:nvSpPr>
          <p:spPr>
            <a:xfrm rot="-5400000">
              <a:off x="4697572" y="4408820"/>
              <a:ext cx="481378"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Ukraine</a:t>
              </a:r>
            </a:p>
          </p:txBody>
        </p:sp>
        <p:sp>
          <p:nvSpPr>
            <p:cNvPr id="421" name="tx421"/>
            <p:cNvSpPr/>
            <p:nvPr/>
          </p:nvSpPr>
          <p:spPr>
            <a:xfrm rot="-5400000">
              <a:off x="5058260" y="4410559"/>
              <a:ext cx="512551"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Bulgaria</a:t>
              </a:r>
            </a:p>
          </p:txBody>
        </p:sp>
        <p:sp>
          <p:nvSpPr>
            <p:cNvPr id="422" name="tx422"/>
            <p:cNvSpPr/>
            <p:nvPr/>
          </p:nvSpPr>
          <p:spPr>
            <a:xfrm rot="-5400000">
              <a:off x="5458444" y="4428261"/>
              <a:ext cx="5201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Armenia</a:t>
              </a:r>
            </a:p>
          </p:txBody>
        </p:sp>
        <p:sp>
          <p:nvSpPr>
            <p:cNvPr id="423" name="tx423"/>
            <p:cNvSpPr/>
            <p:nvPr/>
          </p:nvSpPr>
          <p:spPr>
            <a:xfrm rot="-5400000">
              <a:off x="5871827" y="4405000"/>
              <a:ext cx="47367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Belarus</a:t>
              </a:r>
            </a:p>
          </p:txBody>
        </p:sp>
        <p:sp>
          <p:nvSpPr>
            <p:cNvPr id="424" name="tx424"/>
            <p:cNvSpPr/>
            <p:nvPr/>
          </p:nvSpPr>
          <p:spPr>
            <a:xfrm rot="-5400000">
              <a:off x="6272727" y="4392449"/>
              <a:ext cx="4503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Croatia</a:t>
              </a:r>
            </a:p>
          </p:txBody>
        </p:sp>
        <p:sp>
          <p:nvSpPr>
            <p:cNvPr id="425" name="tx425"/>
            <p:cNvSpPr/>
            <p:nvPr/>
          </p:nvSpPr>
          <p:spPr>
            <a:xfrm rot="-5400000">
              <a:off x="6658961" y="4396337"/>
              <a:ext cx="45811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Greece</a:t>
              </a:r>
            </a:p>
          </p:txBody>
        </p:sp>
        <p:sp>
          <p:nvSpPr>
            <p:cNvPr id="426" name="tx426"/>
            <p:cNvSpPr/>
            <p:nvPr/>
          </p:nvSpPr>
          <p:spPr>
            <a:xfrm rot="-5400000">
              <a:off x="6970127" y="4449304"/>
              <a:ext cx="590041"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Tajikistan</a:t>
              </a:r>
            </a:p>
          </p:txBody>
        </p:sp>
        <p:sp>
          <p:nvSpPr>
            <p:cNvPr id="427" name="tx427"/>
            <p:cNvSpPr/>
            <p:nvPr/>
          </p:nvSpPr>
          <p:spPr>
            <a:xfrm rot="-5400000">
              <a:off x="7436136" y="4401180"/>
              <a:ext cx="46603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Albania</a:t>
              </a:r>
            </a:p>
          </p:txBody>
        </p:sp>
        <p:sp>
          <p:nvSpPr>
            <p:cNvPr id="428" name="tx428"/>
            <p:cNvSpPr/>
            <p:nvPr/>
          </p:nvSpPr>
          <p:spPr>
            <a:xfrm rot="-5400000">
              <a:off x="7694267" y="4533172"/>
              <a:ext cx="7300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Kazakhstan</a:t>
              </a:r>
            </a:p>
          </p:txBody>
        </p:sp>
        <p:sp>
          <p:nvSpPr>
            <p:cNvPr id="429" name="tx429"/>
            <p:cNvSpPr/>
            <p:nvPr/>
          </p:nvSpPr>
          <p:spPr>
            <a:xfrm rot="-5400000">
              <a:off x="8206524" y="4383274"/>
              <a:ext cx="457981"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Turkiye</a:t>
              </a:r>
            </a:p>
          </p:txBody>
        </p:sp>
        <p:sp>
          <p:nvSpPr>
            <p:cNvPr id="430" name="tx430"/>
            <p:cNvSpPr/>
            <p:nvPr/>
          </p:nvSpPr>
          <p:spPr>
            <a:xfrm rot="-5400000">
              <a:off x="8416394" y="4591289"/>
              <a:ext cx="84624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Turkmenistan</a:t>
              </a:r>
            </a:p>
          </p:txBody>
        </p:sp>
        <p:sp>
          <p:nvSpPr>
            <p:cNvPr id="431" name="tx431"/>
            <p:cNvSpPr/>
            <p:nvPr/>
          </p:nvSpPr>
          <p:spPr>
            <a:xfrm rot="-5400000">
              <a:off x="-52544" y="234273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32" name="rc432"/>
            <p:cNvSpPr/>
            <p:nvPr/>
          </p:nvSpPr>
          <p:spPr>
            <a:xfrm>
              <a:off x="4247114" y="6114116"/>
              <a:ext cx="219455" cy="219455"/>
            </a:xfrm>
            <a:prstGeom prst="rect">
              <a:avLst/>
            </a:prstGeom>
            <a:solidFill>
              <a:srgbClr val="FFFFFF">
                <a:alpha val="100000"/>
              </a:srgbClr>
            </a:solidFill>
          </p:spPr>
          <p:txBody>
            <a:bodyPr/>
            <a:lstStyle/>
            <a:p/>
          </p:txBody>
        </p:sp>
        <p:sp>
          <p:nvSpPr>
            <p:cNvPr id="433" name="pg433"/>
            <p:cNvSpPr/>
            <p:nvPr/>
          </p:nvSpPr>
          <p:spPr>
            <a:xfrm>
              <a:off x="4431665"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4" name="pg434"/>
            <p:cNvSpPr/>
            <p:nvPr/>
          </p:nvSpPr>
          <p:spPr>
            <a:xfrm>
              <a:off x="4337055"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5" name="pg435"/>
            <p:cNvSpPr/>
            <p:nvPr/>
          </p:nvSpPr>
          <p:spPr>
            <a:xfrm>
              <a:off x="4247176"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6" name="pg436"/>
            <p:cNvSpPr/>
            <p:nvPr/>
          </p:nvSpPr>
          <p:spPr>
            <a:xfrm>
              <a:off x="4247176"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7" name="pg437"/>
            <p:cNvSpPr/>
            <p:nvPr/>
          </p:nvSpPr>
          <p:spPr>
            <a:xfrm>
              <a:off x="4247176"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8" name="rc438"/>
            <p:cNvSpPr/>
            <p:nvPr/>
          </p:nvSpPr>
          <p:spPr>
            <a:xfrm>
              <a:off x="4247114" y="6114116"/>
              <a:ext cx="219455" cy="219455"/>
            </a:xfrm>
            <a:prstGeom prst="rect">
              <a:avLst/>
            </a:prstGeom>
            <a:ln w="476" cap="sq">
              <a:solidFill>
                <a:srgbClr val="000000">
                  <a:alpha val="100000"/>
                </a:srgbClr>
              </a:solidFill>
              <a:prstDash val="solid"/>
              <a:miter/>
            </a:ln>
          </p:spPr>
          <p:txBody>
            <a:bodyPr/>
            <a:lstStyle/>
            <a:p/>
          </p:txBody>
        </p:sp>
        <p:sp>
          <p:nvSpPr>
            <p:cNvPr id="439" name="tx439"/>
            <p:cNvSpPr/>
            <p:nvPr/>
          </p:nvSpPr>
          <p:spPr>
            <a:xfrm>
              <a:off x="4536159" y="6145672"/>
              <a:ext cx="1094953"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zero-dose</a:t>
              </a:r>
            </a:p>
          </p:txBody>
        </p:sp>
        <p:sp>
          <p:nvSpPr>
            <p:cNvPr id="440" name="tx440"/>
            <p:cNvSpPr/>
            <p:nvPr/>
          </p:nvSpPr>
          <p:spPr>
            <a:xfrm>
              <a:off x="803816" y="398022"/>
              <a:ext cx="557231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DTP1 coverage and ranking of number zero-dose, by country, ECAR, 2024</a:t>
              </a:r>
            </a:p>
          </p:txBody>
        </p:sp>
        <p:sp>
          <p:nvSpPr>
            <p:cNvPr id="441" name="tx441"/>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42" name="tx442"/>
            <p:cNvSpPr/>
            <p:nvPr/>
          </p:nvSpPr>
          <p:spPr>
            <a:xfrm>
              <a:off x="2315168" y="6568567"/>
              <a:ext cx="675924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zero-dose children.</a:t>
              </a:r>
            </a:p>
          </p:txBody>
        </p:sp>
      </p:grpSp>
      <p:sp>
        <p:nvSpPr>
          <p:cNvPr id="44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ECAR from lowest to highest coverage, and the rank of the top 10 countries with the most zero-dose children, based on absolute numbers.
In 2024, Uzbekistan ranked number 4 out of 21 countries for lowest DTP1 coverage (based on tied ranks).
Uzbekistan was in the top 10 countries with the most zero-dose children (rank=1).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14991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3947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63962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8844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212932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37417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61902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86387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310872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335357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59842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84327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408812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433298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457783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48226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506753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53123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555723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2737948" y="5557235"/>
              <a:ext cx="4155057" cy="244768"/>
            </a:xfrm>
            <a:custGeom>
              <a:avLst/>
              <a:pathLst>
                <a:path w="4155057" h="244768">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82"/>
                  </a:lnTo>
                  <a:lnTo>
                    <a:pt x="2784028" y="96"/>
                  </a:lnTo>
                  <a:lnTo>
                    <a:pt x="2798018" y="113"/>
                  </a:lnTo>
                  <a:lnTo>
                    <a:pt x="2812008" y="133"/>
                  </a:lnTo>
                  <a:lnTo>
                    <a:pt x="2825998" y="156"/>
                  </a:lnTo>
                  <a:lnTo>
                    <a:pt x="2839988" y="184"/>
                  </a:lnTo>
                  <a:lnTo>
                    <a:pt x="2853978" y="216"/>
                  </a:lnTo>
                  <a:lnTo>
                    <a:pt x="2867969" y="254"/>
                  </a:lnTo>
                  <a:lnTo>
                    <a:pt x="2881959" y="298"/>
                  </a:lnTo>
                  <a:lnTo>
                    <a:pt x="2895949" y="351"/>
                  </a:lnTo>
                  <a:lnTo>
                    <a:pt x="2909939" y="412"/>
                  </a:lnTo>
                  <a:lnTo>
                    <a:pt x="2923929" y="485"/>
                  </a:lnTo>
                  <a:lnTo>
                    <a:pt x="2937919" y="569"/>
                  </a:lnTo>
                  <a:lnTo>
                    <a:pt x="2951909" y="669"/>
                  </a:lnTo>
                  <a:lnTo>
                    <a:pt x="2965899" y="786"/>
                  </a:lnTo>
                  <a:lnTo>
                    <a:pt x="2979889" y="924"/>
                  </a:lnTo>
                  <a:lnTo>
                    <a:pt x="2993879" y="1085"/>
                  </a:lnTo>
                  <a:lnTo>
                    <a:pt x="3007870" y="1274"/>
                  </a:lnTo>
                  <a:lnTo>
                    <a:pt x="3021860" y="1497"/>
                  </a:lnTo>
                  <a:lnTo>
                    <a:pt x="3035850" y="1757"/>
                  </a:lnTo>
                  <a:lnTo>
                    <a:pt x="3049840" y="2063"/>
                  </a:lnTo>
                  <a:lnTo>
                    <a:pt x="3063830" y="2422"/>
                  </a:lnTo>
                  <a:lnTo>
                    <a:pt x="3077820" y="2842"/>
                  </a:lnTo>
                  <a:lnTo>
                    <a:pt x="3091810" y="3333"/>
                  </a:lnTo>
                  <a:lnTo>
                    <a:pt x="3105800" y="3909"/>
                  </a:lnTo>
                  <a:lnTo>
                    <a:pt x="3119790" y="4582"/>
                  </a:lnTo>
                  <a:lnTo>
                    <a:pt x="3133780" y="5368"/>
                  </a:lnTo>
                  <a:lnTo>
                    <a:pt x="3147770" y="6285"/>
                  </a:lnTo>
                  <a:lnTo>
                    <a:pt x="3161761" y="7355"/>
                  </a:lnTo>
                  <a:lnTo>
                    <a:pt x="3175751" y="8600"/>
                  </a:lnTo>
                  <a:lnTo>
                    <a:pt x="3189741" y="10046"/>
                  </a:lnTo>
                  <a:lnTo>
                    <a:pt x="3203731" y="11724"/>
                  </a:lnTo>
                  <a:lnTo>
                    <a:pt x="3217721" y="13666"/>
                  </a:lnTo>
                  <a:lnTo>
                    <a:pt x="3231711" y="15907"/>
                  </a:lnTo>
                  <a:lnTo>
                    <a:pt x="3245701" y="18487"/>
                  </a:lnTo>
                  <a:lnTo>
                    <a:pt x="3259691" y="21446"/>
                  </a:lnTo>
                  <a:lnTo>
                    <a:pt x="3273681" y="24826"/>
                  </a:lnTo>
                  <a:lnTo>
                    <a:pt x="3287671" y="28671"/>
                  </a:lnTo>
                  <a:lnTo>
                    <a:pt x="3301661" y="33022"/>
                  </a:lnTo>
                  <a:lnTo>
                    <a:pt x="3315652" y="37917"/>
                  </a:lnTo>
                  <a:lnTo>
                    <a:pt x="3329642" y="43390"/>
                  </a:lnTo>
                  <a:lnTo>
                    <a:pt x="3343632" y="49463"/>
                  </a:lnTo>
                  <a:lnTo>
                    <a:pt x="3357622" y="56150"/>
                  </a:lnTo>
                  <a:lnTo>
                    <a:pt x="3371612" y="63447"/>
                  </a:lnTo>
                  <a:lnTo>
                    <a:pt x="3385602" y="71334"/>
                  </a:lnTo>
                  <a:lnTo>
                    <a:pt x="3399592" y="79770"/>
                  </a:lnTo>
                  <a:lnTo>
                    <a:pt x="3413582" y="88694"/>
                  </a:lnTo>
                  <a:lnTo>
                    <a:pt x="3427572" y="98024"/>
                  </a:lnTo>
                  <a:lnTo>
                    <a:pt x="3441562" y="107658"/>
                  </a:lnTo>
                  <a:lnTo>
                    <a:pt x="3455552" y="117481"/>
                  </a:lnTo>
                  <a:lnTo>
                    <a:pt x="3469543" y="127369"/>
                  </a:lnTo>
                  <a:lnTo>
                    <a:pt x="3483533" y="137192"/>
                  </a:lnTo>
                  <a:lnTo>
                    <a:pt x="3497523" y="146826"/>
                  </a:lnTo>
                  <a:lnTo>
                    <a:pt x="3511513" y="156156"/>
                  </a:lnTo>
                  <a:lnTo>
                    <a:pt x="3525503" y="165080"/>
                  </a:lnTo>
                  <a:lnTo>
                    <a:pt x="3539493" y="173516"/>
                  </a:lnTo>
                  <a:lnTo>
                    <a:pt x="3553483" y="181403"/>
                  </a:lnTo>
                  <a:lnTo>
                    <a:pt x="3567473" y="188700"/>
                  </a:lnTo>
                  <a:lnTo>
                    <a:pt x="3581463" y="195386"/>
                  </a:lnTo>
                  <a:lnTo>
                    <a:pt x="3595453" y="201460"/>
                  </a:lnTo>
                  <a:lnTo>
                    <a:pt x="3609444" y="206932"/>
                  </a:lnTo>
                  <a:lnTo>
                    <a:pt x="3623434" y="211828"/>
                  </a:lnTo>
                  <a:lnTo>
                    <a:pt x="3637424" y="216179"/>
                  </a:lnTo>
                  <a:lnTo>
                    <a:pt x="3651414" y="220024"/>
                  </a:lnTo>
                  <a:lnTo>
                    <a:pt x="3665404" y="223404"/>
                  </a:lnTo>
                  <a:lnTo>
                    <a:pt x="3679394" y="226363"/>
                  </a:lnTo>
                  <a:lnTo>
                    <a:pt x="3693384" y="228943"/>
                  </a:lnTo>
                  <a:lnTo>
                    <a:pt x="3707374" y="231184"/>
                  </a:lnTo>
                  <a:lnTo>
                    <a:pt x="3721364" y="233126"/>
                  </a:lnTo>
                  <a:lnTo>
                    <a:pt x="3735354" y="234804"/>
                  </a:lnTo>
                  <a:lnTo>
                    <a:pt x="3749344" y="236250"/>
                  </a:lnTo>
                  <a:lnTo>
                    <a:pt x="3763335" y="237495"/>
                  </a:lnTo>
                  <a:lnTo>
                    <a:pt x="3777325" y="238565"/>
                  </a:lnTo>
                  <a:lnTo>
                    <a:pt x="3791315" y="239482"/>
                  </a:lnTo>
                  <a:lnTo>
                    <a:pt x="3805305" y="240268"/>
                  </a:lnTo>
                  <a:lnTo>
                    <a:pt x="3819295" y="240941"/>
                  </a:lnTo>
                  <a:lnTo>
                    <a:pt x="3833285" y="241517"/>
                  </a:lnTo>
                  <a:lnTo>
                    <a:pt x="3847275" y="242008"/>
                  </a:lnTo>
                  <a:lnTo>
                    <a:pt x="3861265" y="242428"/>
                  </a:lnTo>
                  <a:lnTo>
                    <a:pt x="3875255" y="242787"/>
                  </a:lnTo>
                  <a:lnTo>
                    <a:pt x="3889245" y="243092"/>
                  </a:lnTo>
                  <a:lnTo>
                    <a:pt x="3903235" y="243353"/>
                  </a:lnTo>
                  <a:lnTo>
                    <a:pt x="3917226" y="243575"/>
                  </a:lnTo>
                  <a:lnTo>
                    <a:pt x="3931216" y="243765"/>
                  </a:lnTo>
                  <a:lnTo>
                    <a:pt x="3945206" y="243926"/>
                  </a:lnTo>
                  <a:lnTo>
                    <a:pt x="3959196" y="244064"/>
                  </a:lnTo>
                  <a:lnTo>
                    <a:pt x="3973186" y="244181"/>
                  </a:lnTo>
                  <a:lnTo>
                    <a:pt x="3987176" y="244280"/>
                  </a:lnTo>
                  <a:lnTo>
                    <a:pt x="4001166" y="244365"/>
                  </a:lnTo>
                  <a:lnTo>
                    <a:pt x="4015156" y="244438"/>
                  </a:lnTo>
                  <a:lnTo>
                    <a:pt x="4029146" y="244499"/>
                  </a:lnTo>
                  <a:lnTo>
                    <a:pt x="4043136" y="244551"/>
                  </a:lnTo>
                  <a:lnTo>
                    <a:pt x="4057126" y="244596"/>
                  </a:lnTo>
                  <a:lnTo>
                    <a:pt x="4071117" y="244634"/>
                  </a:lnTo>
                  <a:lnTo>
                    <a:pt x="4085107" y="244666"/>
                  </a:lnTo>
                  <a:lnTo>
                    <a:pt x="4099097" y="244694"/>
                  </a:lnTo>
                  <a:lnTo>
                    <a:pt x="4113087" y="244717"/>
                  </a:lnTo>
                  <a:lnTo>
                    <a:pt x="4127077" y="244737"/>
                  </a:lnTo>
                  <a:lnTo>
                    <a:pt x="4141067" y="244754"/>
                  </a:lnTo>
                  <a:lnTo>
                    <a:pt x="4155057" y="244768"/>
                  </a:lnTo>
                </a:path>
              </a:pathLst>
            </a:custGeom>
            <a:ln w="40651" cap="flat">
              <a:solidFill>
                <a:srgbClr val="D3D3D3">
                  <a:alpha val="100000"/>
                </a:srgbClr>
              </a:solidFill>
              <a:prstDash val="solid"/>
              <a:round/>
            </a:ln>
          </p:spPr>
          <p:txBody>
            <a:bodyPr/>
            <a:lstStyle/>
            <a:p/>
          </p:txBody>
        </p:sp>
        <p:sp>
          <p:nvSpPr>
            <p:cNvPr id="26" name="pl26"/>
            <p:cNvSpPr/>
            <p:nvPr/>
          </p:nvSpPr>
          <p:spPr>
            <a:xfrm>
              <a:off x="2737948" y="4333145"/>
              <a:ext cx="4155057" cy="734142"/>
            </a:xfrm>
            <a:custGeom>
              <a:avLst/>
              <a:pathLst>
                <a:path w="4155057" h="734142">
                  <a:moveTo>
                    <a:pt x="0" y="489537"/>
                  </a:moveTo>
                  <a:lnTo>
                    <a:pt x="13990" y="489537"/>
                  </a:lnTo>
                  <a:lnTo>
                    <a:pt x="27980" y="489537"/>
                  </a:lnTo>
                  <a:lnTo>
                    <a:pt x="41970" y="489537"/>
                  </a:lnTo>
                  <a:lnTo>
                    <a:pt x="55960" y="489537"/>
                  </a:lnTo>
                  <a:lnTo>
                    <a:pt x="69950" y="489537"/>
                  </a:lnTo>
                  <a:lnTo>
                    <a:pt x="83940" y="489537"/>
                  </a:lnTo>
                  <a:lnTo>
                    <a:pt x="97930" y="489537"/>
                  </a:lnTo>
                  <a:lnTo>
                    <a:pt x="111920" y="489537"/>
                  </a:lnTo>
                  <a:lnTo>
                    <a:pt x="125910" y="489537"/>
                  </a:lnTo>
                  <a:lnTo>
                    <a:pt x="139900" y="489537"/>
                  </a:lnTo>
                  <a:lnTo>
                    <a:pt x="153891" y="489537"/>
                  </a:lnTo>
                  <a:lnTo>
                    <a:pt x="167881" y="489537"/>
                  </a:lnTo>
                  <a:lnTo>
                    <a:pt x="181871" y="489537"/>
                  </a:lnTo>
                  <a:lnTo>
                    <a:pt x="195861" y="489537"/>
                  </a:lnTo>
                  <a:lnTo>
                    <a:pt x="209851" y="489537"/>
                  </a:lnTo>
                  <a:lnTo>
                    <a:pt x="223841" y="489537"/>
                  </a:lnTo>
                  <a:lnTo>
                    <a:pt x="237831" y="489537"/>
                  </a:lnTo>
                  <a:lnTo>
                    <a:pt x="251821" y="489537"/>
                  </a:lnTo>
                  <a:lnTo>
                    <a:pt x="265811" y="489537"/>
                  </a:lnTo>
                  <a:lnTo>
                    <a:pt x="279801" y="489537"/>
                  </a:lnTo>
                  <a:lnTo>
                    <a:pt x="293791" y="489537"/>
                  </a:lnTo>
                  <a:lnTo>
                    <a:pt x="307782" y="489537"/>
                  </a:lnTo>
                  <a:lnTo>
                    <a:pt x="321772" y="489537"/>
                  </a:lnTo>
                  <a:lnTo>
                    <a:pt x="335762" y="489537"/>
                  </a:lnTo>
                  <a:lnTo>
                    <a:pt x="349752" y="489537"/>
                  </a:lnTo>
                  <a:lnTo>
                    <a:pt x="363742" y="489537"/>
                  </a:lnTo>
                  <a:lnTo>
                    <a:pt x="377732" y="489537"/>
                  </a:lnTo>
                  <a:lnTo>
                    <a:pt x="391722" y="489537"/>
                  </a:lnTo>
                  <a:lnTo>
                    <a:pt x="405712" y="489537"/>
                  </a:lnTo>
                  <a:lnTo>
                    <a:pt x="419702" y="489537"/>
                  </a:lnTo>
                  <a:lnTo>
                    <a:pt x="433692" y="489537"/>
                  </a:lnTo>
                  <a:lnTo>
                    <a:pt x="447682" y="489537"/>
                  </a:lnTo>
                  <a:lnTo>
                    <a:pt x="461673" y="489537"/>
                  </a:lnTo>
                  <a:lnTo>
                    <a:pt x="475663" y="489537"/>
                  </a:lnTo>
                  <a:lnTo>
                    <a:pt x="489653" y="489537"/>
                  </a:lnTo>
                  <a:lnTo>
                    <a:pt x="503643" y="489537"/>
                  </a:lnTo>
                  <a:lnTo>
                    <a:pt x="517633" y="489537"/>
                  </a:lnTo>
                  <a:lnTo>
                    <a:pt x="531623" y="489537"/>
                  </a:lnTo>
                  <a:lnTo>
                    <a:pt x="545613" y="489537"/>
                  </a:lnTo>
                  <a:lnTo>
                    <a:pt x="559603" y="489537"/>
                  </a:lnTo>
                  <a:lnTo>
                    <a:pt x="573593" y="489537"/>
                  </a:lnTo>
                  <a:lnTo>
                    <a:pt x="587583" y="489537"/>
                  </a:lnTo>
                  <a:lnTo>
                    <a:pt x="601574" y="489537"/>
                  </a:lnTo>
                  <a:lnTo>
                    <a:pt x="615564" y="489537"/>
                  </a:lnTo>
                  <a:lnTo>
                    <a:pt x="629554" y="489537"/>
                  </a:lnTo>
                  <a:lnTo>
                    <a:pt x="643544" y="489537"/>
                  </a:lnTo>
                  <a:lnTo>
                    <a:pt x="657534" y="489537"/>
                  </a:lnTo>
                  <a:lnTo>
                    <a:pt x="671524" y="489537"/>
                  </a:lnTo>
                  <a:lnTo>
                    <a:pt x="685514" y="489537"/>
                  </a:lnTo>
                  <a:lnTo>
                    <a:pt x="699504" y="489537"/>
                  </a:lnTo>
                  <a:lnTo>
                    <a:pt x="713494" y="489537"/>
                  </a:lnTo>
                  <a:lnTo>
                    <a:pt x="727484" y="489537"/>
                  </a:lnTo>
                  <a:lnTo>
                    <a:pt x="741474" y="489537"/>
                  </a:lnTo>
                  <a:lnTo>
                    <a:pt x="755465" y="489537"/>
                  </a:lnTo>
                  <a:lnTo>
                    <a:pt x="769455" y="489537"/>
                  </a:lnTo>
                  <a:lnTo>
                    <a:pt x="783445" y="489537"/>
                  </a:lnTo>
                  <a:lnTo>
                    <a:pt x="797435" y="489537"/>
                  </a:lnTo>
                  <a:lnTo>
                    <a:pt x="811425" y="489537"/>
                  </a:lnTo>
                  <a:lnTo>
                    <a:pt x="825415" y="489537"/>
                  </a:lnTo>
                  <a:lnTo>
                    <a:pt x="839405" y="489537"/>
                  </a:lnTo>
                  <a:lnTo>
                    <a:pt x="853395" y="489537"/>
                  </a:lnTo>
                  <a:lnTo>
                    <a:pt x="867385" y="489537"/>
                  </a:lnTo>
                  <a:lnTo>
                    <a:pt x="881375" y="489537"/>
                  </a:lnTo>
                  <a:lnTo>
                    <a:pt x="895365" y="489537"/>
                  </a:lnTo>
                  <a:lnTo>
                    <a:pt x="909356" y="489537"/>
                  </a:lnTo>
                  <a:lnTo>
                    <a:pt x="923346" y="489537"/>
                  </a:lnTo>
                  <a:lnTo>
                    <a:pt x="937336" y="489537"/>
                  </a:lnTo>
                  <a:lnTo>
                    <a:pt x="951326" y="489537"/>
                  </a:lnTo>
                  <a:lnTo>
                    <a:pt x="965316" y="489537"/>
                  </a:lnTo>
                  <a:lnTo>
                    <a:pt x="979306" y="489537"/>
                  </a:lnTo>
                  <a:lnTo>
                    <a:pt x="993296" y="489537"/>
                  </a:lnTo>
                  <a:lnTo>
                    <a:pt x="1007286" y="489537"/>
                  </a:lnTo>
                  <a:lnTo>
                    <a:pt x="1021276" y="489537"/>
                  </a:lnTo>
                  <a:lnTo>
                    <a:pt x="1035266" y="489537"/>
                  </a:lnTo>
                  <a:lnTo>
                    <a:pt x="1049256" y="489537"/>
                  </a:lnTo>
                  <a:lnTo>
                    <a:pt x="1063247" y="489537"/>
                  </a:lnTo>
                  <a:lnTo>
                    <a:pt x="1077237" y="489537"/>
                  </a:lnTo>
                  <a:lnTo>
                    <a:pt x="1091227" y="489537"/>
                  </a:lnTo>
                  <a:lnTo>
                    <a:pt x="1105217" y="489537"/>
                  </a:lnTo>
                  <a:lnTo>
                    <a:pt x="1119207" y="489537"/>
                  </a:lnTo>
                  <a:lnTo>
                    <a:pt x="1133197" y="489537"/>
                  </a:lnTo>
                  <a:lnTo>
                    <a:pt x="1147187" y="489537"/>
                  </a:lnTo>
                  <a:lnTo>
                    <a:pt x="1161177" y="489537"/>
                  </a:lnTo>
                  <a:lnTo>
                    <a:pt x="1175167" y="489537"/>
                  </a:lnTo>
                  <a:lnTo>
                    <a:pt x="1189157" y="489537"/>
                  </a:lnTo>
                  <a:lnTo>
                    <a:pt x="1203148" y="489537"/>
                  </a:lnTo>
                  <a:lnTo>
                    <a:pt x="1217138" y="489537"/>
                  </a:lnTo>
                  <a:lnTo>
                    <a:pt x="1231128" y="489537"/>
                  </a:lnTo>
                  <a:lnTo>
                    <a:pt x="1245118" y="489537"/>
                  </a:lnTo>
                  <a:lnTo>
                    <a:pt x="1259108" y="489537"/>
                  </a:lnTo>
                  <a:lnTo>
                    <a:pt x="1273098" y="489537"/>
                  </a:lnTo>
                  <a:lnTo>
                    <a:pt x="1287088" y="489537"/>
                  </a:lnTo>
                  <a:lnTo>
                    <a:pt x="1301078" y="489537"/>
                  </a:lnTo>
                  <a:lnTo>
                    <a:pt x="1315068" y="489537"/>
                  </a:lnTo>
                  <a:lnTo>
                    <a:pt x="1329058" y="489537"/>
                  </a:lnTo>
                  <a:lnTo>
                    <a:pt x="1343048" y="489537"/>
                  </a:lnTo>
                  <a:lnTo>
                    <a:pt x="1357039" y="489537"/>
                  </a:lnTo>
                  <a:lnTo>
                    <a:pt x="1371029" y="489537"/>
                  </a:lnTo>
                  <a:lnTo>
                    <a:pt x="1385019" y="489537"/>
                  </a:lnTo>
                  <a:lnTo>
                    <a:pt x="1385019" y="489373"/>
                  </a:lnTo>
                  <a:lnTo>
                    <a:pt x="1399009" y="489344"/>
                  </a:lnTo>
                  <a:lnTo>
                    <a:pt x="1412999" y="489310"/>
                  </a:lnTo>
                  <a:lnTo>
                    <a:pt x="1426989" y="489270"/>
                  </a:lnTo>
                  <a:lnTo>
                    <a:pt x="1440979" y="489224"/>
                  </a:lnTo>
                  <a:lnTo>
                    <a:pt x="1454969" y="489169"/>
                  </a:lnTo>
                  <a:lnTo>
                    <a:pt x="1468959" y="489104"/>
                  </a:lnTo>
                  <a:lnTo>
                    <a:pt x="1482949" y="489028"/>
                  </a:lnTo>
                  <a:lnTo>
                    <a:pt x="1496939" y="488939"/>
                  </a:lnTo>
                  <a:lnTo>
                    <a:pt x="1510930" y="488834"/>
                  </a:lnTo>
                  <a:lnTo>
                    <a:pt x="1524920" y="488711"/>
                  </a:lnTo>
                  <a:lnTo>
                    <a:pt x="1538910" y="488567"/>
                  </a:lnTo>
                  <a:lnTo>
                    <a:pt x="1552900" y="488397"/>
                  </a:lnTo>
                  <a:lnTo>
                    <a:pt x="1566890" y="488198"/>
                  </a:lnTo>
                  <a:lnTo>
                    <a:pt x="1580880" y="487964"/>
                  </a:lnTo>
                  <a:lnTo>
                    <a:pt x="1594870" y="487689"/>
                  </a:lnTo>
                  <a:lnTo>
                    <a:pt x="1608860" y="487366"/>
                  </a:lnTo>
                  <a:lnTo>
                    <a:pt x="1622850" y="486987"/>
                  </a:lnTo>
                  <a:lnTo>
                    <a:pt x="1636840" y="486543"/>
                  </a:lnTo>
                  <a:lnTo>
                    <a:pt x="1650830" y="486021"/>
                  </a:lnTo>
                  <a:lnTo>
                    <a:pt x="1664821" y="485410"/>
                  </a:lnTo>
                  <a:lnTo>
                    <a:pt x="1678811" y="484693"/>
                  </a:lnTo>
                  <a:lnTo>
                    <a:pt x="1692801" y="483853"/>
                  </a:lnTo>
                  <a:lnTo>
                    <a:pt x="1706791" y="482869"/>
                  </a:lnTo>
                  <a:lnTo>
                    <a:pt x="1720781" y="481719"/>
                  </a:lnTo>
                  <a:lnTo>
                    <a:pt x="1734771" y="480373"/>
                  </a:lnTo>
                  <a:lnTo>
                    <a:pt x="1748761" y="478801"/>
                  </a:lnTo>
                  <a:lnTo>
                    <a:pt x="1762751" y="476966"/>
                  </a:lnTo>
                  <a:lnTo>
                    <a:pt x="1776741" y="474827"/>
                  </a:lnTo>
                  <a:lnTo>
                    <a:pt x="1790731" y="472337"/>
                  </a:lnTo>
                  <a:lnTo>
                    <a:pt x="1804722" y="469444"/>
                  </a:lnTo>
                  <a:lnTo>
                    <a:pt x="1818712" y="466088"/>
                  </a:lnTo>
                  <a:lnTo>
                    <a:pt x="1832702" y="462204"/>
                  </a:lnTo>
                  <a:lnTo>
                    <a:pt x="1846692" y="457721"/>
                  </a:lnTo>
                  <a:lnTo>
                    <a:pt x="1860682" y="452562"/>
                  </a:lnTo>
                  <a:lnTo>
                    <a:pt x="1874672" y="446644"/>
                  </a:lnTo>
                  <a:lnTo>
                    <a:pt x="1888662" y="439884"/>
                  </a:lnTo>
                  <a:lnTo>
                    <a:pt x="1902652" y="432194"/>
                  </a:lnTo>
                  <a:lnTo>
                    <a:pt x="1916642" y="423492"/>
                  </a:lnTo>
                  <a:lnTo>
                    <a:pt x="1930632" y="413701"/>
                  </a:lnTo>
                  <a:lnTo>
                    <a:pt x="1944622" y="402756"/>
                  </a:lnTo>
                  <a:lnTo>
                    <a:pt x="1958613" y="390609"/>
                  </a:lnTo>
                  <a:lnTo>
                    <a:pt x="1972603" y="377236"/>
                  </a:lnTo>
                  <a:lnTo>
                    <a:pt x="1986593" y="362642"/>
                  </a:lnTo>
                  <a:lnTo>
                    <a:pt x="2000583" y="346868"/>
                  </a:lnTo>
                  <a:lnTo>
                    <a:pt x="2014573" y="329995"/>
                  </a:lnTo>
                  <a:lnTo>
                    <a:pt x="2028563" y="312148"/>
                  </a:lnTo>
                  <a:lnTo>
                    <a:pt x="2042553" y="293489"/>
                  </a:lnTo>
                  <a:lnTo>
                    <a:pt x="2056543" y="274221"/>
                  </a:lnTo>
                  <a:lnTo>
                    <a:pt x="2070533" y="254574"/>
                  </a:lnTo>
                  <a:lnTo>
                    <a:pt x="2084523" y="234799"/>
                  </a:lnTo>
                  <a:lnTo>
                    <a:pt x="2098513" y="215152"/>
                  </a:lnTo>
                  <a:lnTo>
                    <a:pt x="2112504" y="195883"/>
                  </a:lnTo>
                  <a:lnTo>
                    <a:pt x="2126494" y="177225"/>
                  </a:lnTo>
                  <a:lnTo>
                    <a:pt x="2140484" y="159377"/>
                  </a:lnTo>
                  <a:lnTo>
                    <a:pt x="2154474" y="142505"/>
                  </a:lnTo>
                  <a:lnTo>
                    <a:pt x="2168464" y="126731"/>
                  </a:lnTo>
                  <a:lnTo>
                    <a:pt x="2182454" y="112137"/>
                  </a:lnTo>
                  <a:lnTo>
                    <a:pt x="2196444" y="98763"/>
                  </a:lnTo>
                  <a:lnTo>
                    <a:pt x="2210434" y="86616"/>
                  </a:lnTo>
                  <a:lnTo>
                    <a:pt x="2224424" y="75671"/>
                  </a:lnTo>
                  <a:lnTo>
                    <a:pt x="2238414" y="65880"/>
                  </a:lnTo>
                  <a:lnTo>
                    <a:pt x="2252404" y="57178"/>
                  </a:lnTo>
                  <a:lnTo>
                    <a:pt x="2266395" y="49489"/>
                  </a:lnTo>
                  <a:lnTo>
                    <a:pt x="2280385" y="42728"/>
                  </a:lnTo>
                  <a:lnTo>
                    <a:pt x="2294375" y="36810"/>
                  </a:lnTo>
                  <a:lnTo>
                    <a:pt x="2308365" y="31651"/>
                  </a:lnTo>
                  <a:lnTo>
                    <a:pt x="2322355" y="27168"/>
                  </a:lnTo>
                  <a:lnTo>
                    <a:pt x="2336345" y="23284"/>
                  </a:lnTo>
                  <a:lnTo>
                    <a:pt x="2350335" y="19929"/>
                  </a:lnTo>
                  <a:lnTo>
                    <a:pt x="2364325" y="17035"/>
                  </a:lnTo>
                  <a:lnTo>
                    <a:pt x="2378315" y="14546"/>
                  </a:lnTo>
                  <a:lnTo>
                    <a:pt x="2392305" y="12407"/>
                  </a:lnTo>
                  <a:lnTo>
                    <a:pt x="2406296" y="10572"/>
                  </a:lnTo>
                  <a:lnTo>
                    <a:pt x="2420286" y="9000"/>
                  </a:lnTo>
                  <a:lnTo>
                    <a:pt x="2434276" y="7654"/>
                  </a:lnTo>
                  <a:lnTo>
                    <a:pt x="2448266" y="6503"/>
                  </a:lnTo>
                  <a:lnTo>
                    <a:pt x="2462256" y="5519"/>
                  </a:lnTo>
                  <a:lnTo>
                    <a:pt x="2476246" y="4680"/>
                  </a:lnTo>
                  <a:lnTo>
                    <a:pt x="2490236" y="3963"/>
                  </a:lnTo>
                  <a:lnTo>
                    <a:pt x="2504226" y="3351"/>
                  </a:lnTo>
                  <a:lnTo>
                    <a:pt x="2518216" y="2830"/>
                  </a:lnTo>
                  <a:lnTo>
                    <a:pt x="2532206" y="2385"/>
                  </a:lnTo>
                  <a:lnTo>
                    <a:pt x="2546196" y="2006"/>
                  </a:lnTo>
                  <a:lnTo>
                    <a:pt x="2560187" y="1684"/>
                  </a:lnTo>
                  <a:lnTo>
                    <a:pt x="2574177" y="1409"/>
                  </a:lnTo>
                  <a:lnTo>
                    <a:pt x="2588167" y="1174"/>
                  </a:lnTo>
                  <a:lnTo>
                    <a:pt x="2602157" y="975"/>
                  </a:lnTo>
                  <a:lnTo>
                    <a:pt x="2616147" y="805"/>
                  </a:lnTo>
                  <a:lnTo>
                    <a:pt x="2630137" y="661"/>
                  </a:lnTo>
                  <a:lnTo>
                    <a:pt x="2644127" y="538"/>
                  </a:lnTo>
                  <a:lnTo>
                    <a:pt x="2658117" y="433"/>
                  </a:lnTo>
                  <a:lnTo>
                    <a:pt x="2672107" y="344"/>
                  </a:lnTo>
                  <a:lnTo>
                    <a:pt x="2686097" y="268"/>
                  </a:lnTo>
                  <a:lnTo>
                    <a:pt x="2700087" y="204"/>
                  </a:lnTo>
                  <a:lnTo>
                    <a:pt x="2714078" y="149"/>
                  </a:lnTo>
                  <a:lnTo>
                    <a:pt x="2728068" y="102"/>
                  </a:lnTo>
                  <a:lnTo>
                    <a:pt x="2742058" y="62"/>
                  </a:lnTo>
                  <a:lnTo>
                    <a:pt x="2756048" y="28"/>
                  </a:lnTo>
                  <a:lnTo>
                    <a:pt x="2770038" y="0"/>
                  </a:lnTo>
                  <a:lnTo>
                    <a:pt x="2770038" y="82"/>
                  </a:lnTo>
                  <a:lnTo>
                    <a:pt x="2784028" y="125"/>
                  </a:lnTo>
                  <a:lnTo>
                    <a:pt x="2798018" y="176"/>
                  </a:lnTo>
                  <a:lnTo>
                    <a:pt x="2812008" y="235"/>
                  </a:lnTo>
                  <a:lnTo>
                    <a:pt x="2825998" y="305"/>
                  </a:lnTo>
                  <a:lnTo>
                    <a:pt x="2839988" y="388"/>
                  </a:lnTo>
                  <a:lnTo>
                    <a:pt x="2853978" y="485"/>
                  </a:lnTo>
                  <a:lnTo>
                    <a:pt x="2867969" y="598"/>
                  </a:lnTo>
                  <a:lnTo>
                    <a:pt x="2881959" y="732"/>
                  </a:lnTo>
                  <a:lnTo>
                    <a:pt x="2895949" y="889"/>
                  </a:lnTo>
                  <a:lnTo>
                    <a:pt x="2909939" y="1074"/>
                  </a:lnTo>
                  <a:lnTo>
                    <a:pt x="2923929" y="1290"/>
                  </a:lnTo>
                  <a:lnTo>
                    <a:pt x="2937919" y="1545"/>
                  </a:lnTo>
                  <a:lnTo>
                    <a:pt x="2951909" y="1844"/>
                  </a:lnTo>
                  <a:lnTo>
                    <a:pt x="2965899" y="2195"/>
                  </a:lnTo>
                  <a:lnTo>
                    <a:pt x="2979889" y="2608"/>
                  </a:lnTo>
                  <a:lnTo>
                    <a:pt x="2993879" y="3092"/>
                  </a:lnTo>
                  <a:lnTo>
                    <a:pt x="3007870" y="3660"/>
                  </a:lnTo>
                  <a:lnTo>
                    <a:pt x="3021860" y="4327"/>
                  </a:lnTo>
                  <a:lnTo>
                    <a:pt x="3035850" y="5109"/>
                  </a:lnTo>
                  <a:lnTo>
                    <a:pt x="3049840" y="6026"/>
                  </a:lnTo>
                  <a:lnTo>
                    <a:pt x="3063830" y="7102"/>
                  </a:lnTo>
                  <a:lnTo>
                    <a:pt x="3077820" y="8361"/>
                  </a:lnTo>
                  <a:lnTo>
                    <a:pt x="3091810" y="9837"/>
                  </a:lnTo>
                  <a:lnTo>
                    <a:pt x="3105800" y="11563"/>
                  </a:lnTo>
                  <a:lnTo>
                    <a:pt x="3119790" y="13582"/>
                  </a:lnTo>
                  <a:lnTo>
                    <a:pt x="3133780" y="15940"/>
                  </a:lnTo>
                  <a:lnTo>
                    <a:pt x="3147770" y="18692"/>
                  </a:lnTo>
                  <a:lnTo>
                    <a:pt x="3161761" y="21901"/>
                  </a:lnTo>
                  <a:lnTo>
                    <a:pt x="3175751" y="25635"/>
                  </a:lnTo>
                  <a:lnTo>
                    <a:pt x="3189741" y="29975"/>
                  </a:lnTo>
                  <a:lnTo>
                    <a:pt x="3203731" y="35009"/>
                  </a:lnTo>
                  <a:lnTo>
                    <a:pt x="3217721" y="40834"/>
                  </a:lnTo>
                  <a:lnTo>
                    <a:pt x="3231711" y="47559"/>
                  </a:lnTo>
                  <a:lnTo>
                    <a:pt x="3245701" y="55298"/>
                  </a:lnTo>
                  <a:lnTo>
                    <a:pt x="3259691" y="64174"/>
                  </a:lnTo>
                  <a:lnTo>
                    <a:pt x="3273681" y="74315"/>
                  </a:lnTo>
                  <a:lnTo>
                    <a:pt x="3287671" y="85850"/>
                  </a:lnTo>
                  <a:lnTo>
                    <a:pt x="3301661" y="98903"/>
                  </a:lnTo>
                  <a:lnTo>
                    <a:pt x="3315652" y="113589"/>
                  </a:lnTo>
                  <a:lnTo>
                    <a:pt x="3329642" y="130007"/>
                  </a:lnTo>
                  <a:lnTo>
                    <a:pt x="3343632" y="148227"/>
                  </a:lnTo>
                  <a:lnTo>
                    <a:pt x="3357622" y="168287"/>
                  </a:lnTo>
                  <a:lnTo>
                    <a:pt x="3371612" y="190179"/>
                  </a:lnTo>
                  <a:lnTo>
                    <a:pt x="3385602" y="213839"/>
                  </a:lnTo>
                  <a:lnTo>
                    <a:pt x="3399592" y="239148"/>
                  </a:lnTo>
                  <a:lnTo>
                    <a:pt x="3413582" y="265919"/>
                  </a:lnTo>
                  <a:lnTo>
                    <a:pt x="3427572" y="293908"/>
                  </a:lnTo>
                  <a:lnTo>
                    <a:pt x="3441562" y="322810"/>
                  </a:lnTo>
                  <a:lnTo>
                    <a:pt x="3455552" y="352280"/>
                  </a:lnTo>
                  <a:lnTo>
                    <a:pt x="3469543" y="381943"/>
                  </a:lnTo>
                  <a:lnTo>
                    <a:pt x="3483533" y="411413"/>
                  </a:lnTo>
                  <a:lnTo>
                    <a:pt x="3497523" y="440316"/>
                  </a:lnTo>
                  <a:lnTo>
                    <a:pt x="3511513" y="468304"/>
                  </a:lnTo>
                  <a:lnTo>
                    <a:pt x="3525503" y="495075"/>
                  </a:lnTo>
                  <a:lnTo>
                    <a:pt x="3539493" y="520384"/>
                  </a:lnTo>
                  <a:lnTo>
                    <a:pt x="3553483" y="544045"/>
                  </a:lnTo>
                  <a:lnTo>
                    <a:pt x="3567473" y="565936"/>
                  </a:lnTo>
                  <a:lnTo>
                    <a:pt x="3581463" y="585996"/>
                  </a:lnTo>
                  <a:lnTo>
                    <a:pt x="3595453" y="604217"/>
                  </a:lnTo>
                  <a:lnTo>
                    <a:pt x="3609444" y="620634"/>
                  </a:lnTo>
                  <a:lnTo>
                    <a:pt x="3623434" y="635320"/>
                  </a:lnTo>
                  <a:lnTo>
                    <a:pt x="3637424" y="648373"/>
                  </a:lnTo>
                  <a:lnTo>
                    <a:pt x="3651414" y="659908"/>
                  </a:lnTo>
                  <a:lnTo>
                    <a:pt x="3665404" y="670049"/>
                  </a:lnTo>
                  <a:lnTo>
                    <a:pt x="3679394" y="678926"/>
                  </a:lnTo>
                  <a:lnTo>
                    <a:pt x="3693384" y="686665"/>
                  </a:lnTo>
                  <a:lnTo>
                    <a:pt x="3707374" y="693389"/>
                  </a:lnTo>
                  <a:lnTo>
                    <a:pt x="3721364" y="699214"/>
                  </a:lnTo>
                  <a:lnTo>
                    <a:pt x="3735354" y="704248"/>
                  </a:lnTo>
                  <a:lnTo>
                    <a:pt x="3749344" y="708588"/>
                  </a:lnTo>
                  <a:lnTo>
                    <a:pt x="3763335" y="712322"/>
                  </a:lnTo>
                  <a:lnTo>
                    <a:pt x="3777325" y="715531"/>
                  </a:lnTo>
                  <a:lnTo>
                    <a:pt x="3791315" y="718283"/>
                  </a:lnTo>
                  <a:lnTo>
                    <a:pt x="3805305" y="720642"/>
                  </a:lnTo>
                  <a:lnTo>
                    <a:pt x="3819295" y="722660"/>
                  </a:lnTo>
                  <a:lnTo>
                    <a:pt x="3833285" y="724386"/>
                  </a:lnTo>
                  <a:lnTo>
                    <a:pt x="3847275" y="725862"/>
                  </a:lnTo>
                  <a:lnTo>
                    <a:pt x="3861265" y="727121"/>
                  </a:lnTo>
                  <a:lnTo>
                    <a:pt x="3875255" y="728197"/>
                  </a:lnTo>
                  <a:lnTo>
                    <a:pt x="3889245" y="729114"/>
                  </a:lnTo>
                  <a:lnTo>
                    <a:pt x="3903235" y="729896"/>
                  </a:lnTo>
                  <a:lnTo>
                    <a:pt x="3917226" y="730563"/>
                  </a:lnTo>
                  <a:lnTo>
                    <a:pt x="3931216" y="731131"/>
                  </a:lnTo>
                  <a:lnTo>
                    <a:pt x="3945206" y="731615"/>
                  </a:lnTo>
                  <a:lnTo>
                    <a:pt x="3959196" y="732028"/>
                  </a:lnTo>
                  <a:lnTo>
                    <a:pt x="3973186" y="732379"/>
                  </a:lnTo>
                  <a:lnTo>
                    <a:pt x="3987176" y="732678"/>
                  </a:lnTo>
                  <a:lnTo>
                    <a:pt x="4001166" y="732933"/>
                  </a:lnTo>
                  <a:lnTo>
                    <a:pt x="4015156" y="733150"/>
                  </a:lnTo>
                  <a:lnTo>
                    <a:pt x="4029146" y="733334"/>
                  </a:lnTo>
                  <a:lnTo>
                    <a:pt x="4043136" y="733491"/>
                  </a:lnTo>
                  <a:lnTo>
                    <a:pt x="4057126" y="733625"/>
                  </a:lnTo>
                  <a:lnTo>
                    <a:pt x="4071117" y="733739"/>
                  </a:lnTo>
                  <a:lnTo>
                    <a:pt x="4085107" y="733835"/>
                  </a:lnTo>
                  <a:lnTo>
                    <a:pt x="4099097" y="733918"/>
                  </a:lnTo>
                  <a:lnTo>
                    <a:pt x="4113087" y="733988"/>
                  </a:lnTo>
                  <a:lnTo>
                    <a:pt x="4127077" y="734048"/>
                  </a:lnTo>
                  <a:lnTo>
                    <a:pt x="4141067" y="734098"/>
                  </a:lnTo>
                  <a:lnTo>
                    <a:pt x="4155057" y="734142"/>
                  </a:lnTo>
                </a:path>
              </a:pathLst>
            </a:custGeom>
            <a:ln w="40651" cap="flat">
              <a:solidFill>
                <a:srgbClr val="D3D3D3">
                  <a:alpha val="100000"/>
                </a:srgbClr>
              </a:solidFill>
              <a:prstDash val="solid"/>
              <a:round/>
            </a:ln>
          </p:spPr>
          <p:txBody>
            <a:bodyPr/>
            <a:lstStyle/>
            <a:p/>
          </p:txBody>
        </p:sp>
        <p:sp>
          <p:nvSpPr>
            <p:cNvPr id="27" name="pl27"/>
            <p:cNvSpPr/>
            <p:nvPr/>
          </p:nvSpPr>
          <p:spPr>
            <a:xfrm>
              <a:off x="2737948" y="905150"/>
              <a:ext cx="4155057" cy="244768"/>
            </a:xfrm>
            <a:custGeom>
              <a:avLst/>
              <a:pathLst>
                <a:path w="4155057" h="244768">
                  <a:moveTo>
                    <a:pt x="0" y="244768"/>
                  </a:moveTo>
                  <a:lnTo>
                    <a:pt x="13990" y="244768"/>
                  </a:lnTo>
                  <a:lnTo>
                    <a:pt x="27980" y="244768"/>
                  </a:lnTo>
                  <a:lnTo>
                    <a:pt x="41970" y="244768"/>
                  </a:lnTo>
                  <a:lnTo>
                    <a:pt x="55960" y="244768"/>
                  </a:lnTo>
                  <a:lnTo>
                    <a:pt x="69950" y="244768"/>
                  </a:lnTo>
                  <a:lnTo>
                    <a:pt x="83940" y="244768"/>
                  </a:lnTo>
                  <a:lnTo>
                    <a:pt x="97930" y="244768"/>
                  </a:lnTo>
                  <a:lnTo>
                    <a:pt x="111920" y="244768"/>
                  </a:lnTo>
                  <a:lnTo>
                    <a:pt x="125910" y="244768"/>
                  </a:lnTo>
                  <a:lnTo>
                    <a:pt x="139900" y="244768"/>
                  </a:lnTo>
                  <a:lnTo>
                    <a:pt x="153891" y="244768"/>
                  </a:lnTo>
                  <a:lnTo>
                    <a:pt x="167881" y="244768"/>
                  </a:lnTo>
                  <a:lnTo>
                    <a:pt x="181871" y="244768"/>
                  </a:lnTo>
                  <a:lnTo>
                    <a:pt x="195861" y="244768"/>
                  </a:lnTo>
                  <a:lnTo>
                    <a:pt x="209851" y="244768"/>
                  </a:lnTo>
                  <a:lnTo>
                    <a:pt x="223841" y="244768"/>
                  </a:lnTo>
                  <a:lnTo>
                    <a:pt x="237831" y="244768"/>
                  </a:lnTo>
                  <a:lnTo>
                    <a:pt x="251821" y="244768"/>
                  </a:lnTo>
                  <a:lnTo>
                    <a:pt x="265811" y="244768"/>
                  </a:lnTo>
                  <a:lnTo>
                    <a:pt x="279801" y="244768"/>
                  </a:lnTo>
                  <a:lnTo>
                    <a:pt x="293791" y="244768"/>
                  </a:lnTo>
                  <a:lnTo>
                    <a:pt x="307782" y="244768"/>
                  </a:lnTo>
                  <a:lnTo>
                    <a:pt x="321772" y="244768"/>
                  </a:lnTo>
                  <a:lnTo>
                    <a:pt x="335762" y="244768"/>
                  </a:lnTo>
                  <a:lnTo>
                    <a:pt x="349752" y="244768"/>
                  </a:lnTo>
                  <a:lnTo>
                    <a:pt x="363742" y="244768"/>
                  </a:lnTo>
                  <a:lnTo>
                    <a:pt x="377732" y="244768"/>
                  </a:lnTo>
                  <a:lnTo>
                    <a:pt x="391722" y="244768"/>
                  </a:lnTo>
                  <a:lnTo>
                    <a:pt x="405712" y="244768"/>
                  </a:lnTo>
                  <a:lnTo>
                    <a:pt x="419702" y="244768"/>
                  </a:lnTo>
                  <a:lnTo>
                    <a:pt x="433692" y="244768"/>
                  </a:lnTo>
                  <a:lnTo>
                    <a:pt x="447682" y="244768"/>
                  </a:lnTo>
                  <a:lnTo>
                    <a:pt x="461673" y="244768"/>
                  </a:lnTo>
                  <a:lnTo>
                    <a:pt x="475663" y="244768"/>
                  </a:lnTo>
                  <a:lnTo>
                    <a:pt x="489653" y="244768"/>
                  </a:lnTo>
                  <a:lnTo>
                    <a:pt x="503643" y="244768"/>
                  </a:lnTo>
                  <a:lnTo>
                    <a:pt x="517633" y="244768"/>
                  </a:lnTo>
                  <a:lnTo>
                    <a:pt x="531623" y="244768"/>
                  </a:lnTo>
                  <a:lnTo>
                    <a:pt x="545613" y="244768"/>
                  </a:lnTo>
                  <a:lnTo>
                    <a:pt x="559603" y="244768"/>
                  </a:lnTo>
                  <a:lnTo>
                    <a:pt x="573593" y="244768"/>
                  </a:lnTo>
                  <a:lnTo>
                    <a:pt x="587583" y="244768"/>
                  </a:lnTo>
                  <a:lnTo>
                    <a:pt x="601574" y="244768"/>
                  </a:lnTo>
                  <a:lnTo>
                    <a:pt x="615564" y="244768"/>
                  </a:lnTo>
                  <a:lnTo>
                    <a:pt x="629554" y="244768"/>
                  </a:lnTo>
                  <a:lnTo>
                    <a:pt x="643544" y="244768"/>
                  </a:lnTo>
                  <a:lnTo>
                    <a:pt x="657534" y="244768"/>
                  </a:lnTo>
                  <a:lnTo>
                    <a:pt x="671524" y="244768"/>
                  </a:lnTo>
                  <a:lnTo>
                    <a:pt x="685514" y="244768"/>
                  </a:lnTo>
                  <a:lnTo>
                    <a:pt x="699504" y="244768"/>
                  </a:lnTo>
                  <a:lnTo>
                    <a:pt x="713494" y="244768"/>
                  </a:lnTo>
                  <a:lnTo>
                    <a:pt x="727484" y="244768"/>
                  </a:lnTo>
                  <a:lnTo>
                    <a:pt x="741474" y="244768"/>
                  </a:lnTo>
                  <a:lnTo>
                    <a:pt x="755465" y="244768"/>
                  </a:lnTo>
                  <a:lnTo>
                    <a:pt x="769455" y="244768"/>
                  </a:lnTo>
                  <a:lnTo>
                    <a:pt x="783445" y="244768"/>
                  </a:lnTo>
                  <a:lnTo>
                    <a:pt x="797435" y="244768"/>
                  </a:lnTo>
                  <a:lnTo>
                    <a:pt x="811425" y="244768"/>
                  </a:lnTo>
                  <a:lnTo>
                    <a:pt x="825415" y="244768"/>
                  </a:lnTo>
                  <a:lnTo>
                    <a:pt x="839405" y="244768"/>
                  </a:lnTo>
                  <a:lnTo>
                    <a:pt x="853395" y="244768"/>
                  </a:lnTo>
                  <a:lnTo>
                    <a:pt x="867385" y="244768"/>
                  </a:lnTo>
                  <a:lnTo>
                    <a:pt x="881375" y="244768"/>
                  </a:lnTo>
                  <a:lnTo>
                    <a:pt x="895365" y="244768"/>
                  </a:lnTo>
                  <a:lnTo>
                    <a:pt x="909356" y="244768"/>
                  </a:lnTo>
                  <a:lnTo>
                    <a:pt x="923346" y="244768"/>
                  </a:lnTo>
                  <a:lnTo>
                    <a:pt x="937336" y="244768"/>
                  </a:lnTo>
                  <a:lnTo>
                    <a:pt x="951326" y="244768"/>
                  </a:lnTo>
                  <a:lnTo>
                    <a:pt x="965316" y="244768"/>
                  </a:lnTo>
                  <a:lnTo>
                    <a:pt x="979306" y="244768"/>
                  </a:lnTo>
                  <a:lnTo>
                    <a:pt x="993296" y="244768"/>
                  </a:lnTo>
                  <a:lnTo>
                    <a:pt x="1007286" y="244768"/>
                  </a:lnTo>
                  <a:lnTo>
                    <a:pt x="1021276" y="244768"/>
                  </a:lnTo>
                  <a:lnTo>
                    <a:pt x="1035266" y="244768"/>
                  </a:lnTo>
                  <a:lnTo>
                    <a:pt x="1049256" y="244768"/>
                  </a:lnTo>
                  <a:lnTo>
                    <a:pt x="1063247" y="244768"/>
                  </a:lnTo>
                  <a:lnTo>
                    <a:pt x="1077237" y="244768"/>
                  </a:lnTo>
                  <a:lnTo>
                    <a:pt x="1091227" y="244768"/>
                  </a:lnTo>
                  <a:lnTo>
                    <a:pt x="1105217" y="244768"/>
                  </a:lnTo>
                  <a:lnTo>
                    <a:pt x="1119207" y="244768"/>
                  </a:lnTo>
                  <a:lnTo>
                    <a:pt x="1133197" y="244768"/>
                  </a:lnTo>
                  <a:lnTo>
                    <a:pt x="1147187" y="244768"/>
                  </a:lnTo>
                  <a:lnTo>
                    <a:pt x="1161177" y="244768"/>
                  </a:lnTo>
                  <a:lnTo>
                    <a:pt x="1175167" y="244768"/>
                  </a:lnTo>
                  <a:lnTo>
                    <a:pt x="1189157" y="244768"/>
                  </a:lnTo>
                  <a:lnTo>
                    <a:pt x="1203148" y="244768"/>
                  </a:lnTo>
                  <a:lnTo>
                    <a:pt x="1217138" y="244768"/>
                  </a:lnTo>
                  <a:lnTo>
                    <a:pt x="1231128" y="244768"/>
                  </a:lnTo>
                  <a:lnTo>
                    <a:pt x="1245118" y="244768"/>
                  </a:lnTo>
                  <a:lnTo>
                    <a:pt x="1259108" y="244768"/>
                  </a:lnTo>
                  <a:lnTo>
                    <a:pt x="1273098" y="244768"/>
                  </a:lnTo>
                  <a:lnTo>
                    <a:pt x="1287088" y="244768"/>
                  </a:lnTo>
                  <a:lnTo>
                    <a:pt x="1301078" y="244768"/>
                  </a:lnTo>
                  <a:lnTo>
                    <a:pt x="1315068" y="244768"/>
                  </a:lnTo>
                  <a:lnTo>
                    <a:pt x="1329058" y="244768"/>
                  </a:lnTo>
                  <a:lnTo>
                    <a:pt x="1343048" y="244768"/>
                  </a:lnTo>
                  <a:lnTo>
                    <a:pt x="1357039" y="244768"/>
                  </a:lnTo>
                  <a:lnTo>
                    <a:pt x="1371029" y="244768"/>
                  </a:lnTo>
                  <a:lnTo>
                    <a:pt x="1385019" y="244768"/>
                  </a:lnTo>
                  <a:lnTo>
                    <a:pt x="1385019" y="244686"/>
                  </a:lnTo>
                  <a:lnTo>
                    <a:pt x="1399009" y="244672"/>
                  </a:lnTo>
                  <a:lnTo>
                    <a:pt x="1412999" y="244655"/>
                  </a:lnTo>
                  <a:lnTo>
                    <a:pt x="1426989" y="244635"/>
                  </a:lnTo>
                  <a:lnTo>
                    <a:pt x="1440979" y="244612"/>
                  </a:lnTo>
                  <a:lnTo>
                    <a:pt x="1454969" y="244584"/>
                  </a:lnTo>
                  <a:lnTo>
                    <a:pt x="1468959" y="244552"/>
                  </a:lnTo>
                  <a:lnTo>
                    <a:pt x="1482949" y="244514"/>
                  </a:lnTo>
                  <a:lnTo>
                    <a:pt x="1496939" y="244469"/>
                  </a:lnTo>
                  <a:lnTo>
                    <a:pt x="1510930" y="244417"/>
                  </a:lnTo>
                  <a:lnTo>
                    <a:pt x="1524920" y="244355"/>
                  </a:lnTo>
                  <a:lnTo>
                    <a:pt x="1538910" y="244283"/>
                  </a:lnTo>
                  <a:lnTo>
                    <a:pt x="1552900" y="244198"/>
                  </a:lnTo>
                  <a:lnTo>
                    <a:pt x="1566890" y="244099"/>
                  </a:lnTo>
                  <a:lnTo>
                    <a:pt x="1580880" y="243982"/>
                  </a:lnTo>
                  <a:lnTo>
                    <a:pt x="1594870" y="243844"/>
                  </a:lnTo>
                  <a:lnTo>
                    <a:pt x="1608860" y="243683"/>
                  </a:lnTo>
                  <a:lnTo>
                    <a:pt x="1622850" y="243493"/>
                  </a:lnTo>
                  <a:lnTo>
                    <a:pt x="1636840" y="243271"/>
                  </a:lnTo>
                  <a:lnTo>
                    <a:pt x="1650830" y="243010"/>
                  </a:lnTo>
                  <a:lnTo>
                    <a:pt x="1664821" y="242705"/>
                  </a:lnTo>
                  <a:lnTo>
                    <a:pt x="1678811" y="242346"/>
                  </a:lnTo>
                  <a:lnTo>
                    <a:pt x="1692801" y="241926"/>
                  </a:lnTo>
                  <a:lnTo>
                    <a:pt x="1706791" y="241434"/>
                  </a:lnTo>
                  <a:lnTo>
                    <a:pt x="1720781" y="240859"/>
                  </a:lnTo>
                  <a:lnTo>
                    <a:pt x="1734771" y="240186"/>
                  </a:lnTo>
                  <a:lnTo>
                    <a:pt x="1748761" y="239400"/>
                  </a:lnTo>
                  <a:lnTo>
                    <a:pt x="1762751" y="238483"/>
                  </a:lnTo>
                  <a:lnTo>
                    <a:pt x="1776741" y="237413"/>
                  </a:lnTo>
                  <a:lnTo>
                    <a:pt x="1790731" y="236168"/>
                  </a:lnTo>
                  <a:lnTo>
                    <a:pt x="1804722" y="234722"/>
                  </a:lnTo>
                  <a:lnTo>
                    <a:pt x="1818712" y="233044"/>
                  </a:lnTo>
                  <a:lnTo>
                    <a:pt x="1832702" y="231102"/>
                  </a:lnTo>
                  <a:lnTo>
                    <a:pt x="1846692" y="228860"/>
                  </a:lnTo>
                  <a:lnTo>
                    <a:pt x="1860682" y="226281"/>
                  </a:lnTo>
                  <a:lnTo>
                    <a:pt x="1874672" y="223322"/>
                  </a:lnTo>
                  <a:lnTo>
                    <a:pt x="1888662" y="219942"/>
                  </a:lnTo>
                  <a:lnTo>
                    <a:pt x="1902652" y="216097"/>
                  </a:lnTo>
                  <a:lnTo>
                    <a:pt x="1916642" y="211746"/>
                  </a:lnTo>
                  <a:lnTo>
                    <a:pt x="1930632" y="206850"/>
                  </a:lnTo>
                  <a:lnTo>
                    <a:pt x="1944622" y="201378"/>
                  </a:lnTo>
                  <a:lnTo>
                    <a:pt x="1958613" y="195304"/>
                  </a:lnTo>
                  <a:lnTo>
                    <a:pt x="1972603" y="188618"/>
                  </a:lnTo>
                  <a:lnTo>
                    <a:pt x="1986593" y="181321"/>
                  </a:lnTo>
                  <a:lnTo>
                    <a:pt x="2000583" y="173434"/>
                  </a:lnTo>
                  <a:lnTo>
                    <a:pt x="2014573" y="164997"/>
                  </a:lnTo>
                  <a:lnTo>
                    <a:pt x="2028563" y="156074"/>
                  </a:lnTo>
                  <a:lnTo>
                    <a:pt x="2042553" y="146744"/>
                  </a:lnTo>
                  <a:lnTo>
                    <a:pt x="2056543" y="137110"/>
                  </a:lnTo>
                  <a:lnTo>
                    <a:pt x="2070533" y="127287"/>
                  </a:lnTo>
                  <a:lnTo>
                    <a:pt x="2084523" y="117399"/>
                  </a:lnTo>
                  <a:lnTo>
                    <a:pt x="2098513" y="107576"/>
                  </a:lnTo>
                  <a:lnTo>
                    <a:pt x="2112504" y="97941"/>
                  </a:lnTo>
                  <a:lnTo>
                    <a:pt x="2126494" y="88612"/>
                  </a:lnTo>
                  <a:lnTo>
                    <a:pt x="2140484" y="79688"/>
                  </a:lnTo>
                  <a:lnTo>
                    <a:pt x="2154474" y="71252"/>
                  </a:lnTo>
                  <a:lnTo>
                    <a:pt x="2168464" y="63365"/>
                  </a:lnTo>
                  <a:lnTo>
                    <a:pt x="2182454" y="56068"/>
                  </a:lnTo>
                  <a:lnTo>
                    <a:pt x="2196444" y="49381"/>
                  </a:lnTo>
                  <a:lnTo>
                    <a:pt x="2210434" y="43308"/>
                  </a:lnTo>
                  <a:lnTo>
                    <a:pt x="2224424" y="37835"/>
                  </a:lnTo>
                  <a:lnTo>
                    <a:pt x="2238414" y="32940"/>
                  </a:lnTo>
                  <a:lnTo>
                    <a:pt x="2252404" y="28589"/>
                  </a:lnTo>
                  <a:lnTo>
                    <a:pt x="2266395" y="24744"/>
                  </a:lnTo>
                  <a:lnTo>
                    <a:pt x="2280385" y="21364"/>
                  </a:lnTo>
                  <a:lnTo>
                    <a:pt x="2294375" y="18405"/>
                  </a:lnTo>
                  <a:lnTo>
                    <a:pt x="2308365" y="15825"/>
                  </a:lnTo>
                  <a:lnTo>
                    <a:pt x="2322355" y="13584"/>
                  </a:lnTo>
                  <a:lnTo>
                    <a:pt x="2336345" y="11642"/>
                  </a:lnTo>
                  <a:lnTo>
                    <a:pt x="2350335" y="9964"/>
                  </a:lnTo>
                  <a:lnTo>
                    <a:pt x="2364325" y="8517"/>
                  </a:lnTo>
                  <a:lnTo>
                    <a:pt x="2378315" y="7273"/>
                  </a:lnTo>
                  <a:lnTo>
                    <a:pt x="2392305" y="6203"/>
                  </a:lnTo>
                  <a:lnTo>
                    <a:pt x="2406296" y="5286"/>
                  </a:lnTo>
                  <a:lnTo>
                    <a:pt x="2420286" y="4500"/>
                  </a:lnTo>
                  <a:lnTo>
                    <a:pt x="2434276" y="3827"/>
                  </a:lnTo>
                  <a:lnTo>
                    <a:pt x="2448266" y="3251"/>
                  </a:lnTo>
                  <a:lnTo>
                    <a:pt x="2462256" y="2759"/>
                  </a:lnTo>
                  <a:lnTo>
                    <a:pt x="2476246" y="2340"/>
                  </a:lnTo>
                  <a:lnTo>
                    <a:pt x="2490236" y="1981"/>
                  </a:lnTo>
                  <a:lnTo>
                    <a:pt x="2504226" y="1675"/>
                  </a:lnTo>
                  <a:lnTo>
                    <a:pt x="2518216" y="1415"/>
                  </a:lnTo>
                  <a:lnTo>
                    <a:pt x="2532206" y="1192"/>
                  </a:lnTo>
                  <a:lnTo>
                    <a:pt x="2546196" y="1003"/>
                  </a:lnTo>
                  <a:lnTo>
                    <a:pt x="2560187" y="842"/>
                  </a:lnTo>
                  <a:lnTo>
                    <a:pt x="2574177" y="704"/>
                  </a:lnTo>
                  <a:lnTo>
                    <a:pt x="2588167" y="587"/>
                  </a:lnTo>
                  <a:lnTo>
                    <a:pt x="2602157" y="487"/>
                  </a:lnTo>
                  <a:lnTo>
                    <a:pt x="2616147" y="402"/>
                  </a:lnTo>
                  <a:lnTo>
                    <a:pt x="2630137" y="330"/>
                  </a:lnTo>
                  <a:lnTo>
                    <a:pt x="2644127" y="269"/>
                  </a:lnTo>
                  <a:lnTo>
                    <a:pt x="2658117" y="216"/>
                  </a:lnTo>
                  <a:lnTo>
                    <a:pt x="2672107" y="172"/>
                  </a:lnTo>
                  <a:lnTo>
                    <a:pt x="2686097" y="134"/>
                  </a:lnTo>
                  <a:lnTo>
                    <a:pt x="2700087" y="102"/>
                  </a:lnTo>
                  <a:lnTo>
                    <a:pt x="2714078" y="74"/>
                  </a:lnTo>
                  <a:lnTo>
                    <a:pt x="2728068" y="51"/>
                  </a:lnTo>
                  <a:lnTo>
                    <a:pt x="2742058" y="31"/>
                  </a:lnTo>
                  <a:lnTo>
                    <a:pt x="2756048" y="14"/>
                  </a:lnTo>
                  <a:lnTo>
                    <a:pt x="2770038" y="0"/>
                  </a:lnTo>
                  <a:lnTo>
                    <a:pt x="2770038" y="0"/>
                  </a:lnTo>
                  <a:lnTo>
                    <a:pt x="2784028" y="14"/>
                  </a:lnTo>
                  <a:lnTo>
                    <a:pt x="2798018" y="31"/>
                  </a:lnTo>
                  <a:lnTo>
                    <a:pt x="2812008" y="51"/>
                  </a:lnTo>
                  <a:lnTo>
                    <a:pt x="2825998" y="74"/>
                  </a:lnTo>
                  <a:lnTo>
                    <a:pt x="2839988" y="102"/>
                  </a:lnTo>
                  <a:lnTo>
                    <a:pt x="2853978" y="134"/>
                  </a:lnTo>
                  <a:lnTo>
                    <a:pt x="2867969" y="172"/>
                  </a:lnTo>
                  <a:lnTo>
                    <a:pt x="2881959" y="216"/>
                  </a:lnTo>
                  <a:lnTo>
                    <a:pt x="2895949" y="269"/>
                  </a:lnTo>
                  <a:lnTo>
                    <a:pt x="2909939" y="330"/>
                  </a:lnTo>
                  <a:lnTo>
                    <a:pt x="2923929" y="402"/>
                  </a:lnTo>
                  <a:lnTo>
                    <a:pt x="2937919" y="487"/>
                  </a:lnTo>
                  <a:lnTo>
                    <a:pt x="2951909" y="587"/>
                  </a:lnTo>
                  <a:lnTo>
                    <a:pt x="2965899" y="704"/>
                  </a:lnTo>
                  <a:lnTo>
                    <a:pt x="2979889" y="842"/>
                  </a:lnTo>
                  <a:lnTo>
                    <a:pt x="2993879" y="1003"/>
                  </a:lnTo>
                  <a:lnTo>
                    <a:pt x="3007870" y="1192"/>
                  </a:lnTo>
                  <a:lnTo>
                    <a:pt x="3021860" y="1415"/>
                  </a:lnTo>
                  <a:lnTo>
                    <a:pt x="3035850" y="1675"/>
                  </a:lnTo>
                  <a:lnTo>
                    <a:pt x="3049840" y="1981"/>
                  </a:lnTo>
                  <a:lnTo>
                    <a:pt x="3063830" y="2340"/>
                  </a:lnTo>
                  <a:lnTo>
                    <a:pt x="3077820" y="2759"/>
                  </a:lnTo>
                  <a:lnTo>
                    <a:pt x="3091810" y="3251"/>
                  </a:lnTo>
                  <a:lnTo>
                    <a:pt x="3105800" y="3827"/>
                  </a:lnTo>
                  <a:lnTo>
                    <a:pt x="3119790" y="4500"/>
                  </a:lnTo>
                  <a:lnTo>
                    <a:pt x="3133780" y="5286"/>
                  </a:lnTo>
                  <a:lnTo>
                    <a:pt x="3147770" y="6203"/>
                  </a:lnTo>
                  <a:lnTo>
                    <a:pt x="3161761" y="7273"/>
                  </a:lnTo>
                  <a:lnTo>
                    <a:pt x="3175751" y="8517"/>
                  </a:lnTo>
                  <a:lnTo>
                    <a:pt x="3189741" y="9964"/>
                  </a:lnTo>
                  <a:lnTo>
                    <a:pt x="3203731" y="11642"/>
                  </a:lnTo>
                  <a:lnTo>
                    <a:pt x="3217721" y="13584"/>
                  </a:lnTo>
                  <a:lnTo>
                    <a:pt x="3231711" y="15825"/>
                  </a:lnTo>
                  <a:lnTo>
                    <a:pt x="3245701" y="18405"/>
                  </a:lnTo>
                  <a:lnTo>
                    <a:pt x="3259691" y="21364"/>
                  </a:lnTo>
                  <a:lnTo>
                    <a:pt x="3273681" y="24744"/>
                  </a:lnTo>
                  <a:lnTo>
                    <a:pt x="3287671" y="28589"/>
                  </a:lnTo>
                  <a:lnTo>
                    <a:pt x="3301661" y="32940"/>
                  </a:lnTo>
                  <a:lnTo>
                    <a:pt x="3315652" y="37835"/>
                  </a:lnTo>
                  <a:lnTo>
                    <a:pt x="3329642" y="43308"/>
                  </a:lnTo>
                  <a:lnTo>
                    <a:pt x="3343632" y="49381"/>
                  </a:lnTo>
                  <a:lnTo>
                    <a:pt x="3357622" y="56068"/>
                  </a:lnTo>
                  <a:lnTo>
                    <a:pt x="3371612" y="63365"/>
                  </a:lnTo>
                  <a:lnTo>
                    <a:pt x="3385602" y="71252"/>
                  </a:lnTo>
                  <a:lnTo>
                    <a:pt x="3399592" y="79688"/>
                  </a:lnTo>
                  <a:lnTo>
                    <a:pt x="3413582" y="88612"/>
                  </a:lnTo>
                  <a:lnTo>
                    <a:pt x="3427572" y="97941"/>
                  </a:lnTo>
                  <a:lnTo>
                    <a:pt x="3441562" y="107576"/>
                  </a:lnTo>
                  <a:lnTo>
                    <a:pt x="3455552" y="117399"/>
                  </a:lnTo>
                  <a:lnTo>
                    <a:pt x="3469543" y="127287"/>
                  </a:lnTo>
                  <a:lnTo>
                    <a:pt x="3483533" y="137110"/>
                  </a:lnTo>
                  <a:lnTo>
                    <a:pt x="3497523" y="146744"/>
                  </a:lnTo>
                  <a:lnTo>
                    <a:pt x="3511513" y="156074"/>
                  </a:lnTo>
                  <a:lnTo>
                    <a:pt x="3525503" y="164997"/>
                  </a:lnTo>
                  <a:lnTo>
                    <a:pt x="3539493" y="173434"/>
                  </a:lnTo>
                  <a:lnTo>
                    <a:pt x="3553483" y="181321"/>
                  </a:lnTo>
                  <a:lnTo>
                    <a:pt x="3567473" y="188618"/>
                  </a:lnTo>
                  <a:lnTo>
                    <a:pt x="3581463" y="195304"/>
                  </a:lnTo>
                  <a:lnTo>
                    <a:pt x="3595453" y="201378"/>
                  </a:lnTo>
                  <a:lnTo>
                    <a:pt x="3609444" y="206850"/>
                  </a:lnTo>
                  <a:lnTo>
                    <a:pt x="3623434" y="211746"/>
                  </a:lnTo>
                  <a:lnTo>
                    <a:pt x="3637424" y="216097"/>
                  </a:lnTo>
                  <a:lnTo>
                    <a:pt x="3651414" y="219942"/>
                  </a:lnTo>
                  <a:lnTo>
                    <a:pt x="3665404" y="223322"/>
                  </a:lnTo>
                  <a:lnTo>
                    <a:pt x="3679394" y="226281"/>
                  </a:lnTo>
                  <a:lnTo>
                    <a:pt x="3693384" y="228860"/>
                  </a:lnTo>
                  <a:lnTo>
                    <a:pt x="3707374" y="231102"/>
                  </a:lnTo>
                  <a:lnTo>
                    <a:pt x="3721364" y="233044"/>
                  </a:lnTo>
                  <a:lnTo>
                    <a:pt x="3735354" y="234722"/>
                  </a:lnTo>
                  <a:lnTo>
                    <a:pt x="3749344" y="236168"/>
                  </a:lnTo>
                  <a:lnTo>
                    <a:pt x="3763335" y="237413"/>
                  </a:lnTo>
                  <a:lnTo>
                    <a:pt x="3777325" y="238483"/>
                  </a:lnTo>
                  <a:lnTo>
                    <a:pt x="3791315" y="239400"/>
                  </a:lnTo>
                  <a:lnTo>
                    <a:pt x="3805305" y="240186"/>
                  </a:lnTo>
                  <a:lnTo>
                    <a:pt x="3819295" y="240859"/>
                  </a:lnTo>
                  <a:lnTo>
                    <a:pt x="3833285" y="241434"/>
                  </a:lnTo>
                  <a:lnTo>
                    <a:pt x="3847275" y="241926"/>
                  </a:lnTo>
                  <a:lnTo>
                    <a:pt x="3861265" y="242346"/>
                  </a:lnTo>
                  <a:lnTo>
                    <a:pt x="3875255" y="242705"/>
                  </a:lnTo>
                  <a:lnTo>
                    <a:pt x="3889245" y="243010"/>
                  </a:lnTo>
                  <a:lnTo>
                    <a:pt x="3903235" y="243271"/>
                  </a:lnTo>
                  <a:lnTo>
                    <a:pt x="3917226" y="243493"/>
                  </a:lnTo>
                  <a:lnTo>
                    <a:pt x="3931216" y="243683"/>
                  </a:lnTo>
                  <a:lnTo>
                    <a:pt x="3945206" y="243844"/>
                  </a:lnTo>
                  <a:lnTo>
                    <a:pt x="3959196" y="243982"/>
                  </a:lnTo>
                  <a:lnTo>
                    <a:pt x="3973186" y="244099"/>
                  </a:lnTo>
                  <a:lnTo>
                    <a:pt x="3987176" y="244198"/>
                  </a:lnTo>
                  <a:lnTo>
                    <a:pt x="4001166" y="244283"/>
                  </a:lnTo>
                  <a:lnTo>
                    <a:pt x="4015156" y="244355"/>
                  </a:lnTo>
                  <a:lnTo>
                    <a:pt x="4029146" y="244417"/>
                  </a:lnTo>
                  <a:lnTo>
                    <a:pt x="4043136" y="244469"/>
                  </a:lnTo>
                  <a:lnTo>
                    <a:pt x="4057126" y="244514"/>
                  </a:lnTo>
                  <a:lnTo>
                    <a:pt x="4071117" y="244552"/>
                  </a:lnTo>
                  <a:lnTo>
                    <a:pt x="4085107" y="244584"/>
                  </a:lnTo>
                  <a:lnTo>
                    <a:pt x="4099097" y="244612"/>
                  </a:lnTo>
                  <a:lnTo>
                    <a:pt x="4113087" y="244635"/>
                  </a:lnTo>
                  <a:lnTo>
                    <a:pt x="4127077" y="244655"/>
                  </a:lnTo>
                  <a:lnTo>
                    <a:pt x="4141067" y="244672"/>
                  </a:lnTo>
                  <a:lnTo>
                    <a:pt x="4155057" y="244686"/>
                  </a:lnTo>
                </a:path>
              </a:pathLst>
            </a:custGeom>
            <a:ln w="40651" cap="flat">
              <a:solidFill>
                <a:srgbClr val="D3D3D3">
                  <a:alpha val="100000"/>
                </a:srgbClr>
              </a:solidFill>
              <a:prstDash val="solid"/>
              <a:round/>
            </a:ln>
          </p:spPr>
          <p:txBody>
            <a:bodyPr/>
            <a:lstStyle/>
            <a:p/>
          </p:txBody>
        </p:sp>
        <p:sp>
          <p:nvSpPr>
            <p:cNvPr id="28" name="pl28"/>
            <p:cNvSpPr/>
            <p:nvPr/>
          </p:nvSpPr>
          <p:spPr>
            <a:xfrm>
              <a:off x="2737948" y="4333062"/>
              <a:ext cx="4155057" cy="489537"/>
            </a:xfrm>
            <a:custGeom>
              <a:avLst/>
              <a:pathLst>
                <a:path w="4155057" h="489537">
                  <a:moveTo>
                    <a:pt x="0" y="0"/>
                  </a:moveTo>
                  <a:lnTo>
                    <a:pt x="13990" y="14"/>
                  </a:lnTo>
                  <a:lnTo>
                    <a:pt x="27980" y="31"/>
                  </a:lnTo>
                  <a:lnTo>
                    <a:pt x="41970" y="51"/>
                  </a:lnTo>
                  <a:lnTo>
                    <a:pt x="55960" y="74"/>
                  </a:lnTo>
                  <a:lnTo>
                    <a:pt x="69950" y="102"/>
                  </a:lnTo>
                  <a:lnTo>
                    <a:pt x="83940" y="134"/>
                  </a:lnTo>
                  <a:lnTo>
                    <a:pt x="97930" y="172"/>
                  </a:lnTo>
                  <a:lnTo>
                    <a:pt x="111920" y="216"/>
                  </a:lnTo>
                  <a:lnTo>
                    <a:pt x="125910" y="269"/>
                  </a:lnTo>
                  <a:lnTo>
                    <a:pt x="139900" y="330"/>
                  </a:lnTo>
                  <a:lnTo>
                    <a:pt x="153891" y="402"/>
                  </a:lnTo>
                  <a:lnTo>
                    <a:pt x="167881" y="487"/>
                  </a:lnTo>
                  <a:lnTo>
                    <a:pt x="181871" y="587"/>
                  </a:lnTo>
                  <a:lnTo>
                    <a:pt x="195861" y="704"/>
                  </a:lnTo>
                  <a:lnTo>
                    <a:pt x="209851" y="842"/>
                  </a:lnTo>
                  <a:lnTo>
                    <a:pt x="223841" y="1003"/>
                  </a:lnTo>
                  <a:lnTo>
                    <a:pt x="237831" y="1192"/>
                  </a:lnTo>
                  <a:lnTo>
                    <a:pt x="251821" y="1415"/>
                  </a:lnTo>
                  <a:lnTo>
                    <a:pt x="265811" y="1675"/>
                  </a:lnTo>
                  <a:lnTo>
                    <a:pt x="279801" y="1981"/>
                  </a:lnTo>
                  <a:lnTo>
                    <a:pt x="293791" y="2340"/>
                  </a:lnTo>
                  <a:lnTo>
                    <a:pt x="307782" y="2759"/>
                  </a:lnTo>
                  <a:lnTo>
                    <a:pt x="321772" y="3251"/>
                  </a:lnTo>
                  <a:lnTo>
                    <a:pt x="335762" y="3827"/>
                  </a:lnTo>
                  <a:lnTo>
                    <a:pt x="349752" y="4500"/>
                  </a:lnTo>
                  <a:lnTo>
                    <a:pt x="363742" y="5286"/>
                  </a:lnTo>
                  <a:lnTo>
                    <a:pt x="377732" y="6203"/>
                  </a:lnTo>
                  <a:lnTo>
                    <a:pt x="391722" y="7273"/>
                  </a:lnTo>
                  <a:lnTo>
                    <a:pt x="405712" y="8517"/>
                  </a:lnTo>
                  <a:lnTo>
                    <a:pt x="419702" y="9964"/>
                  </a:lnTo>
                  <a:lnTo>
                    <a:pt x="433692" y="11642"/>
                  </a:lnTo>
                  <a:lnTo>
                    <a:pt x="447682" y="13584"/>
                  </a:lnTo>
                  <a:lnTo>
                    <a:pt x="461673" y="15825"/>
                  </a:lnTo>
                  <a:lnTo>
                    <a:pt x="475663" y="18405"/>
                  </a:lnTo>
                  <a:lnTo>
                    <a:pt x="489653" y="21364"/>
                  </a:lnTo>
                  <a:lnTo>
                    <a:pt x="503643" y="24744"/>
                  </a:lnTo>
                  <a:lnTo>
                    <a:pt x="517633" y="28589"/>
                  </a:lnTo>
                  <a:lnTo>
                    <a:pt x="531623" y="32940"/>
                  </a:lnTo>
                  <a:lnTo>
                    <a:pt x="545613" y="37835"/>
                  </a:lnTo>
                  <a:lnTo>
                    <a:pt x="559603" y="43308"/>
                  </a:lnTo>
                  <a:lnTo>
                    <a:pt x="573593" y="49381"/>
                  </a:lnTo>
                  <a:lnTo>
                    <a:pt x="587583" y="56068"/>
                  </a:lnTo>
                  <a:lnTo>
                    <a:pt x="601574" y="63365"/>
                  </a:lnTo>
                  <a:lnTo>
                    <a:pt x="615564" y="71252"/>
                  </a:lnTo>
                  <a:lnTo>
                    <a:pt x="629554" y="79688"/>
                  </a:lnTo>
                  <a:lnTo>
                    <a:pt x="643544" y="88612"/>
                  </a:lnTo>
                  <a:lnTo>
                    <a:pt x="657534" y="97941"/>
                  </a:lnTo>
                  <a:lnTo>
                    <a:pt x="671524" y="107576"/>
                  </a:lnTo>
                  <a:lnTo>
                    <a:pt x="685514" y="117399"/>
                  </a:lnTo>
                  <a:lnTo>
                    <a:pt x="699504" y="127287"/>
                  </a:lnTo>
                  <a:lnTo>
                    <a:pt x="713494" y="137110"/>
                  </a:lnTo>
                  <a:lnTo>
                    <a:pt x="727484" y="146744"/>
                  </a:lnTo>
                  <a:lnTo>
                    <a:pt x="741474" y="156074"/>
                  </a:lnTo>
                  <a:lnTo>
                    <a:pt x="755465" y="164997"/>
                  </a:lnTo>
                  <a:lnTo>
                    <a:pt x="769455" y="173434"/>
                  </a:lnTo>
                  <a:lnTo>
                    <a:pt x="783445" y="181321"/>
                  </a:lnTo>
                  <a:lnTo>
                    <a:pt x="797435" y="188618"/>
                  </a:lnTo>
                  <a:lnTo>
                    <a:pt x="811425" y="195304"/>
                  </a:lnTo>
                  <a:lnTo>
                    <a:pt x="825415" y="201378"/>
                  </a:lnTo>
                  <a:lnTo>
                    <a:pt x="839405" y="206850"/>
                  </a:lnTo>
                  <a:lnTo>
                    <a:pt x="853395" y="211746"/>
                  </a:lnTo>
                  <a:lnTo>
                    <a:pt x="867385" y="216097"/>
                  </a:lnTo>
                  <a:lnTo>
                    <a:pt x="881375" y="219942"/>
                  </a:lnTo>
                  <a:lnTo>
                    <a:pt x="895365" y="223322"/>
                  </a:lnTo>
                  <a:lnTo>
                    <a:pt x="909356" y="226281"/>
                  </a:lnTo>
                  <a:lnTo>
                    <a:pt x="923346" y="228860"/>
                  </a:lnTo>
                  <a:lnTo>
                    <a:pt x="937336" y="231102"/>
                  </a:lnTo>
                  <a:lnTo>
                    <a:pt x="951326" y="233044"/>
                  </a:lnTo>
                  <a:lnTo>
                    <a:pt x="965316" y="234722"/>
                  </a:lnTo>
                  <a:lnTo>
                    <a:pt x="979306" y="236168"/>
                  </a:lnTo>
                  <a:lnTo>
                    <a:pt x="993296" y="237413"/>
                  </a:lnTo>
                  <a:lnTo>
                    <a:pt x="1007286" y="238483"/>
                  </a:lnTo>
                  <a:lnTo>
                    <a:pt x="1021276" y="239400"/>
                  </a:lnTo>
                  <a:lnTo>
                    <a:pt x="1035266" y="240186"/>
                  </a:lnTo>
                  <a:lnTo>
                    <a:pt x="1049256" y="240859"/>
                  </a:lnTo>
                  <a:lnTo>
                    <a:pt x="1063247" y="241434"/>
                  </a:lnTo>
                  <a:lnTo>
                    <a:pt x="1077237" y="241926"/>
                  </a:lnTo>
                  <a:lnTo>
                    <a:pt x="1091227" y="242346"/>
                  </a:lnTo>
                  <a:lnTo>
                    <a:pt x="1105217" y="242705"/>
                  </a:lnTo>
                  <a:lnTo>
                    <a:pt x="1119207" y="243010"/>
                  </a:lnTo>
                  <a:lnTo>
                    <a:pt x="1133197" y="243271"/>
                  </a:lnTo>
                  <a:lnTo>
                    <a:pt x="1147187" y="243493"/>
                  </a:lnTo>
                  <a:lnTo>
                    <a:pt x="1161177" y="243683"/>
                  </a:lnTo>
                  <a:lnTo>
                    <a:pt x="1175167" y="243844"/>
                  </a:lnTo>
                  <a:lnTo>
                    <a:pt x="1189157" y="243982"/>
                  </a:lnTo>
                  <a:lnTo>
                    <a:pt x="1203148" y="244099"/>
                  </a:lnTo>
                  <a:lnTo>
                    <a:pt x="1217138" y="244198"/>
                  </a:lnTo>
                  <a:lnTo>
                    <a:pt x="1231128" y="244283"/>
                  </a:lnTo>
                  <a:lnTo>
                    <a:pt x="1245118" y="244355"/>
                  </a:lnTo>
                  <a:lnTo>
                    <a:pt x="1259108" y="244417"/>
                  </a:lnTo>
                  <a:lnTo>
                    <a:pt x="1273098" y="244469"/>
                  </a:lnTo>
                  <a:lnTo>
                    <a:pt x="1287088" y="244514"/>
                  </a:lnTo>
                  <a:lnTo>
                    <a:pt x="1301078" y="244552"/>
                  </a:lnTo>
                  <a:lnTo>
                    <a:pt x="1315068" y="244584"/>
                  </a:lnTo>
                  <a:lnTo>
                    <a:pt x="1329058" y="244612"/>
                  </a:lnTo>
                  <a:lnTo>
                    <a:pt x="1343048" y="244635"/>
                  </a:lnTo>
                  <a:lnTo>
                    <a:pt x="1357039" y="244655"/>
                  </a:lnTo>
                  <a:lnTo>
                    <a:pt x="1371029" y="244672"/>
                  </a:lnTo>
                  <a:lnTo>
                    <a:pt x="1385019" y="244686"/>
                  </a:lnTo>
                  <a:lnTo>
                    <a:pt x="1385019" y="244850"/>
                  </a:lnTo>
                  <a:lnTo>
                    <a:pt x="1399009" y="244865"/>
                  </a:lnTo>
                  <a:lnTo>
                    <a:pt x="1412999" y="244882"/>
                  </a:lnTo>
                  <a:lnTo>
                    <a:pt x="1426989" y="244902"/>
                  </a:lnTo>
                  <a:lnTo>
                    <a:pt x="1440979" y="244925"/>
                  </a:lnTo>
                  <a:lnTo>
                    <a:pt x="1454969" y="244952"/>
                  </a:lnTo>
                  <a:lnTo>
                    <a:pt x="1468959" y="244985"/>
                  </a:lnTo>
                  <a:lnTo>
                    <a:pt x="1482949" y="245023"/>
                  </a:lnTo>
                  <a:lnTo>
                    <a:pt x="1496939" y="245067"/>
                  </a:lnTo>
                  <a:lnTo>
                    <a:pt x="1510930" y="245120"/>
                  </a:lnTo>
                  <a:lnTo>
                    <a:pt x="1524920" y="245181"/>
                  </a:lnTo>
                  <a:lnTo>
                    <a:pt x="1538910" y="245253"/>
                  </a:lnTo>
                  <a:lnTo>
                    <a:pt x="1552900" y="245338"/>
                  </a:lnTo>
                  <a:lnTo>
                    <a:pt x="1566890" y="245438"/>
                  </a:lnTo>
                  <a:lnTo>
                    <a:pt x="1580880" y="245555"/>
                  </a:lnTo>
                  <a:lnTo>
                    <a:pt x="1594870" y="245692"/>
                  </a:lnTo>
                  <a:lnTo>
                    <a:pt x="1608860" y="245854"/>
                  </a:lnTo>
                  <a:lnTo>
                    <a:pt x="1622850" y="246043"/>
                  </a:lnTo>
                  <a:lnTo>
                    <a:pt x="1636840" y="246265"/>
                  </a:lnTo>
                  <a:lnTo>
                    <a:pt x="1650830" y="246526"/>
                  </a:lnTo>
                  <a:lnTo>
                    <a:pt x="1664821" y="246832"/>
                  </a:lnTo>
                  <a:lnTo>
                    <a:pt x="1678811" y="247190"/>
                  </a:lnTo>
                  <a:lnTo>
                    <a:pt x="1692801" y="247610"/>
                  </a:lnTo>
                  <a:lnTo>
                    <a:pt x="1706791" y="248102"/>
                  </a:lnTo>
                  <a:lnTo>
                    <a:pt x="1720781" y="248677"/>
                  </a:lnTo>
                  <a:lnTo>
                    <a:pt x="1734771" y="249350"/>
                  </a:lnTo>
                  <a:lnTo>
                    <a:pt x="1748761" y="250136"/>
                  </a:lnTo>
                  <a:lnTo>
                    <a:pt x="1762751" y="251054"/>
                  </a:lnTo>
                  <a:lnTo>
                    <a:pt x="1776741" y="252123"/>
                  </a:lnTo>
                  <a:lnTo>
                    <a:pt x="1790731" y="253368"/>
                  </a:lnTo>
                  <a:lnTo>
                    <a:pt x="1804722" y="254815"/>
                  </a:lnTo>
                  <a:lnTo>
                    <a:pt x="1818712" y="256493"/>
                  </a:lnTo>
                  <a:lnTo>
                    <a:pt x="1832702" y="258435"/>
                  </a:lnTo>
                  <a:lnTo>
                    <a:pt x="1846692" y="260676"/>
                  </a:lnTo>
                  <a:lnTo>
                    <a:pt x="1860682" y="263256"/>
                  </a:lnTo>
                  <a:lnTo>
                    <a:pt x="1874672" y="266215"/>
                  </a:lnTo>
                  <a:lnTo>
                    <a:pt x="1888662" y="269595"/>
                  </a:lnTo>
                  <a:lnTo>
                    <a:pt x="1902652" y="273440"/>
                  </a:lnTo>
                  <a:lnTo>
                    <a:pt x="1916642" y="277791"/>
                  </a:lnTo>
                  <a:lnTo>
                    <a:pt x="1930632" y="282686"/>
                  </a:lnTo>
                  <a:lnTo>
                    <a:pt x="1944622" y="288159"/>
                  </a:lnTo>
                  <a:lnTo>
                    <a:pt x="1958613" y="294232"/>
                  </a:lnTo>
                  <a:lnTo>
                    <a:pt x="1972603" y="300919"/>
                  </a:lnTo>
                  <a:lnTo>
                    <a:pt x="1986593" y="308216"/>
                  </a:lnTo>
                  <a:lnTo>
                    <a:pt x="2000583" y="316103"/>
                  </a:lnTo>
                  <a:lnTo>
                    <a:pt x="2014573" y="324539"/>
                  </a:lnTo>
                  <a:lnTo>
                    <a:pt x="2028563" y="333463"/>
                  </a:lnTo>
                  <a:lnTo>
                    <a:pt x="2042553" y="342792"/>
                  </a:lnTo>
                  <a:lnTo>
                    <a:pt x="2056543" y="352426"/>
                  </a:lnTo>
                  <a:lnTo>
                    <a:pt x="2070533" y="362250"/>
                  </a:lnTo>
                  <a:lnTo>
                    <a:pt x="2084523" y="372137"/>
                  </a:lnTo>
                  <a:lnTo>
                    <a:pt x="2098513" y="381961"/>
                  </a:lnTo>
                  <a:lnTo>
                    <a:pt x="2112504" y="391595"/>
                  </a:lnTo>
                  <a:lnTo>
                    <a:pt x="2126494" y="400924"/>
                  </a:lnTo>
                  <a:lnTo>
                    <a:pt x="2140484" y="409848"/>
                  </a:lnTo>
                  <a:lnTo>
                    <a:pt x="2154474" y="418284"/>
                  </a:lnTo>
                  <a:lnTo>
                    <a:pt x="2168464" y="426171"/>
                  </a:lnTo>
                  <a:lnTo>
                    <a:pt x="2182454" y="433468"/>
                  </a:lnTo>
                  <a:lnTo>
                    <a:pt x="2196444" y="440155"/>
                  </a:lnTo>
                  <a:lnTo>
                    <a:pt x="2210434" y="446229"/>
                  </a:lnTo>
                  <a:lnTo>
                    <a:pt x="2224424" y="451701"/>
                  </a:lnTo>
                  <a:lnTo>
                    <a:pt x="2238414" y="456597"/>
                  </a:lnTo>
                  <a:lnTo>
                    <a:pt x="2252404" y="460948"/>
                  </a:lnTo>
                  <a:lnTo>
                    <a:pt x="2266395" y="464792"/>
                  </a:lnTo>
                  <a:lnTo>
                    <a:pt x="2280385" y="468173"/>
                  </a:lnTo>
                  <a:lnTo>
                    <a:pt x="2294375" y="471132"/>
                  </a:lnTo>
                  <a:lnTo>
                    <a:pt x="2308365" y="473711"/>
                  </a:lnTo>
                  <a:lnTo>
                    <a:pt x="2322355" y="475953"/>
                  </a:lnTo>
                  <a:lnTo>
                    <a:pt x="2336345" y="477895"/>
                  </a:lnTo>
                  <a:lnTo>
                    <a:pt x="2350335" y="479572"/>
                  </a:lnTo>
                  <a:lnTo>
                    <a:pt x="2364325" y="481019"/>
                  </a:lnTo>
                  <a:lnTo>
                    <a:pt x="2378315" y="482264"/>
                  </a:lnTo>
                  <a:lnTo>
                    <a:pt x="2392305" y="483333"/>
                  </a:lnTo>
                  <a:lnTo>
                    <a:pt x="2406296" y="484251"/>
                  </a:lnTo>
                  <a:lnTo>
                    <a:pt x="2420286" y="485037"/>
                  </a:lnTo>
                  <a:lnTo>
                    <a:pt x="2434276" y="485710"/>
                  </a:lnTo>
                  <a:lnTo>
                    <a:pt x="2448266" y="486285"/>
                  </a:lnTo>
                  <a:lnTo>
                    <a:pt x="2462256" y="486777"/>
                  </a:lnTo>
                  <a:lnTo>
                    <a:pt x="2476246" y="487197"/>
                  </a:lnTo>
                  <a:lnTo>
                    <a:pt x="2490236" y="487555"/>
                  </a:lnTo>
                  <a:lnTo>
                    <a:pt x="2504226" y="487861"/>
                  </a:lnTo>
                  <a:lnTo>
                    <a:pt x="2518216" y="488122"/>
                  </a:lnTo>
                  <a:lnTo>
                    <a:pt x="2532206" y="488344"/>
                  </a:lnTo>
                  <a:lnTo>
                    <a:pt x="2546196" y="488534"/>
                  </a:lnTo>
                  <a:lnTo>
                    <a:pt x="2560187" y="488695"/>
                  </a:lnTo>
                  <a:lnTo>
                    <a:pt x="2574177" y="488832"/>
                  </a:lnTo>
                  <a:lnTo>
                    <a:pt x="2588167" y="488950"/>
                  </a:lnTo>
                  <a:lnTo>
                    <a:pt x="2602157" y="489049"/>
                  </a:lnTo>
                  <a:lnTo>
                    <a:pt x="2616147" y="489134"/>
                  </a:lnTo>
                  <a:lnTo>
                    <a:pt x="2630137" y="489206"/>
                  </a:lnTo>
                  <a:lnTo>
                    <a:pt x="2644127" y="489268"/>
                  </a:lnTo>
                  <a:lnTo>
                    <a:pt x="2658117" y="489320"/>
                  </a:lnTo>
                  <a:lnTo>
                    <a:pt x="2672107" y="489365"/>
                  </a:lnTo>
                  <a:lnTo>
                    <a:pt x="2686097" y="489403"/>
                  </a:lnTo>
                  <a:lnTo>
                    <a:pt x="2700087" y="489435"/>
                  </a:lnTo>
                  <a:lnTo>
                    <a:pt x="2714078" y="489462"/>
                  </a:lnTo>
                  <a:lnTo>
                    <a:pt x="2728068" y="489486"/>
                  </a:lnTo>
                  <a:lnTo>
                    <a:pt x="2742058" y="489506"/>
                  </a:lnTo>
                  <a:lnTo>
                    <a:pt x="2756048" y="489523"/>
                  </a:lnTo>
                  <a:lnTo>
                    <a:pt x="2770038" y="489537"/>
                  </a:lnTo>
                  <a:lnTo>
                    <a:pt x="2770038" y="489537"/>
                  </a:lnTo>
                  <a:lnTo>
                    <a:pt x="2784028" y="489523"/>
                  </a:lnTo>
                  <a:lnTo>
                    <a:pt x="2798018" y="489506"/>
                  </a:lnTo>
                  <a:lnTo>
                    <a:pt x="2812008" y="489486"/>
                  </a:lnTo>
                  <a:lnTo>
                    <a:pt x="2825998" y="489462"/>
                  </a:lnTo>
                  <a:lnTo>
                    <a:pt x="2839988" y="489435"/>
                  </a:lnTo>
                  <a:lnTo>
                    <a:pt x="2853978" y="489403"/>
                  </a:lnTo>
                  <a:lnTo>
                    <a:pt x="2867969" y="489365"/>
                  </a:lnTo>
                  <a:lnTo>
                    <a:pt x="2881959" y="489320"/>
                  </a:lnTo>
                  <a:lnTo>
                    <a:pt x="2895949" y="489268"/>
                  </a:lnTo>
                  <a:lnTo>
                    <a:pt x="2909939" y="489206"/>
                  </a:lnTo>
                  <a:lnTo>
                    <a:pt x="2923929" y="489134"/>
                  </a:lnTo>
                  <a:lnTo>
                    <a:pt x="2937919" y="489049"/>
                  </a:lnTo>
                  <a:lnTo>
                    <a:pt x="2951909" y="488950"/>
                  </a:lnTo>
                  <a:lnTo>
                    <a:pt x="2965899" y="488832"/>
                  </a:lnTo>
                  <a:lnTo>
                    <a:pt x="2979889" y="488695"/>
                  </a:lnTo>
                  <a:lnTo>
                    <a:pt x="2993879" y="488534"/>
                  </a:lnTo>
                  <a:lnTo>
                    <a:pt x="3007870" y="488344"/>
                  </a:lnTo>
                  <a:lnTo>
                    <a:pt x="3021860" y="488122"/>
                  </a:lnTo>
                  <a:lnTo>
                    <a:pt x="3035850" y="487861"/>
                  </a:lnTo>
                  <a:lnTo>
                    <a:pt x="3049840" y="487555"/>
                  </a:lnTo>
                  <a:lnTo>
                    <a:pt x="3063830" y="487197"/>
                  </a:lnTo>
                  <a:lnTo>
                    <a:pt x="3077820" y="486777"/>
                  </a:lnTo>
                  <a:lnTo>
                    <a:pt x="3091810" y="486285"/>
                  </a:lnTo>
                  <a:lnTo>
                    <a:pt x="3105800" y="485710"/>
                  </a:lnTo>
                  <a:lnTo>
                    <a:pt x="3119790" y="485037"/>
                  </a:lnTo>
                  <a:lnTo>
                    <a:pt x="3133780" y="484251"/>
                  </a:lnTo>
                  <a:lnTo>
                    <a:pt x="3147770" y="483333"/>
                  </a:lnTo>
                  <a:lnTo>
                    <a:pt x="3161761" y="482264"/>
                  </a:lnTo>
                  <a:lnTo>
                    <a:pt x="3175751" y="481019"/>
                  </a:lnTo>
                  <a:lnTo>
                    <a:pt x="3189741" y="479572"/>
                  </a:lnTo>
                  <a:lnTo>
                    <a:pt x="3203731" y="477895"/>
                  </a:lnTo>
                  <a:lnTo>
                    <a:pt x="3217721" y="475953"/>
                  </a:lnTo>
                  <a:lnTo>
                    <a:pt x="3231711" y="473711"/>
                  </a:lnTo>
                  <a:lnTo>
                    <a:pt x="3245701" y="471132"/>
                  </a:lnTo>
                  <a:lnTo>
                    <a:pt x="3259691" y="468173"/>
                  </a:lnTo>
                  <a:lnTo>
                    <a:pt x="3273681" y="464792"/>
                  </a:lnTo>
                  <a:lnTo>
                    <a:pt x="3287671" y="460948"/>
                  </a:lnTo>
                  <a:lnTo>
                    <a:pt x="3301661" y="456597"/>
                  </a:lnTo>
                  <a:lnTo>
                    <a:pt x="3315652" y="451701"/>
                  </a:lnTo>
                  <a:lnTo>
                    <a:pt x="3329642" y="446229"/>
                  </a:lnTo>
                  <a:lnTo>
                    <a:pt x="3343632" y="440155"/>
                  </a:lnTo>
                  <a:lnTo>
                    <a:pt x="3357622" y="433468"/>
                  </a:lnTo>
                  <a:lnTo>
                    <a:pt x="3371612" y="426171"/>
                  </a:lnTo>
                  <a:lnTo>
                    <a:pt x="3385602" y="418284"/>
                  </a:lnTo>
                  <a:lnTo>
                    <a:pt x="3399592" y="409848"/>
                  </a:lnTo>
                  <a:lnTo>
                    <a:pt x="3413582" y="400924"/>
                  </a:lnTo>
                  <a:lnTo>
                    <a:pt x="3427572" y="391595"/>
                  </a:lnTo>
                  <a:lnTo>
                    <a:pt x="3441562" y="381961"/>
                  </a:lnTo>
                  <a:lnTo>
                    <a:pt x="3455552" y="372137"/>
                  </a:lnTo>
                  <a:lnTo>
                    <a:pt x="3469543" y="362250"/>
                  </a:lnTo>
                  <a:lnTo>
                    <a:pt x="3483533" y="352426"/>
                  </a:lnTo>
                  <a:lnTo>
                    <a:pt x="3497523" y="342792"/>
                  </a:lnTo>
                  <a:lnTo>
                    <a:pt x="3511513" y="333463"/>
                  </a:lnTo>
                  <a:lnTo>
                    <a:pt x="3525503" y="324539"/>
                  </a:lnTo>
                  <a:lnTo>
                    <a:pt x="3539493" y="316103"/>
                  </a:lnTo>
                  <a:lnTo>
                    <a:pt x="3553483" y="308216"/>
                  </a:lnTo>
                  <a:lnTo>
                    <a:pt x="3567473" y="300919"/>
                  </a:lnTo>
                  <a:lnTo>
                    <a:pt x="3581463" y="294232"/>
                  </a:lnTo>
                  <a:lnTo>
                    <a:pt x="3595453" y="288159"/>
                  </a:lnTo>
                  <a:lnTo>
                    <a:pt x="3609444" y="282686"/>
                  </a:lnTo>
                  <a:lnTo>
                    <a:pt x="3623434" y="277791"/>
                  </a:lnTo>
                  <a:lnTo>
                    <a:pt x="3637424" y="273440"/>
                  </a:lnTo>
                  <a:lnTo>
                    <a:pt x="3651414" y="269595"/>
                  </a:lnTo>
                  <a:lnTo>
                    <a:pt x="3665404" y="266215"/>
                  </a:lnTo>
                  <a:lnTo>
                    <a:pt x="3679394" y="263256"/>
                  </a:lnTo>
                  <a:lnTo>
                    <a:pt x="3693384" y="260676"/>
                  </a:lnTo>
                  <a:lnTo>
                    <a:pt x="3707374" y="258435"/>
                  </a:lnTo>
                  <a:lnTo>
                    <a:pt x="3721364" y="256493"/>
                  </a:lnTo>
                  <a:lnTo>
                    <a:pt x="3735354" y="254815"/>
                  </a:lnTo>
                  <a:lnTo>
                    <a:pt x="3749344" y="253368"/>
                  </a:lnTo>
                  <a:lnTo>
                    <a:pt x="3763335" y="252123"/>
                  </a:lnTo>
                  <a:lnTo>
                    <a:pt x="3777325" y="251054"/>
                  </a:lnTo>
                  <a:lnTo>
                    <a:pt x="3791315" y="250136"/>
                  </a:lnTo>
                  <a:lnTo>
                    <a:pt x="3805305" y="249350"/>
                  </a:lnTo>
                  <a:lnTo>
                    <a:pt x="3819295" y="248677"/>
                  </a:lnTo>
                  <a:lnTo>
                    <a:pt x="3833285" y="248102"/>
                  </a:lnTo>
                  <a:lnTo>
                    <a:pt x="3847275" y="247610"/>
                  </a:lnTo>
                  <a:lnTo>
                    <a:pt x="3861265" y="247190"/>
                  </a:lnTo>
                  <a:lnTo>
                    <a:pt x="3875255" y="246832"/>
                  </a:lnTo>
                  <a:lnTo>
                    <a:pt x="3889245" y="246526"/>
                  </a:lnTo>
                  <a:lnTo>
                    <a:pt x="3903235" y="246265"/>
                  </a:lnTo>
                  <a:lnTo>
                    <a:pt x="3917226" y="246043"/>
                  </a:lnTo>
                  <a:lnTo>
                    <a:pt x="3931216" y="245854"/>
                  </a:lnTo>
                  <a:lnTo>
                    <a:pt x="3945206" y="245692"/>
                  </a:lnTo>
                  <a:lnTo>
                    <a:pt x="3959196" y="245555"/>
                  </a:lnTo>
                  <a:lnTo>
                    <a:pt x="3973186" y="245438"/>
                  </a:lnTo>
                  <a:lnTo>
                    <a:pt x="3987176" y="245338"/>
                  </a:lnTo>
                  <a:lnTo>
                    <a:pt x="4001166" y="245253"/>
                  </a:lnTo>
                  <a:lnTo>
                    <a:pt x="4015156" y="245181"/>
                  </a:lnTo>
                  <a:lnTo>
                    <a:pt x="4029146" y="245120"/>
                  </a:lnTo>
                  <a:lnTo>
                    <a:pt x="4043136" y="245067"/>
                  </a:lnTo>
                  <a:lnTo>
                    <a:pt x="4057126" y="245023"/>
                  </a:lnTo>
                  <a:lnTo>
                    <a:pt x="4071117" y="244985"/>
                  </a:lnTo>
                  <a:lnTo>
                    <a:pt x="4085107" y="244952"/>
                  </a:lnTo>
                  <a:lnTo>
                    <a:pt x="4099097" y="244925"/>
                  </a:lnTo>
                  <a:lnTo>
                    <a:pt x="4113087" y="244902"/>
                  </a:lnTo>
                  <a:lnTo>
                    <a:pt x="4127077" y="244882"/>
                  </a:lnTo>
                  <a:lnTo>
                    <a:pt x="4141067" y="244865"/>
                  </a:lnTo>
                  <a:lnTo>
                    <a:pt x="4155057" y="244850"/>
                  </a:lnTo>
                </a:path>
              </a:pathLst>
            </a:custGeom>
            <a:ln w="40651" cap="flat">
              <a:solidFill>
                <a:srgbClr val="D3D3D3">
                  <a:alpha val="100000"/>
                </a:srgbClr>
              </a:solidFill>
              <a:prstDash val="solid"/>
              <a:round/>
            </a:ln>
          </p:spPr>
          <p:txBody>
            <a:bodyPr/>
            <a:lstStyle/>
            <a:p/>
          </p:txBody>
        </p:sp>
        <p:sp>
          <p:nvSpPr>
            <p:cNvPr id="29" name="pl29"/>
            <p:cNvSpPr/>
            <p:nvPr/>
          </p:nvSpPr>
          <p:spPr>
            <a:xfrm>
              <a:off x="2737948" y="3353577"/>
              <a:ext cx="4155057" cy="244768"/>
            </a:xfrm>
            <a:custGeom>
              <a:avLst/>
              <a:pathLst>
                <a:path w="4155057" h="244768">
                  <a:moveTo>
                    <a:pt x="0" y="244768"/>
                  </a:moveTo>
                  <a:lnTo>
                    <a:pt x="13990" y="244754"/>
                  </a:lnTo>
                  <a:lnTo>
                    <a:pt x="27980" y="244737"/>
                  </a:lnTo>
                  <a:lnTo>
                    <a:pt x="41970" y="244717"/>
                  </a:lnTo>
                  <a:lnTo>
                    <a:pt x="55960" y="244694"/>
                  </a:lnTo>
                  <a:lnTo>
                    <a:pt x="69950" y="244666"/>
                  </a:lnTo>
                  <a:lnTo>
                    <a:pt x="83940" y="244634"/>
                  </a:lnTo>
                  <a:lnTo>
                    <a:pt x="97930" y="244596"/>
                  </a:lnTo>
                  <a:lnTo>
                    <a:pt x="111920" y="244551"/>
                  </a:lnTo>
                  <a:lnTo>
                    <a:pt x="125910" y="244499"/>
                  </a:lnTo>
                  <a:lnTo>
                    <a:pt x="139900" y="244438"/>
                  </a:lnTo>
                  <a:lnTo>
                    <a:pt x="153891" y="244365"/>
                  </a:lnTo>
                  <a:lnTo>
                    <a:pt x="167881" y="244280"/>
                  </a:lnTo>
                  <a:lnTo>
                    <a:pt x="181871" y="244181"/>
                  </a:lnTo>
                  <a:lnTo>
                    <a:pt x="195861" y="244064"/>
                  </a:lnTo>
                  <a:lnTo>
                    <a:pt x="209851" y="243926"/>
                  </a:lnTo>
                  <a:lnTo>
                    <a:pt x="223841" y="243765"/>
                  </a:lnTo>
                  <a:lnTo>
                    <a:pt x="237831" y="243575"/>
                  </a:lnTo>
                  <a:lnTo>
                    <a:pt x="251821" y="243353"/>
                  </a:lnTo>
                  <a:lnTo>
                    <a:pt x="265811" y="243092"/>
                  </a:lnTo>
                  <a:lnTo>
                    <a:pt x="279801" y="242787"/>
                  </a:lnTo>
                  <a:lnTo>
                    <a:pt x="293791" y="242428"/>
                  </a:lnTo>
                  <a:lnTo>
                    <a:pt x="307782" y="242008"/>
                  </a:lnTo>
                  <a:lnTo>
                    <a:pt x="321772" y="241517"/>
                  </a:lnTo>
                  <a:lnTo>
                    <a:pt x="335762" y="240941"/>
                  </a:lnTo>
                  <a:lnTo>
                    <a:pt x="349752" y="240268"/>
                  </a:lnTo>
                  <a:lnTo>
                    <a:pt x="363742" y="239482"/>
                  </a:lnTo>
                  <a:lnTo>
                    <a:pt x="377732" y="238565"/>
                  </a:lnTo>
                  <a:lnTo>
                    <a:pt x="391722" y="237495"/>
                  </a:lnTo>
                  <a:lnTo>
                    <a:pt x="405712" y="236250"/>
                  </a:lnTo>
                  <a:lnTo>
                    <a:pt x="419702" y="234804"/>
                  </a:lnTo>
                  <a:lnTo>
                    <a:pt x="433692" y="233126"/>
                  </a:lnTo>
                  <a:lnTo>
                    <a:pt x="447682" y="231184"/>
                  </a:lnTo>
                  <a:lnTo>
                    <a:pt x="461673" y="228943"/>
                  </a:lnTo>
                  <a:lnTo>
                    <a:pt x="475663" y="226363"/>
                  </a:lnTo>
                  <a:lnTo>
                    <a:pt x="489653" y="223404"/>
                  </a:lnTo>
                  <a:lnTo>
                    <a:pt x="503643" y="220024"/>
                  </a:lnTo>
                  <a:lnTo>
                    <a:pt x="517633" y="216179"/>
                  </a:lnTo>
                  <a:lnTo>
                    <a:pt x="531623" y="211828"/>
                  </a:lnTo>
                  <a:lnTo>
                    <a:pt x="545613" y="206932"/>
                  </a:lnTo>
                  <a:lnTo>
                    <a:pt x="559603" y="201460"/>
                  </a:lnTo>
                  <a:lnTo>
                    <a:pt x="573593" y="195386"/>
                  </a:lnTo>
                  <a:lnTo>
                    <a:pt x="587583" y="188700"/>
                  </a:lnTo>
                  <a:lnTo>
                    <a:pt x="601574" y="181403"/>
                  </a:lnTo>
                  <a:lnTo>
                    <a:pt x="615564" y="173516"/>
                  </a:lnTo>
                  <a:lnTo>
                    <a:pt x="629554" y="165080"/>
                  </a:lnTo>
                  <a:lnTo>
                    <a:pt x="643544" y="156156"/>
                  </a:lnTo>
                  <a:lnTo>
                    <a:pt x="657534" y="146826"/>
                  </a:lnTo>
                  <a:lnTo>
                    <a:pt x="671524" y="137192"/>
                  </a:lnTo>
                  <a:lnTo>
                    <a:pt x="685514" y="127369"/>
                  </a:lnTo>
                  <a:lnTo>
                    <a:pt x="699504" y="117481"/>
                  </a:lnTo>
                  <a:lnTo>
                    <a:pt x="713494" y="107658"/>
                  </a:lnTo>
                  <a:lnTo>
                    <a:pt x="727484" y="98024"/>
                  </a:lnTo>
                  <a:lnTo>
                    <a:pt x="741474" y="88694"/>
                  </a:lnTo>
                  <a:lnTo>
                    <a:pt x="755465" y="79770"/>
                  </a:lnTo>
                  <a:lnTo>
                    <a:pt x="769455" y="71334"/>
                  </a:lnTo>
                  <a:lnTo>
                    <a:pt x="783445" y="63447"/>
                  </a:lnTo>
                  <a:lnTo>
                    <a:pt x="797435" y="56150"/>
                  </a:lnTo>
                  <a:lnTo>
                    <a:pt x="811425" y="49463"/>
                  </a:lnTo>
                  <a:lnTo>
                    <a:pt x="825415" y="43390"/>
                  </a:lnTo>
                  <a:lnTo>
                    <a:pt x="839405" y="37917"/>
                  </a:lnTo>
                  <a:lnTo>
                    <a:pt x="853395" y="33022"/>
                  </a:lnTo>
                  <a:lnTo>
                    <a:pt x="867385" y="28671"/>
                  </a:lnTo>
                  <a:lnTo>
                    <a:pt x="881375" y="24826"/>
                  </a:lnTo>
                  <a:lnTo>
                    <a:pt x="895365" y="21446"/>
                  </a:lnTo>
                  <a:lnTo>
                    <a:pt x="909356" y="18487"/>
                  </a:lnTo>
                  <a:lnTo>
                    <a:pt x="923346" y="15907"/>
                  </a:lnTo>
                  <a:lnTo>
                    <a:pt x="937336" y="13666"/>
                  </a:lnTo>
                  <a:lnTo>
                    <a:pt x="951326" y="11724"/>
                  </a:lnTo>
                  <a:lnTo>
                    <a:pt x="965316" y="10046"/>
                  </a:lnTo>
                  <a:lnTo>
                    <a:pt x="979306" y="8600"/>
                  </a:lnTo>
                  <a:lnTo>
                    <a:pt x="993296" y="7355"/>
                  </a:lnTo>
                  <a:lnTo>
                    <a:pt x="1007286" y="6285"/>
                  </a:lnTo>
                  <a:lnTo>
                    <a:pt x="1021276" y="5368"/>
                  </a:lnTo>
                  <a:lnTo>
                    <a:pt x="1035266" y="4582"/>
                  </a:lnTo>
                  <a:lnTo>
                    <a:pt x="1049256" y="3909"/>
                  </a:lnTo>
                  <a:lnTo>
                    <a:pt x="1063247" y="3333"/>
                  </a:lnTo>
                  <a:lnTo>
                    <a:pt x="1077237" y="2842"/>
                  </a:lnTo>
                  <a:lnTo>
                    <a:pt x="1091227" y="2422"/>
                  </a:lnTo>
                  <a:lnTo>
                    <a:pt x="1105217" y="2063"/>
                  </a:lnTo>
                  <a:lnTo>
                    <a:pt x="1119207" y="1757"/>
                  </a:lnTo>
                  <a:lnTo>
                    <a:pt x="1133197" y="1497"/>
                  </a:lnTo>
                  <a:lnTo>
                    <a:pt x="1147187" y="1274"/>
                  </a:lnTo>
                  <a:lnTo>
                    <a:pt x="1161177" y="1085"/>
                  </a:lnTo>
                  <a:lnTo>
                    <a:pt x="1175167" y="924"/>
                  </a:lnTo>
                  <a:lnTo>
                    <a:pt x="1189157" y="786"/>
                  </a:lnTo>
                  <a:lnTo>
                    <a:pt x="1203148" y="669"/>
                  </a:lnTo>
                  <a:lnTo>
                    <a:pt x="1217138" y="569"/>
                  </a:lnTo>
                  <a:lnTo>
                    <a:pt x="1231128" y="485"/>
                  </a:lnTo>
                  <a:lnTo>
                    <a:pt x="1245118" y="412"/>
                  </a:lnTo>
                  <a:lnTo>
                    <a:pt x="1259108" y="351"/>
                  </a:lnTo>
                  <a:lnTo>
                    <a:pt x="1273098" y="298"/>
                  </a:lnTo>
                  <a:lnTo>
                    <a:pt x="1287088" y="254"/>
                  </a:lnTo>
                  <a:lnTo>
                    <a:pt x="1301078" y="216"/>
                  </a:lnTo>
                  <a:lnTo>
                    <a:pt x="1315068" y="184"/>
                  </a:lnTo>
                  <a:lnTo>
                    <a:pt x="1329058" y="156"/>
                  </a:lnTo>
                  <a:lnTo>
                    <a:pt x="1343048" y="133"/>
                  </a:lnTo>
                  <a:lnTo>
                    <a:pt x="1357039" y="113"/>
                  </a:lnTo>
                  <a:lnTo>
                    <a:pt x="1371029" y="96"/>
                  </a:lnTo>
                  <a:lnTo>
                    <a:pt x="1385019" y="82"/>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82"/>
                  </a:lnTo>
                  <a:lnTo>
                    <a:pt x="2784028" y="96"/>
                  </a:lnTo>
                  <a:lnTo>
                    <a:pt x="2798018" y="113"/>
                  </a:lnTo>
                  <a:lnTo>
                    <a:pt x="2812008" y="133"/>
                  </a:lnTo>
                  <a:lnTo>
                    <a:pt x="2825998" y="156"/>
                  </a:lnTo>
                  <a:lnTo>
                    <a:pt x="2839988" y="184"/>
                  </a:lnTo>
                  <a:lnTo>
                    <a:pt x="2853978" y="216"/>
                  </a:lnTo>
                  <a:lnTo>
                    <a:pt x="2867969" y="254"/>
                  </a:lnTo>
                  <a:lnTo>
                    <a:pt x="2881959" y="298"/>
                  </a:lnTo>
                  <a:lnTo>
                    <a:pt x="2895949" y="351"/>
                  </a:lnTo>
                  <a:lnTo>
                    <a:pt x="2909939" y="412"/>
                  </a:lnTo>
                  <a:lnTo>
                    <a:pt x="2923929" y="485"/>
                  </a:lnTo>
                  <a:lnTo>
                    <a:pt x="2937919" y="569"/>
                  </a:lnTo>
                  <a:lnTo>
                    <a:pt x="2951909" y="669"/>
                  </a:lnTo>
                  <a:lnTo>
                    <a:pt x="2965899" y="786"/>
                  </a:lnTo>
                  <a:lnTo>
                    <a:pt x="2979889" y="924"/>
                  </a:lnTo>
                  <a:lnTo>
                    <a:pt x="2993879" y="1085"/>
                  </a:lnTo>
                  <a:lnTo>
                    <a:pt x="3007870" y="1274"/>
                  </a:lnTo>
                  <a:lnTo>
                    <a:pt x="3021860" y="1497"/>
                  </a:lnTo>
                  <a:lnTo>
                    <a:pt x="3035850" y="1757"/>
                  </a:lnTo>
                  <a:lnTo>
                    <a:pt x="3049840" y="2063"/>
                  </a:lnTo>
                  <a:lnTo>
                    <a:pt x="3063830" y="2422"/>
                  </a:lnTo>
                  <a:lnTo>
                    <a:pt x="3077820" y="2842"/>
                  </a:lnTo>
                  <a:lnTo>
                    <a:pt x="3091810" y="3333"/>
                  </a:lnTo>
                  <a:lnTo>
                    <a:pt x="3105800" y="3909"/>
                  </a:lnTo>
                  <a:lnTo>
                    <a:pt x="3119790" y="4582"/>
                  </a:lnTo>
                  <a:lnTo>
                    <a:pt x="3133780" y="5368"/>
                  </a:lnTo>
                  <a:lnTo>
                    <a:pt x="3147770" y="6285"/>
                  </a:lnTo>
                  <a:lnTo>
                    <a:pt x="3161761" y="7355"/>
                  </a:lnTo>
                  <a:lnTo>
                    <a:pt x="3175751" y="8600"/>
                  </a:lnTo>
                  <a:lnTo>
                    <a:pt x="3189741" y="10046"/>
                  </a:lnTo>
                  <a:lnTo>
                    <a:pt x="3203731" y="11724"/>
                  </a:lnTo>
                  <a:lnTo>
                    <a:pt x="3217721" y="13666"/>
                  </a:lnTo>
                  <a:lnTo>
                    <a:pt x="3231711" y="15907"/>
                  </a:lnTo>
                  <a:lnTo>
                    <a:pt x="3245701" y="18487"/>
                  </a:lnTo>
                  <a:lnTo>
                    <a:pt x="3259691" y="21446"/>
                  </a:lnTo>
                  <a:lnTo>
                    <a:pt x="3273681" y="24826"/>
                  </a:lnTo>
                  <a:lnTo>
                    <a:pt x="3287671" y="28671"/>
                  </a:lnTo>
                  <a:lnTo>
                    <a:pt x="3301661" y="33022"/>
                  </a:lnTo>
                  <a:lnTo>
                    <a:pt x="3315652" y="37917"/>
                  </a:lnTo>
                  <a:lnTo>
                    <a:pt x="3329642" y="43390"/>
                  </a:lnTo>
                  <a:lnTo>
                    <a:pt x="3343632" y="49463"/>
                  </a:lnTo>
                  <a:lnTo>
                    <a:pt x="3357622" y="56150"/>
                  </a:lnTo>
                  <a:lnTo>
                    <a:pt x="3371612" y="63447"/>
                  </a:lnTo>
                  <a:lnTo>
                    <a:pt x="3385602" y="71334"/>
                  </a:lnTo>
                  <a:lnTo>
                    <a:pt x="3399592" y="79770"/>
                  </a:lnTo>
                  <a:lnTo>
                    <a:pt x="3413582" y="88694"/>
                  </a:lnTo>
                  <a:lnTo>
                    <a:pt x="3427572" y="98024"/>
                  </a:lnTo>
                  <a:lnTo>
                    <a:pt x="3441562" y="107658"/>
                  </a:lnTo>
                  <a:lnTo>
                    <a:pt x="3455552" y="117481"/>
                  </a:lnTo>
                  <a:lnTo>
                    <a:pt x="3469543" y="127369"/>
                  </a:lnTo>
                  <a:lnTo>
                    <a:pt x="3483533" y="137192"/>
                  </a:lnTo>
                  <a:lnTo>
                    <a:pt x="3497523" y="146826"/>
                  </a:lnTo>
                  <a:lnTo>
                    <a:pt x="3511513" y="156156"/>
                  </a:lnTo>
                  <a:lnTo>
                    <a:pt x="3525503" y="165080"/>
                  </a:lnTo>
                  <a:lnTo>
                    <a:pt x="3539493" y="173516"/>
                  </a:lnTo>
                  <a:lnTo>
                    <a:pt x="3553483" y="181403"/>
                  </a:lnTo>
                  <a:lnTo>
                    <a:pt x="3567473" y="188700"/>
                  </a:lnTo>
                  <a:lnTo>
                    <a:pt x="3581463" y="195386"/>
                  </a:lnTo>
                  <a:lnTo>
                    <a:pt x="3595453" y="201460"/>
                  </a:lnTo>
                  <a:lnTo>
                    <a:pt x="3609444" y="206932"/>
                  </a:lnTo>
                  <a:lnTo>
                    <a:pt x="3623434" y="211828"/>
                  </a:lnTo>
                  <a:lnTo>
                    <a:pt x="3637424" y="216179"/>
                  </a:lnTo>
                  <a:lnTo>
                    <a:pt x="3651414" y="220024"/>
                  </a:lnTo>
                  <a:lnTo>
                    <a:pt x="3665404" y="223404"/>
                  </a:lnTo>
                  <a:lnTo>
                    <a:pt x="3679394" y="226363"/>
                  </a:lnTo>
                  <a:lnTo>
                    <a:pt x="3693384" y="228943"/>
                  </a:lnTo>
                  <a:lnTo>
                    <a:pt x="3707374" y="231184"/>
                  </a:lnTo>
                  <a:lnTo>
                    <a:pt x="3721364" y="233126"/>
                  </a:lnTo>
                  <a:lnTo>
                    <a:pt x="3735354" y="234804"/>
                  </a:lnTo>
                  <a:lnTo>
                    <a:pt x="3749344" y="236250"/>
                  </a:lnTo>
                  <a:lnTo>
                    <a:pt x="3763335" y="237495"/>
                  </a:lnTo>
                  <a:lnTo>
                    <a:pt x="3777325" y="238565"/>
                  </a:lnTo>
                  <a:lnTo>
                    <a:pt x="3791315" y="239482"/>
                  </a:lnTo>
                  <a:lnTo>
                    <a:pt x="3805305" y="240268"/>
                  </a:lnTo>
                  <a:lnTo>
                    <a:pt x="3819295" y="240941"/>
                  </a:lnTo>
                  <a:lnTo>
                    <a:pt x="3833285" y="241517"/>
                  </a:lnTo>
                  <a:lnTo>
                    <a:pt x="3847275" y="242008"/>
                  </a:lnTo>
                  <a:lnTo>
                    <a:pt x="3861265" y="242428"/>
                  </a:lnTo>
                  <a:lnTo>
                    <a:pt x="3875255" y="242787"/>
                  </a:lnTo>
                  <a:lnTo>
                    <a:pt x="3889245" y="243092"/>
                  </a:lnTo>
                  <a:lnTo>
                    <a:pt x="3903235" y="243353"/>
                  </a:lnTo>
                  <a:lnTo>
                    <a:pt x="3917226" y="243575"/>
                  </a:lnTo>
                  <a:lnTo>
                    <a:pt x="3931216" y="243765"/>
                  </a:lnTo>
                  <a:lnTo>
                    <a:pt x="3945206" y="243926"/>
                  </a:lnTo>
                  <a:lnTo>
                    <a:pt x="3959196" y="244064"/>
                  </a:lnTo>
                  <a:lnTo>
                    <a:pt x="3973186" y="244181"/>
                  </a:lnTo>
                  <a:lnTo>
                    <a:pt x="3987176" y="244280"/>
                  </a:lnTo>
                  <a:lnTo>
                    <a:pt x="4001166" y="244365"/>
                  </a:lnTo>
                  <a:lnTo>
                    <a:pt x="4015156" y="244438"/>
                  </a:lnTo>
                  <a:lnTo>
                    <a:pt x="4029146" y="244499"/>
                  </a:lnTo>
                  <a:lnTo>
                    <a:pt x="4043136" y="244551"/>
                  </a:lnTo>
                  <a:lnTo>
                    <a:pt x="4057126" y="244596"/>
                  </a:lnTo>
                  <a:lnTo>
                    <a:pt x="4071117" y="244634"/>
                  </a:lnTo>
                  <a:lnTo>
                    <a:pt x="4085107" y="244666"/>
                  </a:lnTo>
                  <a:lnTo>
                    <a:pt x="4099097" y="244694"/>
                  </a:lnTo>
                  <a:lnTo>
                    <a:pt x="4113087" y="244717"/>
                  </a:lnTo>
                  <a:lnTo>
                    <a:pt x="4127077" y="244737"/>
                  </a:lnTo>
                  <a:lnTo>
                    <a:pt x="4141067" y="244754"/>
                  </a:lnTo>
                  <a:lnTo>
                    <a:pt x="4155057" y="244768"/>
                  </a:lnTo>
                </a:path>
              </a:pathLst>
            </a:custGeom>
            <a:ln w="40651" cap="flat">
              <a:solidFill>
                <a:srgbClr val="D3D3D3">
                  <a:alpha val="100000"/>
                </a:srgbClr>
              </a:solidFill>
              <a:prstDash val="solid"/>
              <a:round/>
            </a:ln>
          </p:spPr>
          <p:txBody>
            <a:bodyPr/>
            <a:lstStyle/>
            <a:p/>
          </p:txBody>
        </p:sp>
        <p:sp>
          <p:nvSpPr>
            <p:cNvPr id="30" name="pl30"/>
            <p:cNvSpPr/>
            <p:nvPr/>
          </p:nvSpPr>
          <p:spPr>
            <a:xfrm>
              <a:off x="2737948" y="3108726"/>
              <a:ext cx="4155057" cy="489619"/>
            </a:xfrm>
            <a:custGeom>
              <a:avLst/>
              <a:pathLst>
                <a:path w="4155057" h="489619">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164"/>
                  </a:lnTo>
                  <a:lnTo>
                    <a:pt x="1399009" y="193"/>
                  </a:lnTo>
                  <a:lnTo>
                    <a:pt x="1412999" y="226"/>
                  </a:lnTo>
                  <a:lnTo>
                    <a:pt x="1426989" y="266"/>
                  </a:lnTo>
                  <a:lnTo>
                    <a:pt x="1440979" y="313"/>
                  </a:lnTo>
                  <a:lnTo>
                    <a:pt x="1454969" y="368"/>
                  </a:lnTo>
                  <a:lnTo>
                    <a:pt x="1468959" y="432"/>
                  </a:lnTo>
                  <a:lnTo>
                    <a:pt x="1482949" y="508"/>
                  </a:lnTo>
                  <a:lnTo>
                    <a:pt x="1496939" y="597"/>
                  </a:lnTo>
                  <a:lnTo>
                    <a:pt x="1510930" y="702"/>
                  </a:lnTo>
                  <a:lnTo>
                    <a:pt x="1524920" y="825"/>
                  </a:lnTo>
                  <a:lnTo>
                    <a:pt x="1538910" y="970"/>
                  </a:lnTo>
                  <a:lnTo>
                    <a:pt x="1552900" y="1139"/>
                  </a:lnTo>
                  <a:lnTo>
                    <a:pt x="1566890" y="1339"/>
                  </a:lnTo>
                  <a:lnTo>
                    <a:pt x="1580880" y="1573"/>
                  </a:lnTo>
                  <a:lnTo>
                    <a:pt x="1594870" y="1848"/>
                  </a:lnTo>
                  <a:lnTo>
                    <a:pt x="1608860" y="2171"/>
                  </a:lnTo>
                  <a:lnTo>
                    <a:pt x="1622850" y="2549"/>
                  </a:lnTo>
                  <a:lnTo>
                    <a:pt x="1636840" y="2994"/>
                  </a:lnTo>
                  <a:lnTo>
                    <a:pt x="1650830" y="3515"/>
                  </a:lnTo>
                  <a:lnTo>
                    <a:pt x="1664821" y="4127"/>
                  </a:lnTo>
                  <a:lnTo>
                    <a:pt x="1678811" y="4844"/>
                  </a:lnTo>
                  <a:lnTo>
                    <a:pt x="1692801" y="5684"/>
                  </a:lnTo>
                  <a:lnTo>
                    <a:pt x="1706791" y="6667"/>
                  </a:lnTo>
                  <a:lnTo>
                    <a:pt x="1720781" y="7818"/>
                  </a:lnTo>
                  <a:lnTo>
                    <a:pt x="1734771" y="9164"/>
                  </a:lnTo>
                  <a:lnTo>
                    <a:pt x="1748761" y="10736"/>
                  </a:lnTo>
                  <a:lnTo>
                    <a:pt x="1762751" y="12571"/>
                  </a:lnTo>
                  <a:lnTo>
                    <a:pt x="1776741" y="14710"/>
                  </a:lnTo>
                  <a:lnTo>
                    <a:pt x="1790731" y="17200"/>
                  </a:lnTo>
                  <a:lnTo>
                    <a:pt x="1804722" y="20093"/>
                  </a:lnTo>
                  <a:lnTo>
                    <a:pt x="1818712" y="23449"/>
                  </a:lnTo>
                  <a:lnTo>
                    <a:pt x="1832702" y="27332"/>
                  </a:lnTo>
                  <a:lnTo>
                    <a:pt x="1846692" y="31815"/>
                  </a:lnTo>
                  <a:lnTo>
                    <a:pt x="1860682" y="36974"/>
                  </a:lnTo>
                  <a:lnTo>
                    <a:pt x="1874672" y="42892"/>
                  </a:lnTo>
                  <a:lnTo>
                    <a:pt x="1888662" y="49653"/>
                  </a:lnTo>
                  <a:lnTo>
                    <a:pt x="1902652" y="57343"/>
                  </a:lnTo>
                  <a:lnTo>
                    <a:pt x="1916642" y="66045"/>
                  </a:lnTo>
                  <a:lnTo>
                    <a:pt x="1930632" y="75835"/>
                  </a:lnTo>
                  <a:lnTo>
                    <a:pt x="1944622" y="86780"/>
                  </a:lnTo>
                  <a:lnTo>
                    <a:pt x="1958613" y="98927"/>
                  </a:lnTo>
                  <a:lnTo>
                    <a:pt x="1972603" y="112301"/>
                  </a:lnTo>
                  <a:lnTo>
                    <a:pt x="1986593" y="126895"/>
                  </a:lnTo>
                  <a:lnTo>
                    <a:pt x="2000583" y="142669"/>
                  </a:lnTo>
                  <a:lnTo>
                    <a:pt x="2014573" y="159541"/>
                  </a:lnTo>
                  <a:lnTo>
                    <a:pt x="2028563" y="177389"/>
                  </a:lnTo>
                  <a:lnTo>
                    <a:pt x="2042553" y="196048"/>
                  </a:lnTo>
                  <a:lnTo>
                    <a:pt x="2056543" y="215316"/>
                  </a:lnTo>
                  <a:lnTo>
                    <a:pt x="2070533" y="234963"/>
                  </a:lnTo>
                  <a:lnTo>
                    <a:pt x="2084523" y="254738"/>
                  </a:lnTo>
                  <a:lnTo>
                    <a:pt x="2098513" y="274385"/>
                  </a:lnTo>
                  <a:lnTo>
                    <a:pt x="2112504" y="293653"/>
                  </a:lnTo>
                  <a:lnTo>
                    <a:pt x="2126494" y="312312"/>
                  </a:lnTo>
                  <a:lnTo>
                    <a:pt x="2140484" y="330160"/>
                  </a:lnTo>
                  <a:lnTo>
                    <a:pt x="2154474" y="347032"/>
                  </a:lnTo>
                  <a:lnTo>
                    <a:pt x="2168464" y="362806"/>
                  </a:lnTo>
                  <a:lnTo>
                    <a:pt x="2182454" y="377400"/>
                  </a:lnTo>
                  <a:lnTo>
                    <a:pt x="2196444" y="390773"/>
                  </a:lnTo>
                  <a:lnTo>
                    <a:pt x="2210434" y="402920"/>
                  </a:lnTo>
                  <a:lnTo>
                    <a:pt x="2224424" y="413865"/>
                  </a:lnTo>
                  <a:lnTo>
                    <a:pt x="2238414" y="423656"/>
                  </a:lnTo>
                  <a:lnTo>
                    <a:pt x="2252404" y="432358"/>
                  </a:lnTo>
                  <a:lnTo>
                    <a:pt x="2266395" y="440048"/>
                  </a:lnTo>
                  <a:lnTo>
                    <a:pt x="2280385" y="446809"/>
                  </a:lnTo>
                  <a:lnTo>
                    <a:pt x="2294375" y="452726"/>
                  </a:lnTo>
                  <a:lnTo>
                    <a:pt x="2308365" y="457886"/>
                  </a:lnTo>
                  <a:lnTo>
                    <a:pt x="2322355" y="462369"/>
                  </a:lnTo>
                  <a:lnTo>
                    <a:pt x="2336345" y="466252"/>
                  </a:lnTo>
                  <a:lnTo>
                    <a:pt x="2350335" y="469608"/>
                  </a:lnTo>
                  <a:lnTo>
                    <a:pt x="2364325" y="472501"/>
                  </a:lnTo>
                  <a:lnTo>
                    <a:pt x="2378315" y="474991"/>
                  </a:lnTo>
                  <a:lnTo>
                    <a:pt x="2392305" y="477130"/>
                  </a:lnTo>
                  <a:lnTo>
                    <a:pt x="2406296" y="478965"/>
                  </a:lnTo>
                  <a:lnTo>
                    <a:pt x="2420286" y="480537"/>
                  </a:lnTo>
                  <a:lnTo>
                    <a:pt x="2434276" y="481883"/>
                  </a:lnTo>
                  <a:lnTo>
                    <a:pt x="2448266" y="483034"/>
                  </a:lnTo>
                  <a:lnTo>
                    <a:pt x="2462256" y="484017"/>
                  </a:lnTo>
                  <a:lnTo>
                    <a:pt x="2476246" y="484857"/>
                  </a:lnTo>
                  <a:lnTo>
                    <a:pt x="2490236" y="485574"/>
                  </a:lnTo>
                  <a:lnTo>
                    <a:pt x="2504226" y="486185"/>
                  </a:lnTo>
                  <a:lnTo>
                    <a:pt x="2518216" y="486707"/>
                  </a:lnTo>
                  <a:lnTo>
                    <a:pt x="2532206" y="487151"/>
                  </a:lnTo>
                  <a:lnTo>
                    <a:pt x="2546196" y="487530"/>
                  </a:lnTo>
                  <a:lnTo>
                    <a:pt x="2560187" y="487853"/>
                  </a:lnTo>
                  <a:lnTo>
                    <a:pt x="2574177" y="488128"/>
                  </a:lnTo>
                  <a:lnTo>
                    <a:pt x="2588167" y="488362"/>
                  </a:lnTo>
                  <a:lnTo>
                    <a:pt x="2602157" y="488561"/>
                  </a:lnTo>
                  <a:lnTo>
                    <a:pt x="2616147" y="488731"/>
                  </a:lnTo>
                  <a:lnTo>
                    <a:pt x="2630137" y="488876"/>
                  </a:lnTo>
                  <a:lnTo>
                    <a:pt x="2644127" y="488999"/>
                  </a:lnTo>
                  <a:lnTo>
                    <a:pt x="2658117" y="489103"/>
                  </a:lnTo>
                  <a:lnTo>
                    <a:pt x="2672107" y="489193"/>
                  </a:lnTo>
                  <a:lnTo>
                    <a:pt x="2686097" y="489268"/>
                  </a:lnTo>
                  <a:lnTo>
                    <a:pt x="2700087" y="489333"/>
                  </a:lnTo>
                  <a:lnTo>
                    <a:pt x="2714078" y="489388"/>
                  </a:lnTo>
                  <a:lnTo>
                    <a:pt x="2728068" y="489435"/>
                  </a:lnTo>
                  <a:lnTo>
                    <a:pt x="2742058" y="489474"/>
                  </a:lnTo>
                  <a:lnTo>
                    <a:pt x="2756048" y="489508"/>
                  </a:lnTo>
                  <a:lnTo>
                    <a:pt x="2770038" y="489537"/>
                  </a:lnTo>
                  <a:lnTo>
                    <a:pt x="2770038" y="489619"/>
                  </a:lnTo>
                  <a:lnTo>
                    <a:pt x="2784028" y="489605"/>
                  </a:lnTo>
                  <a:lnTo>
                    <a:pt x="2798018" y="489588"/>
                  </a:lnTo>
                  <a:lnTo>
                    <a:pt x="2812008" y="489568"/>
                  </a:lnTo>
                  <a:lnTo>
                    <a:pt x="2825998" y="489545"/>
                  </a:lnTo>
                  <a:lnTo>
                    <a:pt x="2839988" y="489517"/>
                  </a:lnTo>
                  <a:lnTo>
                    <a:pt x="2853978" y="489485"/>
                  </a:lnTo>
                  <a:lnTo>
                    <a:pt x="2867969" y="489447"/>
                  </a:lnTo>
                  <a:lnTo>
                    <a:pt x="2881959" y="489402"/>
                  </a:lnTo>
                  <a:lnTo>
                    <a:pt x="2895949" y="489350"/>
                  </a:lnTo>
                  <a:lnTo>
                    <a:pt x="2909939" y="489288"/>
                  </a:lnTo>
                  <a:lnTo>
                    <a:pt x="2923929" y="489216"/>
                  </a:lnTo>
                  <a:lnTo>
                    <a:pt x="2937919" y="489131"/>
                  </a:lnTo>
                  <a:lnTo>
                    <a:pt x="2951909" y="489032"/>
                  </a:lnTo>
                  <a:lnTo>
                    <a:pt x="2965899" y="488915"/>
                  </a:lnTo>
                  <a:lnTo>
                    <a:pt x="2979889" y="488777"/>
                  </a:lnTo>
                  <a:lnTo>
                    <a:pt x="2993879" y="488616"/>
                  </a:lnTo>
                  <a:lnTo>
                    <a:pt x="3007870" y="488426"/>
                  </a:lnTo>
                  <a:lnTo>
                    <a:pt x="3021860" y="488204"/>
                  </a:lnTo>
                  <a:lnTo>
                    <a:pt x="3035850" y="487943"/>
                  </a:lnTo>
                  <a:lnTo>
                    <a:pt x="3049840" y="487638"/>
                  </a:lnTo>
                  <a:lnTo>
                    <a:pt x="3063830" y="487279"/>
                  </a:lnTo>
                  <a:lnTo>
                    <a:pt x="3077820" y="486859"/>
                  </a:lnTo>
                  <a:lnTo>
                    <a:pt x="3091810" y="486367"/>
                  </a:lnTo>
                  <a:lnTo>
                    <a:pt x="3105800" y="485792"/>
                  </a:lnTo>
                  <a:lnTo>
                    <a:pt x="3119790" y="485119"/>
                  </a:lnTo>
                  <a:lnTo>
                    <a:pt x="3133780" y="484333"/>
                  </a:lnTo>
                  <a:lnTo>
                    <a:pt x="3147770" y="483416"/>
                  </a:lnTo>
                  <a:lnTo>
                    <a:pt x="3161761" y="482346"/>
                  </a:lnTo>
                  <a:lnTo>
                    <a:pt x="3175751" y="481101"/>
                  </a:lnTo>
                  <a:lnTo>
                    <a:pt x="3189741" y="479655"/>
                  </a:lnTo>
                  <a:lnTo>
                    <a:pt x="3203731" y="477977"/>
                  </a:lnTo>
                  <a:lnTo>
                    <a:pt x="3217721" y="476035"/>
                  </a:lnTo>
                  <a:lnTo>
                    <a:pt x="3231711" y="473793"/>
                  </a:lnTo>
                  <a:lnTo>
                    <a:pt x="3245701" y="471214"/>
                  </a:lnTo>
                  <a:lnTo>
                    <a:pt x="3259691" y="468255"/>
                  </a:lnTo>
                  <a:lnTo>
                    <a:pt x="3273681" y="464875"/>
                  </a:lnTo>
                  <a:lnTo>
                    <a:pt x="3287671" y="461030"/>
                  </a:lnTo>
                  <a:lnTo>
                    <a:pt x="3301661" y="456679"/>
                  </a:lnTo>
                  <a:lnTo>
                    <a:pt x="3315652" y="451783"/>
                  </a:lnTo>
                  <a:lnTo>
                    <a:pt x="3329642" y="446311"/>
                  </a:lnTo>
                  <a:lnTo>
                    <a:pt x="3343632" y="440237"/>
                  </a:lnTo>
                  <a:lnTo>
                    <a:pt x="3357622" y="433551"/>
                  </a:lnTo>
                  <a:lnTo>
                    <a:pt x="3371612" y="426253"/>
                  </a:lnTo>
                  <a:lnTo>
                    <a:pt x="3385602" y="418367"/>
                  </a:lnTo>
                  <a:lnTo>
                    <a:pt x="3399592" y="409930"/>
                  </a:lnTo>
                  <a:lnTo>
                    <a:pt x="3413582" y="401007"/>
                  </a:lnTo>
                  <a:lnTo>
                    <a:pt x="3427572" y="391677"/>
                  </a:lnTo>
                  <a:lnTo>
                    <a:pt x="3441562" y="382043"/>
                  </a:lnTo>
                  <a:lnTo>
                    <a:pt x="3455552" y="372220"/>
                  </a:lnTo>
                  <a:lnTo>
                    <a:pt x="3469543" y="362332"/>
                  </a:lnTo>
                  <a:lnTo>
                    <a:pt x="3483533" y="352509"/>
                  </a:lnTo>
                  <a:lnTo>
                    <a:pt x="3497523" y="342874"/>
                  </a:lnTo>
                  <a:lnTo>
                    <a:pt x="3511513" y="333545"/>
                  </a:lnTo>
                  <a:lnTo>
                    <a:pt x="3525503" y="324621"/>
                  </a:lnTo>
                  <a:lnTo>
                    <a:pt x="3539493" y="316185"/>
                  </a:lnTo>
                  <a:lnTo>
                    <a:pt x="3553483" y="308298"/>
                  </a:lnTo>
                  <a:lnTo>
                    <a:pt x="3567473" y="301001"/>
                  </a:lnTo>
                  <a:lnTo>
                    <a:pt x="3581463" y="294314"/>
                  </a:lnTo>
                  <a:lnTo>
                    <a:pt x="3595453" y="288241"/>
                  </a:lnTo>
                  <a:lnTo>
                    <a:pt x="3609444" y="282768"/>
                  </a:lnTo>
                  <a:lnTo>
                    <a:pt x="3623434" y="277873"/>
                  </a:lnTo>
                  <a:lnTo>
                    <a:pt x="3637424" y="273522"/>
                  </a:lnTo>
                  <a:lnTo>
                    <a:pt x="3651414" y="269677"/>
                  </a:lnTo>
                  <a:lnTo>
                    <a:pt x="3665404" y="266297"/>
                  </a:lnTo>
                  <a:lnTo>
                    <a:pt x="3679394" y="263338"/>
                  </a:lnTo>
                  <a:lnTo>
                    <a:pt x="3693384" y="260758"/>
                  </a:lnTo>
                  <a:lnTo>
                    <a:pt x="3707374" y="258517"/>
                  </a:lnTo>
                  <a:lnTo>
                    <a:pt x="3721364" y="256575"/>
                  </a:lnTo>
                  <a:lnTo>
                    <a:pt x="3735354" y="254897"/>
                  </a:lnTo>
                  <a:lnTo>
                    <a:pt x="3749344" y="253450"/>
                  </a:lnTo>
                  <a:lnTo>
                    <a:pt x="3763335" y="252206"/>
                  </a:lnTo>
                  <a:lnTo>
                    <a:pt x="3777325" y="251136"/>
                  </a:lnTo>
                  <a:lnTo>
                    <a:pt x="3791315" y="250219"/>
                  </a:lnTo>
                  <a:lnTo>
                    <a:pt x="3805305" y="249432"/>
                  </a:lnTo>
                  <a:lnTo>
                    <a:pt x="3819295" y="248760"/>
                  </a:lnTo>
                  <a:lnTo>
                    <a:pt x="3833285" y="248184"/>
                  </a:lnTo>
                  <a:lnTo>
                    <a:pt x="3847275" y="247692"/>
                  </a:lnTo>
                  <a:lnTo>
                    <a:pt x="3861265" y="247272"/>
                  </a:lnTo>
                  <a:lnTo>
                    <a:pt x="3875255" y="246914"/>
                  </a:lnTo>
                  <a:lnTo>
                    <a:pt x="3889245" y="246608"/>
                  </a:lnTo>
                  <a:lnTo>
                    <a:pt x="3903235" y="246348"/>
                  </a:lnTo>
                  <a:lnTo>
                    <a:pt x="3917226" y="246125"/>
                  </a:lnTo>
                  <a:lnTo>
                    <a:pt x="3931216" y="245936"/>
                  </a:lnTo>
                  <a:lnTo>
                    <a:pt x="3945206" y="245775"/>
                  </a:lnTo>
                  <a:lnTo>
                    <a:pt x="3959196" y="245637"/>
                  </a:lnTo>
                  <a:lnTo>
                    <a:pt x="3973186" y="245520"/>
                  </a:lnTo>
                  <a:lnTo>
                    <a:pt x="3987176" y="245420"/>
                  </a:lnTo>
                  <a:lnTo>
                    <a:pt x="4001166" y="245335"/>
                  </a:lnTo>
                  <a:lnTo>
                    <a:pt x="4015156" y="245263"/>
                  </a:lnTo>
                  <a:lnTo>
                    <a:pt x="4029146" y="245202"/>
                  </a:lnTo>
                  <a:lnTo>
                    <a:pt x="4043136" y="245149"/>
                  </a:lnTo>
                  <a:lnTo>
                    <a:pt x="4057126" y="245105"/>
                  </a:lnTo>
                  <a:lnTo>
                    <a:pt x="4071117" y="245067"/>
                  </a:lnTo>
                  <a:lnTo>
                    <a:pt x="4085107" y="245035"/>
                  </a:lnTo>
                  <a:lnTo>
                    <a:pt x="4099097" y="245007"/>
                  </a:lnTo>
                  <a:lnTo>
                    <a:pt x="4113087" y="244984"/>
                  </a:lnTo>
                  <a:lnTo>
                    <a:pt x="4127077" y="244964"/>
                  </a:lnTo>
                  <a:lnTo>
                    <a:pt x="4141067" y="244947"/>
                  </a:lnTo>
                  <a:lnTo>
                    <a:pt x="4155057" y="244932"/>
                  </a:lnTo>
                </a:path>
              </a:pathLst>
            </a:custGeom>
            <a:ln w="40651" cap="flat">
              <a:solidFill>
                <a:srgbClr val="D3D3D3">
                  <a:alpha val="100000"/>
                </a:srgbClr>
              </a:solidFill>
              <a:prstDash val="solid"/>
              <a:round/>
            </a:ln>
          </p:spPr>
          <p:txBody>
            <a:bodyPr/>
            <a:lstStyle/>
            <a:p/>
          </p:txBody>
        </p:sp>
        <p:sp>
          <p:nvSpPr>
            <p:cNvPr id="31" name="pl31"/>
            <p:cNvSpPr/>
            <p:nvPr/>
          </p:nvSpPr>
          <p:spPr>
            <a:xfrm>
              <a:off x="2737948" y="5312384"/>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2" name="pl32"/>
            <p:cNvSpPr/>
            <p:nvPr/>
          </p:nvSpPr>
          <p:spPr>
            <a:xfrm>
              <a:off x="2737948" y="3843279"/>
              <a:ext cx="4155057" cy="734306"/>
            </a:xfrm>
            <a:custGeom>
              <a:avLst/>
              <a:pathLst>
                <a:path w="4155057" h="734306">
                  <a:moveTo>
                    <a:pt x="0" y="734306"/>
                  </a:moveTo>
                  <a:lnTo>
                    <a:pt x="13990" y="734263"/>
                  </a:lnTo>
                  <a:lnTo>
                    <a:pt x="27980" y="734212"/>
                  </a:lnTo>
                  <a:lnTo>
                    <a:pt x="41970" y="734152"/>
                  </a:lnTo>
                  <a:lnTo>
                    <a:pt x="55960" y="734082"/>
                  </a:lnTo>
                  <a:lnTo>
                    <a:pt x="69950" y="734000"/>
                  </a:lnTo>
                  <a:lnTo>
                    <a:pt x="83940" y="733903"/>
                  </a:lnTo>
                  <a:lnTo>
                    <a:pt x="97930" y="733789"/>
                  </a:lnTo>
                  <a:lnTo>
                    <a:pt x="111920" y="733655"/>
                  </a:lnTo>
                  <a:lnTo>
                    <a:pt x="125910" y="733498"/>
                  </a:lnTo>
                  <a:lnTo>
                    <a:pt x="139900" y="733314"/>
                  </a:lnTo>
                  <a:lnTo>
                    <a:pt x="153891" y="733097"/>
                  </a:lnTo>
                  <a:lnTo>
                    <a:pt x="167881" y="732842"/>
                  </a:lnTo>
                  <a:lnTo>
                    <a:pt x="181871" y="732543"/>
                  </a:lnTo>
                  <a:lnTo>
                    <a:pt x="195861" y="732192"/>
                  </a:lnTo>
                  <a:lnTo>
                    <a:pt x="209851" y="731780"/>
                  </a:lnTo>
                  <a:lnTo>
                    <a:pt x="223841" y="731296"/>
                  </a:lnTo>
                  <a:lnTo>
                    <a:pt x="237831" y="730727"/>
                  </a:lnTo>
                  <a:lnTo>
                    <a:pt x="251821" y="730060"/>
                  </a:lnTo>
                  <a:lnTo>
                    <a:pt x="265811" y="729278"/>
                  </a:lnTo>
                  <a:lnTo>
                    <a:pt x="279801" y="728361"/>
                  </a:lnTo>
                  <a:lnTo>
                    <a:pt x="293791" y="727286"/>
                  </a:lnTo>
                  <a:lnTo>
                    <a:pt x="307782" y="726026"/>
                  </a:lnTo>
                  <a:lnTo>
                    <a:pt x="321772" y="724551"/>
                  </a:lnTo>
                  <a:lnTo>
                    <a:pt x="335762" y="722824"/>
                  </a:lnTo>
                  <a:lnTo>
                    <a:pt x="349752" y="720806"/>
                  </a:lnTo>
                  <a:lnTo>
                    <a:pt x="363742" y="718447"/>
                  </a:lnTo>
                  <a:lnTo>
                    <a:pt x="377732" y="715695"/>
                  </a:lnTo>
                  <a:lnTo>
                    <a:pt x="391722" y="712487"/>
                  </a:lnTo>
                  <a:lnTo>
                    <a:pt x="405712" y="708752"/>
                  </a:lnTo>
                  <a:lnTo>
                    <a:pt x="419702" y="704412"/>
                  </a:lnTo>
                  <a:lnTo>
                    <a:pt x="433692" y="699379"/>
                  </a:lnTo>
                  <a:lnTo>
                    <a:pt x="447682" y="693553"/>
                  </a:lnTo>
                  <a:lnTo>
                    <a:pt x="461673" y="686829"/>
                  </a:lnTo>
                  <a:lnTo>
                    <a:pt x="475663" y="679090"/>
                  </a:lnTo>
                  <a:lnTo>
                    <a:pt x="489653" y="670213"/>
                  </a:lnTo>
                  <a:lnTo>
                    <a:pt x="503643" y="660072"/>
                  </a:lnTo>
                  <a:lnTo>
                    <a:pt x="517633" y="648537"/>
                  </a:lnTo>
                  <a:lnTo>
                    <a:pt x="531623" y="635484"/>
                  </a:lnTo>
                  <a:lnTo>
                    <a:pt x="545613" y="620798"/>
                  </a:lnTo>
                  <a:lnTo>
                    <a:pt x="559603" y="604381"/>
                  </a:lnTo>
                  <a:lnTo>
                    <a:pt x="573593" y="586160"/>
                  </a:lnTo>
                  <a:lnTo>
                    <a:pt x="587583" y="566100"/>
                  </a:lnTo>
                  <a:lnTo>
                    <a:pt x="601574" y="544209"/>
                  </a:lnTo>
                  <a:lnTo>
                    <a:pt x="615564" y="520548"/>
                  </a:lnTo>
                  <a:lnTo>
                    <a:pt x="629554" y="495240"/>
                  </a:lnTo>
                  <a:lnTo>
                    <a:pt x="643544" y="468468"/>
                  </a:lnTo>
                  <a:lnTo>
                    <a:pt x="657534" y="440480"/>
                  </a:lnTo>
                  <a:lnTo>
                    <a:pt x="671524" y="411577"/>
                  </a:lnTo>
                  <a:lnTo>
                    <a:pt x="685514" y="382107"/>
                  </a:lnTo>
                  <a:lnTo>
                    <a:pt x="699504" y="352444"/>
                  </a:lnTo>
                  <a:lnTo>
                    <a:pt x="713494" y="322974"/>
                  </a:lnTo>
                  <a:lnTo>
                    <a:pt x="727484" y="294072"/>
                  </a:lnTo>
                  <a:lnTo>
                    <a:pt x="741474" y="266084"/>
                  </a:lnTo>
                  <a:lnTo>
                    <a:pt x="755465" y="239312"/>
                  </a:lnTo>
                  <a:lnTo>
                    <a:pt x="769455" y="214003"/>
                  </a:lnTo>
                  <a:lnTo>
                    <a:pt x="783445" y="190343"/>
                  </a:lnTo>
                  <a:lnTo>
                    <a:pt x="797435" y="168451"/>
                  </a:lnTo>
                  <a:lnTo>
                    <a:pt x="811425" y="148391"/>
                  </a:lnTo>
                  <a:lnTo>
                    <a:pt x="825415" y="130171"/>
                  </a:lnTo>
                  <a:lnTo>
                    <a:pt x="839405" y="113753"/>
                  </a:lnTo>
                  <a:lnTo>
                    <a:pt x="853395" y="99067"/>
                  </a:lnTo>
                  <a:lnTo>
                    <a:pt x="867385" y="86014"/>
                  </a:lnTo>
                  <a:lnTo>
                    <a:pt x="881375" y="74480"/>
                  </a:lnTo>
                  <a:lnTo>
                    <a:pt x="895365" y="64338"/>
                  </a:lnTo>
                  <a:lnTo>
                    <a:pt x="909356" y="55462"/>
                  </a:lnTo>
                  <a:lnTo>
                    <a:pt x="923346" y="47723"/>
                  </a:lnTo>
                  <a:lnTo>
                    <a:pt x="937336" y="40998"/>
                  </a:lnTo>
                  <a:lnTo>
                    <a:pt x="951326" y="35173"/>
                  </a:lnTo>
                  <a:lnTo>
                    <a:pt x="965316" y="30139"/>
                  </a:lnTo>
                  <a:lnTo>
                    <a:pt x="979306" y="25800"/>
                  </a:lnTo>
                  <a:lnTo>
                    <a:pt x="993296" y="22065"/>
                  </a:lnTo>
                  <a:lnTo>
                    <a:pt x="1007286" y="18857"/>
                  </a:lnTo>
                  <a:lnTo>
                    <a:pt x="1021276" y="16104"/>
                  </a:lnTo>
                  <a:lnTo>
                    <a:pt x="1035266" y="13746"/>
                  </a:lnTo>
                  <a:lnTo>
                    <a:pt x="1049256" y="11727"/>
                  </a:lnTo>
                  <a:lnTo>
                    <a:pt x="1063247" y="10001"/>
                  </a:lnTo>
                  <a:lnTo>
                    <a:pt x="1077237" y="8526"/>
                  </a:lnTo>
                  <a:lnTo>
                    <a:pt x="1091227" y="7266"/>
                  </a:lnTo>
                  <a:lnTo>
                    <a:pt x="1105217" y="6191"/>
                  </a:lnTo>
                  <a:lnTo>
                    <a:pt x="1119207" y="5273"/>
                  </a:lnTo>
                  <a:lnTo>
                    <a:pt x="1133197" y="4491"/>
                  </a:lnTo>
                  <a:lnTo>
                    <a:pt x="1147187" y="3824"/>
                  </a:lnTo>
                  <a:lnTo>
                    <a:pt x="1161177" y="3256"/>
                  </a:lnTo>
                  <a:lnTo>
                    <a:pt x="1175167" y="2772"/>
                  </a:lnTo>
                  <a:lnTo>
                    <a:pt x="1189157" y="2360"/>
                  </a:lnTo>
                  <a:lnTo>
                    <a:pt x="1203148" y="2008"/>
                  </a:lnTo>
                  <a:lnTo>
                    <a:pt x="1217138" y="1709"/>
                  </a:lnTo>
                  <a:lnTo>
                    <a:pt x="1231128" y="1455"/>
                  </a:lnTo>
                  <a:lnTo>
                    <a:pt x="1245118" y="1238"/>
                  </a:lnTo>
                  <a:lnTo>
                    <a:pt x="1259108" y="1053"/>
                  </a:lnTo>
                  <a:lnTo>
                    <a:pt x="1273098" y="896"/>
                  </a:lnTo>
                  <a:lnTo>
                    <a:pt x="1287088" y="763"/>
                  </a:lnTo>
                  <a:lnTo>
                    <a:pt x="1301078" y="649"/>
                  </a:lnTo>
                  <a:lnTo>
                    <a:pt x="1315068" y="552"/>
                  </a:lnTo>
                  <a:lnTo>
                    <a:pt x="1329058" y="470"/>
                  </a:lnTo>
                  <a:lnTo>
                    <a:pt x="1343048" y="399"/>
                  </a:lnTo>
                  <a:lnTo>
                    <a:pt x="1357039" y="340"/>
                  </a:lnTo>
                  <a:lnTo>
                    <a:pt x="1371029" y="289"/>
                  </a:lnTo>
                  <a:lnTo>
                    <a:pt x="1385019" y="246"/>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3" name="pl33"/>
            <p:cNvSpPr/>
            <p:nvPr/>
          </p:nvSpPr>
          <p:spPr>
            <a:xfrm>
              <a:off x="2737948" y="4333227"/>
              <a:ext cx="4155057" cy="734306"/>
            </a:xfrm>
            <a:custGeom>
              <a:avLst/>
              <a:pathLst>
                <a:path w="4155057" h="734306">
                  <a:moveTo>
                    <a:pt x="0" y="734306"/>
                  </a:moveTo>
                  <a:lnTo>
                    <a:pt x="13990" y="734306"/>
                  </a:lnTo>
                  <a:lnTo>
                    <a:pt x="27980" y="734306"/>
                  </a:lnTo>
                  <a:lnTo>
                    <a:pt x="41970" y="734306"/>
                  </a:lnTo>
                  <a:lnTo>
                    <a:pt x="55960" y="734306"/>
                  </a:lnTo>
                  <a:lnTo>
                    <a:pt x="69950" y="734306"/>
                  </a:lnTo>
                  <a:lnTo>
                    <a:pt x="83940" y="734306"/>
                  </a:lnTo>
                  <a:lnTo>
                    <a:pt x="97930" y="734306"/>
                  </a:lnTo>
                  <a:lnTo>
                    <a:pt x="111920" y="734306"/>
                  </a:lnTo>
                  <a:lnTo>
                    <a:pt x="125910" y="734306"/>
                  </a:lnTo>
                  <a:lnTo>
                    <a:pt x="139900" y="734306"/>
                  </a:lnTo>
                  <a:lnTo>
                    <a:pt x="153891" y="734306"/>
                  </a:lnTo>
                  <a:lnTo>
                    <a:pt x="167881" y="734306"/>
                  </a:lnTo>
                  <a:lnTo>
                    <a:pt x="181871" y="734306"/>
                  </a:lnTo>
                  <a:lnTo>
                    <a:pt x="195861" y="734306"/>
                  </a:lnTo>
                  <a:lnTo>
                    <a:pt x="209851" y="734306"/>
                  </a:lnTo>
                  <a:lnTo>
                    <a:pt x="223841" y="734306"/>
                  </a:lnTo>
                  <a:lnTo>
                    <a:pt x="237831" y="734306"/>
                  </a:lnTo>
                  <a:lnTo>
                    <a:pt x="251821" y="734306"/>
                  </a:lnTo>
                  <a:lnTo>
                    <a:pt x="265811" y="734306"/>
                  </a:lnTo>
                  <a:lnTo>
                    <a:pt x="279801" y="734306"/>
                  </a:lnTo>
                  <a:lnTo>
                    <a:pt x="293791" y="734306"/>
                  </a:lnTo>
                  <a:lnTo>
                    <a:pt x="307782" y="734306"/>
                  </a:lnTo>
                  <a:lnTo>
                    <a:pt x="321772" y="734306"/>
                  </a:lnTo>
                  <a:lnTo>
                    <a:pt x="335762" y="734306"/>
                  </a:lnTo>
                  <a:lnTo>
                    <a:pt x="349752" y="734306"/>
                  </a:lnTo>
                  <a:lnTo>
                    <a:pt x="363742" y="734306"/>
                  </a:lnTo>
                  <a:lnTo>
                    <a:pt x="377732" y="734306"/>
                  </a:lnTo>
                  <a:lnTo>
                    <a:pt x="391722" y="734306"/>
                  </a:lnTo>
                  <a:lnTo>
                    <a:pt x="405712" y="734306"/>
                  </a:lnTo>
                  <a:lnTo>
                    <a:pt x="419702" y="734306"/>
                  </a:lnTo>
                  <a:lnTo>
                    <a:pt x="433692" y="734306"/>
                  </a:lnTo>
                  <a:lnTo>
                    <a:pt x="447682" y="734306"/>
                  </a:lnTo>
                  <a:lnTo>
                    <a:pt x="461673" y="734306"/>
                  </a:lnTo>
                  <a:lnTo>
                    <a:pt x="475663" y="734306"/>
                  </a:lnTo>
                  <a:lnTo>
                    <a:pt x="489653" y="734306"/>
                  </a:lnTo>
                  <a:lnTo>
                    <a:pt x="503643" y="734306"/>
                  </a:lnTo>
                  <a:lnTo>
                    <a:pt x="517633" y="734306"/>
                  </a:lnTo>
                  <a:lnTo>
                    <a:pt x="531623" y="734306"/>
                  </a:lnTo>
                  <a:lnTo>
                    <a:pt x="545613" y="734306"/>
                  </a:lnTo>
                  <a:lnTo>
                    <a:pt x="559603" y="734306"/>
                  </a:lnTo>
                  <a:lnTo>
                    <a:pt x="573593" y="734306"/>
                  </a:lnTo>
                  <a:lnTo>
                    <a:pt x="587583" y="734306"/>
                  </a:lnTo>
                  <a:lnTo>
                    <a:pt x="601574" y="734306"/>
                  </a:lnTo>
                  <a:lnTo>
                    <a:pt x="615564" y="734306"/>
                  </a:lnTo>
                  <a:lnTo>
                    <a:pt x="629554" y="734306"/>
                  </a:lnTo>
                  <a:lnTo>
                    <a:pt x="643544" y="734306"/>
                  </a:lnTo>
                  <a:lnTo>
                    <a:pt x="657534" y="734306"/>
                  </a:lnTo>
                  <a:lnTo>
                    <a:pt x="671524" y="734306"/>
                  </a:lnTo>
                  <a:lnTo>
                    <a:pt x="685514" y="734306"/>
                  </a:lnTo>
                  <a:lnTo>
                    <a:pt x="699504" y="734306"/>
                  </a:lnTo>
                  <a:lnTo>
                    <a:pt x="713494" y="734306"/>
                  </a:lnTo>
                  <a:lnTo>
                    <a:pt x="727484" y="734306"/>
                  </a:lnTo>
                  <a:lnTo>
                    <a:pt x="741474" y="734306"/>
                  </a:lnTo>
                  <a:lnTo>
                    <a:pt x="755465" y="734306"/>
                  </a:lnTo>
                  <a:lnTo>
                    <a:pt x="769455" y="734306"/>
                  </a:lnTo>
                  <a:lnTo>
                    <a:pt x="783445" y="734306"/>
                  </a:lnTo>
                  <a:lnTo>
                    <a:pt x="797435" y="734306"/>
                  </a:lnTo>
                  <a:lnTo>
                    <a:pt x="811425" y="734306"/>
                  </a:lnTo>
                  <a:lnTo>
                    <a:pt x="825415" y="734306"/>
                  </a:lnTo>
                  <a:lnTo>
                    <a:pt x="839405" y="734306"/>
                  </a:lnTo>
                  <a:lnTo>
                    <a:pt x="853395" y="734306"/>
                  </a:lnTo>
                  <a:lnTo>
                    <a:pt x="867385" y="734306"/>
                  </a:lnTo>
                  <a:lnTo>
                    <a:pt x="881375" y="734306"/>
                  </a:lnTo>
                  <a:lnTo>
                    <a:pt x="895365" y="734306"/>
                  </a:lnTo>
                  <a:lnTo>
                    <a:pt x="909356" y="734306"/>
                  </a:lnTo>
                  <a:lnTo>
                    <a:pt x="923346" y="734306"/>
                  </a:lnTo>
                  <a:lnTo>
                    <a:pt x="937336" y="734306"/>
                  </a:lnTo>
                  <a:lnTo>
                    <a:pt x="951326" y="734306"/>
                  </a:lnTo>
                  <a:lnTo>
                    <a:pt x="965316" y="734306"/>
                  </a:lnTo>
                  <a:lnTo>
                    <a:pt x="979306" y="734306"/>
                  </a:lnTo>
                  <a:lnTo>
                    <a:pt x="993296" y="734306"/>
                  </a:lnTo>
                  <a:lnTo>
                    <a:pt x="1007286" y="734306"/>
                  </a:lnTo>
                  <a:lnTo>
                    <a:pt x="1021276" y="734306"/>
                  </a:lnTo>
                  <a:lnTo>
                    <a:pt x="1035266" y="734306"/>
                  </a:lnTo>
                  <a:lnTo>
                    <a:pt x="1049256" y="734306"/>
                  </a:lnTo>
                  <a:lnTo>
                    <a:pt x="1063247" y="734306"/>
                  </a:lnTo>
                  <a:lnTo>
                    <a:pt x="1077237" y="734306"/>
                  </a:lnTo>
                  <a:lnTo>
                    <a:pt x="1091227" y="734306"/>
                  </a:lnTo>
                  <a:lnTo>
                    <a:pt x="1105217" y="734306"/>
                  </a:lnTo>
                  <a:lnTo>
                    <a:pt x="1119207" y="734306"/>
                  </a:lnTo>
                  <a:lnTo>
                    <a:pt x="1133197" y="734306"/>
                  </a:lnTo>
                  <a:lnTo>
                    <a:pt x="1147187" y="734306"/>
                  </a:lnTo>
                  <a:lnTo>
                    <a:pt x="1161177" y="734306"/>
                  </a:lnTo>
                  <a:lnTo>
                    <a:pt x="1175167" y="734306"/>
                  </a:lnTo>
                  <a:lnTo>
                    <a:pt x="1189157" y="734306"/>
                  </a:lnTo>
                  <a:lnTo>
                    <a:pt x="1203148" y="734306"/>
                  </a:lnTo>
                  <a:lnTo>
                    <a:pt x="1217138" y="734306"/>
                  </a:lnTo>
                  <a:lnTo>
                    <a:pt x="1231128" y="734306"/>
                  </a:lnTo>
                  <a:lnTo>
                    <a:pt x="1245118" y="734306"/>
                  </a:lnTo>
                  <a:lnTo>
                    <a:pt x="1259108" y="734306"/>
                  </a:lnTo>
                  <a:lnTo>
                    <a:pt x="1273098" y="734306"/>
                  </a:lnTo>
                  <a:lnTo>
                    <a:pt x="1287088" y="734306"/>
                  </a:lnTo>
                  <a:lnTo>
                    <a:pt x="1301078" y="734306"/>
                  </a:lnTo>
                  <a:lnTo>
                    <a:pt x="1315068" y="734306"/>
                  </a:lnTo>
                  <a:lnTo>
                    <a:pt x="1329058" y="734306"/>
                  </a:lnTo>
                  <a:lnTo>
                    <a:pt x="1343048" y="734306"/>
                  </a:lnTo>
                  <a:lnTo>
                    <a:pt x="1357039" y="734306"/>
                  </a:lnTo>
                  <a:lnTo>
                    <a:pt x="1371029" y="734306"/>
                  </a:lnTo>
                  <a:lnTo>
                    <a:pt x="1385019" y="734306"/>
                  </a:lnTo>
                  <a:lnTo>
                    <a:pt x="1385019" y="734306"/>
                  </a:lnTo>
                  <a:lnTo>
                    <a:pt x="1399009" y="734306"/>
                  </a:lnTo>
                  <a:lnTo>
                    <a:pt x="1412999" y="734306"/>
                  </a:lnTo>
                  <a:lnTo>
                    <a:pt x="1426989" y="734306"/>
                  </a:lnTo>
                  <a:lnTo>
                    <a:pt x="1440979" y="734306"/>
                  </a:lnTo>
                  <a:lnTo>
                    <a:pt x="1454969" y="734306"/>
                  </a:lnTo>
                  <a:lnTo>
                    <a:pt x="1468959" y="734306"/>
                  </a:lnTo>
                  <a:lnTo>
                    <a:pt x="1482949" y="734306"/>
                  </a:lnTo>
                  <a:lnTo>
                    <a:pt x="1496939" y="734306"/>
                  </a:lnTo>
                  <a:lnTo>
                    <a:pt x="1510930" y="734306"/>
                  </a:lnTo>
                  <a:lnTo>
                    <a:pt x="1524920" y="734306"/>
                  </a:lnTo>
                  <a:lnTo>
                    <a:pt x="1538910" y="734306"/>
                  </a:lnTo>
                  <a:lnTo>
                    <a:pt x="1552900" y="734306"/>
                  </a:lnTo>
                  <a:lnTo>
                    <a:pt x="1566890" y="734306"/>
                  </a:lnTo>
                  <a:lnTo>
                    <a:pt x="1580880" y="734306"/>
                  </a:lnTo>
                  <a:lnTo>
                    <a:pt x="1594870" y="734306"/>
                  </a:lnTo>
                  <a:lnTo>
                    <a:pt x="1608860" y="734306"/>
                  </a:lnTo>
                  <a:lnTo>
                    <a:pt x="1622850" y="734306"/>
                  </a:lnTo>
                  <a:lnTo>
                    <a:pt x="1636840" y="734306"/>
                  </a:lnTo>
                  <a:lnTo>
                    <a:pt x="1650830" y="734306"/>
                  </a:lnTo>
                  <a:lnTo>
                    <a:pt x="1664821" y="734306"/>
                  </a:lnTo>
                  <a:lnTo>
                    <a:pt x="1678811" y="734306"/>
                  </a:lnTo>
                  <a:lnTo>
                    <a:pt x="1692801" y="734306"/>
                  </a:lnTo>
                  <a:lnTo>
                    <a:pt x="1706791" y="734306"/>
                  </a:lnTo>
                  <a:lnTo>
                    <a:pt x="1720781" y="734306"/>
                  </a:lnTo>
                  <a:lnTo>
                    <a:pt x="1734771" y="734306"/>
                  </a:lnTo>
                  <a:lnTo>
                    <a:pt x="1748761" y="734306"/>
                  </a:lnTo>
                  <a:lnTo>
                    <a:pt x="1762751" y="734306"/>
                  </a:lnTo>
                  <a:lnTo>
                    <a:pt x="1776741" y="734306"/>
                  </a:lnTo>
                  <a:lnTo>
                    <a:pt x="1790731" y="734306"/>
                  </a:lnTo>
                  <a:lnTo>
                    <a:pt x="1804722" y="734306"/>
                  </a:lnTo>
                  <a:lnTo>
                    <a:pt x="1818712" y="734306"/>
                  </a:lnTo>
                  <a:lnTo>
                    <a:pt x="1832702" y="734306"/>
                  </a:lnTo>
                  <a:lnTo>
                    <a:pt x="1846692" y="734306"/>
                  </a:lnTo>
                  <a:lnTo>
                    <a:pt x="1860682" y="734306"/>
                  </a:lnTo>
                  <a:lnTo>
                    <a:pt x="1874672" y="734306"/>
                  </a:lnTo>
                  <a:lnTo>
                    <a:pt x="1888662" y="734306"/>
                  </a:lnTo>
                  <a:lnTo>
                    <a:pt x="1902652" y="734306"/>
                  </a:lnTo>
                  <a:lnTo>
                    <a:pt x="1916642" y="734306"/>
                  </a:lnTo>
                  <a:lnTo>
                    <a:pt x="1930632" y="734306"/>
                  </a:lnTo>
                  <a:lnTo>
                    <a:pt x="1944622" y="734306"/>
                  </a:lnTo>
                  <a:lnTo>
                    <a:pt x="1958613" y="734306"/>
                  </a:lnTo>
                  <a:lnTo>
                    <a:pt x="1972603" y="734306"/>
                  </a:lnTo>
                  <a:lnTo>
                    <a:pt x="1986593" y="734306"/>
                  </a:lnTo>
                  <a:lnTo>
                    <a:pt x="2000583" y="734306"/>
                  </a:lnTo>
                  <a:lnTo>
                    <a:pt x="2014573" y="734306"/>
                  </a:lnTo>
                  <a:lnTo>
                    <a:pt x="2028563" y="734306"/>
                  </a:lnTo>
                  <a:lnTo>
                    <a:pt x="2042553" y="734306"/>
                  </a:lnTo>
                  <a:lnTo>
                    <a:pt x="2056543" y="734306"/>
                  </a:lnTo>
                  <a:lnTo>
                    <a:pt x="2070533" y="734306"/>
                  </a:lnTo>
                  <a:lnTo>
                    <a:pt x="2084523" y="734306"/>
                  </a:lnTo>
                  <a:lnTo>
                    <a:pt x="2098513" y="734306"/>
                  </a:lnTo>
                  <a:lnTo>
                    <a:pt x="2112504" y="734306"/>
                  </a:lnTo>
                  <a:lnTo>
                    <a:pt x="2126494" y="734306"/>
                  </a:lnTo>
                  <a:lnTo>
                    <a:pt x="2140484" y="734306"/>
                  </a:lnTo>
                  <a:lnTo>
                    <a:pt x="2154474" y="734306"/>
                  </a:lnTo>
                  <a:lnTo>
                    <a:pt x="2168464" y="734306"/>
                  </a:lnTo>
                  <a:lnTo>
                    <a:pt x="2182454" y="734306"/>
                  </a:lnTo>
                  <a:lnTo>
                    <a:pt x="2196444" y="734306"/>
                  </a:lnTo>
                  <a:lnTo>
                    <a:pt x="2210434" y="734306"/>
                  </a:lnTo>
                  <a:lnTo>
                    <a:pt x="2224424" y="734306"/>
                  </a:lnTo>
                  <a:lnTo>
                    <a:pt x="2238414" y="734306"/>
                  </a:lnTo>
                  <a:lnTo>
                    <a:pt x="2252404" y="734306"/>
                  </a:lnTo>
                  <a:lnTo>
                    <a:pt x="2266395" y="734306"/>
                  </a:lnTo>
                  <a:lnTo>
                    <a:pt x="2280385" y="734306"/>
                  </a:lnTo>
                  <a:lnTo>
                    <a:pt x="2294375" y="734306"/>
                  </a:lnTo>
                  <a:lnTo>
                    <a:pt x="2308365" y="734306"/>
                  </a:lnTo>
                  <a:lnTo>
                    <a:pt x="2322355" y="734306"/>
                  </a:lnTo>
                  <a:lnTo>
                    <a:pt x="2336345" y="734306"/>
                  </a:lnTo>
                  <a:lnTo>
                    <a:pt x="2350335" y="734306"/>
                  </a:lnTo>
                  <a:lnTo>
                    <a:pt x="2364325" y="734306"/>
                  </a:lnTo>
                  <a:lnTo>
                    <a:pt x="2378315" y="734306"/>
                  </a:lnTo>
                  <a:lnTo>
                    <a:pt x="2392305" y="734306"/>
                  </a:lnTo>
                  <a:lnTo>
                    <a:pt x="2406296" y="734306"/>
                  </a:lnTo>
                  <a:lnTo>
                    <a:pt x="2420286" y="734306"/>
                  </a:lnTo>
                  <a:lnTo>
                    <a:pt x="2434276" y="734306"/>
                  </a:lnTo>
                  <a:lnTo>
                    <a:pt x="2448266" y="734306"/>
                  </a:lnTo>
                  <a:lnTo>
                    <a:pt x="2462256" y="734306"/>
                  </a:lnTo>
                  <a:lnTo>
                    <a:pt x="2476246" y="734306"/>
                  </a:lnTo>
                  <a:lnTo>
                    <a:pt x="2490236" y="734306"/>
                  </a:lnTo>
                  <a:lnTo>
                    <a:pt x="2504226" y="734306"/>
                  </a:lnTo>
                  <a:lnTo>
                    <a:pt x="2518216" y="734306"/>
                  </a:lnTo>
                  <a:lnTo>
                    <a:pt x="2532206" y="734306"/>
                  </a:lnTo>
                  <a:lnTo>
                    <a:pt x="2546196" y="734306"/>
                  </a:lnTo>
                  <a:lnTo>
                    <a:pt x="2560187" y="734306"/>
                  </a:lnTo>
                  <a:lnTo>
                    <a:pt x="2574177" y="734306"/>
                  </a:lnTo>
                  <a:lnTo>
                    <a:pt x="2588167" y="734306"/>
                  </a:lnTo>
                  <a:lnTo>
                    <a:pt x="2602157" y="734306"/>
                  </a:lnTo>
                  <a:lnTo>
                    <a:pt x="2616147" y="734306"/>
                  </a:lnTo>
                  <a:lnTo>
                    <a:pt x="2630137" y="734306"/>
                  </a:lnTo>
                  <a:lnTo>
                    <a:pt x="2644127" y="734306"/>
                  </a:lnTo>
                  <a:lnTo>
                    <a:pt x="2658117" y="734306"/>
                  </a:lnTo>
                  <a:lnTo>
                    <a:pt x="2672107" y="734306"/>
                  </a:lnTo>
                  <a:lnTo>
                    <a:pt x="2686097" y="734306"/>
                  </a:lnTo>
                  <a:lnTo>
                    <a:pt x="2700087" y="734306"/>
                  </a:lnTo>
                  <a:lnTo>
                    <a:pt x="2714078" y="734306"/>
                  </a:lnTo>
                  <a:lnTo>
                    <a:pt x="2728068" y="734306"/>
                  </a:lnTo>
                  <a:lnTo>
                    <a:pt x="2742058" y="734306"/>
                  </a:lnTo>
                  <a:lnTo>
                    <a:pt x="2756048" y="734306"/>
                  </a:lnTo>
                  <a:lnTo>
                    <a:pt x="2770038" y="734306"/>
                  </a:lnTo>
                  <a:lnTo>
                    <a:pt x="2770038" y="734059"/>
                  </a:lnTo>
                  <a:lnTo>
                    <a:pt x="2784028" y="734016"/>
                  </a:lnTo>
                  <a:lnTo>
                    <a:pt x="2798018" y="733965"/>
                  </a:lnTo>
                  <a:lnTo>
                    <a:pt x="2812008" y="733906"/>
                  </a:lnTo>
                  <a:lnTo>
                    <a:pt x="2825998" y="733836"/>
                  </a:lnTo>
                  <a:lnTo>
                    <a:pt x="2839988" y="733753"/>
                  </a:lnTo>
                  <a:lnTo>
                    <a:pt x="2853978" y="733656"/>
                  </a:lnTo>
                  <a:lnTo>
                    <a:pt x="2867969" y="733543"/>
                  </a:lnTo>
                  <a:lnTo>
                    <a:pt x="2881959" y="733409"/>
                  </a:lnTo>
                  <a:lnTo>
                    <a:pt x="2895949" y="733252"/>
                  </a:lnTo>
                  <a:lnTo>
                    <a:pt x="2909939" y="733067"/>
                  </a:lnTo>
                  <a:lnTo>
                    <a:pt x="2923929" y="732851"/>
                  </a:lnTo>
                  <a:lnTo>
                    <a:pt x="2937919" y="732596"/>
                  </a:lnTo>
                  <a:lnTo>
                    <a:pt x="2951909" y="732297"/>
                  </a:lnTo>
                  <a:lnTo>
                    <a:pt x="2965899" y="731946"/>
                  </a:lnTo>
                  <a:lnTo>
                    <a:pt x="2979889" y="731533"/>
                  </a:lnTo>
                  <a:lnTo>
                    <a:pt x="2993879" y="731049"/>
                  </a:lnTo>
                  <a:lnTo>
                    <a:pt x="3007870" y="730481"/>
                  </a:lnTo>
                  <a:lnTo>
                    <a:pt x="3021860" y="729814"/>
                  </a:lnTo>
                  <a:lnTo>
                    <a:pt x="3035850" y="729032"/>
                  </a:lnTo>
                  <a:lnTo>
                    <a:pt x="3049840" y="728115"/>
                  </a:lnTo>
                  <a:lnTo>
                    <a:pt x="3063830" y="727039"/>
                  </a:lnTo>
                  <a:lnTo>
                    <a:pt x="3077820" y="725780"/>
                  </a:lnTo>
                  <a:lnTo>
                    <a:pt x="3091810" y="724304"/>
                  </a:lnTo>
                  <a:lnTo>
                    <a:pt x="3105800" y="722578"/>
                  </a:lnTo>
                  <a:lnTo>
                    <a:pt x="3119790" y="720559"/>
                  </a:lnTo>
                  <a:lnTo>
                    <a:pt x="3133780" y="718201"/>
                  </a:lnTo>
                  <a:lnTo>
                    <a:pt x="3147770" y="715449"/>
                  </a:lnTo>
                  <a:lnTo>
                    <a:pt x="3161761" y="712240"/>
                  </a:lnTo>
                  <a:lnTo>
                    <a:pt x="3175751" y="708506"/>
                  </a:lnTo>
                  <a:lnTo>
                    <a:pt x="3189741" y="704166"/>
                  </a:lnTo>
                  <a:lnTo>
                    <a:pt x="3203731" y="699132"/>
                  </a:lnTo>
                  <a:lnTo>
                    <a:pt x="3217721" y="693307"/>
                  </a:lnTo>
                  <a:lnTo>
                    <a:pt x="3231711" y="686582"/>
                  </a:lnTo>
                  <a:lnTo>
                    <a:pt x="3245701" y="678843"/>
                  </a:lnTo>
                  <a:lnTo>
                    <a:pt x="3259691" y="669967"/>
                  </a:lnTo>
                  <a:lnTo>
                    <a:pt x="3273681" y="659826"/>
                  </a:lnTo>
                  <a:lnTo>
                    <a:pt x="3287671" y="648291"/>
                  </a:lnTo>
                  <a:lnTo>
                    <a:pt x="3301661" y="635238"/>
                  </a:lnTo>
                  <a:lnTo>
                    <a:pt x="3315652" y="620552"/>
                  </a:lnTo>
                  <a:lnTo>
                    <a:pt x="3329642" y="604134"/>
                  </a:lnTo>
                  <a:lnTo>
                    <a:pt x="3343632" y="585914"/>
                  </a:lnTo>
                  <a:lnTo>
                    <a:pt x="3357622" y="565854"/>
                  </a:lnTo>
                  <a:lnTo>
                    <a:pt x="3371612" y="543963"/>
                  </a:lnTo>
                  <a:lnTo>
                    <a:pt x="3385602" y="520302"/>
                  </a:lnTo>
                  <a:lnTo>
                    <a:pt x="3399592" y="494993"/>
                  </a:lnTo>
                  <a:lnTo>
                    <a:pt x="3413582" y="468222"/>
                  </a:lnTo>
                  <a:lnTo>
                    <a:pt x="3427572" y="440234"/>
                  </a:lnTo>
                  <a:lnTo>
                    <a:pt x="3441562" y="411331"/>
                  </a:lnTo>
                  <a:lnTo>
                    <a:pt x="3455552" y="381861"/>
                  </a:lnTo>
                  <a:lnTo>
                    <a:pt x="3469543" y="352198"/>
                  </a:lnTo>
                  <a:lnTo>
                    <a:pt x="3483533" y="322728"/>
                  </a:lnTo>
                  <a:lnTo>
                    <a:pt x="3497523" y="293825"/>
                  </a:lnTo>
                  <a:lnTo>
                    <a:pt x="3511513" y="265837"/>
                  </a:lnTo>
                  <a:lnTo>
                    <a:pt x="3525503" y="239066"/>
                  </a:lnTo>
                  <a:lnTo>
                    <a:pt x="3539493" y="213757"/>
                  </a:lnTo>
                  <a:lnTo>
                    <a:pt x="3553483" y="190096"/>
                  </a:lnTo>
                  <a:lnTo>
                    <a:pt x="3567473" y="168205"/>
                  </a:lnTo>
                  <a:lnTo>
                    <a:pt x="3581463" y="148145"/>
                  </a:lnTo>
                  <a:lnTo>
                    <a:pt x="3595453" y="129925"/>
                  </a:lnTo>
                  <a:lnTo>
                    <a:pt x="3609444" y="113507"/>
                  </a:lnTo>
                  <a:lnTo>
                    <a:pt x="3623434" y="98821"/>
                  </a:lnTo>
                  <a:lnTo>
                    <a:pt x="3637424" y="85768"/>
                  </a:lnTo>
                  <a:lnTo>
                    <a:pt x="3651414" y="74233"/>
                  </a:lnTo>
                  <a:lnTo>
                    <a:pt x="3665404" y="64092"/>
                  </a:lnTo>
                  <a:lnTo>
                    <a:pt x="3679394" y="55215"/>
                  </a:lnTo>
                  <a:lnTo>
                    <a:pt x="3693384" y="47476"/>
                  </a:lnTo>
                  <a:lnTo>
                    <a:pt x="3707374" y="40752"/>
                  </a:lnTo>
                  <a:lnTo>
                    <a:pt x="3721364" y="34927"/>
                  </a:lnTo>
                  <a:lnTo>
                    <a:pt x="3735354" y="29893"/>
                  </a:lnTo>
                  <a:lnTo>
                    <a:pt x="3749344" y="25553"/>
                  </a:lnTo>
                  <a:lnTo>
                    <a:pt x="3763335" y="21819"/>
                  </a:lnTo>
                  <a:lnTo>
                    <a:pt x="3777325" y="18610"/>
                  </a:lnTo>
                  <a:lnTo>
                    <a:pt x="3791315" y="15858"/>
                  </a:lnTo>
                  <a:lnTo>
                    <a:pt x="3805305" y="13500"/>
                  </a:lnTo>
                  <a:lnTo>
                    <a:pt x="3819295" y="11481"/>
                  </a:lnTo>
                  <a:lnTo>
                    <a:pt x="3833285" y="9755"/>
                  </a:lnTo>
                  <a:lnTo>
                    <a:pt x="3847275" y="8279"/>
                  </a:lnTo>
                  <a:lnTo>
                    <a:pt x="3861265" y="7020"/>
                  </a:lnTo>
                  <a:lnTo>
                    <a:pt x="3875255" y="5944"/>
                  </a:lnTo>
                  <a:lnTo>
                    <a:pt x="3889245" y="5027"/>
                  </a:lnTo>
                  <a:lnTo>
                    <a:pt x="3903235" y="4245"/>
                  </a:lnTo>
                  <a:lnTo>
                    <a:pt x="3917226" y="3578"/>
                  </a:lnTo>
                  <a:lnTo>
                    <a:pt x="3931216" y="3010"/>
                  </a:lnTo>
                  <a:lnTo>
                    <a:pt x="3945206" y="2526"/>
                  </a:lnTo>
                  <a:lnTo>
                    <a:pt x="3959196" y="2113"/>
                  </a:lnTo>
                  <a:lnTo>
                    <a:pt x="3973186" y="1762"/>
                  </a:lnTo>
                  <a:lnTo>
                    <a:pt x="3987176" y="1463"/>
                  </a:lnTo>
                  <a:lnTo>
                    <a:pt x="4001166" y="1208"/>
                  </a:lnTo>
                  <a:lnTo>
                    <a:pt x="4015156" y="991"/>
                  </a:lnTo>
                  <a:lnTo>
                    <a:pt x="4029146" y="807"/>
                  </a:lnTo>
                  <a:lnTo>
                    <a:pt x="4043136" y="650"/>
                  </a:lnTo>
                  <a:lnTo>
                    <a:pt x="4057126" y="516"/>
                  </a:lnTo>
                  <a:lnTo>
                    <a:pt x="4071117" y="402"/>
                  </a:lnTo>
                  <a:lnTo>
                    <a:pt x="4085107" y="306"/>
                  </a:lnTo>
                  <a:lnTo>
                    <a:pt x="4099097" y="223"/>
                  </a:lnTo>
                  <a:lnTo>
                    <a:pt x="4113087" y="153"/>
                  </a:lnTo>
                  <a:lnTo>
                    <a:pt x="4127077" y="93"/>
                  </a:lnTo>
                  <a:lnTo>
                    <a:pt x="4141067" y="43"/>
                  </a:lnTo>
                  <a:lnTo>
                    <a:pt x="4155057" y="0"/>
                  </a:lnTo>
                </a:path>
              </a:pathLst>
            </a:custGeom>
            <a:ln w="40651" cap="flat">
              <a:solidFill>
                <a:srgbClr val="D3D3D3">
                  <a:alpha val="100000"/>
                </a:srgbClr>
              </a:solidFill>
              <a:prstDash val="solid"/>
              <a:round/>
            </a:ln>
          </p:spPr>
          <p:txBody>
            <a:bodyPr/>
            <a:lstStyle/>
            <a:p/>
          </p:txBody>
        </p:sp>
        <p:sp>
          <p:nvSpPr>
            <p:cNvPr id="34" name="pl34"/>
            <p:cNvSpPr/>
            <p:nvPr/>
          </p:nvSpPr>
          <p:spPr>
            <a:xfrm>
              <a:off x="2737948" y="2129569"/>
              <a:ext cx="4155057" cy="979075"/>
            </a:xfrm>
            <a:custGeom>
              <a:avLst/>
              <a:pathLst>
                <a:path w="4155057" h="979075">
                  <a:moveTo>
                    <a:pt x="0" y="0"/>
                  </a:moveTo>
                  <a:lnTo>
                    <a:pt x="13990" y="43"/>
                  </a:lnTo>
                  <a:lnTo>
                    <a:pt x="27980" y="93"/>
                  </a:lnTo>
                  <a:lnTo>
                    <a:pt x="41970" y="153"/>
                  </a:lnTo>
                  <a:lnTo>
                    <a:pt x="55960" y="223"/>
                  </a:lnTo>
                  <a:lnTo>
                    <a:pt x="69950" y="306"/>
                  </a:lnTo>
                  <a:lnTo>
                    <a:pt x="83940" y="402"/>
                  </a:lnTo>
                  <a:lnTo>
                    <a:pt x="97930" y="516"/>
                  </a:lnTo>
                  <a:lnTo>
                    <a:pt x="111920" y="650"/>
                  </a:lnTo>
                  <a:lnTo>
                    <a:pt x="125910" y="807"/>
                  </a:lnTo>
                  <a:lnTo>
                    <a:pt x="139900" y="991"/>
                  </a:lnTo>
                  <a:lnTo>
                    <a:pt x="153891" y="1208"/>
                  </a:lnTo>
                  <a:lnTo>
                    <a:pt x="167881" y="1463"/>
                  </a:lnTo>
                  <a:lnTo>
                    <a:pt x="181871" y="1762"/>
                  </a:lnTo>
                  <a:lnTo>
                    <a:pt x="195861" y="2113"/>
                  </a:lnTo>
                  <a:lnTo>
                    <a:pt x="209851" y="2526"/>
                  </a:lnTo>
                  <a:lnTo>
                    <a:pt x="223841" y="3010"/>
                  </a:lnTo>
                  <a:lnTo>
                    <a:pt x="237831" y="3578"/>
                  </a:lnTo>
                  <a:lnTo>
                    <a:pt x="251821" y="4245"/>
                  </a:lnTo>
                  <a:lnTo>
                    <a:pt x="265811" y="5027"/>
                  </a:lnTo>
                  <a:lnTo>
                    <a:pt x="279801" y="5944"/>
                  </a:lnTo>
                  <a:lnTo>
                    <a:pt x="293791" y="7020"/>
                  </a:lnTo>
                  <a:lnTo>
                    <a:pt x="307782" y="8279"/>
                  </a:lnTo>
                  <a:lnTo>
                    <a:pt x="321772" y="9755"/>
                  </a:lnTo>
                  <a:lnTo>
                    <a:pt x="335762" y="11481"/>
                  </a:lnTo>
                  <a:lnTo>
                    <a:pt x="349752" y="13500"/>
                  </a:lnTo>
                  <a:lnTo>
                    <a:pt x="363742" y="15858"/>
                  </a:lnTo>
                  <a:lnTo>
                    <a:pt x="377732" y="18610"/>
                  </a:lnTo>
                  <a:lnTo>
                    <a:pt x="391722" y="21819"/>
                  </a:lnTo>
                  <a:lnTo>
                    <a:pt x="405712" y="25553"/>
                  </a:lnTo>
                  <a:lnTo>
                    <a:pt x="419702" y="29893"/>
                  </a:lnTo>
                  <a:lnTo>
                    <a:pt x="433692" y="34927"/>
                  </a:lnTo>
                  <a:lnTo>
                    <a:pt x="447682" y="40752"/>
                  </a:lnTo>
                  <a:lnTo>
                    <a:pt x="461673" y="47476"/>
                  </a:lnTo>
                  <a:lnTo>
                    <a:pt x="475663" y="55215"/>
                  </a:lnTo>
                  <a:lnTo>
                    <a:pt x="489653" y="64092"/>
                  </a:lnTo>
                  <a:lnTo>
                    <a:pt x="503643" y="74233"/>
                  </a:lnTo>
                  <a:lnTo>
                    <a:pt x="517633" y="85768"/>
                  </a:lnTo>
                  <a:lnTo>
                    <a:pt x="531623" y="98821"/>
                  </a:lnTo>
                  <a:lnTo>
                    <a:pt x="545613" y="113507"/>
                  </a:lnTo>
                  <a:lnTo>
                    <a:pt x="559603" y="129925"/>
                  </a:lnTo>
                  <a:lnTo>
                    <a:pt x="573593" y="148145"/>
                  </a:lnTo>
                  <a:lnTo>
                    <a:pt x="587583" y="168205"/>
                  </a:lnTo>
                  <a:lnTo>
                    <a:pt x="601574" y="190096"/>
                  </a:lnTo>
                  <a:lnTo>
                    <a:pt x="615564" y="213757"/>
                  </a:lnTo>
                  <a:lnTo>
                    <a:pt x="629554" y="239066"/>
                  </a:lnTo>
                  <a:lnTo>
                    <a:pt x="643544" y="265837"/>
                  </a:lnTo>
                  <a:lnTo>
                    <a:pt x="657534" y="293825"/>
                  </a:lnTo>
                  <a:lnTo>
                    <a:pt x="671524" y="322728"/>
                  </a:lnTo>
                  <a:lnTo>
                    <a:pt x="685514" y="352198"/>
                  </a:lnTo>
                  <a:lnTo>
                    <a:pt x="699504" y="381861"/>
                  </a:lnTo>
                  <a:lnTo>
                    <a:pt x="713494" y="411331"/>
                  </a:lnTo>
                  <a:lnTo>
                    <a:pt x="727484" y="440234"/>
                  </a:lnTo>
                  <a:lnTo>
                    <a:pt x="741474" y="468222"/>
                  </a:lnTo>
                  <a:lnTo>
                    <a:pt x="755465" y="494993"/>
                  </a:lnTo>
                  <a:lnTo>
                    <a:pt x="769455" y="520302"/>
                  </a:lnTo>
                  <a:lnTo>
                    <a:pt x="783445" y="543963"/>
                  </a:lnTo>
                  <a:lnTo>
                    <a:pt x="797435" y="565854"/>
                  </a:lnTo>
                  <a:lnTo>
                    <a:pt x="811425" y="585914"/>
                  </a:lnTo>
                  <a:lnTo>
                    <a:pt x="825415" y="604134"/>
                  </a:lnTo>
                  <a:lnTo>
                    <a:pt x="839405" y="620552"/>
                  </a:lnTo>
                  <a:lnTo>
                    <a:pt x="853395" y="635238"/>
                  </a:lnTo>
                  <a:lnTo>
                    <a:pt x="867385" y="648291"/>
                  </a:lnTo>
                  <a:lnTo>
                    <a:pt x="881375" y="659826"/>
                  </a:lnTo>
                  <a:lnTo>
                    <a:pt x="895365" y="669967"/>
                  </a:lnTo>
                  <a:lnTo>
                    <a:pt x="909356" y="678843"/>
                  </a:lnTo>
                  <a:lnTo>
                    <a:pt x="923346" y="686582"/>
                  </a:lnTo>
                  <a:lnTo>
                    <a:pt x="937336" y="693307"/>
                  </a:lnTo>
                  <a:lnTo>
                    <a:pt x="951326" y="699132"/>
                  </a:lnTo>
                  <a:lnTo>
                    <a:pt x="965316" y="704166"/>
                  </a:lnTo>
                  <a:lnTo>
                    <a:pt x="979306" y="708506"/>
                  </a:lnTo>
                  <a:lnTo>
                    <a:pt x="993296" y="712240"/>
                  </a:lnTo>
                  <a:lnTo>
                    <a:pt x="1007286" y="715449"/>
                  </a:lnTo>
                  <a:lnTo>
                    <a:pt x="1021276" y="718201"/>
                  </a:lnTo>
                  <a:lnTo>
                    <a:pt x="1035266" y="720559"/>
                  </a:lnTo>
                  <a:lnTo>
                    <a:pt x="1049256" y="722578"/>
                  </a:lnTo>
                  <a:lnTo>
                    <a:pt x="1063247" y="724304"/>
                  </a:lnTo>
                  <a:lnTo>
                    <a:pt x="1077237" y="725780"/>
                  </a:lnTo>
                  <a:lnTo>
                    <a:pt x="1091227" y="727039"/>
                  </a:lnTo>
                  <a:lnTo>
                    <a:pt x="1105217" y="728115"/>
                  </a:lnTo>
                  <a:lnTo>
                    <a:pt x="1119207" y="729032"/>
                  </a:lnTo>
                  <a:lnTo>
                    <a:pt x="1133197" y="729814"/>
                  </a:lnTo>
                  <a:lnTo>
                    <a:pt x="1147187" y="730481"/>
                  </a:lnTo>
                  <a:lnTo>
                    <a:pt x="1161177" y="731049"/>
                  </a:lnTo>
                  <a:lnTo>
                    <a:pt x="1175167" y="731533"/>
                  </a:lnTo>
                  <a:lnTo>
                    <a:pt x="1189157" y="731946"/>
                  </a:lnTo>
                  <a:lnTo>
                    <a:pt x="1203148" y="732297"/>
                  </a:lnTo>
                  <a:lnTo>
                    <a:pt x="1217138" y="732596"/>
                  </a:lnTo>
                  <a:lnTo>
                    <a:pt x="1231128" y="732851"/>
                  </a:lnTo>
                  <a:lnTo>
                    <a:pt x="1245118" y="733067"/>
                  </a:lnTo>
                  <a:lnTo>
                    <a:pt x="1259108" y="733252"/>
                  </a:lnTo>
                  <a:lnTo>
                    <a:pt x="1273098" y="733409"/>
                  </a:lnTo>
                  <a:lnTo>
                    <a:pt x="1287088" y="733543"/>
                  </a:lnTo>
                  <a:lnTo>
                    <a:pt x="1301078" y="733656"/>
                  </a:lnTo>
                  <a:lnTo>
                    <a:pt x="1315068" y="733753"/>
                  </a:lnTo>
                  <a:lnTo>
                    <a:pt x="1329058" y="733836"/>
                  </a:lnTo>
                  <a:lnTo>
                    <a:pt x="1343048" y="733906"/>
                  </a:lnTo>
                  <a:lnTo>
                    <a:pt x="1357039" y="733965"/>
                  </a:lnTo>
                  <a:lnTo>
                    <a:pt x="1371029" y="734016"/>
                  </a:lnTo>
                  <a:lnTo>
                    <a:pt x="1385019" y="734059"/>
                  </a:lnTo>
                  <a:lnTo>
                    <a:pt x="1385019" y="734388"/>
                  </a:lnTo>
                  <a:lnTo>
                    <a:pt x="1399009" y="734402"/>
                  </a:lnTo>
                  <a:lnTo>
                    <a:pt x="1412999" y="734419"/>
                  </a:lnTo>
                  <a:lnTo>
                    <a:pt x="1426989" y="734439"/>
                  </a:lnTo>
                  <a:lnTo>
                    <a:pt x="1440979" y="734462"/>
                  </a:lnTo>
                  <a:lnTo>
                    <a:pt x="1454969" y="734490"/>
                  </a:lnTo>
                  <a:lnTo>
                    <a:pt x="1468959" y="734522"/>
                  </a:lnTo>
                  <a:lnTo>
                    <a:pt x="1482949" y="734560"/>
                  </a:lnTo>
                  <a:lnTo>
                    <a:pt x="1496939" y="734605"/>
                  </a:lnTo>
                  <a:lnTo>
                    <a:pt x="1510930" y="734657"/>
                  </a:lnTo>
                  <a:lnTo>
                    <a:pt x="1524920" y="734719"/>
                  </a:lnTo>
                  <a:lnTo>
                    <a:pt x="1538910" y="734791"/>
                  </a:lnTo>
                  <a:lnTo>
                    <a:pt x="1552900" y="734876"/>
                  </a:lnTo>
                  <a:lnTo>
                    <a:pt x="1566890" y="734975"/>
                  </a:lnTo>
                  <a:lnTo>
                    <a:pt x="1580880" y="735092"/>
                  </a:lnTo>
                  <a:lnTo>
                    <a:pt x="1594870" y="735230"/>
                  </a:lnTo>
                  <a:lnTo>
                    <a:pt x="1608860" y="735391"/>
                  </a:lnTo>
                  <a:lnTo>
                    <a:pt x="1622850" y="735581"/>
                  </a:lnTo>
                  <a:lnTo>
                    <a:pt x="1636840" y="735803"/>
                  </a:lnTo>
                  <a:lnTo>
                    <a:pt x="1650830" y="736064"/>
                  </a:lnTo>
                  <a:lnTo>
                    <a:pt x="1664821" y="736369"/>
                  </a:lnTo>
                  <a:lnTo>
                    <a:pt x="1678811" y="736728"/>
                  </a:lnTo>
                  <a:lnTo>
                    <a:pt x="1692801" y="737148"/>
                  </a:lnTo>
                  <a:lnTo>
                    <a:pt x="1706791" y="737640"/>
                  </a:lnTo>
                  <a:lnTo>
                    <a:pt x="1720781" y="738215"/>
                  </a:lnTo>
                  <a:lnTo>
                    <a:pt x="1734771" y="738888"/>
                  </a:lnTo>
                  <a:lnTo>
                    <a:pt x="1748761" y="739674"/>
                  </a:lnTo>
                  <a:lnTo>
                    <a:pt x="1762751" y="740591"/>
                  </a:lnTo>
                  <a:lnTo>
                    <a:pt x="1776741" y="741661"/>
                  </a:lnTo>
                  <a:lnTo>
                    <a:pt x="1790731" y="742906"/>
                  </a:lnTo>
                  <a:lnTo>
                    <a:pt x="1804722" y="744352"/>
                  </a:lnTo>
                  <a:lnTo>
                    <a:pt x="1818712" y="746030"/>
                  </a:lnTo>
                  <a:lnTo>
                    <a:pt x="1832702" y="747972"/>
                  </a:lnTo>
                  <a:lnTo>
                    <a:pt x="1846692" y="750214"/>
                  </a:lnTo>
                  <a:lnTo>
                    <a:pt x="1860682" y="752793"/>
                  </a:lnTo>
                  <a:lnTo>
                    <a:pt x="1874672" y="755752"/>
                  </a:lnTo>
                  <a:lnTo>
                    <a:pt x="1888662" y="759132"/>
                  </a:lnTo>
                  <a:lnTo>
                    <a:pt x="1902652" y="762977"/>
                  </a:lnTo>
                  <a:lnTo>
                    <a:pt x="1916642" y="767328"/>
                  </a:lnTo>
                  <a:lnTo>
                    <a:pt x="1930632" y="772224"/>
                  </a:lnTo>
                  <a:lnTo>
                    <a:pt x="1944622" y="777696"/>
                  </a:lnTo>
                  <a:lnTo>
                    <a:pt x="1958613" y="783770"/>
                  </a:lnTo>
                  <a:lnTo>
                    <a:pt x="1972603" y="790456"/>
                  </a:lnTo>
                  <a:lnTo>
                    <a:pt x="1986593" y="797753"/>
                  </a:lnTo>
                  <a:lnTo>
                    <a:pt x="2000583" y="805640"/>
                  </a:lnTo>
                  <a:lnTo>
                    <a:pt x="2014573" y="814077"/>
                  </a:lnTo>
                  <a:lnTo>
                    <a:pt x="2028563" y="823000"/>
                  </a:lnTo>
                  <a:lnTo>
                    <a:pt x="2042553" y="832330"/>
                  </a:lnTo>
                  <a:lnTo>
                    <a:pt x="2056543" y="841964"/>
                  </a:lnTo>
                  <a:lnTo>
                    <a:pt x="2070533" y="851787"/>
                  </a:lnTo>
                  <a:lnTo>
                    <a:pt x="2084523" y="861675"/>
                  </a:lnTo>
                  <a:lnTo>
                    <a:pt x="2098513" y="871498"/>
                  </a:lnTo>
                  <a:lnTo>
                    <a:pt x="2112504" y="881133"/>
                  </a:lnTo>
                  <a:lnTo>
                    <a:pt x="2126494" y="890462"/>
                  </a:lnTo>
                  <a:lnTo>
                    <a:pt x="2140484" y="899386"/>
                  </a:lnTo>
                  <a:lnTo>
                    <a:pt x="2154474" y="907822"/>
                  </a:lnTo>
                  <a:lnTo>
                    <a:pt x="2168464" y="915709"/>
                  </a:lnTo>
                  <a:lnTo>
                    <a:pt x="2182454" y="923006"/>
                  </a:lnTo>
                  <a:lnTo>
                    <a:pt x="2196444" y="929693"/>
                  </a:lnTo>
                  <a:lnTo>
                    <a:pt x="2210434" y="935766"/>
                  </a:lnTo>
                  <a:lnTo>
                    <a:pt x="2224424" y="941239"/>
                  </a:lnTo>
                  <a:lnTo>
                    <a:pt x="2238414" y="946134"/>
                  </a:lnTo>
                  <a:lnTo>
                    <a:pt x="2252404" y="950485"/>
                  </a:lnTo>
                  <a:lnTo>
                    <a:pt x="2266395" y="954330"/>
                  </a:lnTo>
                  <a:lnTo>
                    <a:pt x="2280385" y="957710"/>
                  </a:lnTo>
                  <a:lnTo>
                    <a:pt x="2294375" y="960669"/>
                  </a:lnTo>
                  <a:lnTo>
                    <a:pt x="2308365" y="963249"/>
                  </a:lnTo>
                  <a:lnTo>
                    <a:pt x="2322355" y="965490"/>
                  </a:lnTo>
                  <a:lnTo>
                    <a:pt x="2336345" y="967432"/>
                  </a:lnTo>
                  <a:lnTo>
                    <a:pt x="2350335" y="969110"/>
                  </a:lnTo>
                  <a:lnTo>
                    <a:pt x="2364325" y="970557"/>
                  </a:lnTo>
                  <a:lnTo>
                    <a:pt x="2378315" y="971801"/>
                  </a:lnTo>
                  <a:lnTo>
                    <a:pt x="2392305" y="972871"/>
                  </a:lnTo>
                  <a:lnTo>
                    <a:pt x="2406296" y="973788"/>
                  </a:lnTo>
                  <a:lnTo>
                    <a:pt x="2420286" y="974574"/>
                  </a:lnTo>
                  <a:lnTo>
                    <a:pt x="2434276" y="975247"/>
                  </a:lnTo>
                  <a:lnTo>
                    <a:pt x="2448266" y="975823"/>
                  </a:lnTo>
                  <a:lnTo>
                    <a:pt x="2462256" y="976315"/>
                  </a:lnTo>
                  <a:lnTo>
                    <a:pt x="2476246" y="976734"/>
                  </a:lnTo>
                  <a:lnTo>
                    <a:pt x="2490236" y="977093"/>
                  </a:lnTo>
                  <a:lnTo>
                    <a:pt x="2504226" y="977399"/>
                  </a:lnTo>
                  <a:lnTo>
                    <a:pt x="2518216" y="977659"/>
                  </a:lnTo>
                  <a:lnTo>
                    <a:pt x="2532206" y="977882"/>
                  </a:lnTo>
                  <a:lnTo>
                    <a:pt x="2546196" y="978071"/>
                  </a:lnTo>
                  <a:lnTo>
                    <a:pt x="2560187" y="978232"/>
                  </a:lnTo>
                  <a:lnTo>
                    <a:pt x="2574177" y="978370"/>
                  </a:lnTo>
                  <a:lnTo>
                    <a:pt x="2588167" y="978487"/>
                  </a:lnTo>
                  <a:lnTo>
                    <a:pt x="2602157" y="978587"/>
                  </a:lnTo>
                  <a:lnTo>
                    <a:pt x="2616147" y="978672"/>
                  </a:lnTo>
                  <a:lnTo>
                    <a:pt x="2630137" y="978744"/>
                  </a:lnTo>
                  <a:lnTo>
                    <a:pt x="2644127" y="978805"/>
                  </a:lnTo>
                  <a:lnTo>
                    <a:pt x="2658117" y="978858"/>
                  </a:lnTo>
                  <a:lnTo>
                    <a:pt x="2672107" y="978902"/>
                  </a:lnTo>
                  <a:lnTo>
                    <a:pt x="2686097" y="978940"/>
                  </a:lnTo>
                  <a:lnTo>
                    <a:pt x="2700087" y="978972"/>
                  </a:lnTo>
                  <a:lnTo>
                    <a:pt x="2714078" y="979000"/>
                  </a:lnTo>
                  <a:lnTo>
                    <a:pt x="2728068" y="979023"/>
                  </a:lnTo>
                  <a:lnTo>
                    <a:pt x="2742058" y="979043"/>
                  </a:lnTo>
                  <a:lnTo>
                    <a:pt x="2756048" y="979060"/>
                  </a:lnTo>
                  <a:lnTo>
                    <a:pt x="2770038" y="979075"/>
                  </a:lnTo>
                  <a:lnTo>
                    <a:pt x="2770038" y="979075"/>
                  </a:lnTo>
                  <a:lnTo>
                    <a:pt x="2784028" y="979060"/>
                  </a:lnTo>
                  <a:lnTo>
                    <a:pt x="2798018" y="979043"/>
                  </a:lnTo>
                  <a:lnTo>
                    <a:pt x="2812008" y="979023"/>
                  </a:lnTo>
                  <a:lnTo>
                    <a:pt x="2825998" y="979000"/>
                  </a:lnTo>
                  <a:lnTo>
                    <a:pt x="2839988" y="978972"/>
                  </a:lnTo>
                  <a:lnTo>
                    <a:pt x="2853978" y="978940"/>
                  </a:lnTo>
                  <a:lnTo>
                    <a:pt x="2867969" y="978902"/>
                  </a:lnTo>
                  <a:lnTo>
                    <a:pt x="2881959" y="978858"/>
                  </a:lnTo>
                  <a:lnTo>
                    <a:pt x="2895949" y="978805"/>
                  </a:lnTo>
                  <a:lnTo>
                    <a:pt x="2909939" y="978744"/>
                  </a:lnTo>
                  <a:lnTo>
                    <a:pt x="2923929" y="978672"/>
                  </a:lnTo>
                  <a:lnTo>
                    <a:pt x="2937919" y="978587"/>
                  </a:lnTo>
                  <a:lnTo>
                    <a:pt x="2951909" y="978487"/>
                  </a:lnTo>
                  <a:lnTo>
                    <a:pt x="2965899" y="978370"/>
                  </a:lnTo>
                  <a:lnTo>
                    <a:pt x="2979889" y="978232"/>
                  </a:lnTo>
                  <a:lnTo>
                    <a:pt x="2993879" y="978071"/>
                  </a:lnTo>
                  <a:lnTo>
                    <a:pt x="3007870" y="977882"/>
                  </a:lnTo>
                  <a:lnTo>
                    <a:pt x="3021860" y="977659"/>
                  </a:lnTo>
                  <a:lnTo>
                    <a:pt x="3035850" y="977399"/>
                  </a:lnTo>
                  <a:lnTo>
                    <a:pt x="3049840" y="977093"/>
                  </a:lnTo>
                  <a:lnTo>
                    <a:pt x="3063830" y="976734"/>
                  </a:lnTo>
                  <a:lnTo>
                    <a:pt x="3077820" y="976315"/>
                  </a:lnTo>
                  <a:lnTo>
                    <a:pt x="3091810" y="975823"/>
                  </a:lnTo>
                  <a:lnTo>
                    <a:pt x="3105800" y="975247"/>
                  </a:lnTo>
                  <a:lnTo>
                    <a:pt x="3119790" y="974574"/>
                  </a:lnTo>
                  <a:lnTo>
                    <a:pt x="3133780" y="973788"/>
                  </a:lnTo>
                  <a:lnTo>
                    <a:pt x="3147770" y="972871"/>
                  </a:lnTo>
                  <a:lnTo>
                    <a:pt x="3161761" y="971801"/>
                  </a:lnTo>
                  <a:lnTo>
                    <a:pt x="3175751" y="970557"/>
                  </a:lnTo>
                  <a:lnTo>
                    <a:pt x="3189741" y="969110"/>
                  </a:lnTo>
                  <a:lnTo>
                    <a:pt x="3203731" y="967432"/>
                  </a:lnTo>
                  <a:lnTo>
                    <a:pt x="3217721" y="965490"/>
                  </a:lnTo>
                  <a:lnTo>
                    <a:pt x="3231711" y="963249"/>
                  </a:lnTo>
                  <a:lnTo>
                    <a:pt x="3245701" y="960669"/>
                  </a:lnTo>
                  <a:lnTo>
                    <a:pt x="3259691" y="957710"/>
                  </a:lnTo>
                  <a:lnTo>
                    <a:pt x="3273681" y="954330"/>
                  </a:lnTo>
                  <a:lnTo>
                    <a:pt x="3287671" y="950485"/>
                  </a:lnTo>
                  <a:lnTo>
                    <a:pt x="3301661" y="946134"/>
                  </a:lnTo>
                  <a:lnTo>
                    <a:pt x="3315652" y="941239"/>
                  </a:lnTo>
                  <a:lnTo>
                    <a:pt x="3329642" y="935766"/>
                  </a:lnTo>
                  <a:lnTo>
                    <a:pt x="3343632" y="929693"/>
                  </a:lnTo>
                  <a:lnTo>
                    <a:pt x="3357622" y="923006"/>
                  </a:lnTo>
                  <a:lnTo>
                    <a:pt x="3371612" y="915709"/>
                  </a:lnTo>
                  <a:lnTo>
                    <a:pt x="3385602" y="907822"/>
                  </a:lnTo>
                  <a:lnTo>
                    <a:pt x="3399592" y="899386"/>
                  </a:lnTo>
                  <a:lnTo>
                    <a:pt x="3413582" y="890462"/>
                  </a:lnTo>
                  <a:lnTo>
                    <a:pt x="3427572" y="881133"/>
                  </a:lnTo>
                  <a:lnTo>
                    <a:pt x="3441562" y="871498"/>
                  </a:lnTo>
                  <a:lnTo>
                    <a:pt x="3455552" y="861675"/>
                  </a:lnTo>
                  <a:lnTo>
                    <a:pt x="3469543" y="851787"/>
                  </a:lnTo>
                  <a:lnTo>
                    <a:pt x="3483533" y="841964"/>
                  </a:lnTo>
                  <a:lnTo>
                    <a:pt x="3497523" y="832330"/>
                  </a:lnTo>
                  <a:lnTo>
                    <a:pt x="3511513" y="823000"/>
                  </a:lnTo>
                  <a:lnTo>
                    <a:pt x="3525503" y="814077"/>
                  </a:lnTo>
                  <a:lnTo>
                    <a:pt x="3539493" y="805640"/>
                  </a:lnTo>
                  <a:lnTo>
                    <a:pt x="3553483" y="797753"/>
                  </a:lnTo>
                  <a:lnTo>
                    <a:pt x="3567473" y="790456"/>
                  </a:lnTo>
                  <a:lnTo>
                    <a:pt x="3581463" y="783770"/>
                  </a:lnTo>
                  <a:lnTo>
                    <a:pt x="3595453" y="777696"/>
                  </a:lnTo>
                  <a:lnTo>
                    <a:pt x="3609444" y="772224"/>
                  </a:lnTo>
                  <a:lnTo>
                    <a:pt x="3623434" y="767328"/>
                  </a:lnTo>
                  <a:lnTo>
                    <a:pt x="3637424" y="762977"/>
                  </a:lnTo>
                  <a:lnTo>
                    <a:pt x="3651414" y="759132"/>
                  </a:lnTo>
                  <a:lnTo>
                    <a:pt x="3665404" y="755752"/>
                  </a:lnTo>
                  <a:lnTo>
                    <a:pt x="3679394" y="752793"/>
                  </a:lnTo>
                  <a:lnTo>
                    <a:pt x="3693384" y="750214"/>
                  </a:lnTo>
                  <a:lnTo>
                    <a:pt x="3707374" y="747972"/>
                  </a:lnTo>
                  <a:lnTo>
                    <a:pt x="3721364" y="746030"/>
                  </a:lnTo>
                  <a:lnTo>
                    <a:pt x="3735354" y="744352"/>
                  </a:lnTo>
                  <a:lnTo>
                    <a:pt x="3749344" y="742906"/>
                  </a:lnTo>
                  <a:lnTo>
                    <a:pt x="3763335" y="741661"/>
                  </a:lnTo>
                  <a:lnTo>
                    <a:pt x="3777325" y="740591"/>
                  </a:lnTo>
                  <a:lnTo>
                    <a:pt x="3791315" y="739674"/>
                  </a:lnTo>
                  <a:lnTo>
                    <a:pt x="3805305" y="738888"/>
                  </a:lnTo>
                  <a:lnTo>
                    <a:pt x="3819295" y="738215"/>
                  </a:lnTo>
                  <a:lnTo>
                    <a:pt x="3833285" y="737640"/>
                  </a:lnTo>
                  <a:lnTo>
                    <a:pt x="3847275" y="737148"/>
                  </a:lnTo>
                  <a:lnTo>
                    <a:pt x="3861265" y="736728"/>
                  </a:lnTo>
                  <a:lnTo>
                    <a:pt x="3875255" y="736369"/>
                  </a:lnTo>
                  <a:lnTo>
                    <a:pt x="3889245" y="736064"/>
                  </a:lnTo>
                  <a:lnTo>
                    <a:pt x="3903235" y="735803"/>
                  </a:lnTo>
                  <a:lnTo>
                    <a:pt x="3917226" y="735581"/>
                  </a:lnTo>
                  <a:lnTo>
                    <a:pt x="3931216" y="735391"/>
                  </a:lnTo>
                  <a:lnTo>
                    <a:pt x="3945206" y="735230"/>
                  </a:lnTo>
                  <a:lnTo>
                    <a:pt x="3959196" y="735092"/>
                  </a:lnTo>
                  <a:lnTo>
                    <a:pt x="3973186" y="734975"/>
                  </a:lnTo>
                  <a:lnTo>
                    <a:pt x="3987176" y="734876"/>
                  </a:lnTo>
                  <a:lnTo>
                    <a:pt x="4001166" y="734791"/>
                  </a:lnTo>
                  <a:lnTo>
                    <a:pt x="4015156" y="734719"/>
                  </a:lnTo>
                  <a:lnTo>
                    <a:pt x="4029146" y="734657"/>
                  </a:lnTo>
                  <a:lnTo>
                    <a:pt x="4043136" y="734605"/>
                  </a:lnTo>
                  <a:lnTo>
                    <a:pt x="4057126" y="734560"/>
                  </a:lnTo>
                  <a:lnTo>
                    <a:pt x="4071117" y="734522"/>
                  </a:lnTo>
                  <a:lnTo>
                    <a:pt x="4085107" y="734490"/>
                  </a:lnTo>
                  <a:lnTo>
                    <a:pt x="4099097" y="734462"/>
                  </a:lnTo>
                  <a:lnTo>
                    <a:pt x="4113087" y="734439"/>
                  </a:lnTo>
                  <a:lnTo>
                    <a:pt x="4127077" y="734419"/>
                  </a:lnTo>
                  <a:lnTo>
                    <a:pt x="4141067" y="734402"/>
                  </a:lnTo>
                  <a:lnTo>
                    <a:pt x="4155057" y="734388"/>
                  </a:lnTo>
                </a:path>
              </a:pathLst>
            </a:custGeom>
            <a:ln w="40651" cap="flat">
              <a:solidFill>
                <a:srgbClr val="D3D3D3">
                  <a:alpha val="100000"/>
                </a:srgbClr>
              </a:solidFill>
              <a:prstDash val="solid"/>
              <a:round/>
            </a:ln>
          </p:spPr>
          <p:txBody>
            <a:bodyPr/>
            <a:lstStyle/>
            <a:p/>
          </p:txBody>
        </p:sp>
        <p:sp>
          <p:nvSpPr>
            <p:cNvPr id="35" name="pl35"/>
            <p:cNvSpPr/>
            <p:nvPr/>
          </p:nvSpPr>
          <p:spPr>
            <a:xfrm>
              <a:off x="2737948" y="1639621"/>
              <a:ext cx="4155057" cy="244768"/>
            </a:xfrm>
            <a:custGeom>
              <a:avLst/>
              <a:pathLst>
                <a:path w="4155057" h="244768">
                  <a:moveTo>
                    <a:pt x="0" y="244768"/>
                  </a:moveTo>
                  <a:lnTo>
                    <a:pt x="13990" y="244754"/>
                  </a:lnTo>
                  <a:lnTo>
                    <a:pt x="27980" y="244737"/>
                  </a:lnTo>
                  <a:lnTo>
                    <a:pt x="41970" y="244717"/>
                  </a:lnTo>
                  <a:lnTo>
                    <a:pt x="55960" y="244694"/>
                  </a:lnTo>
                  <a:lnTo>
                    <a:pt x="69950" y="244666"/>
                  </a:lnTo>
                  <a:lnTo>
                    <a:pt x="83940" y="244634"/>
                  </a:lnTo>
                  <a:lnTo>
                    <a:pt x="97930" y="244596"/>
                  </a:lnTo>
                  <a:lnTo>
                    <a:pt x="111920" y="244551"/>
                  </a:lnTo>
                  <a:lnTo>
                    <a:pt x="125910" y="244499"/>
                  </a:lnTo>
                  <a:lnTo>
                    <a:pt x="139900" y="244438"/>
                  </a:lnTo>
                  <a:lnTo>
                    <a:pt x="153891" y="244365"/>
                  </a:lnTo>
                  <a:lnTo>
                    <a:pt x="167881" y="244280"/>
                  </a:lnTo>
                  <a:lnTo>
                    <a:pt x="181871" y="244181"/>
                  </a:lnTo>
                  <a:lnTo>
                    <a:pt x="195861" y="244064"/>
                  </a:lnTo>
                  <a:lnTo>
                    <a:pt x="209851" y="243926"/>
                  </a:lnTo>
                  <a:lnTo>
                    <a:pt x="223841" y="243765"/>
                  </a:lnTo>
                  <a:lnTo>
                    <a:pt x="237831" y="243575"/>
                  </a:lnTo>
                  <a:lnTo>
                    <a:pt x="251821" y="243353"/>
                  </a:lnTo>
                  <a:lnTo>
                    <a:pt x="265811" y="243092"/>
                  </a:lnTo>
                  <a:lnTo>
                    <a:pt x="279801" y="242787"/>
                  </a:lnTo>
                  <a:lnTo>
                    <a:pt x="293791" y="242428"/>
                  </a:lnTo>
                  <a:lnTo>
                    <a:pt x="307782" y="242008"/>
                  </a:lnTo>
                  <a:lnTo>
                    <a:pt x="321772" y="241517"/>
                  </a:lnTo>
                  <a:lnTo>
                    <a:pt x="335762" y="240941"/>
                  </a:lnTo>
                  <a:lnTo>
                    <a:pt x="349752" y="240268"/>
                  </a:lnTo>
                  <a:lnTo>
                    <a:pt x="363742" y="239482"/>
                  </a:lnTo>
                  <a:lnTo>
                    <a:pt x="377732" y="238565"/>
                  </a:lnTo>
                  <a:lnTo>
                    <a:pt x="391722" y="237495"/>
                  </a:lnTo>
                  <a:lnTo>
                    <a:pt x="405712" y="236250"/>
                  </a:lnTo>
                  <a:lnTo>
                    <a:pt x="419702" y="234804"/>
                  </a:lnTo>
                  <a:lnTo>
                    <a:pt x="433692" y="233126"/>
                  </a:lnTo>
                  <a:lnTo>
                    <a:pt x="447682" y="231184"/>
                  </a:lnTo>
                  <a:lnTo>
                    <a:pt x="461673" y="228943"/>
                  </a:lnTo>
                  <a:lnTo>
                    <a:pt x="475663" y="226363"/>
                  </a:lnTo>
                  <a:lnTo>
                    <a:pt x="489653" y="223404"/>
                  </a:lnTo>
                  <a:lnTo>
                    <a:pt x="503643" y="220024"/>
                  </a:lnTo>
                  <a:lnTo>
                    <a:pt x="517633" y="216179"/>
                  </a:lnTo>
                  <a:lnTo>
                    <a:pt x="531623" y="211828"/>
                  </a:lnTo>
                  <a:lnTo>
                    <a:pt x="545613" y="206932"/>
                  </a:lnTo>
                  <a:lnTo>
                    <a:pt x="559603" y="201460"/>
                  </a:lnTo>
                  <a:lnTo>
                    <a:pt x="573593" y="195386"/>
                  </a:lnTo>
                  <a:lnTo>
                    <a:pt x="587583" y="188700"/>
                  </a:lnTo>
                  <a:lnTo>
                    <a:pt x="601574" y="181403"/>
                  </a:lnTo>
                  <a:lnTo>
                    <a:pt x="615564" y="173516"/>
                  </a:lnTo>
                  <a:lnTo>
                    <a:pt x="629554" y="165080"/>
                  </a:lnTo>
                  <a:lnTo>
                    <a:pt x="643544" y="156156"/>
                  </a:lnTo>
                  <a:lnTo>
                    <a:pt x="657534" y="146826"/>
                  </a:lnTo>
                  <a:lnTo>
                    <a:pt x="671524" y="137192"/>
                  </a:lnTo>
                  <a:lnTo>
                    <a:pt x="685514" y="127369"/>
                  </a:lnTo>
                  <a:lnTo>
                    <a:pt x="699504" y="117481"/>
                  </a:lnTo>
                  <a:lnTo>
                    <a:pt x="713494" y="107658"/>
                  </a:lnTo>
                  <a:lnTo>
                    <a:pt x="727484" y="98024"/>
                  </a:lnTo>
                  <a:lnTo>
                    <a:pt x="741474" y="88694"/>
                  </a:lnTo>
                  <a:lnTo>
                    <a:pt x="755465" y="79770"/>
                  </a:lnTo>
                  <a:lnTo>
                    <a:pt x="769455" y="71334"/>
                  </a:lnTo>
                  <a:lnTo>
                    <a:pt x="783445" y="63447"/>
                  </a:lnTo>
                  <a:lnTo>
                    <a:pt x="797435" y="56150"/>
                  </a:lnTo>
                  <a:lnTo>
                    <a:pt x="811425" y="49463"/>
                  </a:lnTo>
                  <a:lnTo>
                    <a:pt x="825415" y="43390"/>
                  </a:lnTo>
                  <a:lnTo>
                    <a:pt x="839405" y="37917"/>
                  </a:lnTo>
                  <a:lnTo>
                    <a:pt x="853395" y="33022"/>
                  </a:lnTo>
                  <a:lnTo>
                    <a:pt x="867385" y="28671"/>
                  </a:lnTo>
                  <a:lnTo>
                    <a:pt x="881375" y="24826"/>
                  </a:lnTo>
                  <a:lnTo>
                    <a:pt x="895365" y="21446"/>
                  </a:lnTo>
                  <a:lnTo>
                    <a:pt x="909356" y="18487"/>
                  </a:lnTo>
                  <a:lnTo>
                    <a:pt x="923346" y="15907"/>
                  </a:lnTo>
                  <a:lnTo>
                    <a:pt x="937336" y="13666"/>
                  </a:lnTo>
                  <a:lnTo>
                    <a:pt x="951326" y="11724"/>
                  </a:lnTo>
                  <a:lnTo>
                    <a:pt x="965316" y="10046"/>
                  </a:lnTo>
                  <a:lnTo>
                    <a:pt x="979306" y="8600"/>
                  </a:lnTo>
                  <a:lnTo>
                    <a:pt x="993296" y="7355"/>
                  </a:lnTo>
                  <a:lnTo>
                    <a:pt x="1007286" y="6285"/>
                  </a:lnTo>
                  <a:lnTo>
                    <a:pt x="1021276" y="5368"/>
                  </a:lnTo>
                  <a:lnTo>
                    <a:pt x="1035266" y="4582"/>
                  </a:lnTo>
                  <a:lnTo>
                    <a:pt x="1049256" y="3909"/>
                  </a:lnTo>
                  <a:lnTo>
                    <a:pt x="1063247" y="3333"/>
                  </a:lnTo>
                  <a:lnTo>
                    <a:pt x="1077237" y="2842"/>
                  </a:lnTo>
                  <a:lnTo>
                    <a:pt x="1091227" y="2422"/>
                  </a:lnTo>
                  <a:lnTo>
                    <a:pt x="1105217" y="2063"/>
                  </a:lnTo>
                  <a:lnTo>
                    <a:pt x="1119207" y="1757"/>
                  </a:lnTo>
                  <a:lnTo>
                    <a:pt x="1133197" y="1497"/>
                  </a:lnTo>
                  <a:lnTo>
                    <a:pt x="1147187" y="1274"/>
                  </a:lnTo>
                  <a:lnTo>
                    <a:pt x="1161177" y="1085"/>
                  </a:lnTo>
                  <a:lnTo>
                    <a:pt x="1175167" y="924"/>
                  </a:lnTo>
                  <a:lnTo>
                    <a:pt x="1189157" y="786"/>
                  </a:lnTo>
                  <a:lnTo>
                    <a:pt x="1203148" y="669"/>
                  </a:lnTo>
                  <a:lnTo>
                    <a:pt x="1217138" y="569"/>
                  </a:lnTo>
                  <a:lnTo>
                    <a:pt x="1231128" y="485"/>
                  </a:lnTo>
                  <a:lnTo>
                    <a:pt x="1245118" y="412"/>
                  </a:lnTo>
                  <a:lnTo>
                    <a:pt x="1259108" y="351"/>
                  </a:lnTo>
                  <a:lnTo>
                    <a:pt x="1273098" y="298"/>
                  </a:lnTo>
                  <a:lnTo>
                    <a:pt x="1287088" y="254"/>
                  </a:lnTo>
                  <a:lnTo>
                    <a:pt x="1301078" y="216"/>
                  </a:lnTo>
                  <a:lnTo>
                    <a:pt x="1315068" y="184"/>
                  </a:lnTo>
                  <a:lnTo>
                    <a:pt x="1329058" y="156"/>
                  </a:lnTo>
                  <a:lnTo>
                    <a:pt x="1343048" y="133"/>
                  </a:lnTo>
                  <a:lnTo>
                    <a:pt x="1357039" y="113"/>
                  </a:lnTo>
                  <a:lnTo>
                    <a:pt x="1371029" y="96"/>
                  </a:lnTo>
                  <a:lnTo>
                    <a:pt x="1385019" y="82"/>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6" name="pl36"/>
            <p:cNvSpPr/>
            <p:nvPr/>
          </p:nvSpPr>
          <p:spPr>
            <a:xfrm>
              <a:off x="2737948" y="5557317"/>
              <a:ext cx="4155057" cy="244768"/>
            </a:xfrm>
            <a:custGeom>
              <a:avLst/>
              <a:pathLst>
                <a:path w="4155057" h="244768">
                  <a:moveTo>
                    <a:pt x="0" y="244768"/>
                  </a:moveTo>
                  <a:lnTo>
                    <a:pt x="13990" y="244768"/>
                  </a:lnTo>
                  <a:lnTo>
                    <a:pt x="27980" y="244768"/>
                  </a:lnTo>
                  <a:lnTo>
                    <a:pt x="41970" y="244768"/>
                  </a:lnTo>
                  <a:lnTo>
                    <a:pt x="55960" y="244768"/>
                  </a:lnTo>
                  <a:lnTo>
                    <a:pt x="69950" y="244768"/>
                  </a:lnTo>
                  <a:lnTo>
                    <a:pt x="83940" y="244768"/>
                  </a:lnTo>
                  <a:lnTo>
                    <a:pt x="97930" y="244768"/>
                  </a:lnTo>
                  <a:lnTo>
                    <a:pt x="111920" y="244768"/>
                  </a:lnTo>
                  <a:lnTo>
                    <a:pt x="125910" y="244768"/>
                  </a:lnTo>
                  <a:lnTo>
                    <a:pt x="139900" y="244768"/>
                  </a:lnTo>
                  <a:lnTo>
                    <a:pt x="153891" y="244768"/>
                  </a:lnTo>
                  <a:lnTo>
                    <a:pt x="167881" y="244768"/>
                  </a:lnTo>
                  <a:lnTo>
                    <a:pt x="181871" y="244768"/>
                  </a:lnTo>
                  <a:lnTo>
                    <a:pt x="195861" y="244768"/>
                  </a:lnTo>
                  <a:lnTo>
                    <a:pt x="209851" y="244768"/>
                  </a:lnTo>
                  <a:lnTo>
                    <a:pt x="223841" y="244768"/>
                  </a:lnTo>
                  <a:lnTo>
                    <a:pt x="237831" y="244768"/>
                  </a:lnTo>
                  <a:lnTo>
                    <a:pt x="251821" y="244768"/>
                  </a:lnTo>
                  <a:lnTo>
                    <a:pt x="265811" y="244768"/>
                  </a:lnTo>
                  <a:lnTo>
                    <a:pt x="279801" y="244768"/>
                  </a:lnTo>
                  <a:lnTo>
                    <a:pt x="293791" y="244768"/>
                  </a:lnTo>
                  <a:lnTo>
                    <a:pt x="307782" y="244768"/>
                  </a:lnTo>
                  <a:lnTo>
                    <a:pt x="321772" y="244768"/>
                  </a:lnTo>
                  <a:lnTo>
                    <a:pt x="335762" y="244768"/>
                  </a:lnTo>
                  <a:lnTo>
                    <a:pt x="349752" y="244768"/>
                  </a:lnTo>
                  <a:lnTo>
                    <a:pt x="363742" y="244768"/>
                  </a:lnTo>
                  <a:lnTo>
                    <a:pt x="377732" y="244768"/>
                  </a:lnTo>
                  <a:lnTo>
                    <a:pt x="391722" y="244768"/>
                  </a:lnTo>
                  <a:lnTo>
                    <a:pt x="405712" y="244768"/>
                  </a:lnTo>
                  <a:lnTo>
                    <a:pt x="419702" y="244768"/>
                  </a:lnTo>
                  <a:lnTo>
                    <a:pt x="433692" y="244768"/>
                  </a:lnTo>
                  <a:lnTo>
                    <a:pt x="447682" y="244768"/>
                  </a:lnTo>
                  <a:lnTo>
                    <a:pt x="461673" y="244768"/>
                  </a:lnTo>
                  <a:lnTo>
                    <a:pt x="475663" y="244768"/>
                  </a:lnTo>
                  <a:lnTo>
                    <a:pt x="489653" y="244768"/>
                  </a:lnTo>
                  <a:lnTo>
                    <a:pt x="503643" y="244768"/>
                  </a:lnTo>
                  <a:lnTo>
                    <a:pt x="517633" y="244768"/>
                  </a:lnTo>
                  <a:lnTo>
                    <a:pt x="531623" y="244768"/>
                  </a:lnTo>
                  <a:lnTo>
                    <a:pt x="545613" y="244768"/>
                  </a:lnTo>
                  <a:lnTo>
                    <a:pt x="559603" y="244768"/>
                  </a:lnTo>
                  <a:lnTo>
                    <a:pt x="573593" y="244768"/>
                  </a:lnTo>
                  <a:lnTo>
                    <a:pt x="587583" y="244768"/>
                  </a:lnTo>
                  <a:lnTo>
                    <a:pt x="601574" y="244768"/>
                  </a:lnTo>
                  <a:lnTo>
                    <a:pt x="615564" y="244768"/>
                  </a:lnTo>
                  <a:lnTo>
                    <a:pt x="629554" y="244768"/>
                  </a:lnTo>
                  <a:lnTo>
                    <a:pt x="643544" y="244768"/>
                  </a:lnTo>
                  <a:lnTo>
                    <a:pt x="657534" y="244768"/>
                  </a:lnTo>
                  <a:lnTo>
                    <a:pt x="671524" y="244768"/>
                  </a:lnTo>
                  <a:lnTo>
                    <a:pt x="685514" y="244768"/>
                  </a:lnTo>
                  <a:lnTo>
                    <a:pt x="699504" y="244768"/>
                  </a:lnTo>
                  <a:lnTo>
                    <a:pt x="713494" y="244768"/>
                  </a:lnTo>
                  <a:lnTo>
                    <a:pt x="727484" y="244768"/>
                  </a:lnTo>
                  <a:lnTo>
                    <a:pt x="741474" y="244768"/>
                  </a:lnTo>
                  <a:lnTo>
                    <a:pt x="755465" y="244768"/>
                  </a:lnTo>
                  <a:lnTo>
                    <a:pt x="769455" y="244768"/>
                  </a:lnTo>
                  <a:lnTo>
                    <a:pt x="783445" y="244768"/>
                  </a:lnTo>
                  <a:lnTo>
                    <a:pt x="797435" y="244768"/>
                  </a:lnTo>
                  <a:lnTo>
                    <a:pt x="811425" y="244768"/>
                  </a:lnTo>
                  <a:lnTo>
                    <a:pt x="825415" y="244768"/>
                  </a:lnTo>
                  <a:lnTo>
                    <a:pt x="839405" y="244768"/>
                  </a:lnTo>
                  <a:lnTo>
                    <a:pt x="853395" y="244768"/>
                  </a:lnTo>
                  <a:lnTo>
                    <a:pt x="867385" y="244768"/>
                  </a:lnTo>
                  <a:lnTo>
                    <a:pt x="881375" y="244768"/>
                  </a:lnTo>
                  <a:lnTo>
                    <a:pt x="895365" y="244768"/>
                  </a:lnTo>
                  <a:lnTo>
                    <a:pt x="909356" y="244768"/>
                  </a:lnTo>
                  <a:lnTo>
                    <a:pt x="923346" y="244768"/>
                  </a:lnTo>
                  <a:lnTo>
                    <a:pt x="937336" y="244768"/>
                  </a:lnTo>
                  <a:lnTo>
                    <a:pt x="951326" y="244768"/>
                  </a:lnTo>
                  <a:lnTo>
                    <a:pt x="965316" y="244768"/>
                  </a:lnTo>
                  <a:lnTo>
                    <a:pt x="979306" y="244768"/>
                  </a:lnTo>
                  <a:lnTo>
                    <a:pt x="993296" y="244768"/>
                  </a:lnTo>
                  <a:lnTo>
                    <a:pt x="1007286" y="244768"/>
                  </a:lnTo>
                  <a:lnTo>
                    <a:pt x="1021276" y="244768"/>
                  </a:lnTo>
                  <a:lnTo>
                    <a:pt x="1035266" y="244768"/>
                  </a:lnTo>
                  <a:lnTo>
                    <a:pt x="1049256" y="244768"/>
                  </a:lnTo>
                  <a:lnTo>
                    <a:pt x="1063247" y="244768"/>
                  </a:lnTo>
                  <a:lnTo>
                    <a:pt x="1077237" y="244768"/>
                  </a:lnTo>
                  <a:lnTo>
                    <a:pt x="1091227" y="244768"/>
                  </a:lnTo>
                  <a:lnTo>
                    <a:pt x="1105217" y="244768"/>
                  </a:lnTo>
                  <a:lnTo>
                    <a:pt x="1119207" y="244768"/>
                  </a:lnTo>
                  <a:lnTo>
                    <a:pt x="1133197" y="244768"/>
                  </a:lnTo>
                  <a:lnTo>
                    <a:pt x="1147187" y="244768"/>
                  </a:lnTo>
                  <a:lnTo>
                    <a:pt x="1161177" y="244768"/>
                  </a:lnTo>
                  <a:lnTo>
                    <a:pt x="1175167" y="244768"/>
                  </a:lnTo>
                  <a:lnTo>
                    <a:pt x="1189157" y="244768"/>
                  </a:lnTo>
                  <a:lnTo>
                    <a:pt x="1203148" y="244768"/>
                  </a:lnTo>
                  <a:lnTo>
                    <a:pt x="1217138" y="244768"/>
                  </a:lnTo>
                  <a:lnTo>
                    <a:pt x="1231128" y="244768"/>
                  </a:lnTo>
                  <a:lnTo>
                    <a:pt x="1245118" y="244768"/>
                  </a:lnTo>
                  <a:lnTo>
                    <a:pt x="1259108" y="244768"/>
                  </a:lnTo>
                  <a:lnTo>
                    <a:pt x="1273098" y="244768"/>
                  </a:lnTo>
                  <a:lnTo>
                    <a:pt x="1287088" y="244768"/>
                  </a:lnTo>
                  <a:lnTo>
                    <a:pt x="1301078" y="244768"/>
                  </a:lnTo>
                  <a:lnTo>
                    <a:pt x="1315068" y="244768"/>
                  </a:lnTo>
                  <a:lnTo>
                    <a:pt x="1329058" y="244768"/>
                  </a:lnTo>
                  <a:lnTo>
                    <a:pt x="1343048" y="244768"/>
                  </a:lnTo>
                  <a:lnTo>
                    <a:pt x="1357039" y="244768"/>
                  </a:lnTo>
                  <a:lnTo>
                    <a:pt x="1371029" y="244768"/>
                  </a:lnTo>
                  <a:lnTo>
                    <a:pt x="1385019" y="244768"/>
                  </a:lnTo>
                  <a:lnTo>
                    <a:pt x="1385019" y="244768"/>
                  </a:lnTo>
                  <a:lnTo>
                    <a:pt x="1399009" y="244768"/>
                  </a:lnTo>
                  <a:lnTo>
                    <a:pt x="1412999" y="244768"/>
                  </a:lnTo>
                  <a:lnTo>
                    <a:pt x="1426989" y="244768"/>
                  </a:lnTo>
                  <a:lnTo>
                    <a:pt x="1440979" y="244768"/>
                  </a:lnTo>
                  <a:lnTo>
                    <a:pt x="1454969" y="244768"/>
                  </a:lnTo>
                  <a:lnTo>
                    <a:pt x="1468959" y="244768"/>
                  </a:lnTo>
                  <a:lnTo>
                    <a:pt x="1482949" y="244768"/>
                  </a:lnTo>
                  <a:lnTo>
                    <a:pt x="1496939" y="244768"/>
                  </a:lnTo>
                  <a:lnTo>
                    <a:pt x="1510930" y="244768"/>
                  </a:lnTo>
                  <a:lnTo>
                    <a:pt x="1524920" y="244768"/>
                  </a:lnTo>
                  <a:lnTo>
                    <a:pt x="1538910" y="244768"/>
                  </a:lnTo>
                  <a:lnTo>
                    <a:pt x="1552900" y="244768"/>
                  </a:lnTo>
                  <a:lnTo>
                    <a:pt x="1566890" y="244768"/>
                  </a:lnTo>
                  <a:lnTo>
                    <a:pt x="1580880" y="244768"/>
                  </a:lnTo>
                  <a:lnTo>
                    <a:pt x="1594870" y="244768"/>
                  </a:lnTo>
                  <a:lnTo>
                    <a:pt x="1608860" y="244768"/>
                  </a:lnTo>
                  <a:lnTo>
                    <a:pt x="1622850" y="244768"/>
                  </a:lnTo>
                  <a:lnTo>
                    <a:pt x="1636840" y="244768"/>
                  </a:lnTo>
                  <a:lnTo>
                    <a:pt x="1650830" y="244768"/>
                  </a:lnTo>
                  <a:lnTo>
                    <a:pt x="1664821" y="244768"/>
                  </a:lnTo>
                  <a:lnTo>
                    <a:pt x="1678811" y="244768"/>
                  </a:lnTo>
                  <a:lnTo>
                    <a:pt x="1692801" y="244768"/>
                  </a:lnTo>
                  <a:lnTo>
                    <a:pt x="1706791" y="244768"/>
                  </a:lnTo>
                  <a:lnTo>
                    <a:pt x="1720781" y="244768"/>
                  </a:lnTo>
                  <a:lnTo>
                    <a:pt x="1734771" y="244768"/>
                  </a:lnTo>
                  <a:lnTo>
                    <a:pt x="1748761" y="244768"/>
                  </a:lnTo>
                  <a:lnTo>
                    <a:pt x="1762751" y="244768"/>
                  </a:lnTo>
                  <a:lnTo>
                    <a:pt x="1776741" y="244768"/>
                  </a:lnTo>
                  <a:lnTo>
                    <a:pt x="1790731" y="244768"/>
                  </a:lnTo>
                  <a:lnTo>
                    <a:pt x="1804722" y="244768"/>
                  </a:lnTo>
                  <a:lnTo>
                    <a:pt x="1818712" y="244768"/>
                  </a:lnTo>
                  <a:lnTo>
                    <a:pt x="1832702" y="244768"/>
                  </a:lnTo>
                  <a:lnTo>
                    <a:pt x="1846692" y="244768"/>
                  </a:lnTo>
                  <a:lnTo>
                    <a:pt x="1860682" y="244768"/>
                  </a:lnTo>
                  <a:lnTo>
                    <a:pt x="1874672" y="244768"/>
                  </a:lnTo>
                  <a:lnTo>
                    <a:pt x="1888662" y="244768"/>
                  </a:lnTo>
                  <a:lnTo>
                    <a:pt x="1902652" y="244768"/>
                  </a:lnTo>
                  <a:lnTo>
                    <a:pt x="1916642" y="244768"/>
                  </a:lnTo>
                  <a:lnTo>
                    <a:pt x="1930632" y="244768"/>
                  </a:lnTo>
                  <a:lnTo>
                    <a:pt x="1944622" y="244768"/>
                  </a:lnTo>
                  <a:lnTo>
                    <a:pt x="1958613" y="244768"/>
                  </a:lnTo>
                  <a:lnTo>
                    <a:pt x="1972603" y="244768"/>
                  </a:lnTo>
                  <a:lnTo>
                    <a:pt x="1986593" y="244768"/>
                  </a:lnTo>
                  <a:lnTo>
                    <a:pt x="2000583" y="244768"/>
                  </a:lnTo>
                  <a:lnTo>
                    <a:pt x="2014573" y="244768"/>
                  </a:lnTo>
                  <a:lnTo>
                    <a:pt x="2028563" y="244768"/>
                  </a:lnTo>
                  <a:lnTo>
                    <a:pt x="2042553" y="244768"/>
                  </a:lnTo>
                  <a:lnTo>
                    <a:pt x="2056543" y="244768"/>
                  </a:lnTo>
                  <a:lnTo>
                    <a:pt x="2070533" y="244768"/>
                  </a:lnTo>
                  <a:lnTo>
                    <a:pt x="2084523" y="244768"/>
                  </a:lnTo>
                  <a:lnTo>
                    <a:pt x="2098513" y="244768"/>
                  </a:lnTo>
                  <a:lnTo>
                    <a:pt x="2112504" y="244768"/>
                  </a:lnTo>
                  <a:lnTo>
                    <a:pt x="2126494" y="244768"/>
                  </a:lnTo>
                  <a:lnTo>
                    <a:pt x="2140484" y="244768"/>
                  </a:lnTo>
                  <a:lnTo>
                    <a:pt x="2154474" y="244768"/>
                  </a:lnTo>
                  <a:lnTo>
                    <a:pt x="2168464" y="244768"/>
                  </a:lnTo>
                  <a:lnTo>
                    <a:pt x="2182454" y="244768"/>
                  </a:lnTo>
                  <a:lnTo>
                    <a:pt x="2196444" y="244768"/>
                  </a:lnTo>
                  <a:lnTo>
                    <a:pt x="2210434" y="244768"/>
                  </a:lnTo>
                  <a:lnTo>
                    <a:pt x="2224424" y="244768"/>
                  </a:lnTo>
                  <a:lnTo>
                    <a:pt x="2238414" y="244768"/>
                  </a:lnTo>
                  <a:lnTo>
                    <a:pt x="2252404" y="244768"/>
                  </a:lnTo>
                  <a:lnTo>
                    <a:pt x="2266395" y="244768"/>
                  </a:lnTo>
                  <a:lnTo>
                    <a:pt x="2280385" y="244768"/>
                  </a:lnTo>
                  <a:lnTo>
                    <a:pt x="2294375" y="244768"/>
                  </a:lnTo>
                  <a:lnTo>
                    <a:pt x="2308365" y="244768"/>
                  </a:lnTo>
                  <a:lnTo>
                    <a:pt x="2322355" y="244768"/>
                  </a:lnTo>
                  <a:lnTo>
                    <a:pt x="2336345" y="244768"/>
                  </a:lnTo>
                  <a:lnTo>
                    <a:pt x="2350335" y="244768"/>
                  </a:lnTo>
                  <a:lnTo>
                    <a:pt x="2364325" y="244768"/>
                  </a:lnTo>
                  <a:lnTo>
                    <a:pt x="2378315" y="244768"/>
                  </a:lnTo>
                  <a:lnTo>
                    <a:pt x="2392305" y="244768"/>
                  </a:lnTo>
                  <a:lnTo>
                    <a:pt x="2406296" y="244768"/>
                  </a:lnTo>
                  <a:lnTo>
                    <a:pt x="2420286" y="244768"/>
                  </a:lnTo>
                  <a:lnTo>
                    <a:pt x="2434276" y="244768"/>
                  </a:lnTo>
                  <a:lnTo>
                    <a:pt x="2448266" y="244768"/>
                  </a:lnTo>
                  <a:lnTo>
                    <a:pt x="2462256" y="244768"/>
                  </a:lnTo>
                  <a:lnTo>
                    <a:pt x="2476246" y="244768"/>
                  </a:lnTo>
                  <a:lnTo>
                    <a:pt x="2490236" y="244768"/>
                  </a:lnTo>
                  <a:lnTo>
                    <a:pt x="2504226" y="244768"/>
                  </a:lnTo>
                  <a:lnTo>
                    <a:pt x="2518216" y="244768"/>
                  </a:lnTo>
                  <a:lnTo>
                    <a:pt x="2532206" y="244768"/>
                  </a:lnTo>
                  <a:lnTo>
                    <a:pt x="2546196" y="244768"/>
                  </a:lnTo>
                  <a:lnTo>
                    <a:pt x="2560187" y="244768"/>
                  </a:lnTo>
                  <a:lnTo>
                    <a:pt x="2574177" y="244768"/>
                  </a:lnTo>
                  <a:lnTo>
                    <a:pt x="2588167" y="244768"/>
                  </a:lnTo>
                  <a:lnTo>
                    <a:pt x="2602157" y="244768"/>
                  </a:lnTo>
                  <a:lnTo>
                    <a:pt x="2616147" y="244768"/>
                  </a:lnTo>
                  <a:lnTo>
                    <a:pt x="2630137" y="244768"/>
                  </a:lnTo>
                  <a:lnTo>
                    <a:pt x="2644127" y="244768"/>
                  </a:lnTo>
                  <a:lnTo>
                    <a:pt x="2658117" y="244768"/>
                  </a:lnTo>
                  <a:lnTo>
                    <a:pt x="2672107" y="244768"/>
                  </a:lnTo>
                  <a:lnTo>
                    <a:pt x="2686097" y="244768"/>
                  </a:lnTo>
                  <a:lnTo>
                    <a:pt x="2700087" y="244768"/>
                  </a:lnTo>
                  <a:lnTo>
                    <a:pt x="2714078" y="244768"/>
                  </a:lnTo>
                  <a:lnTo>
                    <a:pt x="2728068" y="244768"/>
                  </a:lnTo>
                  <a:lnTo>
                    <a:pt x="2742058" y="244768"/>
                  </a:lnTo>
                  <a:lnTo>
                    <a:pt x="2756048" y="244768"/>
                  </a:lnTo>
                  <a:lnTo>
                    <a:pt x="2770038" y="244768"/>
                  </a:lnTo>
                  <a:lnTo>
                    <a:pt x="2770038" y="244686"/>
                  </a:lnTo>
                  <a:lnTo>
                    <a:pt x="2784028" y="244672"/>
                  </a:lnTo>
                  <a:lnTo>
                    <a:pt x="2798018" y="244655"/>
                  </a:lnTo>
                  <a:lnTo>
                    <a:pt x="2812008" y="244635"/>
                  </a:lnTo>
                  <a:lnTo>
                    <a:pt x="2825998" y="244612"/>
                  </a:lnTo>
                  <a:lnTo>
                    <a:pt x="2839988" y="244584"/>
                  </a:lnTo>
                  <a:lnTo>
                    <a:pt x="2853978" y="244552"/>
                  </a:lnTo>
                  <a:lnTo>
                    <a:pt x="2867969" y="244514"/>
                  </a:lnTo>
                  <a:lnTo>
                    <a:pt x="2881959" y="244469"/>
                  </a:lnTo>
                  <a:lnTo>
                    <a:pt x="2895949" y="244417"/>
                  </a:lnTo>
                  <a:lnTo>
                    <a:pt x="2909939" y="244355"/>
                  </a:lnTo>
                  <a:lnTo>
                    <a:pt x="2923929" y="244283"/>
                  </a:lnTo>
                  <a:lnTo>
                    <a:pt x="2937919" y="244198"/>
                  </a:lnTo>
                  <a:lnTo>
                    <a:pt x="2951909" y="244099"/>
                  </a:lnTo>
                  <a:lnTo>
                    <a:pt x="2965899" y="243982"/>
                  </a:lnTo>
                  <a:lnTo>
                    <a:pt x="2979889" y="243844"/>
                  </a:lnTo>
                  <a:lnTo>
                    <a:pt x="2993879" y="243683"/>
                  </a:lnTo>
                  <a:lnTo>
                    <a:pt x="3007870" y="243493"/>
                  </a:lnTo>
                  <a:lnTo>
                    <a:pt x="3021860" y="243271"/>
                  </a:lnTo>
                  <a:lnTo>
                    <a:pt x="3035850" y="243010"/>
                  </a:lnTo>
                  <a:lnTo>
                    <a:pt x="3049840" y="242705"/>
                  </a:lnTo>
                  <a:lnTo>
                    <a:pt x="3063830" y="242346"/>
                  </a:lnTo>
                  <a:lnTo>
                    <a:pt x="3077820" y="241926"/>
                  </a:lnTo>
                  <a:lnTo>
                    <a:pt x="3091810" y="241434"/>
                  </a:lnTo>
                  <a:lnTo>
                    <a:pt x="3105800" y="240859"/>
                  </a:lnTo>
                  <a:lnTo>
                    <a:pt x="3119790" y="240186"/>
                  </a:lnTo>
                  <a:lnTo>
                    <a:pt x="3133780" y="239400"/>
                  </a:lnTo>
                  <a:lnTo>
                    <a:pt x="3147770" y="238483"/>
                  </a:lnTo>
                  <a:lnTo>
                    <a:pt x="3161761" y="237413"/>
                  </a:lnTo>
                  <a:lnTo>
                    <a:pt x="3175751" y="236168"/>
                  </a:lnTo>
                  <a:lnTo>
                    <a:pt x="3189741" y="234722"/>
                  </a:lnTo>
                  <a:lnTo>
                    <a:pt x="3203731" y="233044"/>
                  </a:lnTo>
                  <a:lnTo>
                    <a:pt x="3217721" y="231102"/>
                  </a:lnTo>
                  <a:lnTo>
                    <a:pt x="3231711" y="228860"/>
                  </a:lnTo>
                  <a:lnTo>
                    <a:pt x="3245701" y="226281"/>
                  </a:lnTo>
                  <a:lnTo>
                    <a:pt x="3259691" y="223322"/>
                  </a:lnTo>
                  <a:lnTo>
                    <a:pt x="3273681" y="219942"/>
                  </a:lnTo>
                  <a:lnTo>
                    <a:pt x="3287671" y="216097"/>
                  </a:lnTo>
                  <a:lnTo>
                    <a:pt x="3301661" y="211746"/>
                  </a:lnTo>
                  <a:lnTo>
                    <a:pt x="3315652" y="206850"/>
                  </a:lnTo>
                  <a:lnTo>
                    <a:pt x="3329642" y="201378"/>
                  </a:lnTo>
                  <a:lnTo>
                    <a:pt x="3343632" y="195304"/>
                  </a:lnTo>
                  <a:lnTo>
                    <a:pt x="3357622" y="188618"/>
                  </a:lnTo>
                  <a:lnTo>
                    <a:pt x="3371612" y="181321"/>
                  </a:lnTo>
                  <a:lnTo>
                    <a:pt x="3385602" y="173434"/>
                  </a:lnTo>
                  <a:lnTo>
                    <a:pt x="3399592" y="164997"/>
                  </a:lnTo>
                  <a:lnTo>
                    <a:pt x="3413582" y="156074"/>
                  </a:lnTo>
                  <a:lnTo>
                    <a:pt x="3427572" y="146744"/>
                  </a:lnTo>
                  <a:lnTo>
                    <a:pt x="3441562" y="137110"/>
                  </a:lnTo>
                  <a:lnTo>
                    <a:pt x="3455552" y="127287"/>
                  </a:lnTo>
                  <a:lnTo>
                    <a:pt x="3469543" y="117399"/>
                  </a:lnTo>
                  <a:lnTo>
                    <a:pt x="3483533" y="107576"/>
                  </a:lnTo>
                  <a:lnTo>
                    <a:pt x="3497523" y="97941"/>
                  </a:lnTo>
                  <a:lnTo>
                    <a:pt x="3511513" y="88612"/>
                  </a:lnTo>
                  <a:lnTo>
                    <a:pt x="3525503" y="79688"/>
                  </a:lnTo>
                  <a:lnTo>
                    <a:pt x="3539493" y="71252"/>
                  </a:lnTo>
                  <a:lnTo>
                    <a:pt x="3553483" y="63365"/>
                  </a:lnTo>
                  <a:lnTo>
                    <a:pt x="3567473" y="56068"/>
                  </a:lnTo>
                  <a:lnTo>
                    <a:pt x="3581463" y="49381"/>
                  </a:lnTo>
                  <a:lnTo>
                    <a:pt x="3595453" y="43308"/>
                  </a:lnTo>
                  <a:lnTo>
                    <a:pt x="3609444" y="37835"/>
                  </a:lnTo>
                  <a:lnTo>
                    <a:pt x="3623434" y="32940"/>
                  </a:lnTo>
                  <a:lnTo>
                    <a:pt x="3637424" y="28589"/>
                  </a:lnTo>
                  <a:lnTo>
                    <a:pt x="3651414" y="24744"/>
                  </a:lnTo>
                  <a:lnTo>
                    <a:pt x="3665404" y="21364"/>
                  </a:lnTo>
                  <a:lnTo>
                    <a:pt x="3679394" y="18405"/>
                  </a:lnTo>
                  <a:lnTo>
                    <a:pt x="3693384" y="15825"/>
                  </a:lnTo>
                  <a:lnTo>
                    <a:pt x="3707374" y="13584"/>
                  </a:lnTo>
                  <a:lnTo>
                    <a:pt x="3721364" y="11642"/>
                  </a:lnTo>
                  <a:lnTo>
                    <a:pt x="3735354" y="9964"/>
                  </a:lnTo>
                  <a:lnTo>
                    <a:pt x="3749344" y="8517"/>
                  </a:lnTo>
                  <a:lnTo>
                    <a:pt x="3763335" y="7273"/>
                  </a:lnTo>
                  <a:lnTo>
                    <a:pt x="3777325" y="6203"/>
                  </a:lnTo>
                  <a:lnTo>
                    <a:pt x="3791315" y="5286"/>
                  </a:lnTo>
                  <a:lnTo>
                    <a:pt x="3805305" y="4500"/>
                  </a:lnTo>
                  <a:lnTo>
                    <a:pt x="3819295" y="3827"/>
                  </a:lnTo>
                  <a:lnTo>
                    <a:pt x="3833285" y="3251"/>
                  </a:lnTo>
                  <a:lnTo>
                    <a:pt x="3847275" y="2759"/>
                  </a:lnTo>
                  <a:lnTo>
                    <a:pt x="3861265" y="2340"/>
                  </a:lnTo>
                  <a:lnTo>
                    <a:pt x="3875255" y="1981"/>
                  </a:lnTo>
                  <a:lnTo>
                    <a:pt x="3889245" y="1675"/>
                  </a:lnTo>
                  <a:lnTo>
                    <a:pt x="3903235" y="1415"/>
                  </a:lnTo>
                  <a:lnTo>
                    <a:pt x="3917226" y="1192"/>
                  </a:lnTo>
                  <a:lnTo>
                    <a:pt x="3931216" y="1003"/>
                  </a:lnTo>
                  <a:lnTo>
                    <a:pt x="3945206" y="842"/>
                  </a:lnTo>
                  <a:lnTo>
                    <a:pt x="3959196" y="704"/>
                  </a:lnTo>
                  <a:lnTo>
                    <a:pt x="3973186" y="587"/>
                  </a:lnTo>
                  <a:lnTo>
                    <a:pt x="3987176" y="487"/>
                  </a:lnTo>
                  <a:lnTo>
                    <a:pt x="4001166" y="402"/>
                  </a:lnTo>
                  <a:lnTo>
                    <a:pt x="4015156" y="330"/>
                  </a:lnTo>
                  <a:lnTo>
                    <a:pt x="4029146" y="269"/>
                  </a:lnTo>
                  <a:lnTo>
                    <a:pt x="4043136" y="216"/>
                  </a:lnTo>
                  <a:lnTo>
                    <a:pt x="4057126" y="172"/>
                  </a:lnTo>
                  <a:lnTo>
                    <a:pt x="4071117" y="134"/>
                  </a:lnTo>
                  <a:lnTo>
                    <a:pt x="4085107" y="102"/>
                  </a:lnTo>
                  <a:lnTo>
                    <a:pt x="4099097" y="74"/>
                  </a:lnTo>
                  <a:lnTo>
                    <a:pt x="4113087" y="51"/>
                  </a:lnTo>
                  <a:lnTo>
                    <a:pt x="4127077" y="31"/>
                  </a:lnTo>
                  <a:lnTo>
                    <a:pt x="4141067" y="14"/>
                  </a:lnTo>
                  <a:lnTo>
                    <a:pt x="4155057" y="0"/>
                  </a:lnTo>
                </a:path>
              </a:pathLst>
            </a:custGeom>
            <a:ln w="40651" cap="flat">
              <a:solidFill>
                <a:srgbClr val="D3D3D3">
                  <a:alpha val="100000"/>
                </a:srgbClr>
              </a:solidFill>
              <a:prstDash val="solid"/>
              <a:round/>
            </a:ln>
          </p:spPr>
          <p:txBody>
            <a:bodyPr/>
            <a:lstStyle/>
            <a:p/>
          </p:txBody>
        </p:sp>
        <p:sp>
          <p:nvSpPr>
            <p:cNvPr id="37" name="pl37"/>
            <p:cNvSpPr/>
            <p:nvPr/>
          </p:nvSpPr>
          <p:spPr>
            <a:xfrm>
              <a:off x="2737948" y="3843443"/>
              <a:ext cx="4155057" cy="979157"/>
            </a:xfrm>
            <a:custGeom>
              <a:avLst/>
              <a:pathLst>
                <a:path w="4155057" h="979157">
                  <a:moveTo>
                    <a:pt x="0" y="0"/>
                  </a:moveTo>
                  <a:lnTo>
                    <a:pt x="13990" y="28"/>
                  </a:lnTo>
                  <a:lnTo>
                    <a:pt x="27980" y="62"/>
                  </a:lnTo>
                  <a:lnTo>
                    <a:pt x="41970" y="102"/>
                  </a:lnTo>
                  <a:lnTo>
                    <a:pt x="55960" y="149"/>
                  </a:lnTo>
                  <a:lnTo>
                    <a:pt x="69950" y="204"/>
                  </a:lnTo>
                  <a:lnTo>
                    <a:pt x="83940" y="268"/>
                  </a:lnTo>
                  <a:lnTo>
                    <a:pt x="97930" y="344"/>
                  </a:lnTo>
                  <a:lnTo>
                    <a:pt x="111920" y="433"/>
                  </a:lnTo>
                  <a:lnTo>
                    <a:pt x="125910" y="538"/>
                  </a:lnTo>
                  <a:lnTo>
                    <a:pt x="139900" y="661"/>
                  </a:lnTo>
                  <a:lnTo>
                    <a:pt x="153891" y="805"/>
                  </a:lnTo>
                  <a:lnTo>
                    <a:pt x="167881" y="975"/>
                  </a:lnTo>
                  <a:lnTo>
                    <a:pt x="181871" y="1174"/>
                  </a:lnTo>
                  <a:lnTo>
                    <a:pt x="195861" y="1409"/>
                  </a:lnTo>
                  <a:lnTo>
                    <a:pt x="209851" y="1684"/>
                  </a:lnTo>
                  <a:lnTo>
                    <a:pt x="223841" y="2006"/>
                  </a:lnTo>
                  <a:lnTo>
                    <a:pt x="237831" y="2385"/>
                  </a:lnTo>
                  <a:lnTo>
                    <a:pt x="251821" y="2830"/>
                  </a:lnTo>
                  <a:lnTo>
                    <a:pt x="265811" y="3351"/>
                  </a:lnTo>
                  <a:lnTo>
                    <a:pt x="279801" y="3963"/>
                  </a:lnTo>
                  <a:lnTo>
                    <a:pt x="293791" y="4680"/>
                  </a:lnTo>
                  <a:lnTo>
                    <a:pt x="307782" y="5519"/>
                  </a:lnTo>
                  <a:lnTo>
                    <a:pt x="321772" y="6503"/>
                  </a:lnTo>
                  <a:lnTo>
                    <a:pt x="335762" y="7654"/>
                  </a:lnTo>
                  <a:lnTo>
                    <a:pt x="349752" y="9000"/>
                  </a:lnTo>
                  <a:lnTo>
                    <a:pt x="363742" y="10572"/>
                  </a:lnTo>
                  <a:lnTo>
                    <a:pt x="377732" y="12407"/>
                  </a:lnTo>
                  <a:lnTo>
                    <a:pt x="391722" y="14546"/>
                  </a:lnTo>
                  <a:lnTo>
                    <a:pt x="405712" y="17035"/>
                  </a:lnTo>
                  <a:lnTo>
                    <a:pt x="419702" y="19929"/>
                  </a:lnTo>
                  <a:lnTo>
                    <a:pt x="433692" y="23284"/>
                  </a:lnTo>
                  <a:lnTo>
                    <a:pt x="447682" y="27168"/>
                  </a:lnTo>
                  <a:lnTo>
                    <a:pt x="461673" y="31651"/>
                  </a:lnTo>
                  <a:lnTo>
                    <a:pt x="475663" y="36810"/>
                  </a:lnTo>
                  <a:lnTo>
                    <a:pt x="489653" y="42728"/>
                  </a:lnTo>
                  <a:lnTo>
                    <a:pt x="503643" y="49489"/>
                  </a:lnTo>
                  <a:lnTo>
                    <a:pt x="517633" y="57178"/>
                  </a:lnTo>
                  <a:lnTo>
                    <a:pt x="531623" y="65880"/>
                  </a:lnTo>
                  <a:lnTo>
                    <a:pt x="545613" y="75671"/>
                  </a:lnTo>
                  <a:lnTo>
                    <a:pt x="559603" y="86616"/>
                  </a:lnTo>
                  <a:lnTo>
                    <a:pt x="573593" y="98763"/>
                  </a:lnTo>
                  <a:lnTo>
                    <a:pt x="587583" y="112137"/>
                  </a:lnTo>
                  <a:lnTo>
                    <a:pt x="601574" y="126731"/>
                  </a:lnTo>
                  <a:lnTo>
                    <a:pt x="615564" y="142505"/>
                  </a:lnTo>
                  <a:lnTo>
                    <a:pt x="629554" y="159377"/>
                  </a:lnTo>
                  <a:lnTo>
                    <a:pt x="643544" y="177225"/>
                  </a:lnTo>
                  <a:lnTo>
                    <a:pt x="657534" y="195883"/>
                  </a:lnTo>
                  <a:lnTo>
                    <a:pt x="671524" y="215152"/>
                  </a:lnTo>
                  <a:lnTo>
                    <a:pt x="685514" y="234799"/>
                  </a:lnTo>
                  <a:lnTo>
                    <a:pt x="699504" y="254574"/>
                  </a:lnTo>
                  <a:lnTo>
                    <a:pt x="713494" y="274221"/>
                  </a:lnTo>
                  <a:lnTo>
                    <a:pt x="727484" y="293489"/>
                  </a:lnTo>
                  <a:lnTo>
                    <a:pt x="741474" y="312148"/>
                  </a:lnTo>
                  <a:lnTo>
                    <a:pt x="755465" y="329995"/>
                  </a:lnTo>
                  <a:lnTo>
                    <a:pt x="769455" y="346868"/>
                  </a:lnTo>
                  <a:lnTo>
                    <a:pt x="783445" y="362642"/>
                  </a:lnTo>
                  <a:lnTo>
                    <a:pt x="797435" y="377236"/>
                  </a:lnTo>
                  <a:lnTo>
                    <a:pt x="811425" y="390609"/>
                  </a:lnTo>
                  <a:lnTo>
                    <a:pt x="825415" y="402756"/>
                  </a:lnTo>
                  <a:lnTo>
                    <a:pt x="839405" y="413701"/>
                  </a:lnTo>
                  <a:lnTo>
                    <a:pt x="853395" y="423492"/>
                  </a:lnTo>
                  <a:lnTo>
                    <a:pt x="867385" y="432194"/>
                  </a:lnTo>
                  <a:lnTo>
                    <a:pt x="881375" y="439884"/>
                  </a:lnTo>
                  <a:lnTo>
                    <a:pt x="895365" y="446644"/>
                  </a:lnTo>
                  <a:lnTo>
                    <a:pt x="909356" y="452562"/>
                  </a:lnTo>
                  <a:lnTo>
                    <a:pt x="923346" y="457721"/>
                  </a:lnTo>
                  <a:lnTo>
                    <a:pt x="937336" y="462204"/>
                  </a:lnTo>
                  <a:lnTo>
                    <a:pt x="951326" y="466088"/>
                  </a:lnTo>
                  <a:lnTo>
                    <a:pt x="965316" y="469444"/>
                  </a:lnTo>
                  <a:lnTo>
                    <a:pt x="979306" y="472337"/>
                  </a:lnTo>
                  <a:lnTo>
                    <a:pt x="993296" y="474827"/>
                  </a:lnTo>
                  <a:lnTo>
                    <a:pt x="1007286" y="476966"/>
                  </a:lnTo>
                  <a:lnTo>
                    <a:pt x="1021276" y="478801"/>
                  </a:lnTo>
                  <a:lnTo>
                    <a:pt x="1035266" y="480373"/>
                  </a:lnTo>
                  <a:lnTo>
                    <a:pt x="1049256" y="481719"/>
                  </a:lnTo>
                  <a:lnTo>
                    <a:pt x="1063247" y="482869"/>
                  </a:lnTo>
                  <a:lnTo>
                    <a:pt x="1077237" y="483853"/>
                  </a:lnTo>
                  <a:lnTo>
                    <a:pt x="1091227" y="484693"/>
                  </a:lnTo>
                  <a:lnTo>
                    <a:pt x="1105217" y="485410"/>
                  </a:lnTo>
                  <a:lnTo>
                    <a:pt x="1119207" y="486021"/>
                  </a:lnTo>
                  <a:lnTo>
                    <a:pt x="1133197" y="486543"/>
                  </a:lnTo>
                  <a:lnTo>
                    <a:pt x="1147187" y="486987"/>
                  </a:lnTo>
                  <a:lnTo>
                    <a:pt x="1161177" y="487366"/>
                  </a:lnTo>
                  <a:lnTo>
                    <a:pt x="1175167" y="487689"/>
                  </a:lnTo>
                  <a:lnTo>
                    <a:pt x="1189157" y="487964"/>
                  </a:lnTo>
                  <a:lnTo>
                    <a:pt x="1203148" y="488198"/>
                  </a:lnTo>
                  <a:lnTo>
                    <a:pt x="1217138" y="488397"/>
                  </a:lnTo>
                  <a:lnTo>
                    <a:pt x="1231128" y="488567"/>
                  </a:lnTo>
                  <a:lnTo>
                    <a:pt x="1245118" y="488711"/>
                  </a:lnTo>
                  <a:lnTo>
                    <a:pt x="1259108" y="488834"/>
                  </a:lnTo>
                  <a:lnTo>
                    <a:pt x="1273098" y="488939"/>
                  </a:lnTo>
                  <a:lnTo>
                    <a:pt x="1287088" y="489028"/>
                  </a:lnTo>
                  <a:lnTo>
                    <a:pt x="1301078" y="489104"/>
                  </a:lnTo>
                  <a:lnTo>
                    <a:pt x="1315068" y="489169"/>
                  </a:lnTo>
                  <a:lnTo>
                    <a:pt x="1329058" y="489224"/>
                  </a:lnTo>
                  <a:lnTo>
                    <a:pt x="1343048" y="489270"/>
                  </a:lnTo>
                  <a:lnTo>
                    <a:pt x="1357039" y="489310"/>
                  </a:lnTo>
                  <a:lnTo>
                    <a:pt x="1371029" y="489344"/>
                  </a:lnTo>
                  <a:lnTo>
                    <a:pt x="1385019" y="489373"/>
                  </a:lnTo>
                  <a:lnTo>
                    <a:pt x="1385019" y="489619"/>
                  </a:lnTo>
                  <a:lnTo>
                    <a:pt x="1399009" y="489634"/>
                  </a:lnTo>
                  <a:lnTo>
                    <a:pt x="1412999" y="489650"/>
                  </a:lnTo>
                  <a:lnTo>
                    <a:pt x="1426989" y="489670"/>
                  </a:lnTo>
                  <a:lnTo>
                    <a:pt x="1440979" y="489694"/>
                  </a:lnTo>
                  <a:lnTo>
                    <a:pt x="1454969" y="489721"/>
                  </a:lnTo>
                  <a:lnTo>
                    <a:pt x="1468959" y="489753"/>
                  </a:lnTo>
                  <a:lnTo>
                    <a:pt x="1482949" y="489791"/>
                  </a:lnTo>
                  <a:lnTo>
                    <a:pt x="1496939" y="489836"/>
                  </a:lnTo>
                  <a:lnTo>
                    <a:pt x="1510930" y="489888"/>
                  </a:lnTo>
                  <a:lnTo>
                    <a:pt x="1524920" y="489950"/>
                  </a:lnTo>
                  <a:lnTo>
                    <a:pt x="1538910" y="490022"/>
                  </a:lnTo>
                  <a:lnTo>
                    <a:pt x="1552900" y="490107"/>
                  </a:lnTo>
                  <a:lnTo>
                    <a:pt x="1566890" y="490207"/>
                  </a:lnTo>
                  <a:lnTo>
                    <a:pt x="1580880" y="490324"/>
                  </a:lnTo>
                  <a:lnTo>
                    <a:pt x="1594870" y="490461"/>
                  </a:lnTo>
                  <a:lnTo>
                    <a:pt x="1608860" y="490623"/>
                  </a:lnTo>
                  <a:lnTo>
                    <a:pt x="1622850" y="490812"/>
                  </a:lnTo>
                  <a:lnTo>
                    <a:pt x="1636840" y="491034"/>
                  </a:lnTo>
                  <a:lnTo>
                    <a:pt x="1650830" y="491295"/>
                  </a:lnTo>
                  <a:lnTo>
                    <a:pt x="1664821" y="491601"/>
                  </a:lnTo>
                  <a:lnTo>
                    <a:pt x="1678811" y="491959"/>
                  </a:lnTo>
                  <a:lnTo>
                    <a:pt x="1692801" y="492379"/>
                  </a:lnTo>
                  <a:lnTo>
                    <a:pt x="1706791" y="492871"/>
                  </a:lnTo>
                  <a:lnTo>
                    <a:pt x="1720781" y="493446"/>
                  </a:lnTo>
                  <a:lnTo>
                    <a:pt x="1734771" y="494119"/>
                  </a:lnTo>
                  <a:lnTo>
                    <a:pt x="1748761" y="494905"/>
                  </a:lnTo>
                  <a:lnTo>
                    <a:pt x="1762751" y="495823"/>
                  </a:lnTo>
                  <a:lnTo>
                    <a:pt x="1776741" y="496892"/>
                  </a:lnTo>
                  <a:lnTo>
                    <a:pt x="1790731" y="498137"/>
                  </a:lnTo>
                  <a:lnTo>
                    <a:pt x="1804722" y="499584"/>
                  </a:lnTo>
                  <a:lnTo>
                    <a:pt x="1818712" y="501262"/>
                  </a:lnTo>
                  <a:lnTo>
                    <a:pt x="1832702" y="503203"/>
                  </a:lnTo>
                  <a:lnTo>
                    <a:pt x="1846692" y="505445"/>
                  </a:lnTo>
                  <a:lnTo>
                    <a:pt x="1860682" y="508024"/>
                  </a:lnTo>
                  <a:lnTo>
                    <a:pt x="1874672" y="510983"/>
                  </a:lnTo>
                  <a:lnTo>
                    <a:pt x="1888662" y="514364"/>
                  </a:lnTo>
                  <a:lnTo>
                    <a:pt x="1902652" y="518209"/>
                  </a:lnTo>
                  <a:lnTo>
                    <a:pt x="1916642" y="522560"/>
                  </a:lnTo>
                  <a:lnTo>
                    <a:pt x="1930632" y="527455"/>
                  </a:lnTo>
                  <a:lnTo>
                    <a:pt x="1944622" y="532927"/>
                  </a:lnTo>
                  <a:lnTo>
                    <a:pt x="1958613" y="539001"/>
                  </a:lnTo>
                  <a:lnTo>
                    <a:pt x="1972603" y="545688"/>
                  </a:lnTo>
                  <a:lnTo>
                    <a:pt x="1986593" y="552985"/>
                  </a:lnTo>
                  <a:lnTo>
                    <a:pt x="2000583" y="560872"/>
                  </a:lnTo>
                  <a:lnTo>
                    <a:pt x="2014573" y="569308"/>
                  </a:lnTo>
                  <a:lnTo>
                    <a:pt x="2028563" y="578232"/>
                  </a:lnTo>
                  <a:lnTo>
                    <a:pt x="2042553" y="587561"/>
                  </a:lnTo>
                  <a:lnTo>
                    <a:pt x="2056543" y="597195"/>
                  </a:lnTo>
                  <a:lnTo>
                    <a:pt x="2070533" y="607019"/>
                  </a:lnTo>
                  <a:lnTo>
                    <a:pt x="2084523" y="616906"/>
                  </a:lnTo>
                  <a:lnTo>
                    <a:pt x="2098513" y="626730"/>
                  </a:lnTo>
                  <a:lnTo>
                    <a:pt x="2112504" y="636364"/>
                  </a:lnTo>
                  <a:lnTo>
                    <a:pt x="2126494" y="645693"/>
                  </a:lnTo>
                  <a:lnTo>
                    <a:pt x="2140484" y="654617"/>
                  </a:lnTo>
                  <a:lnTo>
                    <a:pt x="2154474" y="663053"/>
                  </a:lnTo>
                  <a:lnTo>
                    <a:pt x="2168464" y="670940"/>
                  </a:lnTo>
                  <a:lnTo>
                    <a:pt x="2182454" y="678237"/>
                  </a:lnTo>
                  <a:lnTo>
                    <a:pt x="2196444" y="684924"/>
                  </a:lnTo>
                  <a:lnTo>
                    <a:pt x="2210434" y="690997"/>
                  </a:lnTo>
                  <a:lnTo>
                    <a:pt x="2224424" y="696470"/>
                  </a:lnTo>
                  <a:lnTo>
                    <a:pt x="2238414" y="701365"/>
                  </a:lnTo>
                  <a:lnTo>
                    <a:pt x="2252404" y="705716"/>
                  </a:lnTo>
                  <a:lnTo>
                    <a:pt x="2266395" y="709561"/>
                  </a:lnTo>
                  <a:lnTo>
                    <a:pt x="2280385" y="712942"/>
                  </a:lnTo>
                  <a:lnTo>
                    <a:pt x="2294375" y="715900"/>
                  </a:lnTo>
                  <a:lnTo>
                    <a:pt x="2308365" y="718480"/>
                  </a:lnTo>
                  <a:lnTo>
                    <a:pt x="2322355" y="720722"/>
                  </a:lnTo>
                  <a:lnTo>
                    <a:pt x="2336345" y="722663"/>
                  </a:lnTo>
                  <a:lnTo>
                    <a:pt x="2350335" y="724341"/>
                  </a:lnTo>
                  <a:lnTo>
                    <a:pt x="2364325" y="725788"/>
                  </a:lnTo>
                  <a:lnTo>
                    <a:pt x="2378315" y="727033"/>
                  </a:lnTo>
                  <a:lnTo>
                    <a:pt x="2392305" y="728102"/>
                  </a:lnTo>
                  <a:lnTo>
                    <a:pt x="2406296" y="729020"/>
                  </a:lnTo>
                  <a:lnTo>
                    <a:pt x="2420286" y="729806"/>
                  </a:lnTo>
                  <a:lnTo>
                    <a:pt x="2434276" y="730479"/>
                  </a:lnTo>
                  <a:lnTo>
                    <a:pt x="2448266" y="731054"/>
                  </a:lnTo>
                  <a:lnTo>
                    <a:pt x="2462256" y="731546"/>
                  </a:lnTo>
                  <a:lnTo>
                    <a:pt x="2476246" y="731966"/>
                  </a:lnTo>
                  <a:lnTo>
                    <a:pt x="2490236" y="732324"/>
                  </a:lnTo>
                  <a:lnTo>
                    <a:pt x="2504226" y="732630"/>
                  </a:lnTo>
                  <a:lnTo>
                    <a:pt x="2518216" y="732891"/>
                  </a:lnTo>
                  <a:lnTo>
                    <a:pt x="2532206" y="733113"/>
                  </a:lnTo>
                  <a:lnTo>
                    <a:pt x="2546196" y="733302"/>
                  </a:lnTo>
                  <a:lnTo>
                    <a:pt x="2560187" y="733464"/>
                  </a:lnTo>
                  <a:lnTo>
                    <a:pt x="2574177" y="733601"/>
                  </a:lnTo>
                  <a:lnTo>
                    <a:pt x="2588167" y="733718"/>
                  </a:lnTo>
                  <a:lnTo>
                    <a:pt x="2602157" y="733818"/>
                  </a:lnTo>
                  <a:lnTo>
                    <a:pt x="2616147" y="733903"/>
                  </a:lnTo>
                  <a:lnTo>
                    <a:pt x="2630137" y="733975"/>
                  </a:lnTo>
                  <a:lnTo>
                    <a:pt x="2644127" y="734037"/>
                  </a:lnTo>
                  <a:lnTo>
                    <a:pt x="2658117" y="734089"/>
                  </a:lnTo>
                  <a:lnTo>
                    <a:pt x="2672107" y="734134"/>
                  </a:lnTo>
                  <a:lnTo>
                    <a:pt x="2686097" y="734171"/>
                  </a:lnTo>
                  <a:lnTo>
                    <a:pt x="2700087" y="734204"/>
                  </a:lnTo>
                  <a:lnTo>
                    <a:pt x="2714078" y="734231"/>
                  </a:lnTo>
                  <a:lnTo>
                    <a:pt x="2728068" y="734255"/>
                  </a:lnTo>
                  <a:lnTo>
                    <a:pt x="2742058" y="734274"/>
                  </a:lnTo>
                  <a:lnTo>
                    <a:pt x="2756048" y="734291"/>
                  </a:lnTo>
                  <a:lnTo>
                    <a:pt x="2770038" y="734306"/>
                  </a:lnTo>
                  <a:lnTo>
                    <a:pt x="2770038" y="734470"/>
                  </a:lnTo>
                  <a:lnTo>
                    <a:pt x="2784028" y="734484"/>
                  </a:lnTo>
                  <a:lnTo>
                    <a:pt x="2798018" y="734501"/>
                  </a:lnTo>
                  <a:lnTo>
                    <a:pt x="2812008" y="734521"/>
                  </a:lnTo>
                  <a:lnTo>
                    <a:pt x="2825998" y="734545"/>
                  </a:lnTo>
                  <a:lnTo>
                    <a:pt x="2839988" y="734572"/>
                  </a:lnTo>
                  <a:lnTo>
                    <a:pt x="2853978" y="734604"/>
                  </a:lnTo>
                  <a:lnTo>
                    <a:pt x="2867969" y="734642"/>
                  </a:lnTo>
                  <a:lnTo>
                    <a:pt x="2881959" y="734687"/>
                  </a:lnTo>
                  <a:lnTo>
                    <a:pt x="2895949" y="734739"/>
                  </a:lnTo>
                  <a:lnTo>
                    <a:pt x="2909939" y="734801"/>
                  </a:lnTo>
                  <a:lnTo>
                    <a:pt x="2923929" y="734873"/>
                  </a:lnTo>
                  <a:lnTo>
                    <a:pt x="2937919" y="734958"/>
                  </a:lnTo>
                  <a:lnTo>
                    <a:pt x="2951909" y="735057"/>
                  </a:lnTo>
                  <a:lnTo>
                    <a:pt x="2965899" y="735175"/>
                  </a:lnTo>
                  <a:lnTo>
                    <a:pt x="2979889" y="735312"/>
                  </a:lnTo>
                  <a:lnTo>
                    <a:pt x="2993879" y="735473"/>
                  </a:lnTo>
                  <a:lnTo>
                    <a:pt x="3007870" y="735663"/>
                  </a:lnTo>
                  <a:lnTo>
                    <a:pt x="3021860" y="735885"/>
                  </a:lnTo>
                  <a:lnTo>
                    <a:pt x="3035850" y="736146"/>
                  </a:lnTo>
                  <a:lnTo>
                    <a:pt x="3049840" y="736452"/>
                  </a:lnTo>
                  <a:lnTo>
                    <a:pt x="3063830" y="736810"/>
                  </a:lnTo>
                  <a:lnTo>
                    <a:pt x="3077820" y="737230"/>
                  </a:lnTo>
                  <a:lnTo>
                    <a:pt x="3091810" y="737722"/>
                  </a:lnTo>
                  <a:lnTo>
                    <a:pt x="3105800" y="738297"/>
                  </a:lnTo>
                  <a:lnTo>
                    <a:pt x="3119790" y="738970"/>
                  </a:lnTo>
                  <a:lnTo>
                    <a:pt x="3133780" y="739756"/>
                  </a:lnTo>
                  <a:lnTo>
                    <a:pt x="3147770" y="740674"/>
                  </a:lnTo>
                  <a:lnTo>
                    <a:pt x="3161761" y="741743"/>
                  </a:lnTo>
                  <a:lnTo>
                    <a:pt x="3175751" y="742988"/>
                  </a:lnTo>
                  <a:lnTo>
                    <a:pt x="3189741" y="744434"/>
                  </a:lnTo>
                  <a:lnTo>
                    <a:pt x="3203731" y="746112"/>
                  </a:lnTo>
                  <a:lnTo>
                    <a:pt x="3217721" y="748054"/>
                  </a:lnTo>
                  <a:lnTo>
                    <a:pt x="3231711" y="750296"/>
                  </a:lnTo>
                  <a:lnTo>
                    <a:pt x="3245701" y="752875"/>
                  </a:lnTo>
                  <a:lnTo>
                    <a:pt x="3259691" y="755834"/>
                  </a:lnTo>
                  <a:lnTo>
                    <a:pt x="3273681" y="759215"/>
                  </a:lnTo>
                  <a:lnTo>
                    <a:pt x="3287671" y="763059"/>
                  </a:lnTo>
                  <a:lnTo>
                    <a:pt x="3301661" y="767410"/>
                  </a:lnTo>
                  <a:lnTo>
                    <a:pt x="3315652" y="772306"/>
                  </a:lnTo>
                  <a:lnTo>
                    <a:pt x="3329642" y="777778"/>
                  </a:lnTo>
                  <a:lnTo>
                    <a:pt x="3343632" y="783852"/>
                  </a:lnTo>
                  <a:lnTo>
                    <a:pt x="3357622" y="790539"/>
                  </a:lnTo>
                  <a:lnTo>
                    <a:pt x="3371612" y="797836"/>
                  </a:lnTo>
                  <a:lnTo>
                    <a:pt x="3385602" y="805723"/>
                  </a:lnTo>
                  <a:lnTo>
                    <a:pt x="3399592" y="814159"/>
                  </a:lnTo>
                  <a:lnTo>
                    <a:pt x="3413582" y="823083"/>
                  </a:lnTo>
                  <a:lnTo>
                    <a:pt x="3427572" y="832412"/>
                  </a:lnTo>
                  <a:lnTo>
                    <a:pt x="3441562" y="842046"/>
                  </a:lnTo>
                  <a:lnTo>
                    <a:pt x="3455552" y="851870"/>
                  </a:lnTo>
                  <a:lnTo>
                    <a:pt x="3469543" y="861757"/>
                  </a:lnTo>
                  <a:lnTo>
                    <a:pt x="3483533" y="871580"/>
                  </a:lnTo>
                  <a:lnTo>
                    <a:pt x="3497523" y="881215"/>
                  </a:lnTo>
                  <a:lnTo>
                    <a:pt x="3511513" y="890544"/>
                  </a:lnTo>
                  <a:lnTo>
                    <a:pt x="3525503" y="899468"/>
                  </a:lnTo>
                  <a:lnTo>
                    <a:pt x="3539493" y="907904"/>
                  </a:lnTo>
                  <a:lnTo>
                    <a:pt x="3553483" y="915791"/>
                  </a:lnTo>
                  <a:lnTo>
                    <a:pt x="3567473" y="923088"/>
                  </a:lnTo>
                  <a:lnTo>
                    <a:pt x="3581463" y="929775"/>
                  </a:lnTo>
                  <a:lnTo>
                    <a:pt x="3595453" y="935848"/>
                  </a:lnTo>
                  <a:lnTo>
                    <a:pt x="3609444" y="941321"/>
                  </a:lnTo>
                  <a:lnTo>
                    <a:pt x="3623434" y="946216"/>
                  </a:lnTo>
                  <a:lnTo>
                    <a:pt x="3637424" y="950567"/>
                  </a:lnTo>
                  <a:lnTo>
                    <a:pt x="3651414" y="954412"/>
                  </a:lnTo>
                  <a:lnTo>
                    <a:pt x="3665404" y="957792"/>
                  </a:lnTo>
                  <a:lnTo>
                    <a:pt x="3679394" y="960751"/>
                  </a:lnTo>
                  <a:lnTo>
                    <a:pt x="3693384" y="963331"/>
                  </a:lnTo>
                  <a:lnTo>
                    <a:pt x="3707374" y="965572"/>
                  </a:lnTo>
                  <a:lnTo>
                    <a:pt x="3721364" y="967514"/>
                  </a:lnTo>
                  <a:lnTo>
                    <a:pt x="3735354" y="969192"/>
                  </a:lnTo>
                  <a:lnTo>
                    <a:pt x="3749344" y="970639"/>
                  </a:lnTo>
                  <a:lnTo>
                    <a:pt x="3763335" y="971884"/>
                  </a:lnTo>
                  <a:lnTo>
                    <a:pt x="3777325" y="972953"/>
                  </a:lnTo>
                  <a:lnTo>
                    <a:pt x="3791315" y="973870"/>
                  </a:lnTo>
                  <a:lnTo>
                    <a:pt x="3805305" y="974657"/>
                  </a:lnTo>
                  <a:lnTo>
                    <a:pt x="3819295" y="975329"/>
                  </a:lnTo>
                  <a:lnTo>
                    <a:pt x="3833285" y="975905"/>
                  </a:lnTo>
                  <a:lnTo>
                    <a:pt x="3847275" y="976397"/>
                  </a:lnTo>
                  <a:lnTo>
                    <a:pt x="3861265" y="976817"/>
                  </a:lnTo>
                  <a:lnTo>
                    <a:pt x="3875255" y="977175"/>
                  </a:lnTo>
                  <a:lnTo>
                    <a:pt x="3889245" y="977481"/>
                  </a:lnTo>
                  <a:lnTo>
                    <a:pt x="3903235" y="977742"/>
                  </a:lnTo>
                  <a:lnTo>
                    <a:pt x="3917226" y="977964"/>
                  </a:lnTo>
                  <a:lnTo>
                    <a:pt x="3931216" y="978153"/>
                  </a:lnTo>
                  <a:lnTo>
                    <a:pt x="3945206" y="978315"/>
                  </a:lnTo>
                  <a:lnTo>
                    <a:pt x="3959196" y="978452"/>
                  </a:lnTo>
                  <a:lnTo>
                    <a:pt x="3973186" y="978569"/>
                  </a:lnTo>
                  <a:lnTo>
                    <a:pt x="3987176" y="978669"/>
                  </a:lnTo>
                  <a:lnTo>
                    <a:pt x="4001166" y="978754"/>
                  </a:lnTo>
                  <a:lnTo>
                    <a:pt x="4015156" y="978826"/>
                  </a:lnTo>
                  <a:lnTo>
                    <a:pt x="4029146" y="978887"/>
                  </a:lnTo>
                  <a:lnTo>
                    <a:pt x="4043136" y="978940"/>
                  </a:lnTo>
                  <a:lnTo>
                    <a:pt x="4057126" y="978984"/>
                  </a:lnTo>
                  <a:lnTo>
                    <a:pt x="4071117" y="979022"/>
                  </a:lnTo>
                  <a:lnTo>
                    <a:pt x="4085107" y="979055"/>
                  </a:lnTo>
                  <a:lnTo>
                    <a:pt x="4099097" y="979082"/>
                  </a:lnTo>
                  <a:lnTo>
                    <a:pt x="4113087" y="979105"/>
                  </a:lnTo>
                  <a:lnTo>
                    <a:pt x="4127077" y="979125"/>
                  </a:lnTo>
                  <a:lnTo>
                    <a:pt x="4141067" y="979142"/>
                  </a:lnTo>
                  <a:lnTo>
                    <a:pt x="4155057" y="979157"/>
                  </a:lnTo>
                </a:path>
              </a:pathLst>
            </a:custGeom>
            <a:ln w="40651" cap="flat">
              <a:solidFill>
                <a:srgbClr val="D3D3D3">
                  <a:alpha val="100000"/>
                </a:srgbClr>
              </a:solidFill>
              <a:prstDash val="solid"/>
              <a:round/>
            </a:ln>
          </p:spPr>
          <p:txBody>
            <a:bodyPr/>
            <a:lstStyle/>
            <a:p/>
          </p:txBody>
        </p:sp>
        <p:sp>
          <p:nvSpPr>
            <p:cNvPr id="38" name="pl38"/>
            <p:cNvSpPr/>
            <p:nvPr/>
          </p:nvSpPr>
          <p:spPr>
            <a:xfrm>
              <a:off x="2737948" y="2619024"/>
              <a:ext cx="4155057" cy="979321"/>
            </a:xfrm>
            <a:custGeom>
              <a:avLst/>
              <a:pathLst>
                <a:path w="4155057" h="979321">
                  <a:moveTo>
                    <a:pt x="0" y="734634"/>
                  </a:moveTo>
                  <a:lnTo>
                    <a:pt x="13990" y="734649"/>
                  </a:lnTo>
                  <a:lnTo>
                    <a:pt x="27980" y="734666"/>
                  </a:lnTo>
                  <a:lnTo>
                    <a:pt x="41970" y="734685"/>
                  </a:lnTo>
                  <a:lnTo>
                    <a:pt x="55960" y="734709"/>
                  </a:lnTo>
                  <a:lnTo>
                    <a:pt x="69950" y="734736"/>
                  </a:lnTo>
                  <a:lnTo>
                    <a:pt x="83940" y="734769"/>
                  </a:lnTo>
                  <a:lnTo>
                    <a:pt x="97930" y="734806"/>
                  </a:lnTo>
                  <a:lnTo>
                    <a:pt x="111920" y="734851"/>
                  </a:lnTo>
                  <a:lnTo>
                    <a:pt x="125910" y="734903"/>
                  </a:lnTo>
                  <a:lnTo>
                    <a:pt x="139900" y="734965"/>
                  </a:lnTo>
                  <a:lnTo>
                    <a:pt x="153891" y="735037"/>
                  </a:lnTo>
                  <a:lnTo>
                    <a:pt x="167881" y="735122"/>
                  </a:lnTo>
                  <a:lnTo>
                    <a:pt x="181871" y="735222"/>
                  </a:lnTo>
                  <a:lnTo>
                    <a:pt x="195861" y="735339"/>
                  </a:lnTo>
                  <a:lnTo>
                    <a:pt x="209851" y="735476"/>
                  </a:lnTo>
                  <a:lnTo>
                    <a:pt x="223841" y="735638"/>
                  </a:lnTo>
                  <a:lnTo>
                    <a:pt x="237831" y="735827"/>
                  </a:lnTo>
                  <a:lnTo>
                    <a:pt x="251821" y="736049"/>
                  </a:lnTo>
                  <a:lnTo>
                    <a:pt x="265811" y="736310"/>
                  </a:lnTo>
                  <a:lnTo>
                    <a:pt x="279801" y="736616"/>
                  </a:lnTo>
                  <a:lnTo>
                    <a:pt x="293791" y="736974"/>
                  </a:lnTo>
                  <a:lnTo>
                    <a:pt x="307782" y="737394"/>
                  </a:lnTo>
                  <a:lnTo>
                    <a:pt x="321772" y="737886"/>
                  </a:lnTo>
                  <a:lnTo>
                    <a:pt x="335762" y="738461"/>
                  </a:lnTo>
                  <a:lnTo>
                    <a:pt x="349752" y="739134"/>
                  </a:lnTo>
                  <a:lnTo>
                    <a:pt x="363742" y="739920"/>
                  </a:lnTo>
                  <a:lnTo>
                    <a:pt x="377732" y="740838"/>
                  </a:lnTo>
                  <a:lnTo>
                    <a:pt x="391722" y="741907"/>
                  </a:lnTo>
                  <a:lnTo>
                    <a:pt x="405712" y="743152"/>
                  </a:lnTo>
                  <a:lnTo>
                    <a:pt x="419702" y="744599"/>
                  </a:lnTo>
                  <a:lnTo>
                    <a:pt x="433692" y="746277"/>
                  </a:lnTo>
                  <a:lnTo>
                    <a:pt x="447682" y="748218"/>
                  </a:lnTo>
                  <a:lnTo>
                    <a:pt x="461673" y="750460"/>
                  </a:lnTo>
                  <a:lnTo>
                    <a:pt x="475663" y="753040"/>
                  </a:lnTo>
                  <a:lnTo>
                    <a:pt x="489653" y="755998"/>
                  </a:lnTo>
                  <a:lnTo>
                    <a:pt x="503643" y="759379"/>
                  </a:lnTo>
                  <a:lnTo>
                    <a:pt x="517633" y="763224"/>
                  </a:lnTo>
                  <a:lnTo>
                    <a:pt x="531623" y="767575"/>
                  </a:lnTo>
                  <a:lnTo>
                    <a:pt x="545613" y="772470"/>
                  </a:lnTo>
                  <a:lnTo>
                    <a:pt x="559603" y="777943"/>
                  </a:lnTo>
                  <a:lnTo>
                    <a:pt x="573593" y="784016"/>
                  </a:lnTo>
                  <a:lnTo>
                    <a:pt x="587583" y="790703"/>
                  </a:lnTo>
                  <a:lnTo>
                    <a:pt x="601574" y="798000"/>
                  </a:lnTo>
                  <a:lnTo>
                    <a:pt x="615564" y="805887"/>
                  </a:lnTo>
                  <a:lnTo>
                    <a:pt x="629554" y="814323"/>
                  </a:lnTo>
                  <a:lnTo>
                    <a:pt x="643544" y="823247"/>
                  </a:lnTo>
                  <a:lnTo>
                    <a:pt x="657534" y="832576"/>
                  </a:lnTo>
                  <a:lnTo>
                    <a:pt x="671524" y="842210"/>
                  </a:lnTo>
                  <a:lnTo>
                    <a:pt x="685514" y="852034"/>
                  </a:lnTo>
                  <a:lnTo>
                    <a:pt x="699504" y="861921"/>
                  </a:lnTo>
                  <a:lnTo>
                    <a:pt x="713494" y="871745"/>
                  </a:lnTo>
                  <a:lnTo>
                    <a:pt x="727484" y="881379"/>
                  </a:lnTo>
                  <a:lnTo>
                    <a:pt x="741474" y="890708"/>
                  </a:lnTo>
                  <a:lnTo>
                    <a:pt x="755465" y="899632"/>
                  </a:lnTo>
                  <a:lnTo>
                    <a:pt x="769455" y="908068"/>
                  </a:lnTo>
                  <a:lnTo>
                    <a:pt x="783445" y="915955"/>
                  </a:lnTo>
                  <a:lnTo>
                    <a:pt x="797435" y="923252"/>
                  </a:lnTo>
                  <a:lnTo>
                    <a:pt x="811425" y="929939"/>
                  </a:lnTo>
                  <a:lnTo>
                    <a:pt x="825415" y="936012"/>
                  </a:lnTo>
                  <a:lnTo>
                    <a:pt x="839405" y="941485"/>
                  </a:lnTo>
                  <a:lnTo>
                    <a:pt x="853395" y="946380"/>
                  </a:lnTo>
                  <a:lnTo>
                    <a:pt x="867385" y="950731"/>
                  </a:lnTo>
                  <a:lnTo>
                    <a:pt x="881375" y="954576"/>
                  </a:lnTo>
                  <a:lnTo>
                    <a:pt x="895365" y="957957"/>
                  </a:lnTo>
                  <a:lnTo>
                    <a:pt x="909356" y="960916"/>
                  </a:lnTo>
                  <a:lnTo>
                    <a:pt x="923346" y="963495"/>
                  </a:lnTo>
                  <a:lnTo>
                    <a:pt x="937336" y="965737"/>
                  </a:lnTo>
                  <a:lnTo>
                    <a:pt x="951326" y="967678"/>
                  </a:lnTo>
                  <a:lnTo>
                    <a:pt x="965316" y="969356"/>
                  </a:lnTo>
                  <a:lnTo>
                    <a:pt x="979306" y="970803"/>
                  </a:lnTo>
                  <a:lnTo>
                    <a:pt x="993296" y="972048"/>
                  </a:lnTo>
                  <a:lnTo>
                    <a:pt x="1007286" y="973117"/>
                  </a:lnTo>
                  <a:lnTo>
                    <a:pt x="1021276" y="974035"/>
                  </a:lnTo>
                  <a:lnTo>
                    <a:pt x="1035266" y="974821"/>
                  </a:lnTo>
                  <a:lnTo>
                    <a:pt x="1049256" y="975494"/>
                  </a:lnTo>
                  <a:lnTo>
                    <a:pt x="1063247" y="976069"/>
                  </a:lnTo>
                  <a:lnTo>
                    <a:pt x="1077237" y="976561"/>
                  </a:lnTo>
                  <a:lnTo>
                    <a:pt x="1091227" y="976981"/>
                  </a:lnTo>
                  <a:lnTo>
                    <a:pt x="1105217" y="977339"/>
                  </a:lnTo>
                  <a:lnTo>
                    <a:pt x="1119207" y="977645"/>
                  </a:lnTo>
                  <a:lnTo>
                    <a:pt x="1133197" y="977906"/>
                  </a:lnTo>
                  <a:lnTo>
                    <a:pt x="1147187" y="978128"/>
                  </a:lnTo>
                  <a:lnTo>
                    <a:pt x="1161177" y="978317"/>
                  </a:lnTo>
                  <a:lnTo>
                    <a:pt x="1175167" y="978479"/>
                  </a:lnTo>
                  <a:lnTo>
                    <a:pt x="1189157" y="978616"/>
                  </a:lnTo>
                  <a:lnTo>
                    <a:pt x="1203148" y="978733"/>
                  </a:lnTo>
                  <a:lnTo>
                    <a:pt x="1217138" y="978833"/>
                  </a:lnTo>
                  <a:lnTo>
                    <a:pt x="1231128" y="978918"/>
                  </a:lnTo>
                  <a:lnTo>
                    <a:pt x="1245118" y="978990"/>
                  </a:lnTo>
                  <a:lnTo>
                    <a:pt x="1259108" y="979052"/>
                  </a:lnTo>
                  <a:lnTo>
                    <a:pt x="1273098" y="979104"/>
                  </a:lnTo>
                  <a:lnTo>
                    <a:pt x="1287088" y="979149"/>
                  </a:lnTo>
                  <a:lnTo>
                    <a:pt x="1301078" y="979187"/>
                  </a:lnTo>
                  <a:lnTo>
                    <a:pt x="1315068" y="979219"/>
                  </a:lnTo>
                  <a:lnTo>
                    <a:pt x="1329058" y="979246"/>
                  </a:lnTo>
                  <a:lnTo>
                    <a:pt x="1343048" y="979270"/>
                  </a:lnTo>
                  <a:lnTo>
                    <a:pt x="1357039" y="979290"/>
                  </a:lnTo>
                  <a:lnTo>
                    <a:pt x="1371029" y="979306"/>
                  </a:lnTo>
                  <a:lnTo>
                    <a:pt x="1385019" y="979321"/>
                  </a:lnTo>
                  <a:lnTo>
                    <a:pt x="1385019" y="979075"/>
                  </a:lnTo>
                  <a:lnTo>
                    <a:pt x="1399009" y="979017"/>
                  </a:lnTo>
                  <a:lnTo>
                    <a:pt x="1412999" y="978949"/>
                  </a:lnTo>
                  <a:lnTo>
                    <a:pt x="1426989" y="978870"/>
                  </a:lnTo>
                  <a:lnTo>
                    <a:pt x="1440979" y="978776"/>
                  </a:lnTo>
                  <a:lnTo>
                    <a:pt x="1454969" y="978666"/>
                  </a:lnTo>
                  <a:lnTo>
                    <a:pt x="1468959" y="978537"/>
                  </a:lnTo>
                  <a:lnTo>
                    <a:pt x="1482949" y="978386"/>
                  </a:lnTo>
                  <a:lnTo>
                    <a:pt x="1496939" y="978207"/>
                  </a:lnTo>
                  <a:lnTo>
                    <a:pt x="1510930" y="977998"/>
                  </a:lnTo>
                  <a:lnTo>
                    <a:pt x="1524920" y="977752"/>
                  </a:lnTo>
                  <a:lnTo>
                    <a:pt x="1538910" y="977463"/>
                  </a:lnTo>
                  <a:lnTo>
                    <a:pt x="1552900" y="977123"/>
                  </a:lnTo>
                  <a:lnTo>
                    <a:pt x="1566890" y="976725"/>
                  </a:lnTo>
                  <a:lnTo>
                    <a:pt x="1580880" y="976256"/>
                  </a:lnTo>
                  <a:lnTo>
                    <a:pt x="1594870" y="975706"/>
                  </a:lnTo>
                  <a:lnTo>
                    <a:pt x="1608860" y="975061"/>
                  </a:lnTo>
                  <a:lnTo>
                    <a:pt x="1622850" y="974303"/>
                  </a:lnTo>
                  <a:lnTo>
                    <a:pt x="1636840" y="973414"/>
                  </a:lnTo>
                  <a:lnTo>
                    <a:pt x="1650830" y="972371"/>
                  </a:lnTo>
                  <a:lnTo>
                    <a:pt x="1664821" y="971148"/>
                  </a:lnTo>
                  <a:lnTo>
                    <a:pt x="1678811" y="969714"/>
                  </a:lnTo>
                  <a:lnTo>
                    <a:pt x="1692801" y="968035"/>
                  </a:lnTo>
                  <a:lnTo>
                    <a:pt x="1706791" y="966068"/>
                  </a:lnTo>
                  <a:lnTo>
                    <a:pt x="1720781" y="963766"/>
                  </a:lnTo>
                  <a:lnTo>
                    <a:pt x="1734771" y="961074"/>
                  </a:lnTo>
                  <a:lnTo>
                    <a:pt x="1748761" y="957930"/>
                  </a:lnTo>
                  <a:lnTo>
                    <a:pt x="1762751" y="954260"/>
                  </a:lnTo>
                  <a:lnTo>
                    <a:pt x="1776741" y="949982"/>
                  </a:lnTo>
                  <a:lnTo>
                    <a:pt x="1790731" y="945003"/>
                  </a:lnTo>
                  <a:lnTo>
                    <a:pt x="1804722" y="939216"/>
                  </a:lnTo>
                  <a:lnTo>
                    <a:pt x="1818712" y="932505"/>
                  </a:lnTo>
                  <a:lnTo>
                    <a:pt x="1832702" y="924738"/>
                  </a:lnTo>
                  <a:lnTo>
                    <a:pt x="1846692" y="915772"/>
                  </a:lnTo>
                  <a:lnTo>
                    <a:pt x="1860682" y="905453"/>
                  </a:lnTo>
                  <a:lnTo>
                    <a:pt x="1874672" y="893618"/>
                  </a:lnTo>
                  <a:lnTo>
                    <a:pt x="1888662" y="880096"/>
                  </a:lnTo>
                  <a:lnTo>
                    <a:pt x="1902652" y="864717"/>
                  </a:lnTo>
                  <a:lnTo>
                    <a:pt x="1916642" y="847313"/>
                  </a:lnTo>
                  <a:lnTo>
                    <a:pt x="1930632" y="827731"/>
                  </a:lnTo>
                  <a:lnTo>
                    <a:pt x="1944622" y="805841"/>
                  </a:lnTo>
                  <a:lnTo>
                    <a:pt x="1958613" y="781547"/>
                  </a:lnTo>
                  <a:lnTo>
                    <a:pt x="1972603" y="754800"/>
                  </a:lnTo>
                  <a:lnTo>
                    <a:pt x="1986593" y="725612"/>
                  </a:lnTo>
                  <a:lnTo>
                    <a:pt x="2000583" y="694064"/>
                  </a:lnTo>
                  <a:lnTo>
                    <a:pt x="2014573" y="660320"/>
                  </a:lnTo>
                  <a:lnTo>
                    <a:pt x="2028563" y="624624"/>
                  </a:lnTo>
                  <a:lnTo>
                    <a:pt x="2042553" y="587307"/>
                  </a:lnTo>
                  <a:lnTo>
                    <a:pt x="2056543" y="548770"/>
                  </a:lnTo>
                  <a:lnTo>
                    <a:pt x="2070533" y="509476"/>
                  </a:lnTo>
                  <a:lnTo>
                    <a:pt x="2084523" y="469926"/>
                  </a:lnTo>
                  <a:lnTo>
                    <a:pt x="2098513" y="430632"/>
                  </a:lnTo>
                  <a:lnTo>
                    <a:pt x="2112504" y="392096"/>
                  </a:lnTo>
                  <a:lnTo>
                    <a:pt x="2126494" y="354778"/>
                  </a:lnTo>
                  <a:lnTo>
                    <a:pt x="2140484" y="319083"/>
                  </a:lnTo>
                  <a:lnTo>
                    <a:pt x="2154474" y="285338"/>
                  </a:lnTo>
                  <a:lnTo>
                    <a:pt x="2168464" y="253790"/>
                  </a:lnTo>
                  <a:lnTo>
                    <a:pt x="2182454" y="224602"/>
                  </a:lnTo>
                  <a:lnTo>
                    <a:pt x="2196444" y="197855"/>
                  </a:lnTo>
                  <a:lnTo>
                    <a:pt x="2210434" y="173561"/>
                  </a:lnTo>
                  <a:lnTo>
                    <a:pt x="2224424" y="151671"/>
                  </a:lnTo>
                  <a:lnTo>
                    <a:pt x="2238414" y="132090"/>
                  </a:lnTo>
                  <a:lnTo>
                    <a:pt x="2252404" y="114686"/>
                  </a:lnTo>
                  <a:lnTo>
                    <a:pt x="2266395" y="99306"/>
                  </a:lnTo>
                  <a:lnTo>
                    <a:pt x="2280385" y="85785"/>
                  </a:lnTo>
                  <a:lnTo>
                    <a:pt x="2294375" y="73949"/>
                  </a:lnTo>
                  <a:lnTo>
                    <a:pt x="2308365" y="63631"/>
                  </a:lnTo>
                  <a:lnTo>
                    <a:pt x="2322355" y="54665"/>
                  </a:lnTo>
                  <a:lnTo>
                    <a:pt x="2336345" y="46898"/>
                  </a:lnTo>
                  <a:lnTo>
                    <a:pt x="2350335" y="40186"/>
                  </a:lnTo>
                  <a:lnTo>
                    <a:pt x="2364325" y="34400"/>
                  </a:lnTo>
                  <a:lnTo>
                    <a:pt x="2378315" y="29420"/>
                  </a:lnTo>
                  <a:lnTo>
                    <a:pt x="2392305" y="25142"/>
                  </a:lnTo>
                  <a:lnTo>
                    <a:pt x="2406296" y="21472"/>
                  </a:lnTo>
                  <a:lnTo>
                    <a:pt x="2420286" y="18328"/>
                  </a:lnTo>
                  <a:lnTo>
                    <a:pt x="2434276" y="15636"/>
                  </a:lnTo>
                  <a:lnTo>
                    <a:pt x="2448266" y="13335"/>
                  </a:lnTo>
                  <a:lnTo>
                    <a:pt x="2462256" y="11368"/>
                  </a:lnTo>
                  <a:lnTo>
                    <a:pt x="2476246" y="9688"/>
                  </a:lnTo>
                  <a:lnTo>
                    <a:pt x="2490236" y="8254"/>
                  </a:lnTo>
                  <a:lnTo>
                    <a:pt x="2504226" y="7031"/>
                  </a:lnTo>
                  <a:lnTo>
                    <a:pt x="2518216" y="5988"/>
                  </a:lnTo>
                  <a:lnTo>
                    <a:pt x="2532206" y="5099"/>
                  </a:lnTo>
                  <a:lnTo>
                    <a:pt x="2546196" y="4342"/>
                  </a:lnTo>
                  <a:lnTo>
                    <a:pt x="2560187" y="3696"/>
                  </a:lnTo>
                  <a:lnTo>
                    <a:pt x="2574177" y="3146"/>
                  </a:lnTo>
                  <a:lnTo>
                    <a:pt x="2588167" y="2678"/>
                  </a:lnTo>
                  <a:lnTo>
                    <a:pt x="2602157" y="2279"/>
                  </a:lnTo>
                  <a:lnTo>
                    <a:pt x="2616147" y="1940"/>
                  </a:lnTo>
                  <a:lnTo>
                    <a:pt x="2630137" y="1651"/>
                  </a:lnTo>
                  <a:lnTo>
                    <a:pt x="2644127" y="1405"/>
                  </a:lnTo>
                  <a:lnTo>
                    <a:pt x="2658117" y="1195"/>
                  </a:lnTo>
                  <a:lnTo>
                    <a:pt x="2672107" y="1017"/>
                  </a:lnTo>
                  <a:lnTo>
                    <a:pt x="2686097" y="865"/>
                  </a:lnTo>
                  <a:lnTo>
                    <a:pt x="2700087" y="736"/>
                  </a:lnTo>
                  <a:lnTo>
                    <a:pt x="2714078" y="626"/>
                  </a:lnTo>
                  <a:lnTo>
                    <a:pt x="2728068" y="533"/>
                  </a:lnTo>
                  <a:lnTo>
                    <a:pt x="2742058" y="453"/>
                  </a:lnTo>
                  <a:lnTo>
                    <a:pt x="2756048" y="386"/>
                  </a:lnTo>
                  <a:lnTo>
                    <a:pt x="2770038" y="328"/>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9" name="pl39"/>
            <p:cNvSpPr/>
            <p:nvPr/>
          </p:nvSpPr>
          <p:spPr>
            <a:xfrm>
              <a:off x="2737948" y="1150001"/>
              <a:ext cx="4155057" cy="1713381"/>
            </a:xfrm>
            <a:custGeom>
              <a:avLst/>
              <a:pathLst>
                <a:path w="4155057" h="1713381">
                  <a:moveTo>
                    <a:pt x="0" y="1713381"/>
                  </a:moveTo>
                  <a:lnTo>
                    <a:pt x="13990" y="1713294"/>
                  </a:lnTo>
                  <a:lnTo>
                    <a:pt x="27980" y="1713193"/>
                  </a:lnTo>
                  <a:lnTo>
                    <a:pt x="41970" y="1713074"/>
                  </a:lnTo>
                  <a:lnTo>
                    <a:pt x="55960" y="1712933"/>
                  </a:lnTo>
                  <a:lnTo>
                    <a:pt x="69950" y="1712769"/>
                  </a:lnTo>
                  <a:lnTo>
                    <a:pt x="83940" y="1712575"/>
                  </a:lnTo>
                  <a:lnTo>
                    <a:pt x="97930" y="1712347"/>
                  </a:lnTo>
                  <a:lnTo>
                    <a:pt x="111920" y="1712080"/>
                  </a:lnTo>
                  <a:lnTo>
                    <a:pt x="125910" y="1711766"/>
                  </a:lnTo>
                  <a:lnTo>
                    <a:pt x="139900" y="1711397"/>
                  </a:lnTo>
                  <a:lnTo>
                    <a:pt x="153891" y="1710963"/>
                  </a:lnTo>
                  <a:lnTo>
                    <a:pt x="167881" y="1710454"/>
                  </a:lnTo>
                  <a:lnTo>
                    <a:pt x="181871" y="1709856"/>
                  </a:lnTo>
                  <a:lnTo>
                    <a:pt x="195861" y="1709153"/>
                  </a:lnTo>
                  <a:lnTo>
                    <a:pt x="209851" y="1708329"/>
                  </a:lnTo>
                  <a:lnTo>
                    <a:pt x="223841" y="1707360"/>
                  </a:lnTo>
                  <a:lnTo>
                    <a:pt x="237831" y="1706224"/>
                  </a:lnTo>
                  <a:lnTo>
                    <a:pt x="251821" y="1704890"/>
                  </a:lnTo>
                  <a:lnTo>
                    <a:pt x="265811" y="1703326"/>
                  </a:lnTo>
                  <a:lnTo>
                    <a:pt x="279801" y="1701491"/>
                  </a:lnTo>
                  <a:lnTo>
                    <a:pt x="293791" y="1699341"/>
                  </a:lnTo>
                  <a:lnTo>
                    <a:pt x="307782" y="1696821"/>
                  </a:lnTo>
                  <a:lnTo>
                    <a:pt x="321772" y="1693871"/>
                  </a:lnTo>
                  <a:lnTo>
                    <a:pt x="335762" y="1690418"/>
                  </a:lnTo>
                  <a:lnTo>
                    <a:pt x="349752" y="1686381"/>
                  </a:lnTo>
                  <a:lnTo>
                    <a:pt x="363742" y="1681664"/>
                  </a:lnTo>
                  <a:lnTo>
                    <a:pt x="377732" y="1676159"/>
                  </a:lnTo>
                  <a:lnTo>
                    <a:pt x="391722" y="1669742"/>
                  </a:lnTo>
                  <a:lnTo>
                    <a:pt x="405712" y="1662273"/>
                  </a:lnTo>
                  <a:lnTo>
                    <a:pt x="419702" y="1653594"/>
                  </a:lnTo>
                  <a:lnTo>
                    <a:pt x="433692" y="1643526"/>
                  </a:lnTo>
                  <a:lnTo>
                    <a:pt x="447682" y="1631876"/>
                  </a:lnTo>
                  <a:lnTo>
                    <a:pt x="461673" y="1618427"/>
                  </a:lnTo>
                  <a:lnTo>
                    <a:pt x="475663" y="1602949"/>
                  </a:lnTo>
                  <a:lnTo>
                    <a:pt x="489653" y="1585196"/>
                  </a:lnTo>
                  <a:lnTo>
                    <a:pt x="503643" y="1564913"/>
                  </a:lnTo>
                  <a:lnTo>
                    <a:pt x="517633" y="1541844"/>
                  </a:lnTo>
                  <a:lnTo>
                    <a:pt x="531623" y="1515738"/>
                  </a:lnTo>
                  <a:lnTo>
                    <a:pt x="545613" y="1486366"/>
                  </a:lnTo>
                  <a:lnTo>
                    <a:pt x="559603" y="1453531"/>
                  </a:lnTo>
                  <a:lnTo>
                    <a:pt x="573593" y="1417090"/>
                  </a:lnTo>
                  <a:lnTo>
                    <a:pt x="587583" y="1376969"/>
                  </a:lnTo>
                  <a:lnTo>
                    <a:pt x="601574" y="1333187"/>
                  </a:lnTo>
                  <a:lnTo>
                    <a:pt x="615564" y="1285866"/>
                  </a:lnTo>
                  <a:lnTo>
                    <a:pt x="629554" y="1235249"/>
                  </a:lnTo>
                  <a:lnTo>
                    <a:pt x="643544" y="1181705"/>
                  </a:lnTo>
                  <a:lnTo>
                    <a:pt x="657534" y="1125729"/>
                  </a:lnTo>
                  <a:lnTo>
                    <a:pt x="671524" y="1067924"/>
                  </a:lnTo>
                  <a:lnTo>
                    <a:pt x="685514" y="1008984"/>
                  </a:lnTo>
                  <a:lnTo>
                    <a:pt x="699504" y="949658"/>
                  </a:lnTo>
                  <a:lnTo>
                    <a:pt x="713494" y="890718"/>
                  </a:lnTo>
                  <a:lnTo>
                    <a:pt x="727484" y="832913"/>
                  </a:lnTo>
                  <a:lnTo>
                    <a:pt x="741474" y="776936"/>
                  </a:lnTo>
                  <a:lnTo>
                    <a:pt x="755465" y="723393"/>
                  </a:lnTo>
                  <a:lnTo>
                    <a:pt x="769455" y="672776"/>
                  </a:lnTo>
                  <a:lnTo>
                    <a:pt x="783445" y="625455"/>
                  </a:lnTo>
                  <a:lnTo>
                    <a:pt x="797435" y="581672"/>
                  </a:lnTo>
                  <a:lnTo>
                    <a:pt x="811425" y="541552"/>
                  </a:lnTo>
                  <a:lnTo>
                    <a:pt x="825415" y="505111"/>
                  </a:lnTo>
                  <a:lnTo>
                    <a:pt x="839405" y="472276"/>
                  </a:lnTo>
                  <a:lnTo>
                    <a:pt x="853395" y="442903"/>
                  </a:lnTo>
                  <a:lnTo>
                    <a:pt x="867385" y="416798"/>
                  </a:lnTo>
                  <a:lnTo>
                    <a:pt x="881375" y="393728"/>
                  </a:lnTo>
                  <a:lnTo>
                    <a:pt x="895365" y="373446"/>
                  </a:lnTo>
                  <a:lnTo>
                    <a:pt x="909356" y="355693"/>
                  </a:lnTo>
                  <a:lnTo>
                    <a:pt x="923346" y="340215"/>
                  </a:lnTo>
                  <a:lnTo>
                    <a:pt x="937336" y="326766"/>
                  </a:lnTo>
                  <a:lnTo>
                    <a:pt x="951326" y="315115"/>
                  </a:lnTo>
                  <a:lnTo>
                    <a:pt x="965316" y="305048"/>
                  </a:lnTo>
                  <a:lnTo>
                    <a:pt x="979306" y="296368"/>
                  </a:lnTo>
                  <a:lnTo>
                    <a:pt x="993296" y="288899"/>
                  </a:lnTo>
                  <a:lnTo>
                    <a:pt x="1007286" y="282483"/>
                  </a:lnTo>
                  <a:lnTo>
                    <a:pt x="1021276" y="276978"/>
                  </a:lnTo>
                  <a:lnTo>
                    <a:pt x="1035266" y="272261"/>
                  </a:lnTo>
                  <a:lnTo>
                    <a:pt x="1049256" y="268224"/>
                  </a:lnTo>
                  <a:lnTo>
                    <a:pt x="1063247" y="264771"/>
                  </a:lnTo>
                  <a:lnTo>
                    <a:pt x="1077237" y="261821"/>
                  </a:lnTo>
                  <a:lnTo>
                    <a:pt x="1091227" y="259301"/>
                  </a:lnTo>
                  <a:lnTo>
                    <a:pt x="1105217" y="257151"/>
                  </a:lnTo>
                  <a:lnTo>
                    <a:pt x="1119207" y="255316"/>
                  </a:lnTo>
                  <a:lnTo>
                    <a:pt x="1133197" y="253752"/>
                  </a:lnTo>
                  <a:lnTo>
                    <a:pt x="1147187" y="252418"/>
                  </a:lnTo>
                  <a:lnTo>
                    <a:pt x="1161177" y="251281"/>
                  </a:lnTo>
                  <a:lnTo>
                    <a:pt x="1175167" y="250313"/>
                  </a:lnTo>
                  <a:lnTo>
                    <a:pt x="1189157" y="249488"/>
                  </a:lnTo>
                  <a:lnTo>
                    <a:pt x="1203148" y="248786"/>
                  </a:lnTo>
                  <a:lnTo>
                    <a:pt x="1217138" y="248188"/>
                  </a:lnTo>
                  <a:lnTo>
                    <a:pt x="1231128" y="247678"/>
                  </a:lnTo>
                  <a:lnTo>
                    <a:pt x="1245118" y="247245"/>
                  </a:lnTo>
                  <a:lnTo>
                    <a:pt x="1259108" y="246876"/>
                  </a:lnTo>
                  <a:lnTo>
                    <a:pt x="1273098" y="246562"/>
                  </a:lnTo>
                  <a:lnTo>
                    <a:pt x="1287088" y="246294"/>
                  </a:lnTo>
                  <a:lnTo>
                    <a:pt x="1301078" y="246067"/>
                  </a:lnTo>
                  <a:lnTo>
                    <a:pt x="1315068" y="245873"/>
                  </a:lnTo>
                  <a:lnTo>
                    <a:pt x="1329058" y="245708"/>
                  </a:lnTo>
                  <a:lnTo>
                    <a:pt x="1343048" y="245568"/>
                  </a:lnTo>
                  <a:lnTo>
                    <a:pt x="1357039" y="245449"/>
                  </a:lnTo>
                  <a:lnTo>
                    <a:pt x="1371029" y="245347"/>
                  </a:lnTo>
                  <a:lnTo>
                    <a:pt x="1385019" y="245261"/>
                  </a:lnTo>
                  <a:lnTo>
                    <a:pt x="1385019" y="244686"/>
                  </a:lnTo>
                  <a:lnTo>
                    <a:pt x="1399009" y="244672"/>
                  </a:lnTo>
                  <a:lnTo>
                    <a:pt x="1412999" y="244655"/>
                  </a:lnTo>
                  <a:lnTo>
                    <a:pt x="1426989" y="244635"/>
                  </a:lnTo>
                  <a:lnTo>
                    <a:pt x="1440979" y="244612"/>
                  </a:lnTo>
                  <a:lnTo>
                    <a:pt x="1454969" y="244584"/>
                  </a:lnTo>
                  <a:lnTo>
                    <a:pt x="1468959" y="244552"/>
                  </a:lnTo>
                  <a:lnTo>
                    <a:pt x="1482949" y="244514"/>
                  </a:lnTo>
                  <a:lnTo>
                    <a:pt x="1496939" y="244469"/>
                  </a:lnTo>
                  <a:lnTo>
                    <a:pt x="1510930" y="244417"/>
                  </a:lnTo>
                  <a:lnTo>
                    <a:pt x="1524920" y="244355"/>
                  </a:lnTo>
                  <a:lnTo>
                    <a:pt x="1538910" y="244283"/>
                  </a:lnTo>
                  <a:lnTo>
                    <a:pt x="1552900" y="244198"/>
                  </a:lnTo>
                  <a:lnTo>
                    <a:pt x="1566890" y="244099"/>
                  </a:lnTo>
                  <a:lnTo>
                    <a:pt x="1580880" y="243982"/>
                  </a:lnTo>
                  <a:lnTo>
                    <a:pt x="1594870" y="243844"/>
                  </a:lnTo>
                  <a:lnTo>
                    <a:pt x="1608860" y="243683"/>
                  </a:lnTo>
                  <a:lnTo>
                    <a:pt x="1622850" y="243493"/>
                  </a:lnTo>
                  <a:lnTo>
                    <a:pt x="1636840" y="243271"/>
                  </a:lnTo>
                  <a:lnTo>
                    <a:pt x="1650830" y="243010"/>
                  </a:lnTo>
                  <a:lnTo>
                    <a:pt x="1664821" y="242705"/>
                  </a:lnTo>
                  <a:lnTo>
                    <a:pt x="1678811" y="242346"/>
                  </a:lnTo>
                  <a:lnTo>
                    <a:pt x="1692801" y="241926"/>
                  </a:lnTo>
                  <a:lnTo>
                    <a:pt x="1706791" y="241434"/>
                  </a:lnTo>
                  <a:lnTo>
                    <a:pt x="1720781" y="240859"/>
                  </a:lnTo>
                  <a:lnTo>
                    <a:pt x="1734771" y="240186"/>
                  </a:lnTo>
                  <a:lnTo>
                    <a:pt x="1748761" y="239400"/>
                  </a:lnTo>
                  <a:lnTo>
                    <a:pt x="1762751" y="238483"/>
                  </a:lnTo>
                  <a:lnTo>
                    <a:pt x="1776741" y="237413"/>
                  </a:lnTo>
                  <a:lnTo>
                    <a:pt x="1790731" y="236168"/>
                  </a:lnTo>
                  <a:lnTo>
                    <a:pt x="1804722" y="234722"/>
                  </a:lnTo>
                  <a:lnTo>
                    <a:pt x="1818712" y="233044"/>
                  </a:lnTo>
                  <a:lnTo>
                    <a:pt x="1832702" y="231102"/>
                  </a:lnTo>
                  <a:lnTo>
                    <a:pt x="1846692" y="228860"/>
                  </a:lnTo>
                  <a:lnTo>
                    <a:pt x="1860682" y="226281"/>
                  </a:lnTo>
                  <a:lnTo>
                    <a:pt x="1874672" y="223322"/>
                  </a:lnTo>
                  <a:lnTo>
                    <a:pt x="1888662" y="219942"/>
                  </a:lnTo>
                  <a:lnTo>
                    <a:pt x="1902652" y="216097"/>
                  </a:lnTo>
                  <a:lnTo>
                    <a:pt x="1916642" y="211746"/>
                  </a:lnTo>
                  <a:lnTo>
                    <a:pt x="1930632" y="206850"/>
                  </a:lnTo>
                  <a:lnTo>
                    <a:pt x="1944622" y="201378"/>
                  </a:lnTo>
                  <a:lnTo>
                    <a:pt x="1958613" y="195304"/>
                  </a:lnTo>
                  <a:lnTo>
                    <a:pt x="1972603" y="188618"/>
                  </a:lnTo>
                  <a:lnTo>
                    <a:pt x="1986593" y="181321"/>
                  </a:lnTo>
                  <a:lnTo>
                    <a:pt x="2000583" y="173434"/>
                  </a:lnTo>
                  <a:lnTo>
                    <a:pt x="2014573" y="164997"/>
                  </a:lnTo>
                  <a:lnTo>
                    <a:pt x="2028563" y="156074"/>
                  </a:lnTo>
                  <a:lnTo>
                    <a:pt x="2042553" y="146744"/>
                  </a:lnTo>
                  <a:lnTo>
                    <a:pt x="2056543" y="137110"/>
                  </a:lnTo>
                  <a:lnTo>
                    <a:pt x="2070533" y="127287"/>
                  </a:lnTo>
                  <a:lnTo>
                    <a:pt x="2084523" y="117399"/>
                  </a:lnTo>
                  <a:lnTo>
                    <a:pt x="2098513" y="107576"/>
                  </a:lnTo>
                  <a:lnTo>
                    <a:pt x="2112504" y="97941"/>
                  </a:lnTo>
                  <a:lnTo>
                    <a:pt x="2126494" y="88612"/>
                  </a:lnTo>
                  <a:lnTo>
                    <a:pt x="2140484" y="79688"/>
                  </a:lnTo>
                  <a:lnTo>
                    <a:pt x="2154474" y="71252"/>
                  </a:lnTo>
                  <a:lnTo>
                    <a:pt x="2168464" y="63365"/>
                  </a:lnTo>
                  <a:lnTo>
                    <a:pt x="2182454" y="56068"/>
                  </a:lnTo>
                  <a:lnTo>
                    <a:pt x="2196444" y="49381"/>
                  </a:lnTo>
                  <a:lnTo>
                    <a:pt x="2210434" y="43308"/>
                  </a:lnTo>
                  <a:lnTo>
                    <a:pt x="2224424" y="37835"/>
                  </a:lnTo>
                  <a:lnTo>
                    <a:pt x="2238414" y="32940"/>
                  </a:lnTo>
                  <a:lnTo>
                    <a:pt x="2252404" y="28589"/>
                  </a:lnTo>
                  <a:lnTo>
                    <a:pt x="2266395" y="24744"/>
                  </a:lnTo>
                  <a:lnTo>
                    <a:pt x="2280385" y="21364"/>
                  </a:lnTo>
                  <a:lnTo>
                    <a:pt x="2294375" y="18405"/>
                  </a:lnTo>
                  <a:lnTo>
                    <a:pt x="2308365" y="15825"/>
                  </a:lnTo>
                  <a:lnTo>
                    <a:pt x="2322355" y="13584"/>
                  </a:lnTo>
                  <a:lnTo>
                    <a:pt x="2336345" y="11642"/>
                  </a:lnTo>
                  <a:lnTo>
                    <a:pt x="2350335" y="9964"/>
                  </a:lnTo>
                  <a:lnTo>
                    <a:pt x="2364325" y="8517"/>
                  </a:lnTo>
                  <a:lnTo>
                    <a:pt x="2378315" y="7273"/>
                  </a:lnTo>
                  <a:lnTo>
                    <a:pt x="2392305" y="6203"/>
                  </a:lnTo>
                  <a:lnTo>
                    <a:pt x="2406296" y="5286"/>
                  </a:lnTo>
                  <a:lnTo>
                    <a:pt x="2420286" y="4500"/>
                  </a:lnTo>
                  <a:lnTo>
                    <a:pt x="2434276" y="3827"/>
                  </a:lnTo>
                  <a:lnTo>
                    <a:pt x="2448266" y="3251"/>
                  </a:lnTo>
                  <a:lnTo>
                    <a:pt x="2462256" y="2759"/>
                  </a:lnTo>
                  <a:lnTo>
                    <a:pt x="2476246" y="2340"/>
                  </a:lnTo>
                  <a:lnTo>
                    <a:pt x="2490236" y="1981"/>
                  </a:lnTo>
                  <a:lnTo>
                    <a:pt x="2504226" y="1675"/>
                  </a:lnTo>
                  <a:lnTo>
                    <a:pt x="2518216" y="1415"/>
                  </a:lnTo>
                  <a:lnTo>
                    <a:pt x="2532206" y="1192"/>
                  </a:lnTo>
                  <a:lnTo>
                    <a:pt x="2546196" y="1003"/>
                  </a:lnTo>
                  <a:lnTo>
                    <a:pt x="2560187" y="842"/>
                  </a:lnTo>
                  <a:lnTo>
                    <a:pt x="2574177" y="704"/>
                  </a:lnTo>
                  <a:lnTo>
                    <a:pt x="2588167" y="587"/>
                  </a:lnTo>
                  <a:lnTo>
                    <a:pt x="2602157" y="487"/>
                  </a:lnTo>
                  <a:lnTo>
                    <a:pt x="2616147" y="402"/>
                  </a:lnTo>
                  <a:lnTo>
                    <a:pt x="2630137" y="330"/>
                  </a:lnTo>
                  <a:lnTo>
                    <a:pt x="2644127" y="269"/>
                  </a:lnTo>
                  <a:lnTo>
                    <a:pt x="2658117" y="216"/>
                  </a:lnTo>
                  <a:lnTo>
                    <a:pt x="2672107" y="172"/>
                  </a:lnTo>
                  <a:lnTo>
                    <a:pt x="2686097" y="134"/>
                  </a:lnTo>
                  <a:lnTo>
                    <a:pt x="2700087" y="102"/>
                  </a:lnTo>
                  <a:lnTo>
                    <a:pt x="2714078" y="74"/>
                  </a:lnTo>
                  <a:lnTo>
                    <a:pt x="2728068" y="51"/>
                  </a:lnTo>
                  <a:lnTo>
                    <a:pt x="2742058" y="31"/>
                  </a:lnTo>
                  <a:lnTo>
                    <a:pt x="2756048" y="14"/>
                  </a:lnTo>
                  <a:lnTo>
                    <a:pt x="2770038" y="0"/>
                  </a:lnTo>
                  <a:lnTo>
                    <a:pt x="2770038" y="0"/>
                  </a:lnTo>
                  <a:lnTo>
                    <a:pt x="2784028" y="14"/>
                  </a:lnTo>
                  <a:lnTo>
                    <a:pt x="2798018" y="31"/>
                  </a:lnTo>
                  <a:lnTo>
                    <a:pt x="2812008" y="51"/>
                  </a:lnTo>
                  <a:lnTo>
                    <a:pt x="2825998" y="74"/>
                  </a:lnTo>
                  <a:lnTo>
                    <a:pt x="2839988" y="102"/>
                  </a:lnTo>
                  <a:lnTo>
                    <a:pt x="2853978" y="134"/>
                  </a:lnTo>
                  <a:lnTo>
                    <a:pt x="2867969" y="172"/>
                  </a:lnTo>
                  <a:lnTo>
                    <a:pt x="2881959" y="216"/>
                  </a:lnTo>
                  <a:lnTo>
                    <a:pt x="2895949" y="269"/>
                  </a:lnTo>
                  <a:lnTo>
                    <a:pt x="2909939" y="330"/>
                  </a:lnTo>
                  <a:lnTo>
                    <a:pt x="2923929" y="402"/>
                  </a:lnTo>
                  <a:lnTo>
                    <a:pt x="2937919" y="487"/>
                  </a:lnTo>
                  <a:lnTo>
                    <a:pt x="2951909" y="587"/>
                  </a:lnTo>
                  <a:lnTo>
                    <a:pt x="2965899" y="704"/>
                  </a:lnTo>
                  <a:lnTo>
                    <a:pt x="2979889" y="842"/>
                  </a:lnTo>
                  <a:lnTo>
                    <a:pt x="2993879" y="1003"/>
                  </a:lnTo>
                  <a:lnTo>
                    <a:pt x="3007870" y="1192"/>
                  </a:lnTo>
                  <a:lnTo>
                    <a:pt x="3021860" y="1415"/>
                  </a:lnTo>
                  <a:lnTo>
                    <a:pt x="3035850" y="1675"/>
                  </a:lnTo>
                  <a:lnTo>
                    <a:pt x="3049840" y="1981"/>
                  </a:lnTo>
                  <a:lnTo>
                    <a:pt x="3063830" y="2340"/>
                  </a:lnTo>
                  <a:lnTo>
                    <a:pt x="3077820" y="2759"/>
                  </a:lnTo>
                  <a:lnTo>
                    <a:pt x="3091810" y="3251"/>
                  </a:lnTo>
                  <a:lnTo>
                    <a:pt x="3105800" y="3827"/>
                  </a:lnTo>
                  <a:lnTo>
                    <a:pt x="3119790" y="4500"/>
                  </a:lnTo>
                  <a:lnTo>
                    <a:pt x="3133780" y="5286"/>
                  </a:lnTo>
                  <a:lnTo>
                    <a:pt x="3147770" y="6203"/>
                  </a:lnTo>
                  <a:lnTo>
                    <a:pt x="3161761" y="7273"/>
                  </a:lnTo>
                  <a:lnTo>
                    <a:pt x="3175751" y="8517"/>
                  </a:lnTo>
                  <a:lnTo>
                    <a:pt x="3189741" y="9964"/>
                  </a:lnTo>
                  <a:lnTo>
                    <a:pt x="3203731" y="11642"/>
                  </a:lnTo>
                  <a:lnTo>
                    <a:pt x="3217721" y="13584"/>
                  </a:lnTo>
                  <a:lnTo>
                    <a:pt x="3231711" y="15825"/>
                  </a:lnTo>
                  <a:lnTo>
                    <a:pt x="3245701" y="18405"/>
                  </a:lnTo>
                  <a:lnTo>
                    <a:pt x="3259691" y="21364"/>
                  </a:lnTo>
                  <a:lnTo>
                    <a:pt x="3273681" y="24744"/>
                  </a:lnTo>
                  <a:lnTo>
                    <a:pt x="3287671" y="28589"/>
                  </a:lnTo>
                  <a:lnTo>
                    <a:pt x="3301661" y="32940"/>
                  </a:lnTo>
                  <a:lnTo>
                    <a:pt x="3315652" y="37835"/>
                  </a:lnTo>
                  <a:lnTo>
                    <a:pt x="3329642" y="43308"/>
                  </a:lnTo>
                  <a:lnTo>
                    <a:pt x="3343632" y="49381"/>
                  </a:lnTo>
                  <a:lnTo>
                    <a:pt x="3357622" y="56068"/>
                  </a:lnTo>
                  <a:lnTo>
                    <a:pt x="3371612" y="63365"/>
                  </a:lnTo>
                  <a:lnTo>
                    <a:pt x="3385602" y="71252"/>
                  </a:lnTo>
                  <a:lnTo>
                    <a:pt x="3399592" y="79688"/>
                  </a:lnTo>
                  <a:lnTo>
                    <a:pt x="3413582" y="88612"/>
                  </a:lnTo>
                  <a:lnTo>
                    <a:pt x="3427572" y="97941"/>
                  </a:lnTo>
                  <a:lnTo>
                    <a:pt x="3441562" y="107576"/>
                  </a:lnTo>
                  <a:lnTo>
                    <a:pt x="3455552" y="117399"/>
                  </a:lnTo>
                  <a:lnTo>
                    <a:pt x="3469543" y="127287"/>
                  </a:lnTo>
                  <a:lnTo>
                    <a:pt x="3483533" y="137110"/>
                  </a:lnTo>
                  <a:lnTo>
                    <a:pt x="3497523" y="146744"/>
                  </a:lnTo>
                  <a:lnTo>
                    <a:pt x="3511513" y="156074"/>
                  </a:lnTo>
                  <a:lnTo>
                    <a:pt x="3525503" y="164997"/>
                  </a:lnTo>
                  <a:lnTo>
                    <a:pt x="3539493" y="173434"/>
                  </a:lnTo>
                  <a:lnTo>
                    <a:pt x="3553483" y="181321"/>
                  </a:lnTo>
                  <a:lnTo>
                    <a:pt x="3567473" y="188618"/>
                  </a:lnTo>
                  <a:lnTo>
                    <a:pt x="3581463" y="195304"/>
                  </a:lnTo>
                  <a:lnTo>
                    <a:pt x="3595453" y="201378"/>
                  </a:lnTo>
                  <a:lnTo>
                    <a:pt x="3609444" y="206850"/>
                  </a:lnTo>
                  <a:lnTo>
                    <a:pt x="3623434" y="211746"/>
                  </a:lnTo>
                  <a:lnTo>
                    <a:pt x="3637424" y="216097"/>
                  </a:lnTo>
                  <a:lnTo>
                    <a:pt x="3651414" y="219942"/>
                  </a:lnTo>
                  <a:lnTo>
                    <a:pt x="3665404" y="223322"/>
                  </a:lnTo>
                  <a:lnTo>
                    <a:pt x="3679394" y="226281"/>
                  </a:lnTo>
                  <a:lnTo>
                    <a:pt x="3693384" y="228860"/>
                  </a:lnTo>
                  <a:lnTo>
                    <a:pt x="3707374" y="231102"/>
                  </a:lnTo>
                  <a:lnTo>
                    <a:pt x="3721364" y="233044"/>
                  </a:lnTo>
                  <a:lnTo>
                    <a:pt x="3735354" y="234722"/>
                  </a:lnTo>
                  <a:lnTo>
                    <a:pt x="3749344" y="236168"/>
                  </a:lnTo>
                  <a:lnTo>
                    <a:pt x="3763335" y="237413"/>
                  </a:lnTo>
                  <a:lnTo>
                    <a:pt x="3777325" y="238483"/>
                  </a:lnTo>
                  <a:lnTo>
                    <a:pt x="3791315" y="239400"/>
                  </a:lnTo>
                  <a:lnTo>
                    <a:pt x="3805305" y="240186"/>
                  </a:lnTo>
                  <a:lnTo>
                    <a:pt x="3819295" y="240859"/>
                  </a:lnTo>
                  <a:lnTo>
                    <a:pt x="3833285" y="241434"/>
                  </a:lnTo>
                  <a:lnTo>
                    <a:pt x="3847275" y="241926"/>
                  </a:lnTo>
                  <a:lnTo>
                    <a:pt x="3861265" y="242346"/>
                  </a:lnTo>
                  <a:lnTo>
                    <a:pt x="3875255" y="242705"/>
                  </a:lnTo>
                  <a:lnTo>
                    <a:pt x="3889245" y="243010"/>
                  </a:lnTo>
                  <a:lnTo>
                    <a:pt x="3903235" y="243271"/>
                  </a:lnTo>
                  <a:lnTo>
                    <a:pt x="3917226" y="243493"/>
                  </a:lnTo>
                  <a:lnTo>
                    <a:pt x="3931216" y="243683"/>
                  </a:lnTo>
                  <a:lnTo>
                    <a:pt x="3945206" y="243844"/>
                  </a:lnTo>
                  <a:lnTo>
                    <a:pt x="3959196" y="243982"/>
                  </a:lnTo>
                  <a:lnTo>
                    <a:pt x="3973186" y="244099"/>
                  </a:lnTo>
                  <a:lnTo>
                    <a:pt x="3987176" y="244198"/>
                  </a:lnTo>
                  <a:lnTo>
                    <a:pt x="4001166" y="244283"/>
                  </a:lnTo>
                  <a:lnTo>
                    <a:pt x="4015156" y="244355"/>
                  </a:lnTo>
                  <a:lnTo>
                    <a:pt x="4029146" y="244417"/>
                  </a:lnTo>
                  <a:lnTo>
                    <a:pt x="4043136" y="244469"/>
                  </a:lnTo>
                  <a:lnTo>
                    <a:pt x="4057126" y="244514"/>
                  </a:lnTo>
                  <a:lnTo>
                    <a:pt x="4071117" y="244552"/>
                  </a:lnTo>
                  <a:lnTo>
                    <a:pt x="4085107" y="244584"/>
                  </a:lnTo>
                  <a:lnTo>
                    <a:pt x="4099097" y="244612"/>
                  </a:lnTo>
                  <a:lnTo>
                    <a:pt x="4113087" y="244635"/>
                  </a:lnTo>
                  <a:lnTo>
                    <a:pt x="4127077" y="244655"/>
                  </a:lnTo>
                  <a:lnTo>
                    <a:pt x="4141067" y="244672"/>
                  </a:lnTo>
                  <a:lnTo>
                    <a:pt x="4155057" y="244686"/>
                  </a:lnTo>
                </a:path>
              </a:pathLst>
            </a:custGeom>
            <a:ln w="40651" cap="flat">
              <a:solidFill>
                <a:srgbClr val="D3D3D3">
                  <a:alpha val="100000"/>
                </a:srgbClr>
              </a:solidFill>
              <a:prstDash val="solid"/>
              <a:round/>
            </a:ln>
          </p:spPr>
          <p:txBody>
            <a:bodyPr/>
            <a:lstStyle/>
            <a:p/>
          </p:txBody>
        </p:sp>
        <p:sp>
          <p:nvSpPr>
            <p:cNvPr id="40" name="pl40"/>
            <p:cNvSpPr/>
            <p:nvPr/>
          </p:nvSpPr>
          <p:spPr>
            <a:xfrm>
              <a:off x="2737948" y="2619024"/>
              <a:ext cx="4155057" cy="489619"/>
            </a:xfrm>
            <a:custGeom>
              <a:avLst/>
              <a:pathLst>
                <a:path w="4155057" h="489619">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82"/>
                  </a:lnTo>
                  <a:lnTo>
                    <a:pt x="1399009" y="96"/>
                  </a:lnTo>
                  <a:lnTo>
                    <a:pt x="1412999" y="113"/>
                  </a:lnTo>
                  <a:lnTo>
                    <a:pt x="1426989" y="133"/>
                  </a:lnTo>
                  <a:lnTo>
                    <a:pt x="1440979" y="156"/>
                  </a:lnTo>
                  <a:lnTo>
                    <a:pt x="1454969" y="184"/>
                  </a:lnTo>
                  <a:lnTo>
                    <a:pt x="1468959" y="216"/>
                  </a:lnTo>
                  <a:lnTo>
                    <a:pt x="1482949" y="254"/>
                  </a:lnTo>
                  <a:lnTo>
                    <a:pt x="1496939" y="298"/>
                  </a:lnTo>
                  <a:lnTo>
                    <a:pt x="1510930" y="351"/>
                  </a:lnTo>
                  <a:lnTo>
                    <a:pt x="1524920" y="412"/>
                  </a:lnTo>
                  <a:lnTo>
                    <a:pt x="1538910" y="485"/>
                  </a:lnTo>
                  <a:lnTo>
                    <a:pt x="1552900" y="569"/>
                  </a:lnTo>
                  <a:lnTo>
                    <a:pt x="1566890" y="669"/>
                  </a:lnTo>
                  <a:lnTo>
                    <a:pt x="1580880" y="786"/>
                  </a:lnTo>
                  <a:lnTo>
                    <a:pt x="1594870" y="924"/>
                  </a:lnTo>
                  <a:lnTo>
                    <a:pt x="1608860" y="1085"/>
                  </a:lnTo>
                  <a:lnTo>
                    <a:pt x="1622850" y="1274"/>
                  </a:lnTo>
                  <a:lnTo>
                    <a:pt x="1636840" y="1497"/>
                  </a:lnTo>
                  <a:lnTo>
                    <a:pt x="1650830" y="1757"/>
                  </a:lnTo>
                  <a:lnTo>
                    <a:pt x="1664821" y="2063"/>
                  </a:lnTo>
                  <a:lnTo>
                    <a:pt x="1678811" y="2422"/>
                  </a:lnTo>
                  <a:lnTo>
                    <a:pt x="1692801" y="2842"/>
                  </a:lnTo>
                  <a:lnTo>
                    <a:pt x="1706791" y="3333"/>
                  </a:lnTo>
                  <a:lnTo>
                    <a:pt x="1720781" y="3909"/>
                  </a:lnTo>
                  <a:lnTo>
                    <a:pt x="1734771" y="4582"/>
                  </a:lnTo>
                  <a:lnTo>
                    <a:pt x="1748761" y="5368"/>
                  </a:lnTo>
                  <a:lnTo>
                    <a:pt x="1762751" y="6285"/>
                  </a:lnTo>
                  <a:lnTo>
                    <a:pt x="1776741" y="7355"/>
                  </a:lnTo>
                  <a:lnTo>
                    <a:pt x="1790731" y="8600"/>
                  </a:lnTo>
                  <a:lnTo>
                    <a:pt x="1804722" y="10046"/>
                  </a:lnTo>
                  <a:lnTo>
                    <a:pt x="1818712" y="11724"/>
                  </a:lnTo>
                  <a:lnTo>
                    <a:pt x="1832702" y="13666"/>
                  </a:lnTo>
                  <a:lnTo>
                    <a:pt x="1846692" y="15907"/>
                  </a:lnTo>
                  <a:lnTo>
                    <a:pt x="1860682" y="18487"/>
                  </a:lnTo>
                  <a:lnTo>
                    <a:pt x="1874672" y="21446"/>
                  </a:lnTo>
                  <a:lnTo>
                    <a:pt x="1888662" y="24826"/>
                  </a:lnTo>
                  <a:lnTo>
                    <a:pt x="1902652" y="28671"/>
                  </a:lnTo>
                  <a:lnTo>
                    <a:pt x="1916642" y="33022"/>
                  </a:lnTo>
                  <a:lnTo>
                    <a:pt x="1930632" y="37917"/>
                  </a:lnTo>
                  <a:lnTo>
                    <a:pt x="1944622" y="43390"/>
                  </a:lnTo>
                  <a:lnTo>
                    <a:pt x="1958613" y="49463"/>
                  </a:lnTo>
                  <a:lnTo>
                    <a:pt x="1972603" y="56150"/>
                  </a:lnTo>
                  <a:lnTo>
                    <a:pt x="1986593" y="63447"/>
                  </a:lnTo>
                  <a:lnTo>
                    <a:pt x="2000583" y="71334"/>
                  </a:lnTo>
                  <a:lnTo>
                    <a:pt x="2014573" y="79770"/>
                  </a:lnTo>
                  <a:lnTo>
                    <a:pt x="2028563" y="88694"/>
                  </a:lnTo>
                  <a:lnTo>
                    <a:pt x="2042553" y="98024"/>
                  </a:lnTo>
                  <a:lnTo>
                    <a:pt x="2056543" y="107658"/>
                  </a:lnTo>
                  <a:lnTo>
                    <a:pt x="2070533" y="117481"/>
                  </a:lnTo>
                  <a:lnTo>
                    <a:pt x="2084523" y="127369"/>
                  </a:lnTo>
                  <a:lnTo>
                    <a:pt x="2098513" y="137192"/>
                  </a:lnTo>
                  <a:lnTo>
                    <a:pt x="2112504" y="146826"/>
                  </a:lnTo>
                  <a:lnTo>
                    <a:pt x="2126494" y="156156"/>
                  </a:lnTo>
                  <a:lnTo>
                    <a:pt x="2140484" y="165080"/>
                  </a:lnTo>
                  <a:lnTo>
                    <a:pt x="2154474" y="173516"/>
                  </a:lnTo>
                  <a:lnTo>
                    <a:pt x="2168464" y="181403"/>
                  </a:lnTo>
                  <a:lnTo>
                    <a:pt x="2182454" y="188700"/>
                  </a:lnTo>
                  <a:lnTo>
                    <a:pt x="2196444" y="195386"/>
                  </a:lnTo>
                  <a:lnTo>
                    <a:pt x="2210434" y="201460"/>
                  </a:lnTo>
                  <a:lnTo>
                    <a:pt x="2224424" y="206932"/>
                  </a:lnTo>
                  <a:lnTo>
                    <a:pt x="2238414" y="211828"/>
                  </a:lnTo>
                  <a:lnTo>
                    <a:pt x="2252404" y="216179"/>
                  </a:lnTo>
                  <a:lnTo>
                    <a:pt x="2266395" y="220024"/>
                  </a:lnTo>
                  <a:lnTo>
                    <a:pt x="2280385" y="223404"/>
                  </a:lnTo>
                  <a:lnTo>
                    <a:pt x="2294375" y="226363"/>
                  </a:lnTo>
                  <a:lnTo>
                    <a:pt x="2308365" y="228943"/>
                  </a:lnTo>
                  <a:lnTo>
                    <a:pt x="2322355" y="231184"/>
                  </a:lnTo>
                  <a:lnTo>
                    <a:pt x="2336345" y="233126"/>
                  </a:lnTo>
                  <a:lnTo>
                    <a:pt x="2350335" y="234804"/>
                  </a:lnTo>
                  <a:lnTo>
                    <a:pt x="2364325" y="236250"/>
                  </a:lnTo>
                  <a:lnTo>
                    <a:pt x="2378315" y="237495"/>
                  </a:lnTo>
                  <a:lnTo>
                    <a:pt x="2392305" y="238565"/>
                  </a:lnTo>
                  <a:lnTo>
                    <a:pt x="2406296" y="239482"/>
                  </a:lnTo>
                  <a:lnTo>
                    <a:pt x="2420286" y="240268"/>
                  </a:lnTo>
                  <a:lnTo>
                    <a:pt x="2434276" y="240941"/>
                  </a:lnTo>
                  <a:lnTo>
                    <a:pt x="2448266" y="241517"/>
                  </a:lnTo>
                  <a:lnTo>
                    <a:pt x="2462256" y="242008"/>
                  </a:lnTo>
                  <a:lnTo>
                    <a:pt x="2476246" y="242428"/>
                  </a:lnTo>
                  <a:lnTo>
                    <a:pt x="2490236" y="242787"/>
                  </a:lnTo>
                  <a:lnTo>
                    <a:pt x="2504226" y="243092"/>
                  </a:lnTo>
                  <a:lnTo>
                    <a:pt x="2518216" y="243353"/>
                  </a:lnTo>
                  <a:lnTo>
                    <a:pt x="2532206" y="243575"/>
                  </a:lnTo>
                  <a:lnTo>
                    <a:pt x="2546196" y="243765"/>
                  </a:lnTo>
                  <a:lnTo>
                    <a:pt x="2560187" y="243926"/>
                  </a:lnTo>
                  <a:lnTo>
                    <a:pt x="2574177" y="244064"/>
                  </a:lnTo>
                  <a:lnTo>
                    <a:pt x="2588167" y="244181"/>
                  </a:lnTo>
                  <a:lnTo>
                    <a:pt x="2602157" y="244280"/>
                  </a:lnTo>
                  <a:lnTo>
                    <a:pt x="2616147" y="244365"/>
                  </a:lnTo>
                  <a:lnTo>
                    <a:pt x="2630137" y="244438"/>
                  </a:lnTo>
                  <a:lnTo>
                    <a:pt x="2644127" y="244499"/>
                  </a:lnTo>
                  <a:lnTo>
                    <a:pt x="2658117" y="244551"/>
                  </a:lnTo>
                  <a:lnTo>
                    <a:pt x="2672107" y="244596"/>
                  </a:lnTo>
                  <a:lnTo>
                    <a:pt x="2686097" y="244634"/>
                  </a:lnTo>
                  <a:lnTo>
                    <a:pt x="2700087" y="244666"/>
                  </a:lnTo>
                  <a:lnTo>
                    <a:pt x="2714078" y="244694"/>
                  </a:lnTo>
                  <a:lnTo>
                    <a:pt x="2728068" y="244717"/>
                  </a:lnTo>
                  <a:lnTo>
                    <a:pt x="2742058" y="244737"/>
                  </a:lnTo>
                  <a:lnTo>
                    <a:pt x="2756048" y="244754"/>
                  </a:lnTo>
                  <a:lnTo>
                    <a:pt x="2770038" y="244768"/>
                  </a:lnTo>
                  <a:lnTo>
                    <a:pt x="2770038" y="244932"/>
                  </a:lnTo>
                  <a:lnTo>
                    <a:pt x="2784028" y="244947"/>
                  </a:lnTo>
                  <a:lnTo>
                    <a:pt x="2798018" y="244964"/>
                  </a:lnTo>
                  <a:lnTo>
                    <a:pt x="2812008" y="244984"/>
                  </a:lnTo>
                  <a:lnTo>
                    <a:pt x="2825998" y="245007"/>
                  </a:lnTo>
                  <a:lnTo>
                    <a:pt x="2839988" y="245035"/>
                  </a:lnTo>
                  <a:lnTo>
                    <a:pt x="2853978" y="245067"/>
                  </a:lnTo>
                  <a:lnTo>
                    <a:pt x="2867969" y="245105"/>
                  </a:lnTo>
                  <a:lnTo>
                    <a:pt x="2881959" y="245149"/>
                  </a:lnTo>
                  <a:lnTo>
                    <a:pt x="2895949" y="245202"/>
                  </a:lnTo>
                  <a:lnTo>
                    <a:pt x="2909939" y="245263"/>
                  </a:lnTo>
                  <a:lnTo>
                    <a:pt x="2923929" y="245335"/>
                  </a:lnTo>
                  <a:lnTo>
                    <a:pt x="2937919" y="245420"/>
                  </a:lnTo>
                  <a:lnTo>
                    <a:pt x="2951909" y="245520"/>
                  </a:lnTo>
                  <a:lnTo>
                    <a:pt x="2965899" y="245637"/>
                  </a:lnTo>
                  <a:lnTo>
                    <a:pt x="2979889" y="245775"/>
                  </a:lnTo>
                  <a:lnTo>
                    <a:pt x="2993879" y="245936"/>
                  </a:lnTo>
                  <a:lnTo>
                    <a:pt x="3007870" y="246125"/>
                  </a:lnTo>
                  <a:lnTo>
                    <a:pt x="3021860" y="246348"/>
                  </a:lnTo>
                  <a:lnTo>
                    <a:pt x="3035850" y="246608"/>
                  </a:lnTo>
                  <a:lnTo>
                    <a:pt x="3049840" y="246914"/>
                  </a:lnTo>
                  <a:lnTo>
                    <a:pt x="3063830" y="247272"/>
                  </a:lnTo>
                  <a:lnTo>
                    <a:pt x="3077820" y="247692"/>
                  </a:lnTo>
                  <a:lnTo>
                    <a:pt x="3091810" y="248184"/>
                  </a:lnTo>
                  <a:lnTo>
                    <a:pt x="3105800" y="248760"/>
                  </a:lnTo>
                  <a:lnTo>
                    <a:pt x="3119790" y="249432"/>
                  </a:lnTo>
                  <a:lnTo>
                    <a:pt x="3133780" y="250219"/>
                  </a:lnTo>
                  <a:lnTo>
                    <a:pt x="3147770" y="251136"/>
                  </a:lnTo>
                  <a:lnTo>
                    <a:pt x="3161761" y="252206"/>
                  </a:lnTo>
                  <a:lnTo>
                    <a:pt x="3175751" y="253450"/>
                  </a:lnTo>
                  <a:lnTo>
                    <a:pt x="3189741" y="254897"/>
                  </a:lnTo>
                  <a:lnTo>
                    <a:pt x="3203731" y="256575"/>
                  </a:lnTo>
                  <a:lnTo>
                    <a:pt x="3217721" y="258517"/>
                  </a:lnTo>
                  <a:lnTo>
                    <a:pt x="3231711" y="260758"/>
                  </a:lnTo>
                  <a:lnTo>
                    <a:pt x="3245701" y="263338"/>
                  </a:lnTo>
                  <a:lnTo>
                    <a:pt x="3259691" y="266297"/>
                  </a:lnTo>
                  <a:lnTo>
                    <a:pt x="3273681" y="269677"/>
                  </a:lnTo>
                  <a:lnTo>
                    <a:pt x="3287671" y="273522"/>
                  </a:lnTo>
                  <a:lnTo>
                    <a:pt x="3301661" y="277873"/>
                  </a:lnTo>
                  <a:lnTo>
                    <a:pt x="3315652" y="282768"/>
                  </a:lnTo>
                  <a:lnTo>
                    <a:pt x="3329642" y="288241"/>
                  </a:lnTo>
                  <a:lnTo>
                    <a:pt x="3343632" y="294314"/>
                  </a:lnTo>
                  <a:lnTo>
                    <a:pt x="3357622" y="301001"/>
                  </a:lnTo>
                  <a:lnTo>
                    <a:pt x="3371612" y="308298"/>
                  </a:lnTo>
                  <a:lnTo>
                    <a:pt x="3385602" y="316185"/>
                  </a:lnTo>
                  <a:lnTo>
                    <a:pt x="3399592" y="324621"/>
                  </a:lnTo>
                  <a:lnTo>
                    <a:pt x="3413582" y="333545"/>
                  </a:lnTo>
                  <a:lnTo>
                    <a:pt x="3427572" y="342874"/>
                  </a:lnTo>
                  <a:lnTo>
                    <a:pt x="3441562" y="352509"/>
                  </a:lnTo>
                  <a:lnTo>
                    <a:pt x="3455552" y="362332"/>
                  </a:lnTo>
                  <a:lnTo>
                    <a:pt x="3469543" y="372220"/>
                  </a:lnTo>
                  <a:lnTo>
                    <a:pt x="3483533" y="382043"/>
                  </a:lnTo>
                  <a:lnTo>
                    <a:pt x="3497523" y="391677"/>
                  </a:lnTo>
                  <a:lnTo>
                    <a:pt x="3511513" y="401007"/>
                  </a:lnTo>
                  <a:lnTo>
                    <a:pt x="3525503" y="409930"/>
                  </a:lnTo>
                  <a:lnTo>
                    <a:pt x="3539493" y="418367"/>
                  </a:lnTo>
                  <a:lnTo>
                    <a:pt x="3553483" y="426253"/>
                  </a:lnTo>
                  <a:lnTo>
                    <a:pt x="3567473" y="433551"/>
                  </a:lnTo>
                  <a:lnTo>
                    <a:pt x="3581463" y="440237"/>
                  </a:lnTo>
                  <a:lnTo>
                    <a:pt x="3595453" y="446311"/>
                  </a:lnTo>
                  <a:lnTo>
                    <a:pt x="3609444" y="451783"/>
                  </a:lnTo>
                  <a:lnTo>
                    <a:pt x="3623434" y="456679"/>
                  </a:lnTo>
                  <a:lnTo>
                    <a:pt x="3637424" y="461030"/>
                  </a:lnTo>
                  <a:lnTo>
                    <a:pt x="3651414" y="464875"/>
                  </a:lnTo>
                  <a:lnTo>
                    <a:pt x="3665404" y="468255"/>
                  </a:lnTo>
                  <a:lnTo>
                    <a:pt x="3679394" y="471214"/>
                  </a:lnTo>
                  <a:lnTo>
                    <a:pt x="3693384" y="473793"/>
                  </a:lnTo>
                  <a:lnTo>
                    <a:pt x="3707374" y="476035"/>
                  </a:lnTo>
                  <a:lnTo>
                    <a:pt x="3721364" y="477977"/>
                  </a:lnTo>
                  <a:lnTo>
                    <a:pt x="3735354" y="479655"/>
                  </a:lnTo>
                  <a:lnTo>
                    <a:pt x="3749344" y="481101"/>
                  </a:lnTo>
                  <a:lnTo>
                    <a:pt x="3763335" y="482346"/>
                  </a:lnTo>
                  <a:lnTo>
                    <a:pt x="3777325" y="483416"/>
                  </a:lnTo>
                  <a:lnTo>
                    <a:pt x="3791315" y="484333"/>
                  </a:lnTo>
                  <a:lnTo>
                    <a:pt x="3805305" y="485119"/>
                  </a:lnTo>
                  <a:lnTo>
                    <a:pt x="3819295" y="485792"/>
                  </a:lnTo>
                  <a:lnTo>
                    <a:pt x="3833285" y="486367"/>
                  </a:lnTo>
                  <a:lnTo>
                    <a:pt x="3847275" y="486859"/>
                  </a:lnTo>
                  <a:lnTo>
                    <a:pt x="3861265" y="487279"/>
                  </a:lnTo>
                  <a:lnTo>
                    <a:pt x="3875255" y="487638"/>
                  </a:lnTo>
                  <a:lnTo>
                    <a:pt x="3889245" y="487943"/>
                  </a:lnTo>
                  <a:lnTo>
                    <a:pt x="3903235" y="488204"/>
                  </a:lnTo>
                  <a:lnTo>
                    <a:pt x="3917226" y="488426"/>
                  </a:lnTo>
                  <a:lnTo>
                    <a:pt x="3931216" y="488616"/>
                  </a:lnTo>
                  <a:lnTo>
                    <a:pt x="3945206" y="488777"/>
                  </a:lnTo>
                  <a:lnTo>
                    <a:pt x="3959196" y="488915"/>
                  </a:lnTo>
                  <a:lnTo>
                    <a:pt x="3973186" y="489032"/>
                  </a:lnTo>
                  <a:lnTo>
                    <a:pt x="3987176" y="489131"/>
                  </a:lnTo>
                  <a:lnTo>
                    <a:pt x="4001166" y="489216"/>
                  </a:lnTo>
                  <a:lnTo>
                    <a:pt x="4015156" y="489288"/>
                  </a:lnTo>
                  <a:lnTo>
                    <a:pt x="4029146" y="489350"/>
                  </a:lnTo>
                  <a:lnTo>
                    <a:pt x="4043136" y="489402"/>
                  </a:lnTo>
                  <a:lnTo>
                    <a:pt x="4057126" y="489447"/>
                  </a:lnTo>
                  <a:lnTo>
                    <a:pt x="4071117" y="489485"/>
                  </a:lnTo>
                  <a:lnTo>
                    <a:pt x="4085107" y="489517"/>
                  </a:lnTo>
                  <a:lnTo>
                    <a:pt x="4099097" y="489545"/>
                  </a:lnTo>
                  <a:lnTo>
                    <a:pt x="4113087" y="489568"/>
                  </a:lnTo>
                  <a:lnTo>
                    <a:pt x="4127077" y="489588"/>
                  </a:lnTo>
                  <a:lnTo>
                    <a:pt x="4141067" y="489605"/>
                  </a:lnTo>
                  <a:lnTo>
                    <a:pt x="4155057" y="489619"/>
                  </a:lnTo>
                </a:path>
              </a:pathLst>
            </a:custGeom>
            <a:ln w="40651" cap="flat">
              <a:solidFill>
                <a:srgbClr val="D3D3D3">
                  <a:alpha val="100000"/>
                </a:srgbClr>
              </a:solidFill>
              <a:prstDash val="solid"/>
              <a:round/>
            </a:ln>
          </p:spPr>
          <p:txBody>
            <a:bodyPr/>
            <a:lstStyle/>
            <a:p/>
          </p:txBody>
        </p:sp>
        <p:sp>
          <p:nvSpPr>
            <p:cNvPr id="41" name="pl41"/>
            <p:cNvSpPr/>
            <p:nvPr/>
          </p:nvSpPr>
          <p:spPr>
            <a:xfrm>
              <a:off x="2737948" y="2374173"/>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2" name="pl42"/>
            <p:cNvSpPr/>
            <p:nvPr/>
          </p:nvSpPr>
          <p:spPr>
            <a:xfrm>
              <a:off x="2737948" y="905397"/>
              <a:ext cx="4155057" cy="979075"/>
            </a:xfrm>
            <a:custGeom>
              <a:avLst/>
              <a:pathLst>
                <a:path w="4155057" h="979075">
                  <a:moveTo>
                    <a:pt x="0" y="0"/>
                  </a:moveTo>
                  <a:lnTo>
                    <a:pt x="13990" y="57"/>
                  </a:lnTo>
                  <a:lnTo>
                    <a:pt x="27980" y="125"/>
                  </a:lnTo>
                  <a:lnTo>
                    <a:pt x="41970" y="204"/>
                  </a:lnTo>
                  <a:lnTo>
                    <a:pt x="55960" y="298"/>
                  </a:lnTo>
                  <a:lnTo>
                    <a:pt x="69950" y="408"/>
                  </a:lnTo>
                  <a:lnTo>
                    <a:pt x="83940" y="537"/>
                  </a:lnTo>
                  <a:lnTo>
                    <a:pt x="97930" y="688"/>
                  </a:lnTo>
                  <a:lnTo>
                    <a:pt x="111920" y="867"/>
                  </a:lnTo>
                  <a:lnTo>
                    <a:pt x="125910" y="1076"/>
                  </a:lnTo>
                  <a:lnTo>
                    <a:pt x="139900" y="1322"/>
                  </a:lnTo>
                  <a:lnTo>
                    <a:pt x="153891" y="1611"/>
                  </a:lnTo>
                  <a:lnTo>
                    <a:pt x="167881" y="1951"/>
                  </a:lnTo>
                  <a:lnTo>
                    <a:pt x="181871" y="2349"/>
                  </a:lnTo>
                  <a:lnTo>
                    <a:pt x="195861" y="2818"/>
                  </a:lnTo>
                  <a:lnTo>
                    <a:pt x="209851" y="3368"/>
                  </a:lnTo>
                  <a:lnTo>
                    <a:pt x="223841" y="4013"/>
                  </a:lnTo>
                  <a:lnTo>
                    <a:pt x="237831" y="4771"/>
                  </a:lnTo>
                  <a:lnTo>
                    <a:pt x="251821" y="5660"/>
                  </a:lnTo>
                  <a:lnTo>
                    <a:pt x="265811" y="6703"/>
                  </a:lnTo>
                  <a:lnTo>
                    <a:pt x="279801" y="7926"/>
                  </a:lnTo>
                  <a:lnTo>
                    <a:pt x="293791" y="9360"/>
                  </a:lnTo>
                  <a:lnTo>
                    <a:pt x="307782" y="11039"/>
                  </a:lnTo>
                  <a:lnTo>
                    <a:pt x="321772" y="13006"/>
                  </a:lnTo>
                  <a:lnTo>
                    <a:pt x="335762" y="15308"/>
                  </a:lnTo>
                  <a:lnTo>
                    <a:pt x="349752" y="18000"/>
                  </a:lnTo>
                  <a:lnTo>
                    <a:pt x="363742" y="21144"/>
                  </a:lnTo>
                  <a:lnTo>
                    <a:pt x="377732" y="24814"/>
                  </a:lnTo>
                  <a:lnTo>
                    <a:pt x="391722" y="29092"/>
                  </a:lnTo>
                  <a:lnTo>
                    <a:pt x="405712" y="34071"/>
                  </a:lnTo>
                  <a:lnTo>
                    <a:pt x="419702" y="39858"/>
                  </a:lnTo>
                  <a:lnTo>
                    <a:pt x="433692" y="46569"/>
                  </a:lnTo>
                  <a:lnTo>
                    <a:pt x="447682" y="54336"/>
                  </a:lnTo>
                  <a:lnTo>
                    <a:pt x="461673" y="63302"/>
                  </a:lnTo>
                  <a:lnTo>
                    <a:pt x="475663" y="73621"/>
                  </a:lnTo>
                  <a:lnTo>
                    <a:pt x="489653" y="85456"/>
                  </a:lnTo>
                  <a:lnTo>
                    <a:pt x="503643" y="98978"/>
                  </a:lnTo>
                  <a:lnTo>
                    <a:pt x="517633" y="114357"/>
                  </a:lnTo>
                  <a:lnTo>
                    <a:pt x="531623" y="131761"/>
                  </a:lnTo>
                  <a:lnTo>
                    <a:pt x="545613" y="151343"/>
                  </a:lnTo>
                  <a:lnTo>
                    <a:pt x="559603" y="173233"/>
                  </a:lnTo>
                  <a:lnTo>
                    <a:pt x="573593" y="197527"/>
                  </a:lnTo>
                  <a:lnTo>
                    <a:pt x="587583" y="224274"/>
                  </a:lnTo>
                  <a:lnTo>
                    <a:pt x="601574" y="253462"/>
                  </a:lnTo>
                  <a:lnTo>
                    <a:pt x="615564" y="285010"/>
                  </a:lnTo>
                  <a:lnTo>
                    <a:pt x="629554" y="318754"/>
                  </a:lnTo>
                  <a:lnTo>
                    <a:pt x="643544" y="354450"/>
                  </a:lnTo>
                  <a:lnTo>
                    <a:pt x="657534" y="391767"/>
                  </a:lnTo>
                  <a:lnTo>
                    <a:pt x="671524" y="430304"/>
                  </a:lnTo>
                  <a:lnTo>
                    <a:pt x="685514" y="469598"/>
                  </a:lnTo>
                  <a:lnTo>
                    <a:pt x="699504" y="509148"/>
                  </a:lnTo>
                  <a:lnTo>
                    <a:pt x="713494" y="548442"/>
                  </a:lnTo>
                  <a:lnTo>
                    <a:pt x="727484" y="586978"/>
                  </a:lnTo>
                  <a:lnTo>
                    <a:pt x="741474" y="624296"/>
                  </a:lnTo>
                  <a:lnTo>
                    <a:pt x="755465" y="659991"/>
                  </a:lnTo>
                  <a:lnTo>
                    <a:pt x="769455" y="693736"/>
                  </a:lnTo>
                  <a:lnTo>
                    <a:pt x="783445" y="725284"/>
                  </a:lnTo>
                  <a:lnTo>
                    <a:pt x="797435" y="754472"/>
                  </a:lnTo>
                  <a:lnTo>
                    <a:pt x="811425" y="781219"/>
                  </a:lnTo>
                  <a:lnTo>
                    <a:pt x="825415" y="805513"/>
                  </a:lnTo>
                  <a:lnTo>
                    <a:pt x="839405" y="827403"/>
                  </a:lnTo>
                  <a:lnTo>
                    <a:pt x="853395" y="846984"/>
                  </a:lnTo>
                  <a:lnTo>
                    <a:pt x="867385" y="864388"/>
                  </a:lnTo>
                  <a:lnTo>
                    <a:pt x="881375" y="879768"/>
                  </a:lnTo>
                  <a:lnTo>
                    <a:pt x="895365" y="893289"/>
                  </a:lnTo>
                  <a:lnTo>
                    <a:pt x="909356" y="905125"/>
                  </a:lnTo>
                  <a:lnTo>
                    <a:pt x="923346" y="915443"/>
                  </a:lnTo>
                  <a:lnTo>
                    <a:pt x="937336" y="924409"/>
                  </a:lnTo>
                  <a:lnTo>
                    <a:pt x="951326" y="932176"/>
                  </a:lnTo>
                  <a:lnTo>
                    <a:pt x="965316" y="938888"/>
                  </a:lnTo>
                  <a:lnTo>
                    <a:pt x="979306" y="944674"/>
                  </a:lnTo>
                  <a:lnTo>
                    <a:pt x="993296" y="949654"/>
                  </a:lnTo>
                  <a:lnTo>
                    <a:pt x="1007286" y="953932"/>
                  </a:lnTo>
                  <a:lnTo>
                    <a:pt x="1021276" y="957602"/>
                  </a:lnTo>
                  <a:lnTo>
                    <a:pt x="1035266" y="960746"/>
                  </a:lnTo>
                  <a:lnTo>
                    <a:pt x="1049256" y="963438"/>
                  </a:lnTo>
                  <a:lnTo>
                    <a:pt x="1063247" y="965739"/>
                  </a:lnTo>
                  <a:lnTo>
                    <a:pt x="1077237" y="967706"/>
                  </a:lnTo>
                  <a:lnTo>
                    <a:pt x="1091227" y="969386"/>
                  </a:lnTo>
                  <a:lnTo>
                    <a:pt x="1105217" y="970820"/>
                  </a:lnTo>
                  <a:lnTo>
                    <a:pt x="1119207" y="972043"/>
                  </a:lnTo>
                  <a:lnTo>
                    <a:pt x="1133197" y="973086"/>
                  </a:lnTo>
                  <a:lnTo>
                    <a:pt x="1147187" y="973975"/>
                  </a:lnTo>
                  <a:lnTo>
                    <a:pt x="1161177" y="974732"/>
                  </a:lnTo>
                  <a:lnTo>
                    <a:pt x="1175167" y="975378"/>
                  </a:lnTo>
                  <a:lnTo>
                    <a:pt x="1189157" y="975928"/>
                  </a:lnTo>
                  <a:lnTo>
                    <a:pt x="1203148" y="976396"/>
                  </a:lnTo>
                  <a:lnTo>
                    <a:pt x="1217138" y="976795"/>
                  </a:lnTo>
                  <a:lnTo>
                    <a:pt x="1231128" y="977134"/>
                  </a:lnTo>
                  <a:lnTo>
                    <a:pt x="1245118" y="977423"/>
                  </a:lnTo>
                  <a:lnTo>
                    <a:pt x="1259108" y="977669"/>
                  </a:lnTo>
                  <a:lnTo>
                    <a:pt x="1273098" y="977879"/>
                  </a:lnTo>
                  <a:lnTo>
                    <a:pt x="1287088" y="978057"/>
                  </a:lnTo>
                  <a:lnTo>
                    <a:pt x="1301078" y="978209"/>
                  </a:lnTo>
                  <a:lnTo>
                    <a:pt x="1315068" y="978338"/>
                  </a:lnTo>
                  <a:lnTo>
                    <a:pt x="1329058" y="978448"/>
                  </a:lnTo>
                  <a:lnTo>
                    <a:pt x="1343048" y="978541"/>
                  </a:lnTo>
                  <a:lnTo>
                    <a:pt x="1357039" y="978621"/>
                  </a:lnTo>
                  <a:lnTo>
                    <a:pt x="1371029" y="978688"/>
                  </a:lnTo>
                  <a:lnTo>
                    <a:pt x="1385019" y="978746"/>
                  </a:lnTo>
                  <a:lnTo>
                    <a:pt x="1385019" y="979075"/>
                  </a:lnTo>
                  <a:lnTo>
                    <a:pt x="1399009" y="979075"/>
                  </a:lnTo>
                  <a:lnTo>
                    <a:pt x="1412999" y="979075"/>
                  </a:lnTo>
                  <a:lnTo>
                    <a:pt x="1426989" y="979075"/>
                  </a:lnTo>
                  <a:lnTo>
                    <a:pt x="1440979" y="979075"/>
                  </a:lnTo>
                  <a:lnTo>
                    <a:pt x="1454969" y="979075"/>
                  </a:lnTo>
                  <a:lnTo>
                    <a:pt x="1468959" y="979075"/>
                  </a:lnTo>
                  <a:lnTo>
                    <a:pt x="1482949" y="979075"/>
                  </a:lnTo>
                  <a:lnTo>
                    <a:pt x="1496939" y="979075"/>
                  </a:lnTo>
                  <a:lnTo>
                    <a:pt x="1510930" y="979075"/>
                  </a:lnTo>
                  <a:lnTo>
                    <a:pt x="1524920" y="979075"/>
                  </a:lnTo>
                  <a:lnTo>
                    <a:pt x="1538910" y="979075"/>
                  </a:lnTo>
                  <a:lnTo>
                    <a:pt x="1552900" y="979075"/>
                  </a:lnTo>
                  <a:lnTo>
                    <a:pt x="1566890" y="979075"/>
                  </a:lnTo>
                  <a:lnTo>
                    <a:pt x="1580880" y="979075"/>
                  </a:lnTo>
                  <a:lnTo>
                    <a:pt x="1594870" y="979075"/>
                  </a:lnTo>
                  <a:lnTo>
                    <a:pt x="1608860" y="979075"/>
                  </a:lnTo>
                  <a:lnTo>
                    <a:pt x="1622850" y="979075"/>
                  </a:lnTo>
                  <a:lnTo>
                    <a:pt x="1636840" y="979075"/>
                  </a:lnTo>
                  <a:lnTo>
                    <a:pt x="1650830" y="979075"/>
                  </a:lnTo>
                  <a:lnTo>
                    <a:pt x="1664821" y="979075"/>
                  </a:lnTo>
                  <a:lnTo>
                    <a:pt x="1678811" y="979075"/>
                  </a:lnTo>
                  <a:lnTo>
                    <a:pt x="1692801" y="979075"/>
                  </a:lnTo>
                  <a:lnTo>
                    <a:pt x="1706791" y="979075"/>
                  </a:lnTo>
                  <a:lnTo>
                    <a:pt x="1720781" y="979075"/>
                  </a:lnTo>
                  <a:lnTo>
                    <a:pt x="1734771" y="979075"/>
                  </a:lnTo>
                  <a:lnTo>
                    <a:pt x="1748761" y="979075"/>
                  </a:lnTo>
                  <a:lnTo>
                    <a:pt x="1762751" y="979075"/>
                  </a:lnTo>
                  <a:lnTo>
                    <a:pt x="1776741" y="979075"/>
                  </a:lnTo>
                  <a:lnTo>
                    <a:pt x="1790731" y="979075"/>
                  </a:lnTo>
                  <a:lnTo>
                    <a:pt x="1804722" y="979075"/>
                  </a:lnTo>
                  <a:lnTo>
                    <a:pt x="1818712" y="979075"/>
                  </a:lnTo>
                  <a:lnTo>
                    <a:pt x="1832702" y="979075"/>
                  </a:lnTo>
                  <a:lnTo>
                    <a:pt x="1846692" y="979075"/>
                  </a:lnTo>
                  <a:lnTo>
                    <a:pt x="1860682" y="979075"/>
                  </a:lnTo>
                  <a:lnTo>
                    <a:pt x="1874672" y="979075"/>
                  </a:lnTo>
                  <a:lnTo>
                    <a:pt x="1888662" y="979075"/>
                  </a:lnTo>
                  <a:lnTo>
                    <a:pt x="1902652" y="979075"/>
                  </a:lnTo>
                  <a:lnTo>
                    <a:pt x="1916642" y="979075"/>
                  </a:lnTo>
                  <a:lnTo>
                    <a:pt x="1930632" y="979075"/>
                  </a:lnTo>
                  <a:lnTo>
                    <a:pt x="1944622" y="979075"/>
                  </a:lnTo>
                  <a:lnTo>
                    <a:pt x="1958613" y="979075"/>
                  </a:lnTo>
                  <a:lnTo>
                    <a:pt x="1972603" y="979075"/>
                  </a:lnTo>
                  <a:lnTo>
                    <a:pt x="1986593" y="979075"/>
                  </a:lnTo>
                  <a:lnTo>
                    <a:pt x="2000583" y="979075"/>
                  </a:lnTo>
                  <a:lnTo>
                    <a:pt x="2014573" y="979075"/>
                  </a:lnTo>
                  <a:lnTo>
                    <a:pt x="2028563" y="979075"/>
                  </a:lnTo>
                  <a:lnTo>
                    <a:pt x="2042553" y="979075"/>
                  </a:lnTo>
                  <a:lnTo>
                    <a:pt x="2056543" y="979075"/>
                  </a:lnTo>
                  <a:lnTo>
                    <a:pt x="2070533" y="979075"/>
                  </a:lnTo>
                  <a:lnTo>
                    <a:pt x="2084523" y="979075"/>
                  </a:lnTo>
                  <a:lnTo>
                    <a:pt x="2098513" y="979075"/>
                  </a:lnTo>
                  <a:lnTo>
                    <a:pt x="2112504" y="979075"/>
                  </a:lnTo>
                  <a:lnTo>
                    <a:pt x="2126494" y="979075"/>
                  </a:lnTo>
                  <a:lnTo>
                    <a:pt x="2140484" y="979075"/>
                  </a:lnTo>
                  <a:lnTo>
                    <a:pt x="2154474" y="979075"/>
                  </a:lnTo>
                  <a:lnTo>
                    <a:pt x="2168464" y="979075"/>
                  </a:lnTo>
                  <a:lnTo>
                    <a:pt x="2182454" y="979075"/>
                  </a:lnTo>
                  <a:lnTo>
                    <a:pt x="2196444" y="979075"/>
                  </a:lnTo>
                  <a:lnTo>
                    <a:pt x="2210434" y="979075"/>
                  </a:lnTo>
                  <a:lnTo>
                    <a:pt x="2224424" y="979075"/>
                  </a:lnTo>
                  <a:lnTo>
                    <a:pt x="2238414" y="979075"/>
                  </a:lnTo>
                  <a:lnTo>
                    <a:pt x="2252404" y="979075"/>
                  </a:lnTo>
                  <a:lnTo>
                    <a:pt x="2266395" y="979075"/>
                  </a:lnTo>
                  <a:lnTo>
                    <a:pt x="2280385" y="979075"/>
                  </a:lnTo>
                  <a:lnTo>
                    <a:pt x="2294375" y="979075"/>
                  </a:lnTo>
                  <a:lnTo>
                    <a:pt x="2308365" y="979075"/>
                  </a:lnTo>
                  <a:lnTo>
                    <a:pt x="2322355" y="979075"/>
                  </a:lnTo>
                  <a:lnTo>
                    <a:pt x="2336345" y="979075"/>
                  </a:lnTo>
                  <a:lnTo>
                    <a:pt x="2350335" y="979075"/>
                  </a:lnTo>
                  <a:lnTo>
                    <a:pt x="2364325" y="979075"/>
                  </a:lnTo>
                  <a:lnTo>
                    <a:pt x="2378315" y="979075"/>
                  </a:lnTo>
                  <a:lnTo>
                    <a:pt x="2392305" y="979075"/>
                  </a:lnTo>
                  <a:lnTo>
                    <a:pt x="2406296" y="979075"/>
                  </a:lnTo>
                  <a:lnTo>
                    <a:pt x="2420286" y="979075"/>
                  </a:lnTo>
                  <a:lnTo>
                    <a:pt x="2434276" y="979075"/>
                  </a:lnTo>
                  <a:lnTo>
                    <a:pt x="2448266" y="979075"/>
                  </a:lnTo>
                  <a:lnTo>
                    <a:pt x="2462256" y="979075"/>
                  </a:lnTo>
                  <a:lnTo>
                    <a:pt x="2476246" y="979075"/>
                  </a:lnTo>
                  <a:lnTo>
                    <a:pt x="2490236" y="979075"/>
                  </a:lnTo>
                  <a:lnTo>
                    <a:pt x="2504226" y="979075"/>
                  </a:lnTo>
                  <a:lnTo>
                    <a:pt x="2518216" y="979075"/>
                  </a:lnTo>
                  <a:lnTo>
                    <a:pt x="2532206" y="979075"/>
                  </a:lnTo>
                  <a:lnTo>
                    <a:pt x="2546196" y="979075"/>
                  </a:lnTo>
                  <a:lnTo>
                    <a:pt x="2560187" y="979075"/>
                  </a:lnTo>
                  <a:lnTo>
                    <a:pt x="2574177" y="979075"/>
                  </a:lnTo>
                  <a:lnTo>
                    <a:pt x="2588167" y="979075"/>
                  </a:lnTo>
                  <a:lnTo>
                    <a:pt x="2602157" y="979075"/>
                  </a:lnTo>
                  <a:lnTo>
                    <a:pt x="2616147" y="979075"/>
                  </a:lnTo>
                  <a:lnTo>
                    <a:pt x="2630137" y="979075"/>
                  </a:lnTo>
                  <a:lnTo>
                    <a:pt x="2644127" y="979075"/>
                  </a:lnTo>
                  <a:lnTo>
                    <a:pt x="2658117" y="979075"/>
                  </a:lnTo>
                  <a:lnTo>
                    <a:pt x="2672107" y="979075"/>
                  </a:lnTo>
                  <a:lnTo>
                    <a:pt x="2686097" y="979075"/>
                  </a:lnTo>
                  <a:lnTo>
                    <a:pt x="2700087" y="979075"/>
                  </a:lnTo>
                  <a:lnTo>
                    <a:pt x="2714078" y="979075"/>
                  </a:lnTo>
                  <a:lnTo>
                    <a:pt x="2728068" y="979075"/>
                  </a:lnTo>
                  <a:lnTo>
                    <a:pt x="2742058" y="979075"/>
                  </a:lnTo>
                  <a:lnTo>
                    <a:pt x="2756048" y="979075"/>
                  </a:lnTo>
                  <a:lnTo>
                    <a:pt x="2770038" y="979075"/>
                  </a:lnTo>
                  <a:lnTo>
                    <a:pt x="2770038" y="979075"/>
                  </a:lnTo>
                  <a:lnTo>
                    <a:pt x="2784028" y="979075"/>
                  </a:lnTo>
                  <a:lnTo>
                    <a:pt x="2798018" y="979075"/>
                  </a:lnTo>
                  <a:lnTo>
                    <a:pt x="2812008" y="979075"/>
                  </a:lnTo>
                  <a:lnTo>
                    <a:pt x="2825998" y="979075"/>
                  </a:lnTo>
                  <a:lnTo>
                    <a:pt x="2839988" y="979075"/>
                  </a:lnTo>
                  <a:lnTo>
                    <a:pt x="2853978" y="979075"/>
                  </a:lnTo>
                  <a:lnTo>
                    <a:pt x="2867969" y="979075"/>
                  </a:lnTo>
                  <a:lnTo>
                    <a:pt x="2881959" y="979075"/>
                  </a:lnTo>
                  <a:lnTo>
                    <a:pt x="2895949" y="979075"/>
                  </a:lnTo>
                  <a:lnTo>
                    <a:pt x="2909939" y="979075"/>
                  </a:lnTo>
                  <a:lnTo>
                    <a:pt x="2923929" y="979075"/>
                  </a:lnTo>
                  <a:lnTo>
                    <a:pt x="2937919" y="979075"/>
                  </a:lnTo>
                  <a:lnTo>
                    <a:pt x="2951909" y="979075"/>
                  </a:lnTo>
                  <a:lnTo>
                    <a:pt x="2965899" y="979075"/>
                  </a:lnTo>
                  <a:lnTo>
                    <a:pt x="2979889" y="979075"/>
                  </a:lnTo>
                  <a:lnTo>
                    <a:pt x="2993879" y="979075"/>
                  </a:lnTo>
                  <a:lnTo>
                    <a:pt x="3007870" y="979075"/>
                  </a:lnTo>
                  <a:lnTo>
                    <a:pt x="3021860" y="979075"/>
                  </a:lnTo>
                  <a:lnTo>
                    <a:pt x="3035850" y="979075"/>
                  </a:lnTo>
                  <a:lnTo>
                    <a:pt x="3049840" y="979075"/>
                  </a:lnTo>
                  <a:lnTo>
                    <a:pt x="3063830" y="979075"/>
                  </a:lnTo>
                  <a:lnTo>
                    <a:pt x="3077820" y="979075"/>
                  </a:lnTo>
                  <a:lnTo>
                    <a:pt x="3091810" y="979075"/>
                  </a:lnTo>
                  <a:lnTo>
                    <a:pt x="3105800" y="979075"/>
                  </a:lnTo>
                  <a:lnTo>
                    <a:pt x="3119790" y="979075"/>
                  </a:lnTo>
                  <a:lnTo>
                    <a:pt x="3133780" y="979075"/>
                  </a:lnTo>
                  <a:lnTo>
                    <a:pt x="3147770" y="979075"/>
                  </a:lnTo>
                  <a:lnTo>
                    <a:pt x="3161761" y="979075"/>
                  </a:lnTo>
                  <a:lnTo>
                    <a:pt x="3175751" y="979075"/>
                  </a:lnTo>
                  <a:lnTo>
                    <a:pt x="3189741" y="979075"/>
                  </a:lnTo>
                  <a:lnTo>
                    <a:pt x="3203731" y="979075"/>
                  </a:lnTo>
                  <a:lnTo>
                    <a:pt x="3217721" y="979075"/>
                  </a:lnTo>
                  <a:lnTo>
                    <a:pt x="3231711" y="979075"/>
                  </a:lnTo>
                  <a:lnTo>
                    <a:pt x="3245701" y="979075"/>
                  </a:lnTo>
                  <a:lnTo>
                    <a:pt x="3259691" y="979075"/>
                  </a:lnTo>
                  <a:lnTo>
                    <a:pt x="3273681" y="979075"/>
                  </a:lnTo>
                  <a:lnTo>
                    <a:pt x="3287671" y="979075"/>
                  </a:lnTo>
                  <a:lnTo>
                    <a:pt x="3301661" y="979075"/>
                  </a:lnTo>
                  <a:lnTo>
                    <a:pt x="3315652" y="979075"/>
                  </a:lnTo>
                  <a:lnTo>
                    <a:pt x="3329642" y="979075"/>
                  </a:lnTo>
                  <a:lnTo>
                    <a:pt x="3343632" y="979075"/>
                  </a:lnTo>
                  <a:lnTo>
                    <a:pt x="3357622" y="979075"/>
                  </a:lnTo>
                  <a:lnTo>
                    <a:pt x="3371612" y="979075"/>
                  </a:lnTo>
                  <a:lnTo>
                    <a:pt x="3385602" y="979075"/>
                  </a:lnTo>
                  <a:lnTo>
                    <a:pt x="3399592" y="979075"/>
                  </a:lnTo>
                  <a:lnTo>
                    <a:pt x="3413582" y="979075"/>
                  </a:lnTo>
                  <a:lnTo>
                    <a:pt x="3427572" y="979075"/>
                  </a:lnTo>
                  <a:lnTo>
                    <a:pt x="3441562" y="979075"/>
                  </a:lnTo>
                  <a:lnTo>
                    <a:pt x="3455552" y="979075"/>
                  </a:lnTo>
                  <a:lnTo>
                    <a:pt x="3469543" y="979075"/>
                  </a:lnTo>
                  <a:lnTo>
                    <a:pt x="3483533" y="979075"/>
                  </a:lnTo>
                  <a:lnTo>
                    <a:pt x="3497523" y="979075"/>
                  </a:lnTo>
                  <a:lnTo>
                    <a:pt x="3511513" y="979075"/>
                  </a:lnTo>
                  <a:lnTo>
                    <a:pt x="3525503" y="979075"/>
                  </a:lnTo>
                  <a:lnTo>
                    <a:pt x="3539493" y="979075"/>
                  </a:lnTo>
                  <a:lnTo>
                    <a:pt x="3553483" y="979075"/>
                  </a:lnTo>
                  <a:lnTo>
                    <a:pt x="3567473" y="979075"/>
                  </a:lnTo>
                  <a:lnTo>
                    <a:pt x="3581463" y="979075"/>
                  </a:lnTo>
                  <a:lnTo>
                    <a:pt x="3595453" y="979075"/>
                  </a:lnTo>
                  <a:lnTo>
                    <a:pt x="3609444" y="979075"/>
                  </a:lnTo>
                  <a:lnTo>
                    <a:pt x="3623434" y="979075"/>
                  </a:lnTo>
                  <a:lnTo>
                    <a:pt x="3637424" y="979075"/>
                  </a:lnTo>
                  <a:lnTo>
                    <a:pt x="3651414" y="979075"/>
                  </a:lnTo>
                  <a:lnTo>
                    <a:pt x="3665404" y="979075"/>
                  </a:lnTo>
                  <a:lnTo>
                    <a:pt x="3679394" y="979075"/>
                  </a:lnTo>
                  <a:lnTo>
                    <a:pt x="3693384" y="979075"/>
                  </a:lnTo>
                  <a:lnTo>
                    <a:pt x="3707374" y="979075"/>
                  </a:lnTo>
                  <a:lnTo>
                    <a:pt x="3721364" y="979075"/>
                  </a:lnTo>
                  <a:lnTo>
                    <a:pt x="3735354" y="979075"/>
                  </a:lnTo>
                  <a:lnTo>
                    <a:pt x="3749344" y="979075"/>
                  </a:lnTo>
                  <a:lnTo>
                    <a:pt x="3763335" y="979075"/>
                  </a:lnTo>
                  <a:lnTo>
                    <a:pt x="3777325" y="979075"/>
                  </a:lnTo>
                  <a:lnTo>
                    <a:pt x="3791315" y="979075"/>
                  </a:lnTo>
                  <a:lnTo>
                    <a:pt x="3805305" y="979075"/>
                  </a:lnTo>
                  <a:lnTo>
                    <a:pt x="3819295" y="979075"/>
                  </a:lnTo>
                  <a:lnTo>
                    <a:pt x="3833285" y="979075"/>
                  </a:lnTo>
                  <a:lnTo>
                    <a:pt x="3847275" y="979075"/>
                  </a:lnTo>
                  <a:lnTo>
                    <a:pt x="3861265" y="979075"/>
                  </a:lnTo>
                  <a:lnTo>
                    <a:pt x="3875255" y="979075"/>
                  </a:lnTo>
                  <a:lnTo>
                    <a:pt x="3889245" y="979075"/>
                  </a:lnTo>
                  <a:lnTo>
                    <a:pt x="3903235" y="979075"/>
                  </a:lnTo>
                  <a:lnTo>
                    <a:pt x="3917226" y="979075"/>
                  </a:lnTo>
                  <a:lnTo>
                    <a:pt x="3931216" y="979075"/>
                  </a:lnTo>
                  <a:lnTo>
                    <a:pt x="3945206" y="979075"/>
                  </a:lnTo>
                  <a:lnTo>
                    <a:pt x="3959196" y="979075"/>
                  </a:lnTo>
                  <a:lnTo>
                    <a:pt x="3973186" y="979075"/>
                  </a:lnTo>
                  <a:lnTo>
                    <a:pt x="3987176" y="979075"/>
                  </a:lnTo>
                  <a:lnTo>
                    <a:pt x="4001166" y="979075"/>
                  </a:lnTo>
                  <a:lnTo>
                    <a:pt x="4015156" y="979075"/>
                  </a:lnTo>
                  <a:lnTo>
                    <a:pt x="4029146" y="979075"/>
                  </a:lnTo>
                  <a:lnTo>
                    <a:pt x="4043136" y="979075"/>
                  </a:lnTo>
                  <a:lnTo>
                    <a:pt x="4057126" y="979075"/>
                  </a:lnTo>
                  <a:lnTo>
                    <a:pt x="4071117" y="979075"/>
                  </a:lnTo>
                  <a:lnTo>
                    <a:pt x="4085107" y="979075"/>
                  </a:lnTo>
                  <a:lnTo>
                    <a:pt x="4099097" y="979075"/>
                  </a:lnTo>
                  <a:lnTo>
                    <a:pt x="4113087" y="979075"/>
                  </a:lnTo>
                  <a:lnTo>
                    <a:pt x="4127077" y="979075"/>
                  </a:lnTo>
                  <a:lnTo>
                    <a:pt x="4141067" y="979075"/>
                  </a:lnTo>
                  <a:lnTo>
                    <a:pt x="4155057" y="979075"/>
                  </a:lnTo>
                </a:path>
              </a:pathLst>
            </a:custGeom>
            <a:ln w="40651" cap="flat">
              <a:solidFill>
                <a:srgbClr val="D3D3D3">
                  <a:alpha val="100000"/>
                </a:srgbClr>
              </a:solidFill>
              <a:prstDash val="solid"/>
              <a:round/>
            </a:ln>
          </p:spPr>
          <p:txBody>
            <a:bodyPr/>
            <a:lstStyle/>
            <a:p/>
          </p:txBody>
        </p:sp>
        <p:sp>
          <p:nvSpPr>
            <p:cNvPr id="43" name="pl43"/>
            <p:cNvSpPr/>
            <p:nvPr/>
          </p:nvSpPr>
          <p:spPr>
            <a:xfrm>
              <a:off x="2737948" y="4088129"/>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4" name="pl44"/>
            <p:cNvSpPr/>
            <p:nvPr/>
          </p:nvSpPr>
          <p:spPr>
            <a:xfrm>
              <a:off x="2737948" y="905232"/>
              <a:ext cx="4155057" cy="1223843"/>
            </a:xfrm>
            <a:custGeom>
              <a:avLst/>
              <a:pathLst>
                <a:path w="4155057" h="1223843">
                  <a:moveTo>
                    <a:pt x="0" y="489373"/>
                  </a:moveTo>
                  <a:lnTo>
                    <a:pt x="13990" y="489344"/>
                  </a:lnTo>
                  <a:lnTo>
                    <a:pt x="27980" y="489310"/>
                  </a:lnTo>
                  <a:lnTo>
                    <a:pt x="41970" y="489270"/>
                  </a:lnTo>
                  <a:lnTo>
                    <a:pt x="55960" y="489224"/>
                  </a:lnTo>
                  <a:lnTo>
                    <a:pt x="69950" y="489169"/>
                  </a:lnTo>
                  <a:lnTo>
                    <a:pt x="83940" y="489104"/>
                  </a:lnTo>
                  <a:lnTo>
                    <a:pt x="97930" y="489028"/>
                  </a:lnTo>
                  <a:lnTo>
                    <a:pt x="111920" y="488939"/>
                  </a:lnTo>
                  <a:lnTo>
                    <a:pt x="125910" y="488834"/>
                  </a:lnTo>
                  <a:lnTo>
                    <a:pt x="139900" y="488711"/>
                  </a:lnTo>
                  <a:lnTo>
                    <a:pt x="153891" y="488567"/>
                  </a:lnTo>
                  <a:lnTo>
                    <a:pt x="167881" y="488397"/>
                  </a:lnTo>
                  <a:lnTo>
                    <a:pt x="181871" y="488198"/>
                  </a:lnTo>
                  <a:lnTo>
                    <a:pt x="195861" y="487964"/>
                  </a:lnTo>
                  <a:lnTo>
                    <a:pt x="209851" y="487689"/>
                  </a:lnTo>
                  <a:lnTo>
                    <a:pt x="223841" y="487366"/>
                  </a:lnTo>
                  <a:lnTo>
                    <a:pt x="237831" y="486987"/>
                  </a:lnTo>
                  <a:lnTo>
                    <a:pt x="251821" y="486543"/>
                  </a:lnTo>
                  <a:lnTo>
                    <a:pt x="265811" y="486021"/>
                  </a:lnTo>
                  <a:lnTo>
                    <a:pt x="279801" y="485410"/>
                  </a:lnTo>
                  <a:lnTo>
                    <a:pt x="293791" y="484693"/>
                  </a:lnTo>
                  <a:lnTo>
                    <a:pt x="307782" y="483853"/>
                  </a:lnTo>
                  <a:lnTo>
                    <a:pt x="321772" y="482869"/>
                  </a:lnTo>
                  <a:lnTo>
                    <a:pt x="335762" y="481719"/>
                  </a:lnTo>
                  <a:lnTo>
                    <a:pt x="349752" y="480373"/>
                  </a:lnTo>
                  <a:lnTo>
                    <a:pt x="363742" y="478801"/>
                  </a:lnTo>
                  <a:lnTo>
                    <a:pt x="377732" y="476966"/>
                  </a:lnTo>
                  <a:lnTo>
                    <a:pt x="391722" y="474827"/>
                  </a:lnTo>
                  <a:lnTo>
                    <a:pt x="405712" y="472337"/>
                  </a:lnTo>
                  <a:lnTo>
                    <a:pt x="419702" y="469444"/>
                  </a:lnTo>
                  <a:lnTo>
                    <a:pt x="433692" y="466088"/>
                  </a:lnTo>
                  <a:lnTo>
                    <a:pt x="447682" y="462204"/>
                  </a:lnTo>
                  <a:lnTo>
                    <a:pt x="461673" y="457721"/>
                  </a:lnTo>
                  <a:lnTo>
                    <a:pt x="475663" y="452562"/>
                  </a:lnTo>
                  <a:lnTo>
                    <a:pt x="489653" y="446644"/>
                  </a:lnTo>
                  <a:lnTo>
                    <a:pt x="503643" y="439884"/>
                  </a:lnTo>
                  <a:lnTo>
                    <a:pt x="517633" y="432194"/>
                  </a:lnTo>
                  <a:lnTo>
                    <a:pt x="531623" y="423492"/>
                  </a:lnTo>
                  <a:lnTo>
                    <a:pt x="545613" y="413701"/>
                  </a:lnTo>
                  <a:lnTo>
                    <a:pt x="559603" y="402756"/>
                  </a:lnTo>
                  <a:lnTo>
                    <a:pt x="573593" y="390609"/>
                  </a:lnTo>
                  <a:lnTo>
                    <a:pt x="587583" y="377236"/>
                  </a:lnTo>
                  <a:lnTo>
                    <a:pt x="601574" y="362642"/>
                  </a:lnTo>
                  <a:lnTo>
                    <a:pt x="615564" y="346868"/>
                  </a:lnTo>
                  <a:lnTo>
                    <a:pt x="629554" y="329995"/>
                  </a:lnTo>
                  <a:lnTo>
                    <a:pt x="643544" y="312148"/>
                  </a:lnTo>
                  <a:lnTo>
                    <a:pt x="657534" y="293489"/>
                  </a:lnTo>
                  <a:lnTo>
                    <a:pt x="671524" y="274221"/>
                  </a:lnTo>
                  <a:lnTo>
                    <a:pt x="685514" y="254574"/>
                  </a:lnTo>
                  <a:lnTo>
                    <a:pt x="699504" y="234799"/>
                  </a:lnTo>
                  <a:lnTo>
                    <a:pt x="713494" y="215152"/>
                  </a:lnTo>
                  <a:lnTo>
                    <a:pt x="727484" y="195883"/>
                  </a:lnTo>
                  <a:lnTo>
                    <a:pt x="741474" y="177225"/>
                  </a:lnTo>
                  <a:lnTo>
                    <a:pt x="755465" y="159377"/>
                  </a:lnTo>
                  <a:lnTo>
                    <a:pt x="769455" y="142505"/>
                  </a:lnTo>
                  <a:lnTo>
                    <a:pt x="783445" y="126731"/>
                  </a:lnTo>
                  <a:lnTo>
                    <a:pt x="797435" y="112137"/>
                  </a:lnTo>
                  <a:lnTo>
                    <a:pt x="811425" y="98763"/>
                  </a:lnTo>
                  <a:lnTo>
                    <a:pt x="825415" y="86616"/>
                  </a:lnTo>
                  <a:lnTo>
                    <a:pt x="839405" y="75671"/>
                  </a:lnTo>
                  <a:lnTo>
                    <a:pt x="853395" y="65880"/>
                  </a:lnTo>
                  <a:lnTo>
                    <a:pt x="867385" y="57178"/>
                  </a:lnTo>
                  <a:lnTo>
                    <a:pt x="881375" y="49489"/>
                  </a:lnTo>
                  <a:lnTo>
                    <a:pt x="895365" y="42728"/>
                  </a:lnTo>
                  <a:lnTo>
                    <a:pt x="909356" y="36810"/>
                  </a:lnTo>
                  <a:lnTo>
                    <a:pt x="923346" y="31651"/>
                  </a:lnTo>
                  <a:lnTo>
                    <a:pt x="937336" y="27168"/>
                  </a:lnTo>
                  <a:lnTo>
                    <a:pt x="951326" y="23284"/>
                  </a:lnTo>
                  <a:lnTo>
                    <a:pt x="965316" y="19929"/>
                  </a:lnTo>
                  <a:lnTo>
                    <a:pt x="979306" y="17035"/>
                  </a:lnTo>
                  <a:lnTo>
                    <a:pt x="993296" y="14546"/>
                  </a:lnTo>
                  <a:lnTo>
                    <a:pt x="1007286" y="12407"/>
                  </a:lnTo>
                  <a:lnTo>
                    <a:pt x="1021276" y="10572"/>
                  </a:lnTo>
                  <a:lnTo>
                    <a:pt x="1035266" y="9000"/>
                  </a:lnTo>
                  <a:lnTo>
                    <a:pt x="1049256" y="7654"/>
                  </a:lnTo>
                  <a:lnTo>
                    <a:pt x="1063247" y="6503"/>
                  </a:lnTo>
                  <a:lnTo>
                    <a:pt x="1077237" y="5519"/>
                  </a:lnTo>
                  <a:lnTo>
                    <a:pt x="1091227" y="4680"/>
                  </a:lnTo>
                  <a:lnTo>
                    <a:pt x="1105217" y="3963"/>
                  </a:lnTo>
                  <a:lnTo>
                    <a:pt x="1119207" y="3351"/>
                  </a:lnTo>
                  <a:lnTo>
                    <a:pt x="1133197" y="2830"/>
                  </a:lnTo>
                  <a:lnTo>
                    <a:pt x="1147187" y="2385"/>
                  </a:lnTo>
                  <a:lnTo>
                    <a:pt x="1161177" y="2006"/>
                  </a:lnTo>
                  <a:lnTo>
                    <a:pt x="1175167" y="1684"/>
                  </a:lnTo>
                  <a:lnTo>
                    <a:pt x="1189157" y="1409"/>
                  </a:lnTo>
                  <a:lnTo>
                    <a:pt x="1203148" y="1174"/>
                  </a:lnTo>
                  <a:lnTo>
                    <a:pt x="1217138" y="975"/>
                  </a:lnTo>
                  <a:lnTo>
                    <a:pt x="1231128" y="805"/>
                  </a:lnTo>
                  <a:lnTo>
                    <a:pt x="1245118" y="661"/>
                  </a:lnTo>
                  <a:lnTo>
                    <a:pt x="1259108" y="538"/>
                  </a:lnTo>
                  <a:lnTo>
                    <a:pt x="1273098" y="433"/>
                  </a:lnTo>
                  <a:lnTo>
                    <a:pt x="1287088" y="344"/>
                  </a:lnTo>
                  <a:lnTo>
                    <a:pt x="1301078" y="268"/>
                  </a:lnTo>
                  <a:lnTo>
                    <a:pt x="1315068" y="204"/>
                  </a:lnTo>
                  <a:lnTo>
                    <a:pt x="1329058" y="149"/>
                  </a:lnTo>
                  <a:lnTo>
                    <a:pt x="1343048" y="102"/>
                  </a:lnTo>
                  <a:lnTo>
                    <a:pt x="1357039" y="62"/>
                  </a:lnTo>
                  <a:lnTo>
                    <a:pt x="1371029" y="28"/>
                  </a:lnTo>
                  <a:lnTo>
                    <a:pt x="1385019" y="0"/>
                  </a:lnTo>
                  <a:lnTo>
                    <a:pt x="1385019" y="0"/>
                  </a:lnTo>
                  <a:lnTo>
                    <a:pt x="1399009" y="28"/>
                  </a:lnTo>
                  <a:lnTo>
                    <a:pt x="1412999" y="62"/>
                  </a:lnTo>
                  <a:lnTo>
                    <a:pt x="1426989" y="102"/>
                  </a:lnTo>
                  <a:lnTo>
                    <a:pt x="1440979" y="149"/>
                  </a:lnTo>
                  <a:lnTo>
                    <a:pt x="1454969" y="204"/>
                  </a:lnTo>
                  <a:lnTo>
                    <a:pt x="1468959" y="268"/>
                  </a:lnTo>
                  <a:lnTo>
                    <a:pt x="1482949" y="344"/>
                  </a:lnTo>
                  <a:lnTo>
                    <a:pt x="1496939" y="433"/>
                  </a:lnTo>
                  <a:lnTo>
                    <a:pt x="1510930" y="538"/>
                  </a:lnTo>
                  <a:lnTo>
                    <a:pt x="1524920" y="661"/>
                  </a:lnTo>
                  <a:lnTo>
                    <a:pt x="1538910" y="805"/>
                  </a:lnTo>
                  <a:lnTo>
                    <a:pt x="1552900" y="975"/>
                  </a:lnTo>
                  <a:lnTo>
                    <a:pt x="1566890" y="1174"/>
                  </a:lnTo>
                  <a:lnTo>
                    <a:pt x="1580880" y="1409"/>
                  </a:lnTo>
                  <a:lnTo>
                    <a:pt x="1594870" y="1684"/>
                  </a:lnTo>
                  <a:lnTo>
                    <a:pt x="1608860" y="2006"/>
                  </a:lnTo>
                  <a:lnTo>
                    <a:pt x="1622850" y="2385"/>
                  </a:lnTo>
                  <a:lnTo>
                    <a:pt x="1636840" y="2830"/>
                  </a:lnTo>
                  <a:lnTo>
                    <a:pt x="1650830" y="3351"/>
                  </a:lnTo>
                  <a:lnTo>
                    <a:pt x="1664821" y="3963"/>
                  </a:lnTo>
                  <a:lnTo>
                    <a:pt x="1678811" y="4680"/>
                  </a:lnTo>
                  <a:lnTo>
                    <a:pt x="1692801" y="5519"/>
                  </a:lnTo>
                  <a:lnTo>
                    <a:pt x="1706791" y="6503"/>
                  </a:lnTo>
                  <a:lnTo>
                    <a:pt x="1720781" y="7654"/>
                  </a:lnTo>
                  <a:lnTo>
                    <a:pt x="1734771" y="9000"/>
                  </a:lnTo>
                  <a:lnTo>
                    <a:pt x="1748761" y="10572"/>
                  </a:lnTo>
                  <a:lnTo>
                    <a:pt x="1762751" y="12407"/>
                  </a:lnTo>
                  <a:lnTo>
                    <a:pt x="1776741" y="14546"/>
                  </a:lnTo>
                  <a:lnTo>
                    <a:pt x="1790731" y="17035"/>
                  </a:lnTo>
                  <a:lnTo>
                    <a:pt x="1804722" y="19929"/>
                  </a:lnTo>
                  <a:lnTo>
                    <a:pt x="1818712" y="23284"/>
                  </a:lnTo>
                  <a:lnTo>
                    <a:pt x="1832702" y="27168"/>
                  </a:lnTo>
                  <a:lnTo>
                    <a:pt x="1846692" y="31651"/>
                  </a:lnTo>
                  <a:lnTo>
                    <a:pt x="1860682" y="36810"/>
                  </a:lnTo>
                  <a:lnTo>
                    <a:pt x="1874672" y="42728"/>
                  </a:lnTo>
                  <a:lnTo>
                    <a:pt x="1888662" y="49489"/>
                  </a:lnTo>
                  <a:lnTo>
                    <a:pt x="1902652" y="57178"/>
                  </a:lnTo>
                  <a:lnTo>
                    <a:pt x="1916642" y="65880"/>
                  </a:lnTo>
                  <a:lnTo>
                    <a:pt x="1930632" y="75671"/>
                  </a:lnTo>
                  <a:lnTo>
                    <a:pt x="1944622" y="86616"/>
                  </a:lnTo>
                  <a:lnTo>
                    <a:pt x="1958613" y="98763"/>
                  </a:lnTo>
                  <a:lnTo>
                    <a:pt x="1972603" y="112137"/>
                  </a:lnTo>
                  <a:lnTo>
                    <a:pt x="1986593" y="126731"/>
                  </a:lnTo>
                  <a:lnTo>
                    <a:pt x="2000583" y="142505"/>
                  </a:lnTo>
                  <a:lnTo>
                    <a:pt x="2014573" y="159377"/>
                  </a:lnTo>
                  <a:lnTo>
                    <a:pt x="2028563" y="177225"/>
                  </a:lnTo>
                  <a:lnTo>
                    <a:pt x="2042553" y="195883"/>
                  </a:lnTo>
                  <a:lnTo>
                    <a:pt x="2056543" y="215152"/>
                  </a:lnTo>
                  <a:lnTo>
                    <a:pt x="2070533" y="234799"/>
                  </a:lnTo>
                  <a:lnTo>
                    <a:pt x="2084523" y="254574"/>
                  </a:lnTo>
                  <a:lnTo>
                    <a:pt x="2098513" y="274221"/>
                  </a:lnTo>
                  <a:lnTo>
                    <a:pt x="2112504" y="293489"/>
                  </a:lnTo>
                  <a:lnTo>
                    <a:pt x="2126494" y="312148"/>
                  </a:lnTo>
                  <a:lnTo>
                    <a:pt x="2140484" y="329995"/>
                  </a:lnTo>
                  <a:lnTo>
                    <a:pt x="2154474" y="346868"/>
                  </a:lnTo>
                  <a:lnTo>
                    <a:pt x="2168464" y="362642"/>
                  </a:lnTo>
                  <a:lnTo>
                    <a:pt x="2182454" y="377236"/>
                  </a:lnTo>
                  <a:lnTo>
                    <a:pt x="2196444" y="390609"/>
                  </a:lnTo>
                  <a:lnTo>
                    <a:pt x="2210434" y="402756"/>
                  </a:lnTo>
                  <a:lnTo>
                    <a:pt x="2224424" y="413701"/>
                  </a:lnTo>
                  <a:lnTo>
                    <a:pt x="2238414" y="423492"/>
                  </a:lnTo>
                  <a:lnTo>
                    <a:pt x="2252404" y="432194"/>
                  </a:lnTo>
                  <a:lnTo>
                    <a:pt x="2266395" y="439884"/>
                  </a:lnTo>
                  <a:lnTo>
                    <a:pt x="2280385" y="446644"/>
                  </a:lnTo>
                  <a:lnTo>
                    <a:pt x="2294375" y="452562"/>
                  </a:lnTo>
                  <a:lnTo>
                    <a:pt x="2308365" y="457721"/>
                  </a:lnTo>
                  <a:lnTo>
                    <a:pt x="2322355" y="462204"/>
                  </a:lnTo>
                  <a:lnTo>
                    <a:pt x="2336345" y="466088"/>
                  </a:lnTo>
                  <a:lnTo>
                    <a:pt x="2350335" y="469444"/>
                  </a:lnTo>
                  <a:lnTo>
                    <a:pt x="2364325" y="472337"/>
                  </a:lnTo>
                  <a:lnTo>
                    <a:pt x="2378315" y="474827"/>
                  </a:lnTo>
                  <a:lnTo>
                    <a:pt x="2392305" y="476966"/>
                  </a:lnTo>
                  <a:lnTo>
                    <a:pt x="2406296" y="478801"/>
                  </a:lnTo>
                  <a:lnTo>
                    <a:pt x="2420286" y="480373"/>
                  </a:lnTo>
                  <a:lnTo>
                    <a:pt x="2434276" y="481719"/>
                  </a:lnTo>
                  <a:lnTo>
                    <a:pt x="2448266" y="482869"/>
                  </a:lnTo>
                  <a:lnTo>
                    <a:pt x="2462256" y="483853"/>
                  </a:lnTo>
                  <a:lnTo>
                    <a:pt x="2476246" y="484693"/>
                  </a:lnTo>
                  <a:lnTo>
                    <a:pt x="2490236" y="485410"/>
                  </a:lnTo>
                  <a:lnTo>
                    <a:pt x="2504226" y="486021"/>
                  </a:lnTo>
                  <a:lnTo>
                    <a:pt x="2518216" y="486543"/>
                  </a:lnTo>
                  <a:lnTo>
                    <a:pt x="2532206" y="486987"/>
                  </a:lnTo>
                  <a:lnTo>
                    <a:pt x="2546196" y="487366"/>
                  </a:lnTo>
                  <a:lnTo>
                    <a:pt x="2560187" y="487689"/>
                  </a:lnTo>
                  <a:lnTo>
                    <a:pt x="2574177" y="487964"/>
                  </a:lnTo>
                  <a:lnTo>
                    <a:pt x="2588167" y="488198"/>
                  </a:lnTo>
                  <a:lnTo>
                    <a:pt x="2602157" y="488397"/>
                  </a:lnTo>
                  <a:lnTo>
                    <a:pt x="2616147" y="488567"/>
                  </a:lnTo>
                  <a:lnTo>
                    <a:pt x="2630137" y="488711"/>
                  </a:lnTo>
                  <a:lnTo>
                    <a:pt x="2644127" y="488834"/>
                  </a:lnTo>
                  <a:lnTo>
                    <a:pt x="2658117" y="488939"/>
                  </a:lnTo>
                  <a:lnTo>
                    <a:pt x="2672107" y="489028"/>
                  </a:lnTo>
                  <a:lnTo>
                    <a:pt x="2686097" y="489104"/>
                  </a:lnTo>
                  <a:lnTo>
                    <a:pt x="2700087" y="489169"/>
                  </a:lnTo>
                  <a:lnTo>
                    <a:pt x="2714078" y="489224"/>
                  </a:lnTo>
                  <a:lnTo>
                    <a:pt x="2728068" y="489270"/>
                  </a:lnTo>
                  <a:lnTo>
                    <a:pt x="2742058" y="489310"/>
                  </a:lnTo>
                  <a:lnTo>
                    <a:pt x="2756048" y="489344"/>
                  </a:lnTo>
                  <a:lnTo>
                    <a:pt x="2770038" y="489373"/>
                  </a:lnTo>
                  <a:lnTo>
                    <a:pt x="2770038" y="489783"/>
                  </a:lnTo>
                  <a:lnTo>
                    <a:pt x="2784028" y="489827"/>
                  </a:lnTo>
                  <a:lnTo>
                    <a:pt x="2798018" y="489877"/>
                  </a:lnTo>
                  <a:lnTo>
                    <a:pt x="2812008" y="489937"/>
                  </a:lnTo>
                  <a:lnTo>
                    <a:pt x="2825998" y="490007"/>
                  </a:lnTo>
                  <a:lnTo>
                    <a:pt x="2839988" y="490089"/>
                  </a:lnTo>
                  <a:lnTo>
                    <a:pt x="2853978" y="490186"/>
                  </a:lnTo>
                  <a:lnTo>
                    <a:pt x="2867969" y="490300"/>
                  </a:lnTo>
                  <a:lnTo>
                    <a:pt x="2881959" y="490434"/>
                  </a:lnTo>
                  <a:lnTo>
                    <a:pt x="2895949" y="490591"/>
                  </a:lnTo>
                  <a:lnTo>
                    <a:pt x="2909939" y="490775"/>
                  </a:lnTo>
                  <a:lnTo>
                    <a:pt x="2923929" y="490992"/>
                  </a:lnTo>
                  <a:lnTo>
                    <a:pt x="2937919" y="491247"/>
                  </a:lnTo>
                  <a:lnTo>
                    <a:pt x="2951909" y="491546"/>
                  </a:lnTo>
                  <a:lnTo>
                    <a:pt x="2965899" y="491897"/>
                  </a:lnTo>
                  <a:lnTo>
                    <a:pt x="2979889" y="492309"/>
                  </a:lnTo>
                  <a:lnTo>
                    <a:pt x="2993879" y="492794"/>
                  </a:lnTo>
                  <a:lnTo>
                    <a:pt x="3007870" y="493362"/>
                  </a:lnTo>
                  <a:lnTo>
                    <a:pt x="3021860" y="494029"/>
                  </a:lnTo>
                  <a:lnTo>
                    <a:pt x="3035850" y="494811"/>
                  </a:lnTo>
                  <a:lnTo>
                    <a:pt x="3049840" y="495728"/>
                  </a:lnTo>
                  <a:lnTo>
                    <a:pt x="3063830" y="496803"/>
                  </a:lnTo>
                  <a:lnTo>
                    <a:pt x="3077820" y="498063"/>
                  </a:lnTo>
                  <a:lnTo>
                    <a:pt x="3091810" y="499538"/>
                  </a:lnTo>
                  <a:lnTo>
                    <a:pt x="3105800" y="501265"/>
                  </a:lnTo>
                  <a:lnTo>
                    <a:pt x="3119790" y="503283"/>
                  </a:lnTo>
                  <a:lnTo>
                    <a:pt x="3133780" y="505642"/>
                  </a:lnTo>
                  <a:lnTo>
                    <a:pt x="3147770" y="508394"/>
                  </a:lnTo>
                  <a:lnTo>
                    <a:pt x="3161761" y="511602"/>
                  </a:lnTo>
                  <a:lnTo>
                    <a:pt x="3175751" y="515337"/>
                  </a:lnTo>
                  <a:lnTo>
                    <a:pt x="3189741" y="519677"/>
                  </a:lnTo>
                  <a:lnTo>
                    <a:pt x="3203731" y="524711"/>
                  </a:lnTo>
                  <a:lnTo>
                    <a:pt x="3217721" y="530536"/>
                  </a:lnTo>
                  <a:lnTo>
                    <a:pt x="3231711" y="537260"/>
                  </a:lnTo>
                  <a:lnTo>
                    <a:pt x="3245701" y="544999"/>
                  </a:lnTo>
                  <a:lnTo>
                    <a:pt x="3259691" y="553876"/>
                  </a:lnTo>
                  <a:lnTo>
                    <a:pt x="3273681" y="564017"/>
                  </a:lnTo>
                  <a:lnTo>
                    <a:pt x="3287671" y="575552"/>
                  </a:lnTo>
                  <a:lnTo>
                    <a:pt x="3301661" y="588605"/>
                  </a:lnTo>
                  <a:lnTo>
                    <a:pt x="3315652" y="603291"/>
                  </a:lnTo>
                  <a:lnTo>
                    <a:pt x="3329642" y="619708"/>
                  </a:lnTo>
                  <a:lnTo>
                    <a:pt x="3343632" y="637929"/>
                  </a:lnTo>
                  <a:lnTo>
                    <a:pt x="3357622" y="657989"/>
                  </a:lnTo>
                  <a:lnTo>
                    <a:pt x="3371612" y="679880"/>
                  </a:lnTo>
                  <a:lnTo>
                    <a:pt x="3385602" y="703541"/>
                  </a:lnTo>
                  <a:lnTo>
                    <a:pt x="3399592" y="728849"/>
                  </a:lnTo>
                  <a:lnTo>
                    <a:pt x="3413582" y="755621"/>
                  </a:lnTo>
                  <a:lnTo>
                    <a:pt x="3427572" y="783609"/>
                  </a:lnTo>
                  <a:lnTo>
                    <a:pt x="3441562" y="812512"/>
                  </a:lnTo>
                  <a:lnTo>
                    <a:pt x="3455552" y="841982"/>
                  </a:lnTo>
                  <a:lnTo>
                    <a:pt x="3469543" y="871645"/>
                  </a:lnTo>
                  <a:lnTo>
                    <a:pt x="3483533" y="901115"/>
                  </a:lnTo>
                  <a:lnTo>
                    <a:pt x="3497523" y="930017"/>
                  </a:lnTo>
                  <a:lnTo>
                    <a:pt x="3511513" y="958006"/>
                  </a:lnTo>
                  <a:lnTo>
                    <a:pt x="3525503" y="984777"/>
                  </a:lnTo>
                  <a:lnTo>
                    <a:pt x="3539493" y="1010086"/>
                  </a:lnTo>
                  <a:lnTo>
                    <a:pt x="3553483" y="1033746"/>
                  </a:lnTo>
                  <a:lnTo>
                    <a:pt x="3567473" y="1055638"/>
                  </a:lnTo>
                  <a:lnTo>
                    <a:pt x="3581463" y="1075698"/>
                  </a:lnTo>
                  <a:lnTo>
                    <a:pt x="3595453" y="1093918"/>
                  </a:lnTo>
                  <a:lnTo>
                    <a:pt x="3609444" y="1110336"/>
                  </a:lnTo>
                  <a:lnTo>
                    <a:pt x="3623434" y="1125022"/>
                  </a:lnTo>
                  <a:lnTo>
                    <a:pt x="3637424" y="1138075"/>
                  </a:lnTo>
                  <a:lnTo>
                    <a:pt x="3651414" y="1149610"/>
                  </a:lnTo>
                  <a:lnTo>
                    <a:pt x="3665404" y="1159751"/>
                  </a:lnTo>
                  <a:lnTo>
                    <a:pt x="3679394" y="1168627"/>
                  </a:lnTo>
                  <a:lnTo>
                    <a:pt x="3693384" y="1176366"/>
                  </a:lnTo>
                  <a:lnTo>
                    <a:pt x="3707374" y="1183091"/>
                  </a:lnTo>
                  <a:lnTo>
                    <a:pt x="3721364" y="1188916"/>
                  </a:lnTo>
                  <a:lnTo>
                    <a:pt x="3735354" y="1193950"/>
                  </a:lnTo>
                  <a:lnTo>
                    <a:pt x="3749344" y="1198290"/>
                  </a:lnTo>
                  <a:lnTo>
                    <a:pt x="3763335" y="1202024"/>
                  </a:lnTo>
                  <a:lnTo>
                    <a:pt x="3777325" y="1205232"/>
                  </a:lnTo>
                  <a:lnTo>
                    <a:pt x="3791315" y="1207985"/>
                  </a:lnTo>
                  <a:lnTo>
                    <a:pt x="3805305" y="1210343"/>
                  </a:lnTo>
                  <a:lnTo>
                    <a:pt x="3819295" y="1212362"/>
                  </a:lnTo>
                  <a:lnTo>
                    <a:pt x="3833285" y="1214088"/>
                  </a:lnTo>
                  <a:lnTo>
                    <a:pt x="3847275" y="1215563"/>
                  </a:lnTo>
                  <a:lnTo>
                    <a:pt x="3861265" y="1216823"/>
                  </a:lnTo>
                  <a:lnTo>
                    <a:pt x="3875255" y="1217898"/>
                  </a:lnTo>
                  <a:lnTo>
                    <a:pt x="3889245" y="1218816"/>
                  </a:lnTo>
                  <a:lnTo>
                    <a:pt x="3903235" y="1219598"/>
                  </a:lnTo>
                  <a:lnTo>
                    <a:pt x="3917226" y="1220265"/>
                  </a:lnTo>
                  <a:lnTo>
                    <a:pt x="3931216" y="1220833"/>
                  </a:lnTo>
                  <a:lnTo>
                    <a:pt x="3945206" y="1221317"/>
                  </a:lnTo>
                  <a:lnTo>
                    <a:pt x="3959196" y="1221730"/>
                  </a:lnTo>
                  <a:lnTo>
                    <a:pt x="3973186" y="1222081"/>
                  </a:lnTo>
                  <a:lnTo>
                    <a:pt x="3987176" y="1222380"/>
                  </a:lnTo>
                  <a:lnTo>
                    <a:pt x="4001166" y="1222635"/>
                  </a:lnTo>
                  <a:lnTo>
                    <a:pt x="4015156" y="1222851"/>
                  </a:lnTo>
                  <a:lnTo>
                    <a:pt x="4029146" y="1223036"/>
                  </a:lnTo>
                  <a:lnTo>
                    <a:pt x="4043136" y="1223193"/>
                  </a:lnTo>
                  <a:lnTo>
                    <a:pt x="4057126" y="1223327"/>
                  </a:lnTo>
                  <a:lnTo>
                    <a:pt x="4071117" y="1223440"/>
                  </a:lnTo>
                  <a:lnTo>
                    <a:pt x="4085107" y="1223537"/>
                  </a:lnTo>
                  <a:lnTo>
                    <a:pt x="4099097" y="1223620"/>
                  </a:lnTo>
                  <a:lnTo>
                    <a:pt x="4113087" y="1223690"/>
                  </a:lnTo>
                  <a:lnTo>
                    <a:pt x="4127077" y="1223749"/>
                  </a:lnTo>
                  <a:lnTo>
                    <a:pt x="4141067" y="1223800"/>
                  </a:lnTo>
                  <a:lnTo>
                    <a:pt x="4155057" y="1223843"/>
                  </a:lnTo>
                </a:path>
              </a:pathLst>
            </a:custGeom>
            <a:ln w="40651" cap="flat">
              <a:solidFill>
                <a:srgbClr val="D3D3D3">
                  <a:alpha val="100000"/>
                </a:srgbClr>
              </a:solidFill>
              <a:prstDash val="solid"/>
              <a:round/>
            </a:ln>
          </p:spPr>
          <p:txBody>
            <a:bodyPr/>
            <a:lstStyle/>
            <a:p/>
          </p:txBody>
        </p:sp>
        <p:sp>
          <p:nvSpPr>
            <p:cNvPr id="45" name="pl45"/>
            <p:cNvSpPr/>
            <p:nvPr/>
          </p:nvSpPr>
          <p:spPr>
            <a:xfrm>
              <a:off x="2737948" y="905479"/>
              <a:ext cx="4155057" cy="1223843"/>
            </a:xfrm>
            <a:custGeom>
              <a:avLst/>
              <a:pathLst>
                <a:path w="4155057" h="1223843">
                  <a:moveTo>
                    <a:pt x="0" y="734306"/>
                  </a:moveTo>
                  <a:lnTo>
                    <a:pt x="13990" y="734335"/>
                  </a:lnTo>
                  <a:lnTo>
                    <a:pt x="27980" y="734368"/>
                  </a:lnTo>
                  <a:lnTo>
                    <a:pt x="41970" y="734408"/>
                  </a:lnTo>
                  <a:lnTo>
                    <a:pt x="55960" y="734455"/>
                  </a:lnTo>
                  <a:lnTo>
                    <a:pt x="69950" y="734510"/>
                  </a:lnTo>
                  <a:lnTo>
                    <a:pt x="83940" y="734574"/>
                  </a:lnTo>
                  <a:lnTo>
                    <a:pt x="97930" y="734650"/>
                  </a:lnTo>
                  <a:lnTo>
                    <a:pt x="111920" y="734739"/>
                  </a:lnTo>
                  <a:lnTo>
                    <a:pt x="125910" y="734844"/>
                  </a:lnTo>
                  <a:lnTo>
                    <a:pt x="139900" y="734967"/>
                  </a:lnTo>
                  <a:lnTo>
                    <a:pt x="153891" y="735112"/>
                  </a:lnTo>
                  <a:lnTo>
                    <a:pt x="167881" y="735281"/>
                  </a:lnTo>
                  <a:lnTo>
                    <a:pt x="181871" y="735481"/>
                  </a:lnTo>
                  <a:lnTo>
                    <a:pt x="195861" y="735715"/>
                  </a:lnTo>
                  <a:lnTo>
                    <a:pt x="209851" y="735990"/>
                  </a:lnTo>
                  <a:lnTo>
                    <a:pt x="223841" y="736313"/>
                  </a:lnTo>
                  <a:lnTo>
                    <a:pt x="237831" y="736691"/>
                  </a:lnTo>
                  <a:lnTo>
                    <a:pt x="251821" y="737136"/>
                  </a:lnTo>
                  <a:lnTo>
                    <a:pt x="265811" y="737657"/>
                  </a:lnTo>
                  <a:lnTo>
                    <a:pt x="279801" y="738269"/>
                  </a:lnTo>
                  <a:lnTo>
                    <a:pt x="293791" y="738986"/>
                  </a:lnTo>
                  <a:lnTo>
                    <a:pt x="307782" y="739826"/>
                  </a:lnTo>
                  <a:lnTo>
                    <a:pt x="321772" y="740809"/>
                  </a:lnTo>
                  <a:lnTo>
                    <a:pt x="335762" y="741960"/>
                  </a:lnTo>
                  <a:lnTo>
                    <a:pt x="349752" y="743306"/>
                  </a:lnTo>
                  <a:lnTo>
                    <a:pt x="363742" y="744878"/>
                  </a:lnTo>
                  <a:lnTo>
                    <a:pt x="377732" y="746713"/>
                  </a:lnTo>
                  <a:lnTo>
                    <a:pt x="391722" y="748852"/>
                  </a:lnTo>
                  <a:lnTo>
                    <a:pt x="405712" y="751342"/>
                  </a:lnTo>
                  <a:lnTo>
                    <a:pt x="419702" y="754235"/>
                  </a:lnTo>
                  <a:lnTo>
                    <a:pt x="433692" y="757591"/>
                  </a:lnTo>
                  <a:lnTo>
                    <a:pt x="447682" y="761474"/>
                  </a:lnTo>
                  <a:lnTo>
                    <a:pt x="461673" y="765957"/>
                  </a:lnTo>
                  <a:lnTo>
                    <a:pt x="475663" y="771116"/>
                  </a:lnTo>
                  <a:lnTo>
                    <a:pt x="489653" y="777034"/>
                  </a:lnTo>
                  <a:lnTo>
                    <a:pt x="503643" y="783795"/>
                  </a:lnTo>
                  <a:lnTo>
                    <a:pt x="517633" y="791485"/>
                  </a:lnTo>
                  <a:lnTo>
                    <a:pt x="531623" y="800187"/>
                  </a:lnTo>
                  <a:lnTo>
                    <a:pt x="545613" y="809977"/>
                  </a:lnTo>
                  <a:lnTo>
                    <a:pt x="559603" y="820922"/>
                  </a:lnTo>
                  <a:lnTo>
                    <a:pt x="573593" y="833069"/>
                  </a:lnTo>
                  <a:lnTo>
                    <a:pt x="587583" y="846443"/>
                  </a:lnTo>
                  <a:lnTo>
                    <a:pt x="601574" y="861037"/>
                  </a:lnTo>
                  <a:lnTo>
                    <a:pt x="615564" y="876811"/>
                  </a:lnTo>
                  <a:lnTo>
                    <a:pt x="629554" y="893683"/>
                  </a:lnTo>
                  <a:lnTo>
                    <a:pt x="643544" y="911531"/>
                  </a:lnTo>
                  <a:lnTo>
                    <a:pt x="657534" y="930190"/>
                  </a:lnTo>
                  <a:lnTo>
                    <a:pt x="671524" y="949458"/>
                  </a:lnTo>
                  <a:lnTo>
                    <a:pt x="685514" y="969105"/>
                  </a:lnTo>
                  <a:lnTo>
                    <a:pt x="699504" y="988880"/>
                  </a:lnTo>
                  <a:lnTo>
                    <a:pt x="713494" y="1008527"/>
                  </a:lnTo>
                  <a:lnTo>
                    <a:pt x="727484" y="1027795"/>
                  </a:lnTo>
                  <a:lnTo>
                    <a:pt x="741474" y="1046454"/>
                  </a:lnTo>
                  <a:lnTo>
                    <a:pt x="755465" y="1064302"/>
                  </a:lnTo>
                  <a:lnTo>
                    <a:pt x="769455" y="1081174"/>
                  </a:lnTo>
                  <a:lnTo>
                    <a:pt x="783445" y="1096948"/>
                  </a:lnTo>
                  <a:lnTo>
                    <a:pt x="797435" y="1111542"/>
                  </a:lnTo>
                  <a:lnTo>
                    <a:pt x="811425" y="1124915"/>
                  </a:lnTo>
                  <a:lnTo>
                    <a:pt x="825415" y="1137062"/>
                  </a:lnTo>
                  <a:lnTo>
                    <a:pt x="839405" y="1148007"/>
                  </a:lnTo>
                  <a:lnTo>
                    <a:pt x="853395" y="1157798"/>
                  </a:lnTo>
                  <a:lnTo>
                    <a:pt x="867385" y="1166500"/>
                  </a:lnTo>
                  <a:lnTo>
                    <a:pt x="881375" y="1174190"/>
                  </a:lnTo>
                  <a:lnTo>
                    <a:pt x="895365" y="1180951"/>
                  </a:lnTo>
                  <a:lnTo>
                    <a:pt x="909356" y="1186868"/>
                  </a:lnTo>
                  <a:lnTo>
                    <a:pt x="923346" y="1192028"/>
                  </a:lnTo>
                  <a:lnTo>
                    <a:pt x="937336" y="1196511"/>
                  </a:lnTo>
                  <a:lnTo>
                    <a:pt x="951326" y="1200394"/>
                  </a:lnTo>
                  <a:lnTo>
                    <a:pt x="965316" y="1203750"/>
                  </a:lnTo>
                  <a:lnTo>
                    <a:pt x="979306" y="1206643"/>
                  </a:lnTo>
                  <a:lnTo>
                    <a:pt x="993296" y="1209133"/>
                  </a:lnTo>
                  <a:lnTo>
                    <a:pt x="1007286" y="1211272"/>
                  </a:lnTo>
                  <a:lnTo>
                    <a:pt x="1021276" y="1213107"/>
                  </a:lnTo>
                  <a:lnTo>
                    <a:pt x="1035266" y="1214679"/>
                  </a:lnTo>
                  <a:lnTo>
                    <a:pt x="1049256" y="1216025"/>
                  </a:lnTo>
                  <a:lnTo>
                    <a:pt x="1063247" y="1217176"/>
                  </a:lnTo>
                  <a:lnTo>
                    <a:pt x="1077237" y="1218159"/>
                  </a:lnTo>
                  <a:lnTo>
                    <a:pt x="1091227" y="1218999"/>
                  </a:lnTo>
                  <a:lnTo>
                    <a:pt x="1105217" y="1219716"/>
                  </a:lnTo>
                  <a:lnTo>
                    <a:pt x="1119207" y="1220327"/>
                  </a:lnTo>
                  <a:lnTo>
                    <a:pt x="1133197" y="1220849"/>
                  </a:lnTo>
                  <a:lnTo>
                    <a:pt x="1147187" y="1221293"/>
                  </a:lnTo>
                  <a:lnTo>
                    <a:pt x="1161177" y="1221672"/>
                  </a:lnTo>
                  <a:lnTo>
                    <a:pt x="1175167" y="1221995"/>
                  </a:lnTo>
                  <a:lnTo>
                    <a:pt x="1189157" y="1222270"/>
                  </a:lnTo>
                  <a:lnTo>
                    <a:pt x="1203148" y="1222504"/>
                  </a:lnTo>
                  <a:lnTo>
                    <a:pt x="1217138" y="1222703"/>
                  </a:lnTo>
                  <a:lnTo>
                    <a:pt x="1231128" y="1222873"/>
                  </a:lnTo>
                  <a:lnTo>
                    <a:pt x="1245118" y="1223018"/>
                  </a:lnTo>
                  <a:lnTo>
                    <a:pt x="1259108" y="1223141"/>
                  </a:lnTo>
                  <a:lnTo>
                    <a:pt x="1273098" y="1223245"/>
                  </a:lnTo>
                  <a:lnTo>
                    <a:pt x="1287088" y="1223335"/>
                  </a:lnTo>
                  <a:lnTo>
                    <a:pt x="1301078" y="1223410"/>
                  </a:lnTo>
                  <a:lnTo>
                    <a:pt x="1315068" y="1223475"/>
                  </a:lnTo>
                  <a:lnTo>
                    <a:pt x="1329058" y="1223530"/>
                  </a:lnTo>
                  <a:lnTo>
                    <a:pt x="1343048" y="1223577"/>
                  </a:lnTo>
                  <a:lnTo>
                    <a:pt x="1357039" y="1223616"/>
                  </a:lnTo>
                  <a:lnTo>
                    <a:pt x="1371029" y="1223650"/>
                  </a:lnTo>
                  <a:lnTo>
                    <a:pt x="1385019" y="1223679"/>
                  </a:lnTo>
                  <a:lnTo>
                    <a:pt x="1385019" y="1223843"/>
                  </a:lnTo>
                  <a:lnTo>
                    <a:pt x="1399009" y="1223843"/>
                  </a:lnTo>
                  <a:lnTo>
                    <a:pt x="1412999" y="1223843"/>
                  </a:lnTo>
                  <a:lnTo>
                    <a:pt x="1426989" y="1223843"/>
                  </a:lnTo>
                  <a:lnTo>
                    <a:pt x="1440979" y="1223843"/>
                  </a:lnTo>
                  <a:lnTo>
                    <a:pt x="1454969" y="1223843"/>
                  </a:lnTo>
                  <a:lnTo>
                    <a:pt x="1468959" y="1223843"/>
                  </a:lnTo>
                  <a:lnTo>
                    <a:pt x="1482949" y="1223843"/>
                  </a:lnTo>
                  <a:lnTo>
                    <a:pt x="1496939" y="1223843"/>
                  </a:lnTo>
                  <a:lnTo>
                    <a:pt x="1510930" y="1223843"/>
                  </a:lnTo>
                  <a:lnTo>
                    <a:pt x="1524920" y="1223843"/>
                  </a:lnTo>
                  <a:lnTo>
                    <a:pt x="1538910" y="1223843"/>
                  </a:lnTo>
                  <a:lnTo>
                    <a:pt x="1552900" y="1223843"/>
                  </a:lnTo>
                  <a:lnTo>
                    <a:pt x="1566890" y="1223843"/>
                  </a:lnTo>
                  <a:lnTo>
                    <a:pt x="1580880" y="1223843"/>
                  </a:lnTo>
                  <a:lnTo>
                    <a:pt x="1594870" y="1223843"/>
                  </a:lnTo>
                  <a:lnTo>
                    <a:pt x="1608860" y="1223843"/>
                  </a:lnTo>
                  <a:lnTo>
                    <a:pt x="1622850" y="1223843"/>
                  </a:lnTo>
                  <a:lnTo>
                    <a:pt x="1636840" y="1223843"/>
                  </a:lnTo>
                  <a:lnTo>
                    <a:pt x="1650830" y="1223843"/>
                  </a:lnTo>
                  <a:lnTo>
                    <a:pt x="1664821" y="1223843"/>
                  </a:lnTo>
                  <a:lnTo>
                    <a:pt x="1678811" y="1223843"/>
                  </a:lnTo>
                  <a:lnTo>
                    <a:pt x="1692801" y="1223843"/>
                  </a:lnTo>
                  <a:lnTo>
                    <a:pt x="1706791" y="1223843"/>
                  </a:lnTo>
                  <a:lnTo>
                    <a:pt x="1720781" y="1223843"/>
                  </a:lnTo>
                  <a:lnTo>
                    <a:pt x="1734771" y="1223843"/>
                  </a:lnTo>
                  <a:lnTo>
                    <a:pt x="1748761" y="1223843"/>
                  </a:lnTo>
                  <a:lnTo>
                    <a:pt x="1762751" y="1223843"/>
                  </a:lnTo>
                  <a:lnTo>
                    <a:pt x="1776741" y="1223843"/>
                  </a:lnTo>
                  <a:lnTo>
                    <a:pt x="1790731" y="1223843"/>
                  </a:lnTo>
                  <a:lnTo>
                    <a:pt x="1804722" y="1223843"/>
                  </a:lnTo>
                  <a:lnTo>
                    <a:pt x="1818712" y="1223843"/>
                  </a:lnTo>
                  <a:lnTo>
                    <a:pt x="1832702" y="1223843"/>
                  </a:lnTo>
                  <a:lnTo>
                    <a:pt x="1846692" y="1223843"/>
                  </a:lnTo>
                  <a:lnTo>
                    <a:pt x="1860682" y="1223843"/>
                  </a:lnTo>
                  <a:lnTo>
                    <a:pt x="1874672" y="1223843"/>
                  </a:lnTo>
                  <a:lnTo>
                    <a:pt x="1888662" y="1223843"/>
                  </a:lnTo>
                  <a:lnTo>
                    <a:pt x="1902652" y="1223843"/>
                  </a:lnTo>
                  <a:lnTo>
                    <a:pt x="1916642" y="1223843"/>
                  </a:lnTo>
                  <a:lnTo>
                    <a:pt x="1930632" y="1223843"/>
                  </a:lnTo>
                  <a:lnTo>
                    <a:pt x="1944622" y="1223843"/>
                  </a:lnTo>
                  <a:lnTo>
                    <a:pt x="1958613" y="1223843"/>
                  </a:lnTo>
                  <a:lnTo>
                    <a:pt x="1972603" y="1223843"/>
                  </a:lnTo>
                  <a:lnTo>
                    <a:pt x="1986593" y="1223843"/>
                  </a:lnTo>
                  <a:lnTo>
                    <a:pt x="2000583" y="1223843"/>
                  </a:lnTo>
                  <a:lnTo>
                    <a:pt x="2014573" y="1223843"/>
                  </a:lnTo>
                  <a:lnTo>
                    <a:pt x="2028563" y="1223843"/>
                  </a:lnTo>
                  <a:lnTo>
                    <a:pt x="2042553" y="1223843"/>
                  </a:lnTo>
                  <a:lnTo>
                    <a:pt x="2056543" y="1223843"/>
                  </a:lnTo>
                  <a:lnTo>
                    <a:pt x="2070533" y="1223843"/>
                  </a:lnTo>
                  <a:lnTo>
                    <a:pt x="2084523" y="1223843"/>
                  </a:lnTo>
                  <a:lnTo>
                    <a:pt x="2098513" y="1223843"/>
                  </a:lnTo>
                  <a:lnTo>
                    <a:pt x="2112504" y="1223843"/>
                  </a:lnTo>
                  <a:lnTo>
                    <a:pt x="2126494" y="1223843"/>
                  </a:lnTo>
                  <a:lnTo>
                    <a:pt x="2140484" y="1223843"/>
                  </a:lnTo>
                  <a:lnTo>
                    <a:pt x="2154474" y="1223843"/>
                  </a:lnTo>
                  <a:lnTo>
                    <a:pt x="2168464" y="1223843"/>
                  </a:lnTo>
                  <a:lnTo>
                    <a:pt x="2182454" y="1223843"/>
                  </a:lnTo>
                  <a:lnTo>
                    <a:pt x="2196444" y="1223843"/>
                  </a:lnTo>
                  <a:lnTo>
                    <a:pt x="2210434" y="1223843"/>
                  </a:lnTo>
                  <a:lnTo>
                    <a:pt x="2224424" y="1223843"/>
                  </a:lnTo>
                  <a:lnTo>
                    <a:pt x="2238414" y="1223843"/>
                  </a:lnTo>
                  <a:lnTo>
                    <a:pt x="2252404" y="1223843"/>
                  </a:lnTo>
                  <a:lnTo>
                    <a:pt x="2266395" y="1223843"/>
                  </a:lnTo>
                  <a:lnTo>
                    <a:pt x="2280385" y="1223843"/>
                  </a:lnTo>
                  <a:lnTo>
                    <a:pt x="2294375" y="1223843"/>
                  </a:lnTo>
                  <a:lnTo>
                    <a:pt x="2308365" y="1223843"/>
                  </a:lnTo>
                  <a:lnTo>
                    <a:pt x="2322355" y="1223843"/>
                  </a:lnTo>
                  <a:lnTo>
                    <a:pt x="2336345" y="1223843"/>
                  </a:lnTo>
                  <a:lnTo>
                    <a:pt x="2350335" y="1223843"/>
                  </a:lnTo>
                  <a:lnTo>
                    <a:pt x="2364325" y="1223843"/>
                  </a:lnTo>
                  <a:lnTo>
                    <a:pt x="2378315" y="1223843"/>
                  </a:lnTo>
                  <a:lnTo>
                    <a:pt x="2392305" y="1223843"/>
                  </a:lnTo>
                  <a:lnTo>
                    <a:pt x="2406296" y="1223843"/>
                  </a:lnTo>
                  <a:lnTo>
                    <a:pt x="2420286" y="1223843"/>
                  </a:lnTo>
                  <a:lnTo>
                    <a:pt x="2434276" y="1223843"/>
                  </a:lnTo>
                  <a:lnTo>
                    <a:pt x="2448266" y="1223843"/>
                  </a:lnTo>
                  <a:lnTo>
                    <a:pt x="2462256" y="1223843"/>
                  </a:lnTo>
                  <a:lnTo>
                    <a:pt x="2476246" y="1223843"/>
                  </a:lnTo>
                  <a:lnTo>
                    <a:pt x="2490236" y="1223843"/>
                  </a:lnTo>
                  <a:lnTo>
                    <a:pt x="2504226" y="1223843"/>
                  </a:lnTo>
                  <a:lnTo>
                    <a:pt x="2518216" y="1223843"/>
                  </a:lnTo>
                  <a:lnTo>
                    <a:pt x="2532206" y="1223843"/>
                  </a:lnTo>
                  <a:lnTo>
                    <a:pt x="2546196" y="1223843"/>
                  </a:lnTo>
                  <a:lnTo>
                    <a:pt x="2560187" y="1223843"/>
                  </a:lnTo>
                  <a:lnTo>
                    <a:pt x="2574177" y="1223843"/>
                  </a:lnTo>
                  <a:lnTo>
                    <a:pt x="2588167" y="1223843"/>
                  </a:lnTo>
                  <a:lnTo>
                    <a:pt x="2602157" y="1223843"/>
                  </a:lnTo>
                  <a:lnTo>
                    <a:pt x="2616147" y="1223843"/>
                  </a:lnTo>
                  <a:lnTo>
                    <a:pt x="2630137" y="1223843"/>
                  </a:lnTo>
                  <a:lnTo>
                    <a:pt x="2644127" y="1223843"/>
                  </a:lnTo>
                  <a:lnTo>
                    <a:pt x="2658117" y="1223843"/>
                  </a:lnTo>
                  <a:lnTo>
                    <a:pt x="2672107" y="1223843"/>
                  </a:lnTo>
                  <a:lnTo>
                    <a:pt x="2686097" y="1223843"/>
                  </a:lnTo>
                  <a:lnTo>
                    <a:pt x="2700087" y="1223843"/>
                  </a:lnTo>
                  <a:lnTo>
                    <a:pt x="2714078" y="1223843"/>
                  </a:lnTo>
                  <a:lnTo>
                    <a:pt x="2728068" y="1223843"/>
                  </a:lnTo>
                  <a:lnTo>
                    <a:pt x="2742058" y="1223843"/>
                  </a:lnTo>
                  <a:lnTo>
                    <a:pt x="2756048" y="1223843"/>
                  </a:lnTo>
                  <a:lnTo>
                    <a:pt x="2770038" y="1223843"/>
                  </a:lnTo>
                  <a:lnTo>
                    <a:pt x="2770038" y="1223433"/>
                  </a:lnTo>
                  <a:lnTo>
                    <a:pt x="2784028" y="1223361"/>
                  </a:lnTo>
                  <a:lnTo>
                    <a:pt x="2798018" y="1223276"/>
                  </a:lnTo>
                  <a:lnTo>
                    <a:pt x="2812008" y="1223177"/>
                  </a:lnTo>
                  <a:lnTo>
                    <a:pt x="2825998" y="1223060"/>
                  </a:lnTo>
                  <a:lnTo>
                    <a:pt x="2839988" y="1222923"/>
                  </a:lnTo>
                  <a:lnTo>
                    <a:pt x="2853978" y="1222761"/>
                  </a:lnTo>
                  <a:lnTo>
                    <a:pt x="2867969" y="1222572"/>
                  </a:lnTo>
                  <a:lnTo>
                    <a:pt x="2881959" y="1222349"/>
                  </a:lnTo>
                  <a:lnTo>
                    <a:pt x="2895949" y="1222087"/>
                  </a:lnTo>
                  <a:lnTo>
                    <a:pt x="2909939" y="1221779"/>
                  </a:lnTo>
                  <a:lnTo>
                    <a:pt x="2923929" y="1221418"/>
                  </a:lnTo>
                  <a:lnTo>
                    <a:pt x="2937919" y="1220994"/>
                  </a:lnTo>
                  <a:lnTo>
                    <a:pt x="2951909" y="1220495"/>
                  </a:lnTo>
                  <a:lnTo>
                    <a:pt x="2965899" y="1219910"/>
                  </a:lnTo>
                  <a:lnTo>
                    <a:pt x="2979889" y="1219223"/>
                  </a:lnTo>
                  <a:lnTo>
                    <a:pt x="2993879" y="1218416"/>
                  </a:lnTo>
                  <a:lnTo>
                    <a:pt x="3007870" y="1217469"/>
                  </a:lnTo>
                  <a:lnTo>
                    <a:pt x="3021860" y="1216357"/>
                  </a:lnTo>
                  <a:lnTo>
                    <a:pt x="3035850" y="1215053"/>
                  </a:lnTo>
                  <a:lnTo>
                    <a:pt x="3049840" y="1213525"/>
                  </a:lnTo>
                  <a:lnTo>
                    <a:pt x="3063830" y="1211733"/>
                  </a:lnTo>
                  <a:lnTo>
                    <a:pt x="3077820" y="1209633"/>
                  </a:lnTo>
                  <a:lnTo>
                    <a:pt x="3091810" y="1207174"/>
                  </a:lnTo>
                  <a:lnTo>
                    <a:pt x="3105800" y="1204297"/>
                  </a:lnTo>
                  <a:lnTo>
                    <a:pt x="3119790" y="1200933"/>
                  </a:lnTo>
                  <a:lnTo>
                    <a:pt x="3133780" y="1197002"/>
                  </a:lnTo>
                  <a:lnTo>
                    <a:pt x="3147770" y="1192415"/>
                  </a:lnTo>
                  <a:lnTo>
                    <a:pt x="3161761" y="1187067"/>
                  </a:lnTo>
                  <a:lnTo>
                    <a:pt x="3175751" y="1180843"/>
                  </a:lnTo>
                  <a:lnTo>
                    <a:pt x="3189741" y="1173610"/>
                  </a:lnTo>
                  <a:lnTo>
                    <a:pt x="3203731" y="1165221"/>
                  </a:lnTo>
                  <a:lnTo>
                    <a:pt x="3217721" y="1155512"/>
                  </a:lnTo>
                  <a:lnTo>
                    <a:pt x="3231711" y="1144304"/>
                  </a:lnTo>
                  <a:lnTo>
                    <a:pt x="3245701" y="1131406"/>
                  </a:lnTo>
                  <a:lnTo>
                    <a:pt x="3259691" y="1116612"/>
                  </a:lnTo>
                  <a:lnTo>
                    <a:pt x="3273681" y="1099710"/>
                  </a:lnTo>
                  <a:lnTo>
                    <a:pt x="3287671" y="1080485"/>
                  </a:lnTo>
                  <a:lnTo>
                    <a:pt x="3301661" y="1058731"/>
                  </a:lnTo>
                  <a:lnTo>
                    <a:pt x="3315652" y="1034253"/>
                  </a:lnTo>
                  <a:lnTo>
                    <a:pt x="3329642" y="1006891"/>
                  </a:lnTo>
                  <a:lnTo>
                    <a:pt x="3343632" y="976523"/>
                  </a:lnTo>
                  <a:lnTo>
                    <a:pt x="3357622" y="943090"/>
                  </a:lnTo>
                  <a:lnTo>
                    <a:pt x="3371612" y="906605"/>
                  </a:lnTo>
                  <a:lnTo>
                    <a:pt x="3385602" y="867170"/>
                  </a:lnTo>
                  <a:lnTo>
                    <a:pt x="3399592" y="824989"/>
                  </a:lnTo>
                  <a:lnTo>
                    <a:pt x="3413582" y="780370"/>
                  </a:lnTo>
                  <a:lnTo>
                    <a:pt x="3427572" y="733723"/>
                  </a:lnTo>
                  <a:lnTo>
                    <a:pt x="3441562" y="685552"/>
                  </a:lnTo>
                  <a:lnTo>
                    <a:pt x="3455552" y="636435"/>
                  </a:lnTo>
                  <a:lnTo>
                    <a:pt x="3469543" y="586997"/>
                  </a:lnTo>
                  <a:lnTo>
                    <a:pt x="3483533" y="537880"/>
                  </a:lnTo>
                  <a:lnTo>
                    <a:pt x="3497523" y="489709"/>
                  </a:lnTo>
                  <a:lnTo>
                    <a:pt x="3511513" y="443062"/>
                  </a:lnTo>
                  <a:lnTo>
                    <a:pt x="3525503" y="398443"/>
                  </a:lnTo>
                  <a:lnTo>
                    <a:pt x="3539493" y="356262"/>
                  </a:lnTo>
                  <a:lnTo>
                    <a:pt x="3553483" y="316828"/>
                  </a:lnTo>
                  <a:lnTo>
                    <a:pt x="3567473" y="280342"/>
                  </a:lnTo>
                  <a:lnTo>
                    <a:pt x="3581463" y="246909"/>
                  </a:lnTo>
                  <a:lnTo>
                    <a:pt x="3595453" y="216541"/>
                  </a:lnTo>
                  <a:lnTo>
                    <a:pt x="3609444" y="189179"/>
                  </a:lnTo>
                  <a:lnTo>
                    <a:pt x="3623434" y="164702"/>
                  </a:lnTo>
                  <a:lnTo>
                    <a:pt x="3637424" y="142947"/>
                  </a:lnTo>
                  <a:lnTo>
                    <a:pt x="3651414" y="123722"/>
                  </a:lnTo>
                  <a:lnTo>
                    <a:pt x="3665404" y="106820"/>
                  </a:lnTo>
                  <a:lnTo>
                    <a:pt x="3679394" y="92026"/>
                  </a:lnTo>
                  <a:lnTo>
                    <a:pt x="3693384" y="79128"/>
                  </a:lnTo>
                  <a:lnTo>
                    <a:pt x="3707374" y="67920"/>
                  </a:lnTo>
                  <a:lnTo>
                    <a:pt x="3721364" y="58212"/>
                  </a:lnTo>
                  <a:lnTo>
                    <a:pt x="3735354" y="49822"/>
                  </a:lnTo>
                  <a:lnTo>
                    <a:pt x="3749344" y="42589"/>
                  </a:lnTo>
                  <a:lnTo>
                    <a:pt x="3763335" y="36365"/>
                  </a:lnTo>
                  <a:lnTo>
                    <a:pt x="3777325" y="31017"/>
                  </a:lnTo>
                  <a:lnTo>
                    <a:pt x="3791315" y="26430"/>
                  </a:lnTo>
                  <a:lnTo>
                    <a:pt x="3805305" y="22500"/>
                  </a:lnTo>
                  <a:lnTo>
                    <a:pt x="3819295" y="19135"/>
                  </a:lnTo>
                  <a:lnTo>
                    <a:pt x="3833285" y="16258"/>
                  </a:lnTo>
                  <a:lnTo>
                    <a:pt x="3847275" y="13799"/>
                  </a:lnTo>
                  <a:lnTo>
                    <a:pt x="3861265" y="11700"/>
                  </a:lnTo>
                  <a:lnTo>
                    <a:pt x="3875255" y="9908"/>
                  </a:lnTo>
                  <a:lnTo>
                    <a:pt x="3889245" y="8379"/>
                  </a:lnTo>
                  <a:lnTo>
                    <a:pt x="3903235" y="7075"/>
                  </a:lnTo>
                  <a:lnTo>
                    <a:pt x="3917226" y="5964"/>
                  </a:lnTo>
                  <a:lnTo>
                    <a:pt x="3931216" y="5017"/>
                  </a:lnTo>
                  <a:lnTo>
                    <a:pt x="3945206" y="4210"/>
                  </a:lnTo>
                  <a:lnTo>
                    <a:pt x="3959196" y="3522"/>
                  </a:lnTo>
                  <a:lnTo>
                    <a:pt x="3973186" y="2937"/>
                  </a:lnTo>
                  <a:lnTo>
                    <a:pt x="3987176" y="2438"/>
                  </a:lnTo>
                  <a:lnTo>
                    <a:pt x="4001166" y="2014"/>
                  </a:lnTo>
                  <a:lnTo>
                    <a:pt x="4015156" y="1653"/>
                  </a:lnTo>
                  <a:lnTo>
                    <a:pt x="4029146" y="1345"/>
                  </a:lnTo>
                  <a:lnTo>
                    <a:pt x="4043136" y="1083"/>
                  </a:lnTo>
                  <a:lnTo>
                    <a:pt x="4057126" y="861"/>
                  </a:lnTo>
                  <a:lnTo>
                    <a:pt x="4071117" y="671"/>
                  </a:lnTo>
                  <a:lnTo>
                    <a:pt x="4085107" y="510"/>
                  </a:lnTo>
                  <a:lnTo>
                    <a:pt x="4099097" y="372"/>
                  </a:lnTo>
                  <a:lnTo>
                    <a:pt x="4113087" y="256"/>
                  </a:lnTo>
                  <a:lnTo>
                    <a:pt x="4127077" y="156"/>
                  </a:lnTo>
                  <a:lnTo>
                    <a:pt x="4141067" y="71"/>
                  </a:lnTo>
                  <a:lnTo>
                    <a:pt x="4155057" y="0"/>
                  </a:lnTo>
                </a:path>
              </a:pathLst>
            </a:custGeom>
            <a:ln w="40651" cap="flat">
              <a:solidFill>
                <a:srgbClr val="F26A21">
                  <a:alpha val="100000"/>
                </a:srgbClr>
              </a:solidFill>
              <a:prstDash val="solid"/>
              <a:round/>
            </a:ln>
          </p:spPr>
          <p:txBody>
            <a:bodyPr/>
            <a:lstStyle/>
            <a:p/>
          </p:txBody>
        </p:sp>
        <p:sp>
          <p:nvSpPr>
            <p:cNvPr id="46" name="pt46"/>
            <p:cNvSpPr/>
            <p:nvPr/>
          </p:nvSpPr>
          <p:spPr>
            <a:xfrm>
              <a:off x="6834303" y="846366"/>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47" name="pt47"/>
            <p:cNvSpPr/>
            <p:nvPr/>
          </p:nvSpPr>
          <p:spPr>
            <a:xfrm>
              <a:off x="2679245"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8" name="pt48"/>
            <p:cNvSpPr/>
            <p:nvPr/>
          </p:nvSpPr>
          <p:spPr>
            <a:xfrm>
              <a:off x="4064264"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9" name="pt49"/>
            <p:cNvSpPr/>
            <p:nvPr/>
          </p:nvSpPr>
          <p:spPr>
            <a:xfrm>
              <a:off x="2679245"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0" name="pt50"/>
            <p:cNvSpPr/>
            <p:nvPr/>
          </p:nvSpPr>
          <p:spPr>
            <a:xfrm>
              <a:off x="4064264"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1" name="pt51"/>
            <p:cNvSpPr/>
            <p:nvPr/>
          </p:nvSpPr>
          <p:spPr>
            <a:xfrm>
              <a:off x="544928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2" name="pt52"/>
            <p:cNvSpPr/>
            <p:nvPr/>
          </p:nvSpPr>
          <p:spPr>
            <a:xfrm>
              <a:off x="6834303"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3" name="pt53"/>
            <p:cNvSpPr/>
            <p:nvPr/>
          </p:nvSpPr>
          <p:spPr>
            <a:xfrm>
              <a:off x="5449283"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4" name="pt54"/>
            <p:cNvSpPr/>
            <p:nvPr/>
          </p:nvSpPr>
          <p:spPr>
            <a:xfrm>
              <a:off x="6834303"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5" name="pt55"/>
            <p:cNvSpPr/>
            <p:nvPr/>
          </p:nvSpPr>
          <p:spPr>
            <a:xfrm>
              <a:off x="2679245"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6" name="pt56"/>
            <p:cNvSpPr/>
            <p:nvPr/>
          </p:nvSpPr>
          <p:spPr>
            <a:xfrm>
              <a:off x="4064264"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7" name="pt57"/>
            <p:cNvSpPr/>
            <p:nvPr/>
          </p:nvSpPr>
          <p:spPr>
            <a:xfrm>
              <a:off x="2679245" y="1580918"/>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58" name="pt58"/>
            <p:cNvSpPr/>
            <p:nvPr/>
          </p:nvSpPr>
          <p:spPr>
            <a:xfrm>
              <a:off x="2679245"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9" name="pt59"/>
            <p:cNvSpPr/>
            <p:nvPr/>
          </p:nvSpPr>
          <p:spPr>
            <a:xfrm>
              <a:off x="6834303"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0" name="pt60"/>
            <p:cNvSpPr/>
            <p:nvPr/>
          </p:nvSpPr>
          <p:spPr>
            <a:xfrm>
              <a:off x="4064264"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1" name="pt61"/>
            <p:cNvSpPr/>
            <p:nvPr/>
          </p:nvSpPr>
          <p:spPr>
            <a:xfrm>
              <a:off x="5449283"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2" name="pt62"/>
            <p:cNvSpPr/>
            <p:nvPr/>
          </p:nvSpPr>
          <p:spPr>
            <a:xfrm>
              <a:off x="5449283"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3" name="pt63"/>
            <p:cNvSpPr/>
            <p:nvPr/>
          </p:nvSpPr>
          <p:spPr>
            <a:xfrm>
              <a:off x="4064264"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4" name="pt64"/>
            <p:cNvSpPr/>
            <p:nvPr/>
          </p:nvSpPr>
          <p:spPr>
            <a:xfrm>
              <a:off x="5449283"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5" name="pt65"/>
            <p:cNvSpPr/>
            <p:nvPr/>
          </p:nvSpPr>
          <p:spPr>
            <a:xfrm>
              <a:off x="6834303"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6" name="pt66"/>
            <p:cNvSpPr/>
            <p:nvPr/>
          </p:nvSpPr>
          <p:spPr>
            <a:xfrm>
              <a:off x="6834303"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7" name="pt67"/>
            <p:cNvSpPr/>
            <p:nvPr/>
          </p:nvSpPr>
          <p:spPr>
            <a:xfrm>
              <a:off x="5449283" y="207062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68" name="pt68"/>
            <p:cNvSpPr/>
            <p:nvPr/>
          </p:nvSpPr>
          <p:spPr>
            <a:xfrm>
              <a:off x="4064264" y="207062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69" name="pt69"/>
            <p:cNvSpPr/>
            <p:nvPr/>
          </p:nvSpPr>
          <p:spPr>
            <a:xfrm>
              <a:off x="2679245"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0" name="pt70"/>
            <p:cNvSpPr/>
            <p:nvPr/>
          </p:nvSpPr>
          <p:spPr>
            <a:xfrm>
              <a:off x="2679245"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1" name="pt71"/>
            <p:cNvSpPr/>
            <p:nvPr/>
          </p:nvSpPr>
          <p:spPr>
            <a:xfrm>
              <a:off x="2679245"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2" name="pt72"/>
            <p:cNvSpPr/>
            <p:nvPr/>
          </p:nvSpPr>
          <p:spPr>
            <a:xfrm>
              <a:off x="2679245"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3" name="pt73"/>
            <p:cNvSpPr/>
            <p:nvPr/>
          </p:nvSpPr>
          <p:spPr>
            <a:xfrm>
              <a:off x="4064264"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4" name="pt74"/>
            <p:cNvSpPr/>
            <p:nvPr/>
          </p:nvSpPr>
          <p:spPr>
            <a:xfrm>
              <a:off x="5449283"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5" name="pt75"/>
            <p:cNvSpPr/>
            <p:nvPr/>
          </p:nvSpPr>
          <p:spPr>
            <a:xfrm>
              <a:off x="6834303"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6" name="pt76"/>
            <p:cNvSpPr/>
            <p:nvPr/>
          </p:nvSpPr>
          <p:spPr>
            <a:xfrm>
              <a:off x="4064264"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7" name="pt77"/>
            <p:cNvSpPr/>
            <p:nvPr/>
          </p:nvSpPr>
          <p:spPr>
            <a:xfrm>
              <a:off x="2679245"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8" name="pt78"/>
            <p:cNvSpPr/>
            <p:nvPr/>
          </p:nvSpPr>
          <p:spPr>
            <a:xfrm>
              <a:off x="2679245"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9" name="pt79"/>
            <p:cNvSpPr/>
            <p:nvPr/>
          </p:nvSpPr>
          <p:spPr>
            <a:xfrm>
              <a:off x="5449283"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0" name="pt80"/>
            <p:cNvSpPr/>
            <p:nvPr/>
          </p:nvSpPr>
          <p:spPr>
            <a:xfrm>
              <a:off x="5449283"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1" name="pt81"/>
            <p:cNvSpPr/>
            <p:nvPr/>
          </p:nvSpPr>
          <p:spPr>
            <a:xfrm>
              <a:off x="6834303"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2" name="pt82"/>
            <p:cNvSpPr/>
            <p:nvPr/>
          </p:nvSpPr>
          <p:spPr>
            <a:xfrm>
              <a:off x="4064264"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3" name="pt83"/>
            <p:cNvSpPr/>
            <p:nvPr/>
          </p:nvSpPr>
          <p:spPr>
            <a:xfrm>
              <a:off x="5449283"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4" name="pt84"/>
            <p:cNvSpPr/>
            <p:nvPr/>
          </p:nvSpPr>
          <p:spPr>
            <a:xfrm>
              <a:off x="6834303"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5" name="pt85"/>
            <p:cNvSpPr/>
            <p:nvPr/>
          </p:nvSpPr>
          <p:spPr>
            <a:xfrm>
              <a:off x="2679245"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6" name="pt86"/>
            <p:cNvSpPr/>
            <p:nvPr/>
          </p:nvSpPr>
          <p:spPr>
            <a:xfrm>
              <a:off x="4064264"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7" name="pt87"/>
            <p:cNvSpPr/>
            <p:nvPr/>
          </p:nvSpPr>
          <p:spPr>
            <a:xfrm>
              <a:off x="4064264"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8" name="pt88"/>
            <p:cNvSpPr/>
            <p:nvPr/>
          </p:nvSpPr>
          <p:spPr>
            <a:xfrm>
              <a:off x="5449283"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9" name="pt89"/>
            <p:cNvSpPr/>
            <p:nvPr/>
          </p:nvSpPr>
          <p:spPr>
            <a:xfrm>
              <a:off x="4064264"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0" name="pt90"/>
            <p:cNvSpPr/>
            <p:nvPr/>
          </p:nvSpPr>
          <p:spPr>
            <a:xfrm>
              <a:off x="5449283"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1" name="pt91"/>
            <p:cNvSpPr/>
            <p:nvPr/>
          </p:nvSpPr>
          <p:spPr>
            <a:xfrm>
              <a:off x="6834303"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2" name="pt92"/>
            <p:cNvSpPr/>
            <p:nvPr/>
          </p:nvSpPr>
          <p:spPr>
            <a:xfrm>
              <a:off x="6834303"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3" name="pt93"/>
            <p:cNvSpPr/>
            <p:nvPr/>
          </p:nvSpPr>
          <p:spPr>
            <a:xfrm>
              <a:off x="6834303"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4" name="pt94"/>
            <p:cNvSpPr/>
            <p:nvPr/>
          </p:nvSpPr>
          <p:spPr>
            <a:xfrm>
              <a:off x="4064264"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5" name="pt95"/>
            <p:cNvSpPr/>
            <p:nvPr/>
          </p:nvSpPr>
          <p:spPr>
            <a:xfrm>
              <a:off x="6834303"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6" name="pt96"/>
            <p:cNvSpPr/>
            <p:nvPr/>
          </p:nvSpPr>
          <p:spPr>
            <a:xfrm>
              <a:off x="2679245"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7" name="pt97"/>
            <p:cNvSpPr/>
            <p:nvPr/>
          </p:nvSpPr>
          <p:spPr>
            <a:xfrm>
              <a:off x="5449283"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8" name="pt98"/>
            <p:cNvSpPr/>
            <p:nvPr/>
          </p:nvSpPr>
          <p:spPr>
            <a:xfrm>
              <a:off x="2679245"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9" name="pt99"/>
            <p:cNvSpPr/>
            <p:nvPr/>
          </p:nvSpPr>
          <p:spPr>
            <a:xfrm>
              <a:off x="2679245"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0" name="pt100"/>
            <p:cNvSpPr/>
            <p:nvPr/>
          </p:nvSpPr>
          <p:spPr>
            <a:xfrm>
              <a:off x="4064264"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1" name="pt101"/>
            <p:cNvSpPr/>
            <p:nvPr/>
          </p:nvSpPr>
          <p:spPr>
            <a:xfrm>
              <a:off x="5449283"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2" name="pt102"/>
            <p:cNvSpPr/>
            <p:nvPr/>
          </p:nvSpPr>
          <p:spPr>
            <a:xfrm>
              <a:off x="6834303"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3" name="pt103"/>
            <p:cNvSpPr/>
            <p:nvPr/>
          </p:nvSpPr>
          <p:spPr>
            <a:xfrm>
              <a:off x="4064264"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4" name="pt104"/>
            <p:cNvSpPr/>
            <p:nvPr/>
          </p:nvSpPr>
          <p:spPr>
            <a:xfrm>
              <a:off x="4064264"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5" name="pt105"/>
            <p:cNvSpPr/>
            <p:nvPr/>
          </p:nvSpPr>
          <p:spPr>
            <a:xfrm>
              <a:off x="2679245"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6" name="pt106"/>
            <p:cNvSpPr/>
            <p:nvPr/>
          </p:nvSpPr>
          <p:spPr>
            <a:xfrm>
              <a:off x="6834303"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7" name="pt107"/>
            <p:cNvSpPr/>
            <p:nvPr/>
          </p:nvSpPr>
          <p:spPr>
            <a:xfrm>
              <a:off x="2679245"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8" name="pt108"/>
            <p:cNvSpPr/>
            <p:nvPr/>
          </p:nvSpPr>
          <p:spPr>
            <a:xfrm>
              <a:off x="5449283"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9" name="pt109"/>
            <p:cNvSpPr/>
            <p:nvPr/>
          </p:nvSpPr>
          <p:spPr>
            <a:xfrm>
              <a:off x="4064264"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0" name="pt110"/>
            <p:cNvSpPr/>
            <p:nvPr/>
          </p:nvSpPr>
          <p:spPr>
            <a:xfrm>
              <a:off x="5449283"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1" name="pt111"/>
            <p:cNvSpPr/>
            <p:nvPr/>
          </p:nvSpPr>
          <p:spPr>
            <a:xfrm>
              <a:off x="5449283"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2" name="pt112"/>
            <p:cNvSpPr/>
            <p:nvPr/>
          </p:nvSpPr>
          <p:spPr>
            <a:xfrm>
              <a:off x="6834303"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3" name="pt113"/>
            <p:cNvSpPr/>
            <p:nvPr/>
          </p:nvSpPr>
          <p:spPr>
            <a:xfrm>
              <a:off x="6834303"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4" name="pt114"/>
            <p:cNvSpPr/>
            <p:nvPr/>
          </p:nvSpPr>
          <p:spPr>
            <a:xfrm>
              <a:off x="6834303"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5" name="pt115"/>
            <p:cNvSpPr/>
            <p:nvPr/>
          </p:nvSpPr>
          <p:spPr>
            <a:xfrm>
              <a:off x="2679245"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6" name="pt116"/>
            <p:cNvSpPr/>
            <p:nvPr/>
          </p:nvSpPr>
          <p:spPr>
            <a:xfrm>
              <a:off x="4064264"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7" name="pt117"/>
            <p:cNvSpPr/>
            <p:nvPr/>
          </p:nvSpPr>
          <p:spPr>
            <a:xfrm>
              <a:off x="5449283"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8" name="pt118"/>
            <p:cNvSpPr/>
            <p:nvPr/>
          </p:nvSpPr>
          <p:spPr>
            <a:xfrm>
              <a:off x="2679245"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9" name="pt119"/>
            <p:cNvSpPr/>
            <p:nvPr/>
          </p:nvSpPr>
          <p:spPr>
            <a:xfrm>
              <a:off x="4064264"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0" name="pt120"/>
            <p:cNvSpPr/>
            <p:nvPr/>
          </p:nvSpPr>
          <p:spPr>
            <a:xfrm>
              <a:off x="5449283"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1" name="pt121"/>
            <p:cNvSpPr/>
            <p:nvPr/>
          </p:nvSpPr>
          <p:spPr>
            <a:xfrm>
              <a:off x="6834303"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2" name="pt122"/>
            <p:cNvSpPr/>
            <p:nvPr/>
          </p:nvSpPr>
          <p:spPr>
            <a:xfrm>
              <a:off x="2679245"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3" name="pt123"/>
            <p:cNvSpPr/>
            <p:nvPr/>
          </p:nvSpPr>
          <p:spPr>
            <a:xfrm>
              <a:off x="4064264"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4" name="pt124"/>
            <p:cNvSpPr/>
            <p:nvPr/>
          </p:nvSpPr>
          <p:spPr>
            <a:xfrm>
              <a:off x="5449283"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5" name="pt125"/>
            <p:cNvSpPr/>
            <p:nvPr/>
          </p:nvSpPr>
          <p:spPr>
            <a:xfrm>
              <a:off x="6834303"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6" name="pt126"/>
            <p:cNvSpPr/>
            <p:nvPr/>
          </p:nvSpPr>
          <p:spPr>
            <a:xfrm>
              <a:off x="4064264"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7" name="pt127"/>
            <p:cNvSpPr/>
            <p:nvPr/>
          </p:nvSpPr>
          <p:spPr>
            <a:xfrm>
              <a:off x="544928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8" name="pt128"/>
            <p:cNvSpPr/>
            <p:nvPr/>
          </p:nvSpPr>
          <p:spPr>
            <a:xfrm>
              <a:off x="2679245"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9" name="pt129"/>
            <p:cNvSpPr/>
            <p:nvPr/>
          </p:nvSpPr>
          <p:spPr>
            <a:xfrm>
              <a:off x="683430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0" name="tx130"/>
            <p:cNvSpPr/>
            <p:nvPr/>
          </p:nvSpPr>
          <p:spPr>
            <a:xfrm>
              <a:off x="1678630" y="831643"/>
              <a:ext cx="92081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Turkiye (57,000)</a:t>
              </a:r>
            </a:p>
          </p:txBody>
        </p:sp>
        <p:sp>
          <p:nvSpPr>
            <p:cNvPr id="131" name="tx131"/>
            <p:cNvSpPr/>
            <p:nvPr/>
          </p:nvSpPr>
          <p:spPr>
            <a:xfrm>
              <a:off x="1495652" y="1076493"/>
              <a:ext cx="110379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Azerbaijan (49,000)</a:t>
              </a:r>
            </a:p>
          </p:txBody>
        </p:sp>
        <p:sp>
          <p:nvSpPr>
            <p:cNvPr id="132" name="tx132"/>
            <p:cNvSpPr/>
            <p:nvPr/>
          </p:nvSpPr>
          <p:spPr>
            <a:xfrm>
              <a:off x="1657448" y="1321344"/>
              <a:ext cx="9419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Ukraine (28,000)</a:t>
              </a:r>
            </a:p>
          </p:txBody>
        </p:sp>
        <p:sp>
          <p:nvSpPr>
            <p:cNvPr id="133" name="tx133"/>
            <p:cNvSpPr/>
            <p:nvPr/>
          </p:nvSpPr>
          <p:spPr>
            <a:xfrm>
              <a:off x="1467616" y="1566195"/>
              <a:ext cx="113183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Uzbekistan (18,000)</a:t>
              </a:r>
            </a:p>
          </p:txBody>
        </p:sp>
        <p:sp>
          <p:nvSpPr>
            <p:cNvPr id="134" name="tx134"/>
            <p:cNvSpPr/>
            <p:nvPr/>
          </p:nvSpPr>
          <p:spPr>
            <a:xfrm>
              <a:off x="1467677" y="1811046"/>
              <a:ext cx="113176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Kyrgyzstan (17,000)</a:t>
              </a:r>
            </a:p>
          </p:txBody>
        </p:sp>
        <p:sp>
          <p:nvSpPr>
            <p:cNvPr id="135" name="tx135"/>
            <p:cNvSpPr/>
            <p:nvPr/>
          </p:nvSpPr>
          <p:spPr>
            <a:xfrm>
              <a:off x="1502692" y="2055897"/>
              <a:ext cx="109675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Kazakhstan (9,000)</a:t>
              </a:r>
            </a:p>
          </p:txBody>
        </p:sp>
        <p:sp>
          <p:nvSpPr>
            <p:cNvPr id="136" name="tx136"/>
            <p:cNvSpPr/>
            <p:nvPr/>
          </p:nvSpPr>
          <p:spPr>
            <a:xfrm>
              <a:off x="1629411" y="2300748"/>
              <a:ext cx="97003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Tajikistan (8,000)</a:t>
              </a:r>
            </a:p>
          </p:txBody>
        </p:sp>
        <p:sp>
          <p:nvSpPr>
            <p:cNvPr id="137" name="tx137"/>
            <p:cNvSpPr/>
            <p:nvPr/>
          </p:nvSpPr>
          <p:spPr>
            <a:xfrm>
              <a:off x="1798000" y="2545599"/>
              <a:ext cx="8014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Serbia (6,000)</a:t>
              </a:r>
            </a:p>
          </p:txBody>
        </p:sp>
        <p:sp>
          <p:nvSpPr>
            <p:cNvPr id="138" name="tx138"/>
            <p:cNvSpPr/>
            <p:nvPr/>
          </p:nvSpPr>
          <p:spPr>
            <a:xfrm>
              <a:off x="1657448" y="2790449"/>
              <a:ext cx="9419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Romania (6,000)</a:t>
              </a:r>
            </a:p>
          </p:txBody>
        </p:sp>
        <p:sp>
          <p:nvSpPr>
            <p:cNvPr id="139" name="tx139"/>
            <p:cNvSpPr/>
            <p:nvPr/>
          </p:nvSpPr>
          <p:spPr>
            <a:xfrm>
              <a:off x="1699564" y="3035300"/>
              <a:ext cx="8998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Bulgaria (5,000)</a:t>
              </a:r>
            </a:p>
          </p:txBody>
        </p:sp>
        <p:sp>
          <p:nvSpPr>
            <p:cNvPr id="140" name="tx140"/>
            <p:cNvSpPr/>
            <p:nvPr/>
          </p:nvSpPr>
          <p:spPr>
            <a:xfrm>
              <a:off x="1017675" y="3280151"/>
              <a:ext cx="158177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Republic of Moldova (4,000)</a:t>
              </a:r>
            </a:p>
          </p:txBody>
        </p:sp>
        <p:sp>
          <p:nvSpPr>
            <p:cNvPr id="141" name="tx141"/>
            <p:cNvSpPr/>
            <p:nvPr/>
          </p:nvSpPr>
          <p:spPr>
            <a:xfrm>
              <a:off x="785541" y="3525002"/>
              <a:ext cx="18139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Bosnia and Herzegovina (4,000)</a:t>
              </a:r>
            </a:p>
          </p:txBody>
        </p:sp>
        <p:sp>
          <p:nvSpPr>
            <p:cNvPr id="142" name="tx142"/>
            <p:cNvSpPr/>
            <p:nvPr/>
          </p:nvSpPr>
          <p:spPr>
            <a:xfrm>
              <a:off x="1200467" y="3769853"/>
              <a:ext cx="139897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North Macedonia (2,000)</a:t>
              </a:r>
            </a:p>
          </p:txBody>
        </p:sp>
        <p:sp>
          <p:nvSpPr>
            <p:cNvPr id="143" name="tx143"/>
            <p:cNvSpPr/>
            <p:nvPr/>
          </p:nvSpPr>
          <p:spPr>
            <a:xfrm>
              <a:off x="1397463" y="4014704"/>
              <a:ext cx="120198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Turkmenistan (2,000)</a:t>
              </a:r>
            </a:p>
          </p:txBody>
        </p:sp>
        <p:sp>
          <p:nvSpPr>
            <p:cNvPr id="144" name="tx144"/>
            <p:cNvSpPr/>
            <p:nvPr/>
          </p:nvSpPr>
          <p:spPr>
            <a:xfrm>
              <a:off x="1734764" y="4259555"/>
              <a:ext cx="8646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Belarus (2,000)</a:t>
              </a:r>
            </a:p>
          </p:txBody>
        </p:sp>
        <p:sp>
          <p:nvSpPr>
            <p:cNvPr id="145" name="tx145"/>
            <p:cNvSpPr/>
            <p:nvPr/>
          </p:nvSpPr>
          <p:spPr>
            <a:xfrm>
              <a:off x="1713644" y="4504406"/>
              <a:ext cx="88580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Georgia (1,000)</a:t>
              </a:r>
            </a:p>
          </p:txBody>
        </p:sp>
        <p:sp>
          <p:nvSpPr>
            <p:cNvPr id="146" name="tx146"/>
            <p:cNvSpPr/>
            <p:nvPr/>
          </p:nvSpPr>
          <p:spPr>
            <a:xfrm>
              <a:off x="1692648" y="4749256"/>
              <a:ext cx="9067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Armenia (1,000)</a:t>
              </a:r>
            </a:p>
          </p:txBody>
        </p:sp>
        <p:sp>
          <p:nvSpPr>
            <p:cNvPr id="147" name="tx147"/>
            <p:cNvSpPr/>
            <p:nvPr/>
          </p:nvSpPr>
          <p:spPr>
            <a:xfrm>
              <a:off x="1674986" y="4994107"/>
              <a:ext cx="92445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Greece (&lt;1,000)</a:t>
              </a:r>
            </a:p>
          </p:txBody>
        </p:sp>
        <p:sp>
          <p:nvSpPr>
            <p:cNvPr id="148" name="tx148"/>
            <p:cNvSpPr/>
            <p:nvPr/>
          </p:nvSpPr>
          <p:spPr>
            <a:xfrm>
              <a:off x="1682026" y="5238958"/>
              <a:ext cx="91741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Croatia (&lt;1,000)</a:t>
              </a:r>
            </a:p>
          </p:txBody>
        </p:sp>
        <p:sp>
          <p:nvSpPr>
            <p:cNvPr id="149" name="tx149"/>
            <p:cNvSpPr/>
            <p:nvPr/>
          </p:nvSpPr>
          <p:spPr>
            <a:xfrm>
              <a:off x="1667823" y="5483809"/>
              <a:ext cx="9316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Albania (&lt;1,000)</a:t>
              </a:r>
            </a:p>
          </p:txBody>
        </p:sp>
        <p:sp>
          <p:nvSpPr>
            <p:cNvPr id="150" name="tx150"/>
            <p:cNvSpPr/>
            <p:nvPr/>
          </p:nvSpPr>
          <p:spPr>
            <a:xfrm>
              <a:off x="1520230" y="5728660"/>
              <a:ext cx="10792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Montenegro (&lt;500)</a:t>
              </a:r>
            </a:p>
          </p:txBody>
        </p:sp>
        <p:sp>
          <p:nvSpPr>
            <p:cNvPr id="151" name="tx151"/>
            <p:cNvSpPr/>
            <p:nvPr/>
          </p:nvSpPr>
          <p:spPr>
            <a:xfrm>
              <a:off x="7031507" y="831643"/>
              <a:ext cx="113183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Uzbekistan (92,000)</a:t>
              </a:r>
            </a:p>
          </p:txBody>
        </p:sp>
        <p:sp>
          <p:nvSpPr>
            <p:cNvPr id="152" name="tx152"/>
            <p:cNvSpPr/>
            <p:nvPr/>
          </p:nvSpPr>
          <p:spPr>
            <a:xfrm>
              <a:off x="7031507" y="1076493"/>
              <a:ext cx="110379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Azerbaijan (42,000)</a:t>
              </a:r>
            </a:p>
          </p:txBody>
        </p:sp>
        <p:sp>
          <p:nvSpPr>
            <p:cNvPr id="153" name="tx153"/>
            <p:cNvSpPr/>
            <p:nvPr/>
          </p:nvSpPr>
          <p:spPr>
            <a:xfrm>
              <a:off x="7031507" y="1321344"/>
              <a:ext cx="101233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Romania (38,000)</a:t>
              </a:r>
            </a:p>
          </p:txBody>
        </p:sp>
        <p:sp>
          <p:nvSpPr>
            <p:cNvPr id="154" name="tx154"/>
            <p:cNvSpPr/>
            <p:nvPr/>
          </p:nvSpPr>
          <p:spPr>
            <a:xfrm>
              <a:off x="7031507" y="1566195"/>
              <a:ext cx="113176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Kyrgyzstan (15,000)</a:t>
              </a:r>
            </a:p>
          </p:txBody>
        </p:sp>
        <p:sp>
          <p:nvSpPr>
            <p:cNvPr id="155" name="tx155"/>
            <p:cNvSpPr/>
            <p:nvPr/>
          </p:nvSpPr>
          <p:spPr>
            <a:xfrm>
              <a:off x="7031507" y="1811046"/>
              <a:ext cx="92081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Turkiye (11,000)</a:t>
              </a:r>
            </a:p>
          </p:txBody>
        </p:sp>
        <p:sp>
          <p:nvSpPr>
            <p:cNvPr id="156" name="tx156"/>
            <p:cNvSpPr/>
            <p:nvPr/>
          </p:nvSpPr>
          <p:spPr>
            <a:xfrm>
              <a:off x="7031507" y="2055897"/>
              <a:ext cx="9419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Ukraine (10,000)</a:t>
              </a:r>
            </a:p>
          </p:txBody>
        </p:sp>
        <p:sp>
          <p:nvSpPr>
            <p:cNvPr id="157" name="tx157"/>
            <p:cNvSpPr/>
            <p:nvPr/>
          </p:nvSpPr>
          <p:spPr>
            <a:xfrm>
              <a:off x="7031507" y="2300748"/>
              <a:ext cx="97003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Tajikistan (5,000)</a:t>
              </a:r>
            </a:p>
          </p:txBody>
        </p:sp>
        <p:sp>
          <p:nvSpPr>
            <p:cNvPr id="158" name="tx158"/>
            <p:cNvSpPr/>
            <p:nvPr/>
          </p:nvSpPr>
          <p:spPr>
            <a:xfrm>
              <a:off x="7031507" y="2545599"/>
              <a:ext cx="158177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Republic of Moldova (4,000)</a:t>
              </a:r>
            </a:p>
          </p:txBody>
        </p:sp>
        <p:sp>
          <p:nvSpPr>
            <p:cNvPr id="159" name="tx159"/>
            <p:cNvSpPr/>
            <p:nvPr/>
          </p:nvSpPr>
          <p:spPr>
            <a:xfrm>
              <a:off x="7031507" y="2790449"/>
              <a:ext cx="109675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Kazakhstan (4,000)</a:t>
              </a:r>
            </a:p>
          </p:txBody>
        </p:sp>
        <p:sp>
          <p:nvSpPr>
            <p:cNvPr id="160" name="tx160"/>
            <p:cNvSpPr/>
            <p:nvPr/>
          </p:nvSpPr>
          <p:spPr>
            <a:xfrm>
              <a:off x="7031507" y="3035300"/>
              <a:ext cx="8014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Serbia (3,000)</a:t>
              </a:r>
            </a:p>
          </p:txBody>
        </p:sp>
        <p:sp>
          <p:nvSpPr>
            <p:cNvPr id="161" name="tx161"/>
            <p:cNvSpPr/>
            <p:nvPr/>
          </p:nvSpPr>
          <p:spPr>
            <a:xfrm>
              <a:off x="7031507" y="3280151"/>
              <a:ext cx="8998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Bulgaria (2,000)</a:t>
              </a:r>
            </a:p>
          </p:txBody>
        </p:sp>
        <p:sp>
          <p:nvSpPr>
            <p:cNvPr id="162" name="tx162"/>
            <p:cNvSpPr/>
            <p:nvPr/>
          </p:nvSpPr>
          <p:spPr>
            <a:xfrm>
              <a:off x="7031507" y="3525002"/>
              <a:ext cx="18139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Bosnia and Herzegovina (2,000)</a:t>
              </a:r>
            </a:p>
          </p:txBody>
        </p:sp>
        <p:sp>
          <p:nvSpPr>
            <p:cNvPr id="163" name="tx163"/>
            <p:cNvSpPr/>
            <p:nvPr/>
          </p:nvSpPr>
          <p:spPr>
            <a:xfrm>
              <a:off x="7031507" y="3769853"/>
              <a:ext cx="88580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Georgia (2,000)</a:t>
              </a:r>
            </a:p>
          </p:txBody>
        </p:sp>
        <p:sp>
          <p:nvSpPr>
            <p:cNvPr id="164" name="tx164"/>
            <p:cNvSpPr/>
            <p:nvPr/>
          </p:nvSpPr>
          <p:spPr>
            <a:xfrm>
              <a:off x="7031507" y="4014704"/>
              <a:ext cx="120198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Turkmenistan (2,000)</a:t>
              </a:r>
            </a:p>
          </p:txBody>
        </p:sp>
        <p:sp>
          <p:nvSpPr>
            <p:cNvPr id="165" name="tx165"/>
            <p:cNvSpPr/>
            <p:nvPr/>
          </p:nvSpPr>
          <p:spPr>
            <a:xfrm>
              <a:off x="7031507" y="4259555"/>
              <a:ext cx="85060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Greece (1,000)</a:t>
              </a:r>
            </a:p>
          </p:txBody>
        </p:sp>
        <p:sp>
          <p:nvSpPr>
            <p:cNvPr id="166" name="tx166"/>
            <p:cNvSpPr/>
            <p:nvPr/>
          </p:nvSpPr>
          <p:spPr>
            <a:xfrm>
              <a:off x="7031507" y="4504406"/>
              <a:ext cx="8646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Belarus (1,000)</a:t>
              </a:r>
            </a:p>
          </p:txBody>
        </p:sp>
        <p:sp>
          <p:nvSpPr>
            <p:cNvPr id="167" name="tx167"/>
            <p:cNvSpPr/>
            <p:nvPr/>
          </p:nvSpPr>
          <p:spPr>
            <a:xfrm>
              <a:off x="7031507" y="4749256"/>
              <a:ext cx="139897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North Macedonia (1,000)</a:t>
              </a:r>
            </a:p>
          </p:txBody>
        </p:sp>
        <p:sp>
          <p:nvSpPr>
            <p:cNvPr id="168" name="tx168"/>
            <p:cNvSpPr/>
            <p:nvPr/>
          </p:nvSpPr>
          <p:spPr>
            <a:xfrm>
              <a:off x="7031507" y="4994107"/>
              <a:ext cx="9067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Armenia (1,000)</a:t>
              </a:r>
            </a:p>
          </p:txBody>
        </p:sp>
        <p:sp>
          <p:nvSpPr>
            <p:cNvPr id="169" name="tx169"/>
            <p:cNvSpPr/>
            <p:nvPr/>
          </p:nvSpPr>
          <p:spPr>
            <a:xfrm>
              <a:off x="7031507" y="5238958"/>
              <a:ext cx="91741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Croatia (&lt;1,000)</a:t>
              </a:r>
            </a:p>
          </p:txBody>
        </p:sp>
        <p:sp>
          <p:nvSpPr>
            <p:cNvPr id="170" name="tx170"/>
            <p:cNvSpPr/>
            <p:nvPr/>
          </p:nvSpPr>
          <p:spPr>
            <a:xfrm>
              <a:off x="7031507" y="5483809"/>
              <a:ext cx="11846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Montenegro (&lt;1,000)</a:t>
              </a:r>
            </a:p>
          </p:txBody>
        </p:sp>
        <p:sp>
          <p:nvSpPr>
            <p:cNvPr id="171" name="tx171"/>
            <p:cNvSpPr/>
            <p:nvPr/>
          </p:nvSpPr>
          <p:spPr>
            <a:xfrm>
              <a:off x="7031507" y="5728660"/>
              <a:ext cx="82614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Albania (&lt;500)</a:t>
              </a:r>
            </a:p>
          </p:txBody>
        </p:sp>
        <p:sp>
          <p:nvSpPr>
            <p:cNvPr id="172" name="tx172"/>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173" name="tx173"/>
            <p:cNvSpPr/>
            <p:nvPr/>
          </p:nvSpPr>
          <p:spPr>
            <a:xfrm>
              <a:off x="570259" y="1109592"/>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174" name="tx174"/>
            <p:cNvSpPr/>
            <p:nvPr/>
          </p:nvSpPr>
          <p:spPr>
            <a:xfrm>
              <a:off x="570259" y="1353024"/>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175" name="tx175"/>
            <p:cNvSpPr/>
            <p:nvPr/>
          </p:nvSpPr>
          <p:spPr>
            <a:xfrm>
              <a:off x="570259" y="1599621"/>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176" name="tx176"/>
            <p:cNvSpPr/>
            <p:nvPr/>
          </p:nvSpPr>
          <p:spPr>
            <a:xfrm>
              <a:off x="570259" y="1844199"/>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177" name="tx177"/>
            <p:cNvSpPr/>
            <p:nvPr/>
          </p:nvSpPr>
          <p:spPr>
            <a:xfrm>
              <a:off x="570259" y="208763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178" name="tx178"/>
            <p:cNvSpPr/>
            <p:nvPr/>
          </p:nvSpPr>
          <p:spPr>
            <a:xfrm>
              <a:off x="570259" y="2335210"/>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179" name="tx179"/>
            <p:cNvSpPr/>
            <p:nvPr/>
          </p:nvSpPr>
          <p:spPr>
            <a:xfrm>
              <a:off x="570259" y="257733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180" name="tx180"/>
            <p:cNvSpPr/>
            <p:nvPr/>
          </p:nvSpPr>
          <p:spPr>
            <a:xfrm>
              <a:off x="570259" y="282218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181" name="tx181"/>
            <p:cNvSpPr/>
            <p:nvPr/>
          </p:nvSpPr>
          <p:spPr>
            <a:xfrm>
              <a:off x="508103" y="30670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182" name="tx182"/>
            <p:cNvSpPr/>
            <p:nvPr/>
          </p:nvSpPr>
          <p:spPr>
            <a:xfrm>
              <a:off x="508103" y="331324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183" name="tx183"/>
            <p:cNvSpPr/>
            <p:nvPr/>
          </p:nvSpPr>
          <p:spPr>
            <a:xfrm>
              <a:off x="508103" y="355810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184" name="tx184"/>
            <p:cNvSpPr/>
            <p:nvPr/>
          </p:nvSpPr>
          <p:spPr>
            <a:xfrm>
              <a:off x="508103" y="380153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185" name="tx185"/>
            <p:cNvSpPr/>
            <p:nvPr/>
          </p:nvSpPr>
          <p:spPr>
            <a:xfrm>
              <a:off x="508103" y="404780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186" name="tx186"/>
            <p:cNvSpPr/>
            <p:nvPr/>
          </p:nvSpPr>
          <p:spPr>
            <a:xfrm>
              <a:off x="508103" y="429128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187" name="tx187"/>
            <p:cNvSpPr/>
            <p:nvPr/>
          </p:nvSpPr>
          <p:spPr>
            <a:xfrm>
              <a:off x="508103" y="453613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188" name="tx188"/>
            <p:cNvSpPr/>
            <p:nvPr/>
          </p:nvSpPr>
          <p:spPr>
            <a:xfrm>
              <a:off x="508103" y="478235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189" name="tx189"/>
            <p:cNvSpPr/>
            <p:nvPr/>
          </p:nvSpPr>
          <p:spPr>
            <a:xfrm>
              <a:off x="508103" y="502584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190" name="tx190"/>
            <p:cNvSpPr/>
            <p:nvPr/>
          </p:nvSpPr>
          <p:spPr>
            <a:xfrm>
              <a:off x="508103" y="527069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191" name="tx191"/>
            <p:cNvSpPr/>
            <p:nvPr/>
          </p:nvSpPr>
          <p:spPr>
            <a:xfrm>
              <a:off x="508103" y="551554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92" name="tx192"/>
            <p:cNvSpPr/>
            <p:nvPr/>
          </p:nvSpPr>
          <p:spPr>
            <a:xfrm>
              <a:off x="508103" y="57617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193" name="tx193"/>
            <p:cNvSpPr/>
            <p:nvPr/>
          </p:nvSpPr>
          <p:spPr>
            <a:xfrm>
              <a:off x="2582559"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94" name="tx194"/>
            <p:cNvSpPr/>
            <p:nvPr/>
          </p:nvSpPr>
          <p:spPr>
            <a:xfrm>
              <a:off x="3967578"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95" name="tx195"/>
            <p:cNvSpPr/>
            <p:nvPr/>
          </p:nvSpPr>
          <p:spPr>
            <a:xfrm>
              <a:off x="5352597"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96" name="tx196"/>
            <p:cNvSpPr/>
            <p:nvPr/>
          </p:nvSpPr>
          <p:spPr>
            <a:xfrm>
              <a:off x="6737616"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7" name="tx197"/>
            <p:cNvSpPr/>
            <p:nvPr/>
          </p:nvSpPr>
          <p:spPr>
            <a:xfrm>
              <a:off x="695044" y="398022"/>
              <a:ext cx="518104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ECAR, 2021-2024</a:t>
              </a:r>
            </a:p>
          </p:txBody>
        </p:sp>
        <p:sp>
          <p:nvSpPr>
            <p:cNvPr id="198" name="tx19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99" name="tx199"/>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20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compares the ranking of countries in ECAR based on the absolute number of zero-dose children, with rank 1 representing the country with the most zero-dose children.
In 2021, Uzbekistan ranked number 4 out of 21 countries with 18,000 zero-dose children.
In 2024, Uzbekistan ranked number 1 out of 21 countries with 92,000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079223" y="4161706"/>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5" name="pl5"/>
            <p:cNvSpPr/>
            <p:nvPr/>
          </p:nvSpPr>
          <p:spPr>
            <a:xfrm>
              <a:off x="1079223" y="3234047"/>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6" name="pl6"/>
            <p:cNvSpPr/>
            <p:nvPr/>
          </p:nvSpPr>
          <p:spPr>
            <a:xfrm>
              <a:off x="1079223" y="2306388"/>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7" name="pl7"/>
            <p:cNvSpPr/>
            <p:nvPr/>
          </p:nvSpPr>
          <p:spPr>
            <a:xfrm>
              <a:off x="1079223" y="1378729"/>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8" name="pl8"/>
            <p:cNvSpPr/>
            <p:nvPr/>
          </p:nvSpPr>
          <p:spPr>
            <a:xfrm>
              <a:off x="1079223" y="4625535"/>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9" name="pl9"/>
            <p:cNvSpPr/>
            <p:nvPr/>
          </p:nvSpPr>
          <p:spPr>
            <a:xfrm>
              <a:off x="1079223" y="3697876"/>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0" name="pl10"/>
            <p:cNvSpPr/>
            <p:nvPr/>
          </p:nvSpPr>
          <p:spPr>
            <a:xfrm>
              <a:off x="1079223" y="2770218"/>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1" name="pl11"/>
            <p:cNvSpPr/>
            <p:nvPr/>
          </p:nvSpPr>
          <p:spPr>
            <a:xfrm>
              <a:off x="1079223" y="1842559"/>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2" name="pl12"/>
            <p:cNvSpPr/>
            <p:nvPr/>
          </p:nvSpPr>
          <p:spPr>
            <a:xfrm>
              <a:off x="1079223" y="914900"/>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3" name="pl13"/>
            <p:cNvSpPr/>
            <p:nvPr/>
          </p:nvSpPr>
          <p:spPr>
            <a:xfrm>
              <a:off x="152398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638673"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753363"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86805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98274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97431"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8212120"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75980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98274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20567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428617"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651555"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874493"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423662" y="3674243"/>
              <a:ext cx="200644" cy="951291"/>
            </a:xfrm>
            <a:prstGeom prst="rect">
              <a:avLst/>
            </a:prstGeom>
            <a:solidFill>
              <a:srgbClr val="80BD41">
                <a:alpha val="100000"/>
              </a:srgbClr>
            </a:solidFill>
          </p:spPr>
          <p:txBody>
            <a:bodyPr/>
            <a:lstStyle/>
            <a:p/>
          </p:txBody>
        </p:sp>
        <p:sp>
          <p:nvSpPr>
            <p:cNvPr id="27" name="rc27"/>
            <p:cNvSpPr/>
            <p:nvPr/>
          </p:nvSpPr>
          <p:spPr>
            <a:xfrm>
              <a:off x="1423662" y="3664635"/>
              <a:ext cx="200644" cy="9608"/>
            </a:xfrm>
            <a:prstGeom prst="rect">
              <a:avLst/>
            </a:prstGeom>
            <a:solidFill>
              <a:srgbClr val="0058AB">
                <a:alpha val="100000"/>
              </a:srgbClr>
            </a:solidFill>
          </p:spPr>
          <p:txBody>
            <a:bodyPr/>
            <a:lstStyle/>
            <a:p/>
          </p:txBody>
        </p:sp>
        <p:sp>
          <p:nvSpPr>
            <p:cNvPr id="28" name="rc28"/>
            <p:cNvSpPr/>
            <p:nvPr/>
          </p:nvSpPr>
          <p:spPr>
            <a:xfrm>
              <a:off x="1423662" y="3674243"/>
              <a:ext cx="200644" cy="0"/>
            </a:xfrm>
            <a:prstGeom prst="rect">
              <a:avLst/>
            </a:prstGeom>
            <a:solidFill>
              <a:srgbClr val="1CABE2">
                <a:alpha val="100000"/>
              </a:srgbClr>
            </a:solidFill>
          </p:spPr>
          <p:txBody>
            <a:bodyPr/>
            <a:lstStyle/>
            <a:p/>
          </p:txBody>
        </p:sp>
        <p:sp>
          <p:nvSpPr>
            <p:cNvPr id="29" name="rc29"/>
            <p:cNvSpPr/>
            <p:nvPr/>
          </p:nvSpPr>
          <p:spPr>
            <a:xfrm>
              <a:off x="1646600" y="3689719"/>
              <a:ext cx="200644" cy="935816"/>
            </a:xfrm>
            <a:prstGeom prst="rect">
              <a:avLst/>
            </a:prstGeom>
            <a:solidFill>
              <a:srgbClr val="80BD41">
                <a:alpha val="100000"/>
              </a:srgbClr>
            </a:solidFill>
          </p:spPr>
          <p:txBody>
            <a:bodyPr/>
            <a:lstStyle/>
            <a:p/>
          </p:txBody>
        </p:sp>
        <p:sp>
          <p:nvSpPr>
            <p:cNvPr id="30" name="rc30"/>
            <p:cNvSpPr/>
            <p:nvPr/>
          </p:nvSpPr>
          <p:spPr>
            <a:xfrm>
              <a:off x="1646600" y="3680266"/>
              <a:ext cx="200644" cy="9452"/>
            </a:xfrm>
            <a:prstGeom prst="rect">
              <a:avLst/>
            </a:prstGeom>
            <a:solidFill>
              <a:srgbClr val="0058AB">
                <a:alpha val="100000"/>
              </a:srgbClr>
            </a:solidFill>
          </p:spPr>
          <p:txBody>
            <a:bodyPr/>
            <a:lstStyle/>
            <a:p/>
          </p:txBody>
        </p:sp>
        <p:sp>
          <p:nvSpPr>
            <p:cNvPr id="31" name="rc31"/>
            <p:cNvSpPr/>
            <p:nvPr/>
          </p:nvSpPr>
          <p:spPr>
            <a:xfrm>
              <a:off x="1646600" y="3689719"/>
              <a:ext cx="200644" cy="0"/>
            </a:xfrm>
            <a:prstGeom prst="rect">
              <a:avLst/>
            </a:prstGeom>
            <a:solidFill>
              <a:srgbClr val="1CABE2">
                <a:alpha val="100000"/>
              </a:srgbClr>
            </a:solidFill>
          </p:spPr>
          <p:txBody>
            <a:bodyPr/>
            <a:lstStyle/>
            <a:p/>
          </p:txBody>
        </p:sp>
        <p:sp>
          <p:nvSpPr>
            <p:cNvPr id="32" name="rc32"/>
            <p:cNvSpPr/>
            <p:nvPr/>
          </p:nvSpPr>
          <p:spPr>
            <a:xfrm>
              <a:off x="1869538" y="3685624"/>
              <a:ext cx="200644" cy="939911"/>
            </a:xfrm>
            <a:prstGeom prst="rect">
              <a:avLst/>
            </a:prstGeom>
            <a:solidFill>
              <a:srgbClr val="80BD41">
                <a:alpha val="100000"/>
              </a:srgbClr>
            </a:solidFill>
          </p:spPr>
          <p:txBody>
            <a:bodyPr/>
            <a:lstStyle/>
            <a:p/>
          </p:txBody>
        </p:sp>
        <p:sp>
          <p:nvSpPr>
            <p:cNvPr id="33" name="rc33"/>
            <p:cNvSpPr/>
            <p:nvPr/>
          </p:nvSpPr>
          <p:spPr>
            <a:xfrm>
              <a:off x="1869538" y="3676130"/>
              <a:ext cx="200644" cy="9493"/>
            </a:xfrm>
            <a:prstGeom prst="rect">
              <a:avLst/>
            </a:prstGeom>
            <a:solidFill>
              <a:srgbClr val="0058AB">
                <a:alpha val="100000"/>
              </a:srgbClr>
            </a:solidFill>
          </p:spPr>
          <p:txBody>
            <a:bodyPr/>
            <a:lstStyle/>
            <a:p/>
          </p:txBody>
        </p:sp>
        <p:sp>
          <p:nvSpPr>
            <p:cNvPr id="34" name="rc34"/>
            <p:cNvSpPr/>
            <p:nvPr/>
          </p:nvSpPr>
          <p:spPr>
            <a:xfrm>
              <a:off x="1869538" y="3685624"/>
              <a:ext cx="200644" cy="0"/>
            </a:xfrm>
            <a:prstGeom prst="rect">
              <a:avLst/>
            </a:prstGeom>
            <a:solidFill>
              <a:srgbClr val="1CABE2">
                <a:alpha val="100000"/>
              </a:srgbClr>
            </a:solidFill>
          </p:spPr>
          <p:txBody>
            <a:bodyPr/>
            <a:lstStyle/>
            <a:p/>
          </p:txBody>
        </p:sp>
        <p:sp>
          <p:nvSpPr>
            <p:cNvPr id="35" name="rc35"/>
            <p:cNvSpPr/>
            <p:nvPr/>
          </p:nvSpPr>
          <p:spPr>
            <a:xfrm>
              <a:off x="2092476" y="3701873"/>
              <a:ext cx="200644" cy="923662"/>
            </a:xfrm>
            <a:prstGeom prst="rect">
              <a:avLst/>
            </a:prstGeom>
            <a:solidFill>
              <a:srgbClr val="80BD41">
                <a:alpha val="100000"/>
              </a:srgbClr>
            </a:solidFill>
          </p:spPr>
          <p:txBody>
            <a:bodyPr/>
            <a:lstStyle/>
            <a:p/>
          </p:txBody>
        </p:sp>
        <p:sp>
          <p:nvSpPr>
            <p:cNvPr id="36" name="rc36"/>
            <p:cNvSpPr/>
            <p:nvPr/>
          </p:nvSpPr>
          <p:spPr>
            <a:xfrm>
              <a:off x="2092476" y="3683023"/>
              <a:ext cx="200644" cy="9425"/>
            </a:xfrm>
            <a:prstGeom prst="rect">
              <a:avLst/>
            </a:prstGeom>
            <a:solidFill>
              <a:srgbClr val="0058AB">
                <a:alpha val="100000"/>
              </a:srgbClr>
            </a:solidFill>
          </p:spPr>
          <p:txBody>
            <a:bodyPr/>
            <a:lstStyle/>
            <a:p/>
          </p:txBody>
        </p:sp>
        <p:sp>
          <p:nvSpPr>
            <p:cNvPr id="37" name="rc37"/>
            <p:cNvSpPr/>
            <p:nvPr/>
          </p:nvSpPr>
          <p:spPr>
            <a:xfrm>
              <a:off x="2092476" y="3692448"/>
              <a:ext cx="200644" cy="9425"/>
            </a:xfrm>
            <a:prstGeom prst="rect">
              <a:avLst/>
            </a:prstGeom>
            <a:solidFill>
              <a:srgbClr val="1CABE2">
                <a:alpha val="100000"/>
              </a:srgbClr>
            </a:solidFill>
          </p:spPr>
          <p:txBody>
            <a:bodyPr/>
            <a:lstStyle/>
            <a:p/>
          </p:txBody>
        </p:sp>
        <p:sp>
          <p:nvSpPr>
            <p:cNvPr id="38" name="rc38"/>
            <p:cNvSpPr/>
            <p:nvPr/>
          </p:nvSpPr>
          <p:spPr>
            <a:xfrm>
              <a:off x="2315413" y="3672772"/>
              <a:ext cx="200644" cy="952763"/>
            </a:xfrm>
            <a:prstGeom prst="rect">
              <a:avLst/>
            </a:prstGeom>
            <a:solidFill>
              <a:srgbClr val="80BD41">
                <a:alpha val="100000"/>
              </a:srgbClr>
            </a:solidFill>
          </p:spPr>
          <p:txBody>
            <a:bodyPr/>
            <a:lstStyle/>
            <a:p/>
          </p:txBody>
        </p:sp>
        <p:sp>
          <p:nvSpPr>
            <p:cNvPr id="39" name="rc39"/>
            <p:cNvSpPr/>
            <p:nvPr/>
          </p:nvSpPr>
          <p:spPr>
            <a:xfrm>
              <a:off x="2315413" y="3663149"/>
              <a:ext cx="200644" cy="9623"/>
            </a:xfrm>
            <a:prstGeom prst="rect">
              <a:avLst/>
            </a:prstGeom>
            <a:solidFill>
              <a:srgbClr val="0058AB">
                <a:alpha val="100000"/>
              </a:srgbClr>
            </a:solidFill>
          </p:spPr>
          <p:txBody>
            <a:bodyPr/>
            <a:lstStyle/>
            <a:p/>
          </p:txBody>
        </p:sp>
        <p:sp>
          <p:nvSpPr>
            <p:cNvPr id="40" name="rc40"/>
            <p:cNvSpPr/>
            <p:nvPr/>
          </p:nvSpPr>
          <p:spPr>
            <a:xfrm>
              <a:off x="2315413" y="3672772"/>
              <a:ext cx="200644" cy="0"/>
            </a:xfrm>
            <a:prstGeom prst="rect">
              <a:avLst/>
            </a:prstGeom>
            <a:solidFill>
              <a:srgbClr val="1CABE2">
                <a:alpha val="100000"/>
              </a:srgbClr>
            </a:solidFill>
          </p:spPr>
          <p:txBody>
            <a:bodyPr/>
            <a:lstStyle/>
            <a:p/>
          </p:txBody>
        </p:sp>
        <p:sp>
          <p:nvSpPr>
            <p:cNvPr id="41" name="rc41"/>
            <p:cNvSpPr/>
            <p:nvPr/>
          </p:nvSpPr>
          <p:spPr>
            <a:xfrm>
              <a:off x="2538351" y="3668408"/>
              <a:ext cx="200644" cy="957126"/>
            </a:xfrm>
            <a:prstGeom prst="rect">
              <a:avLst/>
            </a:prstGeom>
            <a:solidFill>
              <a:srgbClr val="80BD41">
                <a:alpha val="100000"/>
              </a:srgbClr>
            </a:solidFill>
          </p:spPr>
          <p:txBody>
            <a:bodyPr/>
            <a:lstStyle/>
            <a:p/>
          </p:txBody>
        </p:sp>
        <p:sp>
          <p:nvSpPr>
            <p:cNvPr id="42" name="rc42"/>
            <p:cNvSpPr/>
            <p:nvPr/>
          </p:nvSpPr>
          <p:spPr>
            <a:xfrm>
              <a:off x="2538351" y="3658740"/>
              <a:ext cx="200644" cy="9668"/>
            </a:xfrm>
            <a:prstGeom prst="rect">
              <a:avLst/>
            </a:prstGeom>
            <a:solidFill>
              <a:srgbClr val="0058AB">
                <a:alpha val="100000"/>
              </a:srgbClr>
            </a:solidFill>
          </p:spPr>
          <p:txBody>
            <a:bodyPr/>
            <a:lstStyle/>
            <a:p/>
          </p:txBody>
        </p:sp>
        <p:sp>
          <p:nvSpPr>
            <p:cNvPr id="43" name="rc43"/>
            <p:cNvSpPr/>
            <p:nvPr/>
          </p:nvSpPr>
          <p:spPr>
            <a:xfrm>
              <a:off x="2538351" y="3668408"/>
              <a:ext cx="200644" cy="0"/>
            </a:xfrm>
            <a:prstGeom prst="rect">
              <a:avLst/>
            </a:prstGeom>
            <a:solidFill>
              <a:srgbClr val="1CABE2">
                <a:alpha val="100000"/>
              </a:srgbClr>
            </a:solidFill>
          </p:spPr>
          <p:txBody>
            <a:bodyPr/>
            <a:lstStyle/>
            <a:p/>
          </p:txBody>
        </p:sp>
        <p:sp>
          <p:nvSpPr>
            <p:cNvPr id="44" name="rc44"/>
            <p:cNvSpPr/>
            <p:nvPr/>
          </p:nvSpPr>
          <p:spPr>
            <a:xfrm>
              <a:off x="2761289" y="3659837"/>
              <a:ext cx="200644" cy="965698"/>
            </a:xfrm>
            <a:prstGeom prst="rect">
              <a:avLst/>
            </a:prstGeom>
            <a:solidFill>
              <a:srgbClr val="80BD41">
                <a:alpha val="100000"/>
              </a:srgbClr>
            </a:solidFill>
          </p:spPr>
          <p:txBody>
            <a:bodyPr/>
            <a:lstStyle/>
            <a:p/>
          </p:txBody>
        </p:sp>
        <p:sp>
          <p:nvSpPr>
            <p:cNvPr id="45" name="rc45"/>
            <p:cNvSpPr/>
            <p:nvPr/>
          </p:nvSpPr>
          <p:spPr>
            <a:xfrm>
              <a:off x="2761289" y="3619599"/>
              <a:ext cx="200644" cy="40238"/>
            </a:xfrm>
            <a:prstGeom prst="rect">
              <a:avLst/>
            </a:prstGeom>
            <a:solidFill>
              <a:srgbClr val="0058AB">
                <a:alpha val="100000"/>
              </a:srgbClr>
            </a:solidFill>
          </p:spPr>
          <p:txBody>
            <a:bodyPr/>
            <a:lstStyle/>
            <a:p/>
          </p:txBody>
        </p:sp>
        <p:sp>
          <p:nvSpPr>
            <p:cNvPr id="46" name="rc46"/>
            <p:cNvSpPr/>
            <p:nvPr/>
          </p:nvSpPr>
          <p:spPr>
            <a:xfrm>
              <a:off x="2761289" y="3659837"/>
              <a:ext cx="200644" cy="0"/>
            </a:xfrm>
            <a:prstGeom prst="rect">
              <a:avLst/>
            </a:prstGeom>
            <a:solidFill>
              <a:srgbClr val="1CABE2">
                <a:alpha val="100000"/>
              </a:srgbClr>
            </a:solidFill>
          </p:spPr>
          <p:txBody>
            <a:bodyPr/>
            <a:lstStyle/>
            <a:p/>
          </p:txBody>
        </p:sp>
        <p:sp>
          <p:nvSpPr>
            <p:cNvPr id="47" name="rc47"/>
            <p:cNvSpPr/>
            <p:nvPr/>
          </p:nvSpPr>
          <p:spPr>
            <a:xfrm>
              <a:off x="2984227" y="3582691"/>
              <a:ext cx="200644" cy="1042844"/>
            </a:xfrm>
            <a:prstGeom prst="rect">
              <a:avLst/>
            </a:prstGeom>
            <a:solidFill>
              <a:srgbClr val="80BD41">
                <a:alpha val="100000"/>
              </a:srgbClr>
            </a:solidFill>
          </p:spPr>
          <p:txBody>
            <a:bodyPr/>
            <a:lstStyle/>
            <a:p/>
          </p:txBody>
        </p:sp>
        <p:sp>
          <p:nvSpPr>
            <p:cNvPr id="48" name="rc48"/>
            <p:cNvSpPr/>
            <p:nvPr/>
          </p:nvSpPr>
          <p:spPr>
            <a:xfrm>
              <a:off x="2984227" y="3539239"/>
              <a:ext cx="200644" cy="21725"/>
            </a:xfrm>
            <a:prstGeom prst="rect">
              <a:avLst/>
            </a:prstGeom>
            <a:solidFill>
              <a:srgbClr val="0058AB">
                <a:alpha val="100000"/>
              </a:srgbClr>
            </a:solidFill>
          </p:spPr>
          <p:txBody>
            <a:bodyPr/>
            <a:lstStyle/>
            <a:p/>
          </p:txBody>
        </p:sp>
        <p:sp>
          <p:nvSpPr>
            <p:cNvPr id="49" name="rc49"/>
            <p:cNvSpPr/>
            <p:nvPr/>
          </p:nvSpPr>
          <p:spPr>
            <a:xfrm>
              <a:off x="2984227" y="3560965"/>
              <a:ext cx="200644" cy="21725"/>
            </a:xfrm>
            <a:prstGeom prst="rect">
              <a:avLst/>
            </a:prstGeom>
            <a:solidFill>
              <a:srgbClr val="1CABE2">
                <a:alpha val="100000"/>
              </a:srgbClr>
            </a:solidFill>
          </p:spPr>
          <p:txBody>
            <a:bodyPr/>
            <a:lstStyle/>
            <a:p/>
          </p:txBody>
        </p:sp>
        <p:sp>
          <p:nvSpPr>
            <p:cNvPr id="50" name="rc50"/>
            <p:cNvSpPr/>
            <p:nvPr/>
          </p:nvSpPr>
          <p:spPr>
            <a:xfrm>
              <a:off x="3207165" y="3497556"/>
              <a:ext cx="200644" cy="1127979"/>
            </a:xfrm>
            <a:prstGeom prst="rect">
              <a:avLst/>
            </a:prstGeom>
            <a:solidFill>
              <a:srgbClr val="80BD41">
                <a:alpha val="100000"/>
              </a:srgbClr>
            </a:solidFill>
          </p:spPr>
          <p:txBody>
            <a:bodyPr/>
            <a:lstStyle/>
            <a:p/>
          </p:txBody>
        </p:sp>
        <p:sp>
          <p:nvSpPr>
            <p:cNvPr id="51" name="rc51"/>
            <p:cNvSpPr/>
            <p:nvPr/>
          </p:nvSpPr>
          <p:spPr>
            <a:xfrm>
              <a:off x="3207165" y="3474535"/>
              <a:ext cx="200644" cy="11510"/>
            </a:xfrm>
            <a:prstGeom prst="rect">
              <a:avLst/>
            </a:prstGeom>
            <a:solidFill>
              <a:srgbClr val="0058AB">
                <a:alpha val="100000"/>
              </a:srgbClr>
            </a:solidFill>
          </p:spPr>
          <p:txBody>
            <a:bodyPr/>
            <a:lstStyle/>
            <a:p/>
          </p:txBody>
        </p:sp>
        <p:sp>
          <p:nvSpPr>
            <p:cNvPr id="52" name="rc52"/>
            <p:cNvSpPr/>
            <p:nvPr/>
          </p:nvSpPr>
          <p:spPr>
            <a:xfrm>
              <a:off x="3207165" y="3486045"/>
              <a:ext cx="200644" cy="11510"/>
            </a:xfrm>
            <a:prstGeom prst="rect">
              <a:avLst/>
            </a:prstGeom>
            <a:solidFill>
              <a:srgbClr val="1CABE2">
                <a:alpha val="100000"/>
              </a:srgbClr>
            </a:solidFill>
          </p:spPr>
          <p:txBody>
            <a:bodyPr/>
            <a:lstStyle/>
            <a:p/>
          </p:txBody>
        </p:sp>
        <p:sp>
          <p:nvSpPr>
            <p:cNvPr id="53" name="rc53"/>
            <p:cNvSpPr/>
            <p:nvPr/>
          </p:nvSpPr>
          <p:spPr>
            <a:xfrm>
              <a:off x="3430103" y="3477763"/>
              <a:ext cx="200644" cy="1147771"/>
            </a:xfrm>
            <a:prstGeom prst="rect">
              <a:avLst/>
            </a:prstGeom>
            <a:solidFill>
              <a:srgbClr val="80BD41">
                <a:alpha val="100000"/>
              </a:srgbClr>
            </a:solidFill>
          </p:spPr>
          <p:txBody>
            <a:bodyPr/>
            <a:lstStyle/>
            <a:p/>
          </p:txBody>
        </p:sp>
        <p:sp>
          <p:nvSpPr>
            <p:cNvPr id="54" name="rc54"/>
            <p:cNvSpPr/>
            <p:nvPr/>
          </p:nvSpPr>
          <p:spPr>
            <a:xfrm>
              <a:off x="3430103" y="3454340"/>
              <a:ext cx="200644" cy="11712"/>
            </a:xfrm>
            <a:prstGeom prst="rect">
              <a:avLst/>
            </a:prstGeom>
            <a:solidFill>
              <a:srgbClr val="0058AB">
                <a:alpha val="100000"/>
              </a:srgbClr>
            </a:solidFill>
          </p:spPr>
          <p:txBody>
            <a:bodyPr/>
            <a:lstStyle/>
            <a:p/>
          </p:txBody>
        </p:sp>
        <p:sp>
          <p:nvSpPr>
            <p:cNvPr id="55" name="rc55"/>
            <p:cNvSpPr/>
            <p:nvPr/>
          </p:nvSpPr>
          <p:spPr>
            <a:xfrm>
              <a:off x="3430103" y="3466053"/>
              <a:ext cx="200644" cy="11710"/>
            </a:xfrm>
            <a:prstGeom prst="rect">
              <a:avLst/>
            </a:prstGeom>
            <a:solidFill>
              <a:srgbClr val="1CABE2">
                <a:alpha val="100000"/>
              </a:srgbClr>
            </a:solidFill>
          </p:spPr>
          <p:txBody>
            <a:bodyPr/>
            <a:lstStyle/>
            <a:p/>
          </p:txBody>
        </p:sp>
        <p:sp>
          <p:nvSpPr>
            <p:cNvPr id="56" name="rc56"/>
            <p:cNvSpPr/>
            <p:nvPr/>
          </p:nvSpPr>
          <p:spPr>
            <a:xfrm>
              <a:off x="3653041" y="3480945"/>
              <a:ext cx="200644" cy="1144589"/>
            </a:xfrm>
            <a:prstGeom prst="rect">
              <a:avLst/>
            </a:prstGeom>
            <a:solidFill>
              <a:srgbClr val="80BD41">
                <a:alpha val="100000"/>
              </a:srgbClr>
            </a:solidFill>
          </p:spPr>
          <p:txBody>
            <a:bodyPr/>
            <a:lstStyle/>
            <a:p/>
          </p:txBody>
        </p:sp>
        <p:sp>
          <p:nvSpPr>
            <p:cNvPr id="57" name="rc57"/>
            <p:cNvSpPr/>
            <p:nvPr/>
          </p:nvSpPr>
          <p:spPr>
            <a:xfrm>
              <a:off x="3653041" y="3469383"/>
              <a:ext cx="200644" cy="11562"/>
            </a:xfrm>
            <a:prstGeom prst="rect">
              <a:avLst/>
            </a:prstGeom>
            <a:solidFill>
              <a:srgbClr val="0058AB">
                <a:alpha val="100000"/>
              </a:srgbClr>
            </a:solidFill>
          </p:spPr>
          <p:txBody>
            <a:bodyPr/>
            <a:lstStyle/>
            <a:p/>
          </p:txBody>
        </p:sp>
        <p:sp>
          <p:nvSpPr>
            <p:cNvPr id="58" name="rc58"/>
            <p:cNvSpPr/>
            <p:nvPr/>
          </p:nvSpPr>
          <p:spPr>
            <a:xfrm>
              <a:off x="3653041" y="3480945"/>
              <a:ext cx="200644" cy="0"/>
            </a:xfrm>
            <a:prstGeom prst="rect">
              <a:avLst/>
            </a:prstGeom>
            <a:solidFill>
              <a:srgbClr val="1CABE2">
                <a:alpha val="100000"/>
              </a:srgbClr>
            </a:solidFill>
          </p:spPr>
          <p:txBody>
            <a:bodyPr/>
            <a:lstStyle/>
            <a:p/>
          </p:txBody>
        </p:sp>
        <p:sp>
          <p:nvSpPr>
            <p:cNvPr id="59" name="rc59"/>
            <p:cNvSpPr/>
            <p:nvPr/>
          </p:nvSpPr>
          <p:spPr>
            <a:xfrm>
              <a:off x="3875979" y="3488359"/>
              <a:ext cx="200644" cy="1137176"/>
            </a:xfrm>
            <a:prstGeom prst="rect">
              <a:avLst/>
            </a:prstGeom>
            <a:solidFill>
              <a:srgbClr val="80BD41">
                <a:alpha val="100000"/>
              </a:srgbClr>
            </a:solidFill>
          </p:spPr>
          <p:txBody>
            <a:bodyPr/>
            <a:lstStyle/>
            <a:p/>
          </p:txBody>
        </p:sp>
        <p:sp>
          <p:nvSpPr>
            <p:cNvPr id="60" name="rc60"/>
            <p:cNvSpPr/>
            <p:nvPr/>
          </p:nvSpPr>
          <p:spPr>
            <a:xfrm>
              <a:off x="3875979" y="3476873"/>
              <a:ext cx="200644" cy="11486"/>
            </a:xfrm>
            <a:prstGeom prst="rect">
              <a:avLst/>
            </a:prstGeom>
            <a:solidFill>
              <a:srgbClr val="0058AB">
                <a:alpha val="100000"/>
              </a:srgbClr>
            </a:solidFill>
          </p:spPr>
          <p:txBody>
            <a:bodyPr/>
            <a:lstStyle/>
            <a:p/>
          </p:txBody>
        </p:sp>
        <p:sp>
          <p:nvSpPr>
            <p:cNvPr id="61" name="rc61"/>
            <p:cNvSpPr/>
            <p:nvPr/>
          </p:nvSpPr>
          <p:spPr>
            <a:xfrm>
              <a:off x="3875979" y="3488359"/>
              <a:ext cx="200644" cy="0"/>
            </a:xfrm>
            <a:prstGeom prst="rect">
              <a:avLst/>
            </a:prstGeom>
            <a:solidFill>
              <a:srgbClr val="1CABE2">
                <a:alpha val="100000"/>
              </a:srgbClr>
            </a:solidFill>
          </p:spPr>
          <p:txBody>
            <a:bodyPr/>
            <a:lstStyle/>
            <a:p/>
          </p:txBody>
        </p:sp>
        <p:sp>
          <p:nvSpPr>
            <p:cNvPr id="62" name="rc62"/>
            <p:cNvSpPr/>
            <p:nvPr/>
          </p:nvSpPr>
          <p:spPr>
            <a:xfrm>
              <a:off x="4098916" y="3467509"/>
              <a:ext cx="200644" cy="1158026"/>
            </a:xfrm>
            <a:prstGeom prst="rect">
              <a:avLst/>
            </a:prstGeom>
            <a:solidFill>
              <a:srgbClr val="80BD41">
                <a:alpha val="100000"/>
              </a:srgbClr>
            </a:solidFill>
          </p:spPr>
          <p:txBody>
            <a:bodyPr/>
            <a:lstStyle/>
            <a:p/>
          </p:txBody>
        </p:sp>
        <p:sp>
          <p:nvSpPr>
            <p:cNvPr id="63" name="rc63"/>
            <p:cNvSpPr/>
            <p:nvPr/>
          </p:nvSpPr>
          <p:spPr>
            <a:xfrm>
              <a:off x="4098916" y="3455811"/>
              <a:ext cx="200644" cy="11697"/>
            </a:xfrm>
            <a:prstGeom prst="rect">
              <a:avLst/>
            </a:prstGeom>
            <a:solidFill>
              <a:srgbClr val="0058AB">
                <a:alpha val="100000"/>
              </a:srgbClr>
            </a:solidFill>
          </p:spPr>
          <p:txBody>
            <a:bodyPr/>
            <a:lstStyle/>
            <a:p/>
          </p:txBody>
        </p:sp>
        <p:sp>
          <p:nvSpPr>
            <p:cNvPr id="64" name="rc64"/>
            <p:cNvSpPr/>
            <p:nvPr/>
          </p:nvSpPr>
          <p:spPr>
            <a:xfrm>
              <a:off x="4098916" y="3467509"/>
              <a:ext cx="200644" cy="0"/>
            </a:xfrm>
            <a:prstGeom prst="rect">
              <a:avLst/>
            </a:prstGeom>
            <a:solidFill>
              <a:srgbClr val="1CABE2">
                <a:alpha val="100000"/>
              </a:srgbClr>
            </a:solidFill>
          </p:spPr>
          <p:txBody>
            <a:bodyPr/>
            <a:lstStyle/>
            <a:p/>
          </p:txBody>
        </p:sp>
        <p:sp>
          <p:nvSpPr>
            <p:cNvPr id="65" name="rc65"/>
            <p:cNvSpPr/>
            <p:nvPr/>
          </p:nvSpPr>
          <p:spPr>
            <a:xfrm>
              <a:off x="4321854" y="3392088"/>
              <a:ext cx="200644" cy="1233446"/>
            </a:xfrm>
            <a:prstGeom prst="rect">
              <a:avLst/>
            </a:prstGeom>
            <a:solidFill>
              <a:srgbClr val="80BD41">
                <a:alpha val="100000"/>
              </a:srgbClr>
            </a:solidFill>
          </p:spPr>
          <p:txBody>
            <a:bodyPr/>
            <a:lstStyle/>
            <a:p/>
          </p:txBody>
        </p:sp>
        <p:sp>
          <p:nvSpPr>
            <p:cNvPr id="66" name="rc66"/>
            <p:cNvSpPr/>
            <p:nvPr/>
          </p:nvSpPr>
          <p:spPr>
            <a:xfrm>
              <a:off x="4321854" y="3379630"/>
              <a:ext cx="200644" cy="12458"/>
            </a:xfrm>
            <a:prstGeom prst="rect">
              <a:avLst/>
            </a:prstGeom>
            <a:solidFill>
              <a:srgbClr val="0058AB">
                <a:alpha val="100000"/>
              </a:srgbClr>
            </a:solidFill>
          </p:spPr>
          <p:txBody>
            <a:bodyPr/>
            <a:lstStyle/>
            <a:p/>
          </p:txBody>
        </p:sp>
        <p:sp>
          <p:nvSpPr>
            <p:cNvPr id="67" name="rc67"/>
            <p:cNvSpPr/>
            <p:nvPr/>
          </p:nvSpPr>
          <p:spPr>
            <a:xfrm>
              <a:off x="4321854" y="3392088"/>
              <a:ext cx="200644" cy="0"/>
            </a:xfrm>
            <a:prstGeom prst="rect">
              <a:avLst/>
            </a:prstGeom>
            <a:solidFill>
              <a:srgbClr val="1CABE2">
                <a:alpha val="100000"/>
              </a:srgbClr>
            </a:solidFill>
          </p:spPr>
          <p:txBody>
            <a:bodyPr/>
            <a:lstStyle/>
            <a:p/>
          </p:txBody>
        </p:sp>
        <p:sp>
          <p:nvSpPr>
            <p:cNvPr id="68" name="rc68"/>
            <p:cNvSpPr/>
            <p:nvPr/>
          </p:nvSpPr>
          <p:spPr>
            <a:xfrm>
              <a:off x="4544792" y="3322887"/>
              <a:ext cx="200644" cy="1302648"/>
            </a:xfrm>
            <a:prstGeom prst="rect">
              <a:avLst/>
            </a:prstGeom>
            <a:solidFill>
              <a:srgbClr val="80BD41">
                <a:alpha val="100000"/>
              </a:srgbClr>
            </a:solidFill>
          </p:spPr>
          <p:txBody>
            <a:bodyPr/>
            <a:lstStyle/>
            <a:p/>
          </p:txBody>
        </p:sp>
        <p:sp>
          <p:nvSpPr>
            <p:cNvPr id="69" name="rc69"/>
            <p:cNvSpPr/>
            <p:nvPr/>
          </p:nvSpPr>
          <p:spPr>
            <a:xfrm>
              <a:off x="4544792" y="3309729"/>
              <a:ext cx="200644" cy="13157"/>
            </a:xfrm>
            <a:prstGeom prst="rect">
              <a:avLst/>
            </a:prstGeom>
            <a:solidFill>
              <a:srgbClr val="0058AB">
                <a:alpha val="100000"/>
              </a:srgbClr>
            </a:solidFill>
          </p:spPr>
          <p:txBody>
            <a:bodyPr/>
            <a:lstStyle/>
            <a:p/>
          </p:txBody>
        </p:sp>
        <p:sp>
          <p:nvSpPr>
            <p:cNvPr id="70" name="rc70"/>
            <p:cNvSpPr/>
            <p:nvPr/>
          </p:nvSpPr>
          <p:spPr>
            <a:xfrm>
              <a:off x="4544792" y="3322887"/>
              <a:ext cx="200644" cy="0"/>
            </a:xfrm>
            <a:prstGeom prst="rect">
              <a:avLst/>
            </a:prstGeom>
            <a:solidFill>
              <a:srgbClr val="1CABE2">
                <a:alpha val="100000"/>
              </a:srgbClr>
            </a:solidFill>
          </p:spPr>
          <p:txBody>
            <a:bodyPr/>
            <a:lstStyle/>
            <a:p/>
          </p:txBody>
        </p:sp>
        <p:sp>
          <p:nvSpPr>
            <p:cNvPr id="71" name="rc71"/>
            <p:cNvSpPr/>
            <p:nvPr/>
          </p:nvSpPr>
          <p:spPr>
            <a:xfrm>
              <a:off x="4767730" y="3291026"/>
              <a:ext cx="200644" cy="1334509"/>
            </a:xfrm>
            <a:prstGeom prst="rect">
              <a:avLst/>
            </a:prstGeom>
            <a:solidFill>
              <a:srgbClr val="80BD41">
                <a:alpha val="100000"/>
              </a:srgbClr>
            </a:solidFill>
          </p:spPr>
          <p:txBody>
            <a:bodyPr/>
            <a:lstStyle/>
            <a:p/>
          </p:txBody>
        </p:sp>
        <p:sp>
          <p:nvSpPr>
            <p:cNvPr id="72" name="rc72"/>
            <p:cNvSpPr/>
            <p:nvPr/>
          </p:nvSpPr>
          <p:spPr>
            <a:xfrm>
              <a:off x="4767730" y="3277545"/>
              <a:ext cx="200644" cy="13480"/>
            </a:xfrm>
            <a:prstGeom prst="rect">
              <a:avLst/>
            </a:prstGeom>
            <a:solidFill>
              <a:srgbClr val="0058AB">
                <a:alpha val="100000"/>
              </a:srgbClr>
            </a:solidFill>
          </p:spPr>
          <p:txBody>
            <a:bodyPr/>
            <a:lstStyle/>
            <a:p/>
          </p:txBody>
        </p:sp>
        <p:sp>
          <p:nvSpPr>
            <p:cNvPr id="73" name="rc73"/>
            <p:cNvSpPr/>
            <p:nvPr/>
          </p:nvSpPr>
          <p:spPr>
            <a:xfrm>
              <a:off x="4767730" y="3291026"/>
              <a:ext cx="200644" cy="0"/>
            </a:xfrm>
            <a:prstGeom prst="rect">
              <a:avLst/>
            </a:prstGeom>
            <a:solidFill>
              <a:srgbClr val="1CABE2">
                <a:alpha val="100000"/>
              </a:srgbClr>
            </a:solidFill>
          </p:spPr>
          <p:txBody>
            <a:bodyPr/>
            <a:lstStyle/>
            <a:p/>
          </p:txBody>
        </p:sp>
        <p:sp>
          <p:nvSpPr>
            <p:cNvPr id="74" name="rc74"/>
            <p:cNvSpPr/>
            <p:nvPr/>
          </p:nvSpPr>
          <p:spPr>
            <a:xfrm>
              <a:off x="4990668" y="3292966"/>
              <a:ext cx="200644" cy="1332568"/>
            </a:xfrm>
            <a:prstGeom prst="rect">
              <a:avLst/>
            </a:prstGeom>
            <a:solidFill>
              <a:srgbClr val="80BD41">
                <a:alpha val="100000"/>
              </a:srgbClr>
            </a:solidFill>
          </p:spPr>
          <p:txBody>
            <a:bodyPr/>
            <a:lstStyle/>
            <a:p/>
          </p:txBody>
        </p:sp>
        <p:sp>
          <p:nvSpPr>
            <p:cNvPr id="75" name="rc75"/>
            <p:cNvSpPr/>
            <p:nvPr/>
          </p:nvSpPr>
          <p:spPr>
            <a:xfrm>
              <a:off x="4990668" y="3279506"/>
              <a:ext cx="200644" cy="13460"/>
            </a:xfrm>
            <a:prstGeom prst="rect">
              <a:avLst/>
            </a:prstGeom>
            <a:solidFill>
              <a:srgbClr val="0058AB">
                <a:alpha val="100000"/>
              </a:srgbClr>
            </a:solidFill>
          </p:spPr>
          <p:txBody>
            <a:bodyPr/>
            <a:lstStyle/>
            <a:p/>
          </p:txBody>
        </p:sp>
        <p:sp>
          <p:nvSpPr>
            <p:cNvPr id="76" name="rc76"/>
            <p:cNvSpPr/>
            <p:nvPr/>
          </p:nvSpPr>
          <p:spPr>
            <a:xfrm>
              <a:off x="4990668" y="3292966"/>
              <a:ext cx="200644" cy="0"/>
            </a:xfrm>
            <a:prstGeom prst="rect">
              <a:avLst/>
            </a:prstGeom>
            <a:solidFill>
              <a:srgbClr val="1CABE2">
                <a:alpha val="100000"/>
              </a:srgbClr>
            </a:solidFill>
          </p:spPr>
          <p:txBody>
            <a:bodyPr/>
            <a:lstStyle/>
            <a:p/>
          </p:txBody>
        </p:sp>
        <p:sp>
          <p:nvSpPr>
            <p:cNvPr id="77" name="rc77"/>
            <p:cNvSpPr/>
            <p:nvPr/>
          </p:nvSpPr>
          <p:spPr>
            <a:xfrm>
              <a:off x="5213606" y="3287270"/>
              <a:ext cx="200644" cy="1338264"/>
            </a:xfrm>
            <a:prstGeom prst="rect">
              <a:avLst/>
            </a:prstGeom>
            <a:solidFill>
              <a:srgbClr val="80BD41">
                <a:alpha val="100000"/>
              </a:srgbClr>
            </a:solidFill>
          </p:spPr>
          <p:txBody>
            <a:bodyPr/>
            <a:lstStyle/>
            <a:p/>
          </p:txBody>
        </p:sp>
        <p:sp>
          <p:nvSpPr>
            <p:cNvPr id="78" name="rc78"/>
            <p:cNvSpPr/>
            <p:nvPr/>
          </p:nvSpPr>
          <p:spPr>
            <a:xfrm>
              <a:off x="5213606" y="3273753"/>
              <a:ext cx="200644" cy="13517"/>
            </a:xfrm>
            <a:prstGeom prst="rect">
              <a:avLst/>
            </a:prstGeom>
            <a:solidFill>
              <a:srgbClr val="0058AB">
                <a:alpha val="100000"/>
              </a:srgbClr>
            </a:solidFill>
          </p:spPr>
          <p:txBody>
            <a:bodyPr/>
            <a:lstStyle/>
            <a:p/>
          </p:txBody>
        </p:sp>
        <p:sp>
          <p:nvSpPr>
            <p:cNvPr id="79" name="rc79"/>
            <p:cNvSpPr/>
            <p:nvPr/>
          </p:nvSpPr>
          <p:spPr>
            <a:xfrm>
              <a:off x="5213606" y="3287270"/>
              <a:ext cx="200644" cy="0"/>
            </a:xfrm>
            <a:prstGeom prst="rect">
              <a:avLst/>
            </a:prstGeom>
            <a:solidFill>
              <a:srgbClr val="1CABE2">
                <a:alpha val="100000"/>
              </a:srgbClr>
            </a:solidFill>
          </p:spPr>
          <p:txBody>
            <a:bodyPr/>
            <a:lstStyle/>
            <a:p/>
          </p:txBody>
        </p:sp>
        <p:sp>
          <p:nvSpPr>
            <p:cNvPr id="80" name="rc80"/>
            <p:cNvSpPr/>
            <p:nvPr/>
          </p:nvSpPr>
          <p:spPr>
            <a:xfrm>
              <a:off x="5436544" y="3229514"/>
              <a:ext cx="200644" cy="1396020"/>
            </a:xfrm>
            <a:prstGeom prst="rect">
              <a:avLst/>
            </a:prstGeom>
            <a:solidFill>
              <a:srgbClr val="80BD41">
                <a:alpha val="100000"/>
              </a:srgbClr>
            </a:solidFill>
          </p:spPr>
          <p:txBody>
            <a:bodyPr/>
            <a:lstStyle/>
            <a:p/>
          </p:txBody>
        </p:sp>
        <p:sp>
          <p:nvSpPr>
            <p:cNvPr id="81" name="rc81"/>
            <p:cNvSpPr/>
            <p:nvPr/>
          </p:nvSpPr>
          <p:spPr>
            <a:xfrm>
              <a:off x="5436544" y="3201024"/>
              <a:ext cx="200644" cy="14245"/>
            </a:xfrm>
            <a:prstGeom prst="rect">
              <a:avLst/>
            </a:prstGeom>
            <a:solidFill>
              <a:srgbClr val="0058AB">
                <a:alpha val="100000"/>
              </a:srgbClr>
            </a:solidFill>
          </p:spPr>
          <p:txBody>
            <a:bodyPr/>
            <a:lstStyle/>
            <a:p/>
          </p:txBody>
        </p:sp>
        <p:sp>
          <p:nvSpPr>
            <p:cNvPr id="82" name="rc82"/>
            <p:cNvSpPr/>
            <p:nvPr/>
          </p:nvSpPr>
          <p:spPr>
            <a:xfrm>
              <a:off x="5436544" y="3215269"/>
              <a:ext cx="200644" cy="14245"/>
            </a:xfrm>
            <a:prstGeom prst="rect">
              <a:avLst/>
            </a:prstGeom>
            <a:solidFill>
              <a:srgbClr val="1CABE2">
                <a:alpha val="100000"/>
              </a:srgbClr>
            </a:solidFill>
          </p:spPr>
          <p:txBody>
            <a:bodyPr/>
            <a:lstStyle/>
            <a:p/>
          </p:txBody>
        </p:sp>
        <p:sp>
          <p:nvSpPr>
            <p:cNvPr id="83" name="rc83"/>
            <p:cNvSpPr/>
            <p:nvPr/>
          </p:nvSpPr>
          <p:spPr>
            <a:xfrm>
              <a:off x="5659482" y="3190543"/>
              <a:ext cx="200644" cy="1434991"/>
            </a:xfrm>
            <a:prstGeom prst="rect">
              <a:avLst/>
            </a:prstGeom>
            <a:solidFill>
              <a:srgbClr val="80BD41">
                <a:alpha val="100000"/>
              </a:srgbClr>
            </a:solidFill>
          </p:spPr>
          <p:txBody>
            <a:bodyPr/>
            <a:lstStyle/>
            <a:p/>
          </p:txBody>
        </p:sp>
        <p:sp>
          <p:nvSpPr>
            <p:cNvPr id="84" name="rc84"/>
            <p:cNvSpPr/>
            <p:nvPr/>
          </p:nvSpPr>
          <p:spPr>
            <a:xfrm>
              <a:off x="5659482" y="3130752"/>
              <a:ext cx="200644" cy="59791"/>
            </a:xfrm>
            <a:prstGeom prst="rect">
              <a:avLst/>
            </a:prstGeom>
            <a:solidFill>
              <a:srgbClr val="0058AB">
                <a:alpha val="100000"/>
              </a:srgbClr>
            </a:solidFill>
          </p:spPr>
          <p:txBody>
            <a:bodyPr/>
            <a:lstStyle/>
            <a:p/>
          </p:txBody>
        </p:sp>
        <p:sp>
          <p:nvSpPr>
            <p:cNvPr id="85" name="rc85"/>
            <p:cNvSpPr/>
            <p:nvPr/>
          </p:nvSpPr>
          <p:spPr>
            <a:xfrm>
              <a:off x="5659482" y="3190543"/>
              <a:ext cx="200644" cy="0"/>
            </a:xfrm>
            <a:prstGeom prst="rect">
              <a:avLst/>
            </a:prstGeom>
            <a:solidFill>
              <a:srgbClr val="1CABE2">
                <a:alpha val="100000"/>
              </a:srgbClr>
            </a:solidFill>
          </p:spPr>
          <p:txBody>
            <a:bodyPr/>
            <a:lstStyle/>
            <a:p/>
          </p:txBody>
        </p:sp>
        <p:sp>
          <p:nvSpPr>
            <p:cNvPr id="86" name="rc86"/>
            <p:cNvSpPr/>
            <p:nvPr/>
          </p:nvSpPr>
          <p:spPr>
            <a:xfrm>
              <a:off x="5882419" y="3124453"/>
              <a:ext cx="200644" cy="1501081"/>
            </a:xfrm>
            <a:prstGeom prst="rect">
              <a:avLst/>
            </a:prstGeom>
            <a:solidFill>
              <a:srgbClr val="80BD41">
                <a:alpha val="100000"/>
              </a:srgbClr>
            </a:solidFill>
          </p:spPr>
          <p:txBody>
            <a:bodyPr/>
            <a:lstStyle/>
            <a:p/>
          </p:txBody>
        </p:sp>
        <p:sp>
          <p:nvSpPr>
            <p:cNvPr id="87" name="rc87"/>
            <p:cNvSpPr/>
            <p:nvPr/>
          </p:nvSpPr>
          <p:spPr>
            <a:xfrm>
              <a:off x="5882419" y="3045448"/>
              <a:ext cx="200644" cy="63203"/>
            </a:xfrm>
            <a:prstGeom prst="rect">
              <a:avLst/>
            </a:prstGeom>
            <a:solidFill>
              <a:srgbClr val="0058AB">
                <a:alpha val="100000"/>
              </a:srgbClr>
            </a:solidFill>
          </p:spPr>
          <p:txBody>
            <a:bodyPr/>
            <a:lstStyle/>
            <a:p/>
          </p:txBody>
        </p:sp>
        <p:sp>
          <p:nvSpPr>
            <p:cNvPr id="88" name="rc88"/>
            <p:cNvSpPr/>
            <p:nvPr/>
          </p:nvSpPr>
          <p:spPr>
            <a:xfrm>
              <a:off x="5882419" y="3108652"/>
              <a:ext cx="200644" cy="15801"/>
            </a:xfrm>
            <a:prstGeom prst="rect">
              <a:avLst/>
            </a:prstGeom>
            <a:solidFill>
              <a:srgbClr val="1CABE2">
                <a:alpha val="100000"/>
              </a:srgbClr>
            </a:solidFill>
          </p:spPr>
          <p:txBody>
            <a:bodyPr/>
            <a:lstStyle/>
            <a:p/>
          </p:txBody>
        </p:sp>
        <p:sp>
          <p:nvSpPr>
            <p:cNvPr id="89" name="rc89"/>
            <p:cNvSpPr/>
            <p:nvPr/>
          </p:nvSpPr>
          <p:spPr>
            <a:xfrm>
              <a:off x="6105357" y="2995611"/>
              <a:ext cx="200644" cy="1629924"/>
            </a:xfrm>
            <a:prstGeom prst="rect">
              <a:avLst/>
            </a:prstGeom>
            <a:solidFill>
              <a:srgbClr val="80BD41">
                <a:alpha val="100000"/>
              </a:srgbClr>
            </a:solidFill>
          </p:spPr>
          <p:txBody>
            <a:bodyPr/>
            <a:lstStyle/>
            <a:p/>
          </p:txBody>
        </p:sp>
        <p:sp>
          <p:nvSpPr>
            <p:cNvPr id="90" name="rc90"/>
            <p:cNvSpPr/>
            <p:nvPr/>
          </p:nvSpPr>
          <p:spPr>
            <a:xfrm>
              <a:off x="6105357" y="2962347"/>
              <a:ext cx="200644" cy="33263"/>
            </a:xfrm>
            <a:prstGeom prst="rect">
              <a:avLst/>
            </a:prstGeom>
            <a:solidFill>
              <a:srgbClr val="0058AB">
                <a:alpha val="100000"/>
              </a:srgbClr>
            </a:solidFill>
          </p:spPr>
          <p:txBody>
            <a:bodyPr/>
            <a:lstStyle/>
            <a:p/>
          </p:txBody>
        </p:sp>
        <p:sp>
          <p:nvSpPr>
            <p:cNvPr id="91" name="rc91"/>
            <p:cNvSpPr/>
            <p:nvPr/>
          </p:nvSpPr>
          <p:spPr>
            <a:xfrm>
              <a:off x="6105357" y="2995611"/>
              <a:ext cx="200644" cy="0"/>
            </a:xfrm>
            <a:prstGeom prst="rect">
              <a:avLst/>
            </a:prstGeom>
            <a:solidFill>
              <a:srgbClr val="1CABE2">
                <a:alpha val="100000"/>
              </a:srgbClr>
            </a:solidFill>
          </p:spPr>
          <p:txBody>
            <a:bodyPr/>
            <a:lstStyle/>
            <a:p/>
          </p:txBody>
        </p:sp>
        <p:sp>
          <p:nvSpPr>
            <p:cNvPr id="92" name="rc92"/>
            <p:cNvSpPr/>
            <p:nvPr/>
          </p:nvSpPr>
          <p:spPr>
            <a:xfrm>
              <a:off x="6328295" y="2939931"/>
              <a:ext cx="200644" cy="1685604"/>
            </a:xfrm>
            <a:prstGeom prst="rect">
              <a:avLst/>
            </a:prstGeom>
            <a:solidFill>
              <a:srgbClr val="80BD41">
                <a:alpha val="100000"/>
              </a:srgbClr>
            </a:solidFill>
          </p:spPr>
          <p:txBody>
            <a:bodyPr/>
            <a:lstStyle/>
            <a:p/>
          </p:txBody>
        </p:sp>
        <p:sp>
          <p:nvSpPr>
            <p:cNvPr id="93" name="rc93"/>
            <p:cNvSpPr/>
            <p:nvPr/>
          </p:nvSpPr>
          <p:spPr>
            <a:xfrm>
              <a:off x="6328295" y="2922905"/>
              <a:ext cx="200644" cy="17026"/>
            </a:xfrm>
            <a:prstGeom prst="rect">
              <a:avLst/>
            </a:prstGeom>
            <a:solidFill>
              <a:srgbClr val="0058AB">
                <a:alpha val="100000"/>
              </a:srgbClr>
            </a:solidFill>
          </p:spPr>
          <p:txBody>
            <a:bodyPr/>
            <a:lstStyle/>
            <a:p/>
          </p:txBody>
        </p:sp>
        <p:sp>
          <p:nvSpPr>
            <p:cNvPr id="94" name="rc94"/>
            <p:cNvSpPr/>
            <p:nvPr/>
          </p:nvSpPr>
          <p:spPr>
            <a:xfrm>
              <a:off x="6328295" y="2939931"/>
              <a:ext cx="200644" cy="0"/>
            </a:xfrm>
            <a:prstGeom prst="rect">
              <a:avLst/>
            </a:prstGeom>
            <a:solidFill>
              <a:srgbClr val="1CABE2">
                <a:alpha val="100000"/>
              </a:srgbClr>
            </a:solidFill>
          </p:spPr>
          <p:txBody>
            <a:bodyPr/>
            <a:lstStyle/>
            <a:p/>
          </p:txBody>
        </p:sp>
        <p:sp>
          <p:nvSpPr>
            <p:cNvPr id="95" name="rc95"/>
            <p:cNvSpPr/>
            <p:nvPr/>
          </p:nvSpPr>
          <p:spPr>
            <a:xfrm>
              <a:off x="6551233" y="2909314"/>
              <a:ext cx="200644" cy="1716220"/>
            </a:xfrm>
            <a:prstGeom prst="rect">
              <a:avLst/>
            </a:prstGeom>
            <a:solidFill>
              <a:srgbClr val="80BD41">
                <a:alpha val="100000"/>
              </a:srgbClr>
            </a:solidFill>
          </p:spPr>
          <p:txBody>
            <a:bodyPr/>
            <a:lstStyle/>
            <a:p/>
          </p:txBody>
        </p:sp>
        <p:sp>
          <p:nvSpPr>
            <p:cNvPr id="96" name="rc96"/>
            <p:cNvSpPr/>
            <p:nvPr/>
          </p:nvSpPr>
          <p:spPr>
            <a:xfrm>
              <a:off x="6551233" y="2891978"/>
              <a:ext cx="200644" cy="17336"/>
            </a:xfrm>
            <a:prstGeom prst="rect">
              <a:avLst/>
            </a:prstGeom>
            <a:solidFill>
              <a:srgbClr val="0058AB">
                <a:alpha val="100000"/>
              </a:srgbClr>
            </a:solidFill>
          </p:spPr>
          <p:txBody>
            <a:bodyPr/>
            <a:lstStyle/>
            <a:p/>
          </p:txBody>
        </p:sp>
        <p:sp>
          <p:nvSpPr>
            <p:cNvPr id="97" name="rc97"/>
            <p:cNvSpPr/>
            <p:nvPr/>
          </p:nvSpPr>
          <p:spPr>
            <a:xfrm>
              <a:off x="6551233" y="2909314"/>
              <a:ext cx="200644" cy="0"/>
            </a:xfrm>
            <a:prstGeom prst="rect">
              <a:avLst/>
            </a:prstGeom>
            <a:solidFill>
              <a:srgbClr val="1CABE2">
                <a:alpha val="100000"/>
              </a:srgbClr>
            </a:solidFill>
          </p:spPr>
          <p:txBody>
            <a:bodyPr/>
            <a:lstStyle/>
            <a:p/>
          </p:txBody>
        </p:sp>
        <p:sp>
          <p:nvSpPr>
            <p:cNvPr id="98" name="rc98"/>
            <p:cNvSpPr/>
            <p:nvPr/>
          </p:nvSpPr>
          <p:spPr>
            <a:xfrm>
              <a:off x="6774171" y="3090392"/>
              <a:ext cx="200644" cy="1535143"/>
            </a:xfrm>
            <a:prstGeom prst="rect">
              <a:avLst/>
            </a:prstGeom>
            <a:solidFill>
              <a:srgbClr val="80BD41">
                <a:alpha val="100000"/>
              </a:srgbClr>
            </a:solidFill>
          </p:spPr>
          <p:txBody>
            <a:bodyPr/>
            <a:lstStyle/>
            <a:p/>
          </p:txBody>
        </p:sp>
        <p:sp>
          <p:nvSpPr>
            <p:cNvPr id="99" name="rc99"/>
            <p:cNvSpPr/>
            <p:nvPr/>
          </p:nvSpPr>
          <p:spPr>
            <a:xfrm>
              <a:off x="6774171" y="2919819"/>
              <a:ext cx="200644" cy="170572"/>
            </a:xfrm>
            <a:prstGeom prst="rect">
              <a:avLst/>
            </a:prstGeom>
            <a:solidFill>
              <a:srgbClr val="0058AB">
                <a:alpha val="100000"/>
              </a:srgbClr>
            </a:solidFill>
          </p:spPr>
          <p:txBody>
            <a:bodyPr/>
            <a:lstStyle/>
            <a:p/>
          </p:txBody>
        </p:sp>
        <p:sp>
          <p:nvSpPr>
            <p:cNvPr id="100" name="rc100"/>
            <p:cNvSpPr/>
            <p:nvPr/>
          </p:nvSpPr>
          <p:spPr>
            <a:xfrm>
              <a:off x="6774171" y="3090392"/>
              <a:ext cx="200644" cy="0"/>
            </a:xfrm>
            <a:prstGeom prst="rect">
              <a:avLst/>
            </a:prstGeom>
            <a:solidFill>
              <a:srgbClr val="1CABE2">
                <a:alpha val="100000"/>
              </a:srgbClr>
            </a:solidFill>
          </p:spPr>
          <p:txBody>
            <a:bodyPr/>
            <a:lstStyle/>
            <a:p/>
          </p:txBody>
        </p:sp>
        <p:sp>
          <p:nvSpPr>
            <p:cNvPr id="101" name="rc101"/>
            <p:cNvSpPr/>
            <p:nvPr/>
          </p:nvSpPr>
          <p:spPr>
            <a:xfrm>
              <a:off x="6997109" y="2952508"/>
              <a:ext cx="200644" cy="127602"/>
            </a:xfrm>
            <a:prstGeom prst="rect">
              <a:avLst/>
            </a:prstGeom>
            <a:solidFill>
              <a:srgbClr val="F26A21">
                <a:alpha val="100000"/>
              </a:srgbClr>
            </a:solidFill>
          </p:spPr>
          <p:txBody>
            <a:bodyPr/>
            <a:lstStyle/>
            <a:p/>
          </p:txBody>
        </p:sp>
        <p:sp>
          <p:nvSpPr>
            <p:cNvPr id="102" name="rc102"/>
            <p:cNvSpPr/>
            <p:nvPr/>
          </p:nvSpPr>
          <p:spPr>
            <a:xfrm>
              <a:off x="6997109" y="3080110"/>
              <a:ext cx="200644" cy="1545424"/>
            </a:xfrm>
            <a:prstGeom prst="rect">
              <a:avLst/>
            </a:prstGeom>
            <a:solidFill>
              <a:srgbClr val="FFC20E">
                <a:alpha val="100000"/>
              </a:srgbClr>
            </a:solidFill>
          </p:spPr>
          <p:txBody>
            <a:bodyPr/>
            <a:lstStyle/>
            <a:p/>
          </p:txBody>
        </p:sp>
        <p:sp>
          <p:nvSpPr>
            <p:cNvPr id="103" name="rc103"/>
            <p:cNvSpPr/>
            <p:nvPr/>
          </p:nvSpPr>
          <p:spPr>
            <a:xfrm>
              <a:off x="7220047" y="2982933"/>
              <a:ext cx="200644" cy="95457"/>
            </a:xfrm>
            <a:prstGeom prst="rect">
              <a:avLst/>
            </a:prstGeom>
            <a:solidFill>
              <a:srgbClr val="F26A21">
                <a:alpha val="100000"/>
              </a:srgbClr>
            </a:solidFill>
          </p:spPr>
          <p:txBody>
            <a:bodyPr/>
            <a:lstStyle/>
            <a:p/>
          </p:txBody>
        </p:sp>
        <p:sp>
          <p:nvSpPr>
            <p:cNvPr id="104" name="rc104"/>
            <p:cNvSpPr/>
            <p:nvPr/>
          </p:nvSpPr>
          <p:spPr>
            <a:xfrm>
              <a:off x="7220047" y="3078391"/>
              <a:ext cx="200644" cy="1547144"/>
            </a:xfrm>
            <a:prstGeom prst="rect">
              <a:avLst/>
            </a:prstGeom>
            <a:solidFill>
              <a:srgbClr val="FFC20E">
                <a:alpha val="100000"/>
              </a:srgbClr>
            </a:solidFill>
          </p:spPr>
          <p:txBody>
            <a:bodyPr/>
            <a:lstStyle/>
            <a:p/>
          </p:txBody>
        </p:sp>
        <p:sp>
          <p:nvSpPr>
            <p:cNvPr id="105" name="rc105"/>
            <p:cNvSpPr/>
            <p:nvPr/>
          </p:nvSpPr>
          <p:spPr>
            <a:xfrm>
              <a:off x="7442985" y="3005477"/>
              <a:ext cx="200644" cy="71409"/>
            </a:xfrm>
            <a:prstGeom prst="rect">
              <a:avLst/>
            </a:prstGeom>
            <a:solidFill>
              <a:srgbClr val="F26A21">
                <a:alpha val="100000"/>
              </a:srgbClr>
            </a:solidFill>
          </p:spPr>
          <p:txBody>
            <a:bodyPr/>
            <a:lstStyle/>
            <a:p/>
          </p:txBody>
        </p:sp>
        <p:sp>
          <p:nvSpPr>
            <p:cNvPr id="106" name="rc106"/>
            <p:cNvSpPr/>
            <p:nvPr/>
          </p:nvSpPr>
          <p:spPr>
            <a:xfrm>
              <a:off x="7442985" y="3076887"/>
              <a:ext cx="200644" cy="1548647"/>
            </a:xfrm>
            <a:prstGeom prst="rect">
              <a:avLst/>
            </a:prstGeom>
            <a:solidFill>
              <a:srgbClr val="FFC20E">
                <a:alpha val="100000"/>
              </a:srgbClr>
            </a:solidFill>
          </p:spPr>
          <p:txBody>
            <a:bodyPr/>
            <a:lstStyle/>
            <a:p/>
          </p:txBody>
        </p:sp>
        <p:sp>
          <p:nvSpPr>
            <p:cNvPr id="107" name="rc107"/>
            <p:cNvSpPr/>
            <p:nvPr/>
          </p:nvSpPr>
          <p:spPr>
            <a:xfrm>
              <a:off x="7665922" y="3022660"/>
              <a:ext cx="200644" cy="53420"/>
            </a:xfrm>
            <a:prstGeom prst="rect">
              <a:avLst/>
            </a:prstGeom>
            <a:solidFill>
              <a:srgbClr val="F26A21">
                <a:alpha val="100000"/>
              </a:srgbClr>
            </a:solidFill>
          </p:spPr>
          <p:txBody>
            <a:bodyPr/>
            <a:lstStyle/>
            <a:p/>
          </p:txBody>
        </p:sp>
        <p:sp>
          <p:nvSpPr>
            <p:cNvPr id="108" name="rc108"/>
            <p:cNvSpPr/>
            <p:nvPr/>
          </p:nvSpPr>
          <p:spPr>
            <a:xfrm>
              <a:off x="7665922" y="3076080"/>
              <a:ext cx="200644" cy="1549455"/>
            </a:xfrm>
            <a:prstGeom prst="rect">
              <a:avLst/>
            </a:prstGeom>
            <a:solidFill>
              <a:srgbClr val="FFC20E">
                <a:alpha val="100000"/>
              </a:srgbClr>
            </a:solidFill>
          </p:spPr>
          <p:txBody>
            <a:bodyPr/>
            <a:lstStyle/>
            <a:p/>
          </p:txBody>
        </p:sp>
        <p:sp>
          <p:nvSpPr>
            <p:cNvPr id="109" name="rc109"/>
            <p:cNvSpPr/>
            <p:nvPr/>
          </p:nvSpPr>
          <p:spPr>
            <a:xfrm>
              <a:off x="7888860" y="3035919"/>
              <a:ext cx="200644" cy="39963"/>
            </a:xfrm>
            <a:prstGeom prst="rect">
              <a:avLst/>
            </a:prstGeom>
            <a:solidFill>
              <a:srgbClr val="F26A21">
                <a:alpha val="100000"/>
              </a:srgbClr>
            </a:solidFill>
          </p:spPr>
          <p:txBody>
            <a:bodyPr/>
            <a:lstStyle/>
            <a:p/>
          </p:txBody>
        </p:sp>
        <p:sp>
          <p:nvSpPr>
            <p:cNvPr id="110" name="rc110"/>
            <p:cNvSpPr/>
            <p:nvPr/>
          </p:nvSpPr>
          <p:spPr>
            <a:xfrm>
              <a:off x="7888860" y="3075882"/>
              <a:ext cx="200644" cy="1549652"/>
            </a:xfrm>
            <a:prstGeom prst="rect">
              <a:avLst/>
            </a:prstGeom>
            <a:solidFill>
              <a:srgbClr val="FFC20E">
                <a:alpha val="100000"/>
              </a:srgbClr>
            </a:solidFill>
          </p:spPr>
          <p:txBody>
            <a:bodyPr/>
            <a:lstStyle/>
            <a:p/>
          </p:txBody>
        </p:sp>
        <p:sp>
          <p:nvSpPr>
            <p:cNvPr id="111" name="rc111"/>
            <p:cNvSpPr/>
            <p:nvPr/>
          </p:nvSpPr>
          <p:spPr>
            <a:xfrm>
              <a:off x="8111798" y="3045257"/>
              <a:ext cx="200644" cy="29895"/>
            </a:xfrm>
            <a:prstGeom prst="rect">
              <a:avLst/>
            </a:prstGeom>
            <a:solidFill>
              <a:srgbClr val="F26A21">
                <a:alpha val="100000"/>
              </a:srgbClr>
            </a:solidFill>
          </p:spPr>
          <p:txBody>
            <a:bodyPr/>
            <a:lstStyle/>
            <a:p/>
          </p:txBody>
        </p:sp>
        <p:sp>
          <p:nvSpPr>
            <p:cNvPr id="112" name="rc112"/>
            <p:cNvSpPr/>
            <p:nvPr/>
          </p:nvSpPr>
          <p:spPr>
            <a:xfrm>
              <a:off x="8111798" y="3075153"/>
              <a:ext cx="200644" cy="1550382"/>
            </a:xfrm>
            <a:prstGeom prst="rect">
              <a:avLst/>
            </a:prstGeom>
            <a:solidFill>
              <a:srgbClr val="FFC20E">
                <a:alpha val="100000"/>
              </a:srgbClr>
            </a:solidFill>
          </p:spPr>
          <p:txBody>
            <a:bodyPr/>
            <a:lstStyle/>
            <a:p/>
          </p:txBody>
        </p:sp>
        <p:sp>
          <p:nvSpPr>
            <p:cNvPr id="113" name="pl113"/>
            <p:cNvSpPr/>
            <p:nvPr/>
          </p:nvSpPr>
          <p:spPr>
            <a:xfrm>
              <a:off x="1523984" y="1227418"/>
              <a:ext cx="5350508" cy="308919"/>
            </a:xfrm>
            <a:custGeom>
              <a:avLst/>
              <a:pathLst>
                <a:path w="5350508" h="308919">
                  <a:moveTo>
                    <a:pt x="0" y="0"/>
                  </a:moveTo>
                  <a:lnTo>
                    <a:pt x="222937" y="0"/>
                  </a:lnTo>
                  <a:lnTo>
                    <a:pt x="445875" y="0"/>
                  </a:lnTo>
                  <a:lnTo>
                    <a:pt x="668813" y="0"/>
                  </a:lnTo>
                  <a:lnTo>
                    <a:pt x="891751" y="0"/>
                  </a:lnTo>
                  <a:lnTo>
                    <a:pt x="1114689" y="0"/>
                  </a:lnTo>
                  <a:lnTo>
                    <a:pt x="1337627" y="102973"/>
                  </a:lnTo>
                  <a:lnTo>
                    <a:pt x="1560565" y="34324"/>
                  </a:lnTo>
                  <a:lnTo>
                    <a:pt x="1783502" y="0"/>
                  </a:lnTo>
                  <a:lnTo>
                    <a:pt x="2006440" y="0"/>
                  </a:lnTo>
                  <a:lnTo>
                    <a:pt x="2229378" y="0"/>
                  </a:lnTo>
                  <a:lnTo>
                    <a:pt x="2452316" y="0"/>
                  </a:lnTo>
                  <a:lnTo>
                    <a:pt x="2675254" y="0"/>
                  </a:lnTo>
                  <a:lnTo>
                    <a:pt x="2898192" y="0"/>
                  </a:lnTo>
                  <a:lnTo>
                    <a:pt x="3121130" y="0"/>
                  </a:lnTo>
                  <a:lnTo>
                    <a:pt x="3344068" y="0"/>
                  </a:lnTo>
                  <a:lnTo>
                    <a:pt x="3567005" y="0"/>
                  </a:lnTo>
                  <a:lnTo>
                    <a:pt x="3789943" y="0"/>
                  </a:lnTo>
                  <a:lnTo>
                    <a:pt x="4012881" y="0"/>
                  </a:lnTo>
                  <a:lnTo>
                    <a:pt x="4235819" y="102973"/>
                  </a:lnTo>
                  <a:lnTo>
                    <a:pt x="4458757" y="102973"/>
                  </a:lnTo>
                  <a:lnTo>
                    <a:pt x="4681695" y="34324"/>
                  </a:lnTo>
                  <a:lnTo>
                    <a:pt x="4904633" y="0"/>
                  </a:lnTo>
                  <a:lnTo>
                    <a:pt x="5127571" y="0"/>
                  </a:lnTo>
                  <a:lnTo>
                    <a:pt x="5350508" y="308919"/>
                  </a:lnTo>
                </a:path>
              </a:pathLst>
            </a:custGeom>
            <a:ln w="27101" cap="flat">
              <a:solidFill>
                <a:srgbClr val="0058AB">
                  <a:alpha val="100000"/>
                </a:srgbClr>
              </a:solidFill>
              <a:prstDash val="solid"/>
              <a:round/>
            </a:ln>
          </p:spPr>
          <p:txBody>
            <a:bodyPr/>
            <a:lstStyle/>
            <a:p/>
          </p:txBody>
        </p:sp>
        <p:sp>
          <p:nvSpPr>
            <p:cNvPr id="114" name="pl114"/>
            <p:cNvSpPr/>
            <p:nvPr/>
          </p:nvSpPr>
          <p:spPr>
            <a:xfrm>
              <a:off x="1523984" y="1227418"/>
              <a:ext cx="5350508" cy="308919"/>
            </a:xfrm>
            <a:custGeom>
              <a:avLst/>
              <a:pathLst>
                <a:path w="5350508" h="308919">
                  <a:moveTo>
                    <a:pt x="0" y="0"/>
                  </a:moveTo>
                  <a:lnTo>
                    <a:pt x="222937" y="0"/>
                  </a:lnTo>
                  <a:lnTo>
                    <a:pt x="445875" y="0"/>
                  </a:lnTo>
                  <a:lnTo>
                    <a:pt x="668813" y="34324"/>
                  </a:lnTo>
                  <a:lnTo>
                    <a:pt x="891751" y="0"/>
                  </a:lnTo>
                  <a:lnTo>
                    <a:pt x="1114689" y="0"/>
                  </a:lnTo>
                  <a:lnTo>
                    <a:pt x="1337627" y="102973"/>
                  </a:lnTo>
                  <a:lnTo>
                    <a:pt x="1560565" y="102973"/>
                  </a:lnTo>
                  <a:lnTo>
                    <a:pt x="1783502" y="34324"/>
                  </a:lnTo>
                  <a:lnTo>
                    <a:pt x="2006440" y="34324"/>
                  </a:lnTo>
                  <a:lnTo>
                    <a:pt x="2229378" y="0"/>
                  </a:lnTo>
                  <a:lnTo>
                    <a:pt x="2452316" y="0"/>
                  </a:lnTo>
                  <a:lnTo>
                    <a:pt x="2675254" y="0"/>
                  </a:lnTo>
                  <a:lnTo>
                    <a:pt x="2898192" y="0"/>
                  </a:lnTo>
                  <a:lnTo>
                    <a:pt x="3121130" y="0"/>
                  </a:lnTo>
                  <a:lnTo>
                    <a:pt x="3344068" y="0"/>
                  </a:lnTo>
                  <a:lnTo>
                    <a:pt x="3567005" y="0"/>
                  </a:lnTo>
                  <a:lnTo>
                    <a:pt x="3789943" y="0"/>
                  </a:lnTo>
                  <a:lnTo>
                    <a:pt x="4012881" y="34324"/>
                  </a:lnTo>
                  <a:lnTo>
                    <a:pt x="4235819" y="102973"/>
                  </a:lnTo>
                  <a:lnTo>
                    <a:pt x="4458757" y="137297"/>
                  </a:lnTo>
                  <a:lnTo>
                    <a:pt x="4681695" y="34324"/>
                  </a:lnTo>
                  <a:lnTo>
                    <a:pt x="4904633" y="0"/>
                  </a:lnTo>
                  <a:lnTo>
                    <a:pt x="5127571" y="0"/>
                  </a:lnTo>
                  <a:lnTo>
                    <a:pt x="5350508" y="308919"/>
                  </a:lnTo>
                </a:path>
              </a:pathLst>
            </a:custGeom>
            <a:ln w="27101" cap="flat">
              <a:solidFill>
                <a:srgbClr val="80BD41">
                  <a:alpha val="100000"/>
                </a:srgbClr>
              </a:solidFill>
              <a:prstDash val="solid"/>
              <a:round/>
            </a:ln>
          </p:spPr>
          <p:txBody>
            <a:bodyPr/>
            <a:lstStyle/>
            <a:p/>
          </p:txBody>
        </p:sp>
        <p:sp>
          <p:nvSpPr>
            <p:cNvPr id="115" name="tx115"/>
            <p:cNvSpPr/>
            <p:nvPr/>
          </p:nvSpPr>
          <p:spPr>
            <a:xfrm>
              <a:off x="1455656"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6" name="tx116"/>
            <p:cNvSpPr/>
            <p:nvPr/>
          </p:nvSpPr>
          <p:spPr>
            <a:xfrm>
              <a:off x="2570345"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7" name="tx117"/>
            <p:cNvSpPr/>
            <p:nvPr/>
          </p:nvSpPr>
          <p:spPr>
            <a:xfrm>
              <a:off x="3685034"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8" name="tx118"/>
            <p:cNvSpPr/>
            <p:nvPr/>
          </p:nvSpPr>
          <p:spPr>
            <a:xfrm>
              <a:off x="4799724"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9" name="tx119"/>
            <p:cNvSpPr/>
            <p:nvPr/>
          </p:nvSpPr>
          <p:spPr>
            <a:xfrm>
              <a:off x="5691475" y="112625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20" name="tx120"/>
            <p:cNvSpPr/>
            <p:nvPr/>
          </p:nvSpPr>
          <p:spPr>
            <a:xfrm>
              <a:off x="5914413" y="112625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21" name="tx121"/>
            <p:cNvSpPr/>
            <p:nvPr/>
          </p:nvSpPr>
          <p:spPr>
            <a:xfrm>
              <a:off x="6137351" y="10576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2" name="tx122"/>
            <p:cNvSpPr/>
            <p:nvPr/>
          </p:nvSpPr>
          <p:spPr>
            <a:xfrm>
              <a:off x="6360289"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3" name="tx123"/>
            <p:cNvSpPr/>
            <p:nvPr/>
          </p:nvSpPr>
          <p:spPr>
            <a:xfrm>
              <a:off x="6583227"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4" name="tx124"/>
            <p:cNvSpPr/>
            <p:nvPr/>
          </p:nvSpPr>
          <p:spPr>
            <a:xfrm>
              <a:off x="6806165" y="133220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90</a:t>
              </a:r>
            </a:p>
          </p:txBody>
        </p:sp>
        <p:sp>
          <p:nvSpPr>
            <p:cNvPr id="125" name="tx125"/>
            <p:cNvSpPr/>
            <p:nvPr/>
          </p:nvSpPr>
          <p:spPr>
            <a:xfrm>
              <a:off x="1455656" y="129591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26" name="tx126"/>
            <p:cNvSpPr/>
            <p:nvPr/>
          </p:nvSpPr>
          <p:spPr>
            <a:xfrm>
              <a:off x="2570345" y="129591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27" name="tx127"/>
            <p:cNvSpPr/>
            <p:nvPr/>
          </p:nvSpPr>
          <p:spPr>
            <a:xfrm>
              <a:off x="3685034" y="129591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28" name="tx128"/>
            <p:cNvSpPr/>
            <p:nvPr/>
          </p:nvSpPr>
          <p:spPr>
            <a:xfrm>
              <a:off x="4799724" y="129591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29" name="tx129"/>
            <p:cNvSpPr/>
            <p:nvPr/>
          </p:nvSpPr>
          <p:spPr>
            <a:xfrm>
              <a:off x="5691475" y="139888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96</a:t>
              </a:r>
            </a:p>
          </p:txBody>
        </p:sp>
        <p:sp>
          <p:nvSpPr>
            <p:cNvPr id="130" name="tx130"/>
            <p:cNvSpPr/>
            <p:nvPr/>
          </p:nvSpPr>
          <p:spPr>
            <a:xfrm>
              <a:off x="5914413" y="143321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95</a:t>
              </a:r>
            </a:p>
          </p:txBody>
        </p:sp>
        <p:sp>
          <p:nvSpPr>
            <p:cNvPr id="131" name="tx131"/>
            <p:cNvSpPr/>
            <p:nvPr/>
          </p:nvSpPr>
          <p:spPr>
            <a:xfrm>
              <a:off x="6137351" y="133023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32" name="tx132"/>
            <p:cNvSpPr/>
            <p:nvPr/>
          </p:nvSpPr>
          <p:spPr>
            <a:xfrm>
              <a:off x="6360289" y="129591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3" name="tx133"/>
            <p:cNvSpPr/>
            <p:nvPr/>
          </p:nvSpPr>
          <p:spPr>
            <a:xfrm>
              <a:off x="6583227" y="129591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4" name="tx134"/>
            <p:cNvSpPr/>
            <p:nvPr/>
          </p:nvSpPr>
          <p:spPr>
            <a:xfrm>
              <a:off x="6806165" y="160483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90</a:t>
              </a:r>
            </a:p>
          </p:txBody>
        </p:sp>
        <p:sp>
          <p:nvSpPr>
            <p:cNvPr id="135" name="tx135"/>
            <p:cNvSpPr/>
            <p:nvPr/>
          </p:nvSpPr>
          <p:spPr>
            <a:xfrm>
              <a:off x="953025"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6" name="tx136"/>
            <p:cNvSpPr/>
            <p:nvPr/>
          </p:nvSpPr>
          <p:spPr>
            <a:xfrm>
              <a:off x="603427" y="3640447"/>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500,000</a:t>
              </a:r>
            </a:p>
          </p:txBody>
        </p:sp>
        <p:sp>
          <p:nvSpPr>
            <p:cNvPr id="137" name="tx137"/>
            <p:cNvSpPr/>
            <p:nvPr/>
          </p:nvSpPr>
          <p:spPr>
            <a:xfrm>
              <a:off x="508103" y="2712789"/>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1,000,000</a:t>
              </a:r>
            </a:p>
          </p:txBody>
        </p:sp>
        <p:sp>
          <p:nvSpPr>
            <p:cNvPr id="138" name="tx138"/>
            <p:cNvSpPr/>
            <p:nvPr/>
          </p:nvSpPr>
          <p:spPr>
            <a:xfrm>
              <a:off x="508103" y="1785130"/>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1,500,000</a:t>
              </a:r>
            </a:p>
          </p:txBody>
        </p:sp>
        <p:sp>
          <p:nvSpPr>
            <p:cNvPr id="139" name="tx139"/>
            <p:cNvSpPr/>
            <p:nvPr/>
          </p:nvSpPr>
          <p:spPr>
            <a:xfrm>
              <a:off x="508103" y="857471"/>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2,000,000</a:t>
              </a:r>
            </a:p>
          </p:txBody>
        </p:sp>
        <p:sp>
          <p:nvSpPr>
            <p:cNvPr id="140" name="tx140"/>
            <p:cNvSpPr/>
            <p:nvPr/>
          </p:nvSpPr>
          <p:spPr>
            <a:xfrm>
              <a:off x="8719511"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1" name="tx141"/>
            <p:cNvSpPr/>
            <p:nvPr/>
          </p:nvSpPr>
          <p:spPr>
            <a:xfrm>
              <a:off x="8719511" y="372478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2" name="tx142"/>
            <p:cNvSpPr/>
            <p:nvPr/>
          </p:nvSpPr>
          <p:spPr>
            <a:xfrm>
              <a:off x="8719511" y="28666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3" name="tx143"/>
            <p:cNvSpPr/>
            <p:nvPr/>
          </p:nvSpPr>
          <p:spPr>
            <a:xfrm>
              <a:off x="8719511" y="2009960"/>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4" name="tx144"/>
            <p:cNvSpPr/>
            <p:nvPr/>
          </p:nvSpPr>
          <p:spPr>
            <a:xfrm>
              <a:off x="8719511" y="115045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5" name="tx145"/>
            <p:cNvSpPr/>
            <p:nvPr/>
          </p:nvSpPr>
          <p:spPr>
            <a:xfrm rot="-5400000">
              <a:off x="1395983"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6" name="tx146"/>
            <p:cNvSpPr/>
            <p:nvPr/>
          </p:nvSpPr>
          <p:spPr>
            <a:xfrm rot="-5400000">
              <a:off x="251067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7" name="tx147"/>
            <p:cNvSpPr/>
            <p:nvPr/>
          </p:nvSpPr>
          <p:spPr>
            <a:xfrm rot="-5400000">
              <a:off x="3625361"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8" name="tx148"/>
            <p:cNvSpPr/>
            <p:nvPr/>
          </p:nvSpPr>
          <p:spPr>
            <a:xfrm rot="-5400000">
              <a:off x="4740051"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49" name="tx149"/>
            <p:cNvSpPr/>
            <p:nvPr/>
          </p:nvSpPr>
          <p:spPr>
            <a:xfrm rot="-5400000">
              <a:off x="585474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0" name="tx150"/>
            <p:cNvSpPr/>
            <p:nvPr/>
          </p:nvSpPr>
          <p:spPr>
            <a:xfrm rot="-5400000">
              <a:off x="6969429"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1" name="tx151"/>
            <p:cNvSpPr/>
            <p:nvPr/>
          </p:nvSpPr>
          <p:spPr>
            <a:xfrm rot="-5400000">
              <a:off x="8084091"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2" name="tx152"/>
            <p:cNvSpPr/>
            <p:nvPr/>
          </p:nvSpPr>
          <p:spPr>
            <a:xfrm rot="-5400000">
              <a:off x="563180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3" name="tx153"/>
            <p:cNvSpPr/>
            <p:nvPr/>
          </p:nvSpPr>
          <p:spPr>
            <a:xfrm rot="-5400000">
              <a:off x="585474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4" name="tx154"/>
            <p:cNvSpPr/>
            <p:nvPr/>
          </p:nvSpPr>
          <p:spPr>
            <a:xfrm rot="-5400000">
              <a:off x="6077678"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5" name="tx155"/>
            <p:cNvSpPr/>
            <p:nvPr/>
          </p:nvSpPr>
          <p:spPr>
            <a:xfrm rot="-5400000">
              <a:off x="6300616"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6" name="tx156"/>
            <p:cNvSpPr/>
            <p:nvPr/>
          </p:nvSpPr>
          <p:spPr>
            <a:xfrm rot="-5400000">
              <a:off x="6523526"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7" name="tx157"/>
            <p:cNvSpPr/>
            <p:nvPr/>
          </p:nvSpPr>
          <p:spPr>
            <a:xfrm rot="-5400000">
              <a:off x="674649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8" name="tx158"/>
            <p:cNvSpPr/>
            <p:nvPr/>
          </p:nvSpPr>
          <p:spPr>
            <a:xfrm rot="-5400000">
              <a:off x="89338" y="2771798"/>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59" name="tx159"/>
            <p:cNvSpPr/>
            <p:nvPr/>
          </p:nvSpPr>
          <p:spPr>
            <a:xfrm rot="5400000">
              <a:off x="8609062" y="275795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60" name="rc160"/>
            <p:cNvSpPr/>
            <p:nvPr/>
          </p:nvSpPr>
          <p:spPr>
            <a:xfrm>
              <a:off x="1763486" y="5504603"/>
              <a:ext cx="201456" cy="201456"/>
            </a:xfrm>
            <a:prstGeom prst="rect">
              <a:avLst/>
            </a:prstGeom>
            <a:solidFill>
              <a:srgbClr val="80BD41">
                <a:alpha val="100000"/>
              </a:srgbClr>
            </a:solidFill>
          </p:spPr>
          <p:txBody>
            <a:bodyPr/>
            <a:lstStyle/>
            <a:p/>
          </p:txBody>
        </p:sp>
        <p:sp>
          <p:nvSpPr>
            <p:cNvPr id="161" name="rc161"/>
            <p:cNvSpPr/>
            <p:nvPr/>
          </p:nvSpPr>
          <p:spPr>
            <a:xfrm>
              <a:off x="2665435" y="5504603"/>
              <a:ext cx="201456" cy="201456"/>
            </a:xfrm>
            <a:prstGeom prst="rect">
              <a:avLst/>
            </a:prstGeom>
            <a:solidFill>
              <a:srgbClr val="1CABE2">
                <a:alpha val="100000"/>
              </a:srgbClr>
            </a:solidFill>
          </p:spPr>
          <p:txBody>
            <a:bodyPr/>
            <a:lstStyle/>
            <a:p/>
          </p:txBody>
        </p:sp>
        <p:sp>
          <p:nvSpPr>
            <p:cNvPr id="162" name="rc162"/>
            <p:cNvSpPr/>
            <p:nvPr/>
          </p:nvSpPr>
          <p:spPr>
            <a:xfrm>
              <a:off x="3738259" y="5504603"/>
              <a:ext cx="201456" cy="201456"/>
            </a:xfrm>
            <a:prstGeom prst="rect">
              <a:avLst/>
            </a:prstGeom>
            <a:solidFill>
              <a:srgbClr val="0058AB">
                <a:alpha val="100000"/>
              </a:srgbClr>
            </a:solidFill>
          </p:spPr>
          <p:txBody>
            <a:bodyPr/>
            <a:lstStyle/>
            <a:p/>
          </p:txBody>
        </p:sp>
        <p:sp>
          <p:nvSpPr>
            <p:cNvPr id="163" name="rc163"/>
            <p:cNvSpPr/>
            <p:nvPr/>
          </p:nvSpPr>
          <p:spPr>
            <a:xfrm>
              <a:off x="4733592" y="5504603"/>
              <a:ext cx="201456" cy="201456"/>
            </a:xfrm>
            <a:prstGeom prst="rect">
              <a:avLst/>
            </a:prstGeom>
            <a:solidFill>
              <a:srgbClr val="FFC20E">
                <a:alpha val="100000"/>
              </a:srgbClr>
            </a:solidFill>
          </p:spPr>
          <p:txBody>
            <a:bodyPr/>
            <a:lstStyle/>
            <a:p/>
          </p:txBody>
        </p:sp>
        <p:sp>
          <p:nvSpPr>
            <p:cNvPr id="164" name="rc164"/>
            <p:cNvSpPr/>
            <p:nvPr/>
          </p:nvSpPr>
          <p:spPr>
            <a:xfrm>
              <a:off x="6637725" y="5504603"/>
              <a:ext cx="201455" cy="201456"/>
            </a:xfrm>
            <a:prstGeom prst="rect">
              <a:avLst/>
            </a:prstGeom>
            <a:solidFill>
              <a:srgbClr val="F26A21">
                <a:alpha val="100000"/>
              </a:srgbClr>
            </a:solidFill>
          </p:spPr>
          <p:txBody>
            <a:bodyPr/>
            <a:lstStyle/>
            <a:p/>
          </p:txBody>
        </p:sp>
        <p:sp>
          <p:nvSpPr>
            <p:cNvPr id="165" name="tx165"/>
            <p:cNvSpPr/>
            <p:nvPr/>
          </p:nvSpPr>
          <p:spPr>
            <a:xfrm>
              <a:off x="2043531" y="5553694"/>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6" name="tx166"/>
            <p:cNvSpPr/>
            <p:nvPr/>
          </p:nvSpPr>
          <p:spPr>
            <a:xfrm>
              <a:off x="2945481" y="5553694"/>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67" name="tx167"/>
            <p:cNvSpPr/>
            <p:nvPr/>
          </p:nvSpPr>
          <p:spPr>
            <a:xfrm>
              <a:off x="4018304" y="5553694"/>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8" name="tx168"/>
            <p:cNvSpPr/>
            <p:nvPr/>
          </p:nvSpPr>
          <p:spPr>
            <a:xfrm>
              <a:off x="5013637" y="5525522"/>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69" name="tx169"/>
            <p:cNvSpPr/>
            <p:nvPr/>
          </p:nvSpPr>
          <p:spPr>
            <a:xfrm>
              <a:off x="6917770" y="5525522"/>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70" name="pl170"/>
            <p:cNvSpPr/>
            <p:nvPr/>
          </p:nvSpPr>
          <p:spPr>
            <a:xfrm>
              <a:off x="3595557" y="61031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1" name="pl171"/>
            <p:cNvSpPr/>
            <p:nvPr/>
          </p:nvSpPr>
          <p:spPr>
            <a:xfrm>
              <a:off x="4924792" y="6103143"/>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2" name="tx172"/>
            <p:cNvSpPr/>
            <p:nvPr/>
          </p:nvSpPr>
          <p:spPr>
            <a:xfrm>
              <a:off x="3862656"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3" name="tx173"/>
            <p:cNvSpPr/>
            <p:nvPr/>
          </p:nvSpPr>
          <p:spPr>
            <a:xfrm>
              <a:off x="5191892"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4" name="tx174"/>
            <p:cNvSpPr/>
            <p:nvPr/>
          </p:nvSpPr>
          <p:spPr>
            <a:xfrm>
              <a:off x="1079223" y="398022"/>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2000-2024 </a:t>
              </a:r>
            </a:p>
          </p:txBody>
        </p:sp>
        <p:sp>
          <p:nvSpPr>
            <p:cNvPr id="175" name="tx175"/>
            <p:cNvSpPr/>
            <p:nvPr/>
          </p:nvSpPr>
          <p:spPr>
            <a:xfrm>
              <a:off x="1079223" y="580629"/>
              <a:ext cx="4501395"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Uzbekistan</a:t>
              </a:r>
            </a:p>
          </p:txBody>
        </p:sp>
        <p:sp>
          <p:nvSpPr>
            <p:cNvPr id="176" name="tx176"/>
            <p:cNvSpPr/>
            <p:nvPr/>
          </p:nvSpPr>
          <p:spPr>
            <a:xfrm>
              <a:off x="4408364" y="6327110"/>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2024 revision;</a:t>
              </a:r>
            </a:p>
          </p:txBody>
        </p:sp>
        <p:sp>
          <p:nvSpPr>
            <p:cNvPr id="177" name="tx177"/>
            <p:cNvSpPr/>
            <p:nvPr/>
          </p:nvSpPr>
          <p:spPr>
            <a:xfrm>
              <a:off x="1854583" y="6447811"/>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78" name="tx178"/>
            <p:cNvSpPr/>
            <p:nvPr/>
          </p:nvSpPr>
          <p:spPr>
            <a:xfrm>
              <a:off x="1897530" y="6568567"/>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7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Uzbekistan is projected to have a  decline in the number of surviving infants by 2030. To achieve the IA2030 ZD target, current efforts would be sufficient, however, countries must strengthen beyond the targets.</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20330" y="4430005"/>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5" name="pl5"/>
            <p:cNvSpPr/>
            <p:nvPr/>
          </p:nvSpPr>
          <p:spPr>
            <a:xfrm>
              <a:off x="920330" y="3308497"/>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6" name="pl6"/>
            <p:cNvSpPr/>
            <p:nvPr/>
          </p:nvSpPr>
          <p:spPr>
            <a:xfrm>
              <a:off x="920330" y="2186988"/>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7" name="pl7"/>
            <p:cNvSpPr/>
            <p:nvPr/>
          </p:nvSpPr>
          <p:spPr>
            <a:xfrm>
              <a:off x="920330" y="1065479"/>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8" name="pl8"/>
            <p:cNvSpPr/>
            <p:nvPr/>
          </p:nvSpPr>
          <p:spPr>
            <a:xfrm>
              <a:off x="920330" y="4990760"/>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9" name="pl9"/>
            <p:cNvSpPr/>
            <p:nvPr/>
          </p:nvSpPr>
          <p:spPr>
            <a:xfrm>
              <a:off x="920330" y="3869251"/>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0" name="pl10"/>
            <p:cNvSpPr/>
            <p:nvPr/>
          </p:nvSpPr>
          <p:spPr>
            <a:xfrm>
              <a:off x="920330" y="2747742"/>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1" name="pl11"/>
            <p:cNvSpPr/>
            <p:nvPr/>
          </p:nvSpPr>
          <p:spPr>
            <a:xfrm>
              <a:off x="920330" y="1626233"/>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2" name="pl12"/>
            <p:cNvSpPr/>
            <p:nvPr/>
          </p:nvSpPr>
          <p:spPr>
            <a:xfrm>
              <a:off x="139892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6388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87871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11861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35851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59840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83830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07819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31809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55799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79788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03778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27768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51757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75747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99737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23726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47716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71706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95695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1968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43674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67664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91654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15643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39633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859581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9" name="rc39"/>
            <p:cNvSpPr/>
            <p:nvPr/>
          </p:nvSpPr>
          <p:spPr>
            <a:xfrm>
              <a:off x="1290970" y="4758428"/>
              <a:ext cx="215906" cy="232331"/>
            </a:xfrm>
            <a:prstGeom prst="rect">
              <a:avLst/>
            </a:prstGeom>
            <a:solidFill>
              <a:srgbClr val="0058AB">
                <a:alpha val="100000"/>
              </a:srgbClr>
            </a:solidFill>
          </p:spPr>
          <p:txBody>
            <a:bodyPr/>
            <a:lstStyle/>
            <a:p/>
          </p:txBody>
        </p:sp>
        <p:sp>
          <p:nvSpPr>
            <p:cNvPr id="40" name="rc40"/>
            <p:cNvSpPr/>
            <p:nvPr/>
          </p:nvSpPr>
          <p:spPr>
            <a:xfrm>
              <a:off x="1530867" y="4762196"/>
              <a:ext cx="215906" cy="228563"/>
            </a:xfrm>
            <a:prstGeom prst="rect">
              <a:avLst/>
            </a:prstGeom>
            <a:solidFill>
              <a:srgbClr val="0058AB">
                <a:alpha val="100000"/>
              </a:srgbClr>
            </a:solidFill>
          </p:spPr>
          <p:txBody>
            <a:bodyPr/>
            <a:lstStyle/>
            <a:p/>
          </p:txBody>
        </p:sp>
        <p:sp>
          <p:nvSpPr>
            <p:cNvPr id="41" name="rc41"/>
            <p:cNvSpPr/>
            <p:nvPr/>
          </p:nvSpPr>
          <p:spPr>
            <a:xfrm>
              <a:off x="1770763" y="4761209"/>
              <a:ext cx="215906" cy="229550"/>
            </a:xfrm>
            <a:prstGeom prst="rect">
              <a:avLst/>
            </a:prstGeom>
            <a:solidFill>
              <a:srgbClr val="0058AB">
                <a:alpha val="100000"/>
              </a:srgbClr>
            </a:solidFill>
          </p:spPr>
          <p:txBody>
            <a:bodyPr/>
            <a:lstStyle/>
            <a:p/>
          </p:txBody>
        </p:sp>
        <p:sp>
          <p:nvSpPr>
            <p:cNvPr id="42" name="rc42"/>
            <p:cNvSpPr/>
            <p:nvPr/>
          </p:nvSpPr>
          <p:spPr>
            <a:xfrm>
              <a:off x="2010660" y="4762869"/>
              <a:ext cx="215906" cy="227890"/>
            </a:xfrm>
            <a:prstGeom prst="rect">
              <a:avLst/>
            </a:prstGeom>
            <a:solidFill>
              <a:srgbClr val="0058AB">
                <a:alpha val="100000"/>
              </a:srgbClr>
            </a:solidFill>
          </p:spPr>
          <p:txBody>
            <a:bodyPr/>
            <a:lstStyle/>
            <a:p/>
          </p:txBody>
        </p:sp>
        <p:sp>
          <p:nvSpPr>
            <p:cNvPr id="43" name="rc43"/>
            <p:cNvSpPr/>
            <p:nvPr/>
          </p:nvSpPr>
          <p:spPr>
            <a:xfrm>
              <a:off x="2250556" y="4758069"/>
              <a:ext cx="215906" cy="232690"/>
            </a:xfrm>
            <a:prstGeom prst="rect">
              <a:avLst/>
            </a:prstGeom>
            <a:solidFill>
              <a:srgbClr val="0058AB">
                <a:alpha val="100000"/>
              </a:srgbClr>
            </a:solidFill>
          </p:spPr>
          <p:txBody>
            <a:bodyPr/>
            <a:lstStyle/>
            <a:p/>
          </p:txBody>
        </p:sp>
        <p:sp>
          <p:nvSpPr>
            <p:cNvPr id="44" name="rc44"/>
            <p:cNvSpPr/>
            <p:nvPr/>
          </p:nvSpPr>
          <p:spPr>
            <a:xfrm>
              <a:off x="2490453" y="4756992"/>
              <a:ext cx="215906" cy="233767"/>
            </a:xfrm>
            <a:prstGeom prst="rect">
              <a:avLst/>
            </a:prstGeom>
            <a:solidFill>
              <a:srgbClr val="0058AB">
                <a:alpha val="100000"/>
              </a:srgbClr>
            </a:solidFill>
          </p:spPr>
          <p:txBody>
            <a:bodyPr/>
            <a:lstStyle/>
            <a:p/>
          </p:txBody>
        </p:sp>
        <p:sp>
          <p:nvSpPr>
            <p:cNvPr id="45" name="rc45"/>
            <p:cNvSpPr/>
            <p:nvPr/>
          </p:nvSpPr>
          <p:spPr>
            <a:xfrm>
              <a:off x="2730349" y="4017828"/>
              <a:ext cx="215906" cy="972931"/>
            </a:xfrm>
            <a:prstGeom prst="rect">
              <a:avLst/>
            </a:prstGeom>
            <a:solidFill>
              <a:srgbClr val="0058AB">
                <a:alpha val="100000"/>
              </a:srgbClr>
            </a:solidFill>
          </p:spPr>
          <p:txBody>
            <a:bodyPr/>
            <a:lstStyle/>
            <a:p/>
          </p:txBody>
        </p:sp>
        <p:sp>
          <p:nvSpPr>
            <p:cNvPr id="46" name="rc46"/>
            <p:cNvSpPr/>
            <p:nvPr/>
          </p:nvSpPr>
          <p:spPr>
            <a:xfrm>
              <a:off x="2970245" y="4465445"/>
              <a:ext cx="215906" cy="525314"/>
            </a:xfrm>
            <a:prstGeom prst="rect">
              <a:avLst/>
            </a:prstGeom>
            <a:solidFill>
              <a:srgbClr val="0058AB">
                <a:alpha val="100000"/>
              </a:srgbClr>
            </a:solidFill>
          </p:spPr>
          <p:txBody>
            <a:bodyPr/>
            <a:lstStyle/>
            <a:p/>
          </p:txBody>
        </p:sp>
        <p:sp>
          <p:nvSpPr>
            <p:cNvPr id="47" name="rc47"/>
            <p:cNvSpPr/>
            <p:nvPr/>
          </p:nvSpPr>
          <p:spPr>
            <a:xfrm>
              <a:off x="3210142" y="4712446"/>
              <a:ext cx="215906" cy="278313"/>
            </a:xfrm>
            <a:prstGeom prst="rect">
              <a:avLst/>
            </a:prstGeom>
            <a:solidFill>
              <a:srgbClr val="0058AB">
                <a:alpha val="100000"/>
              </a:srgbClr>
            </a:solidFill>
          </p:spPr>
          <p:txBody>
            <a:bodyPr/>
            <a:lstStyle/>
            <a:p/>
          </p:txBody>
        </p:sp>
        <p:sp>
          <p:nvSpPr>
            <p:cNvPr id="48" name="rc48"/>
            <p:cNvSpPr/>
            <p:nvPr/>
          </p:nvSpPr>
          <p:spPr>
            <a:xfrm>
              <a:off x="3450038" y="4707556"/>
              <a:ext cx="215906" cy="283203"/>
            </a:xfrm>
            <a:prstGeom prst="rect">
              <a:avLst/>
            </a:prstGeom>
            <a:solidFill>
              <a:srgbClr val="0058AB">
                <a:alpha val="100000"/>
              </a:srgbClr>
            </a:solidFill>
          </p:spPr>
          <p:txBody>
            <a:bodyPr/>
            <a:lstStyle/>
            <a:p/>
          </p:txBody>
        </p:sp>
        <p:sp>
          <p:nvSpPr>
            <p:cNvPr id="49" name="rc49"/>
            <p:cNvSpPr/>
            <p:nvPr/>
          </p:nvSpPr>
          <p:spPr>
            <a:xfrm>
              <a:off x="3689935" y="4711190"/>
              <a:ext cx="215906" cy="279569"/>
            </a:xfrm>
            <a:prstGeom prst="rect">
              <a:avLst/>
            </a:prstGeom>
            <a:solidFill>
              <a:srgbClr val="0058AB">
                <a:alpha val="100000"/>
              </a:srgbClr>
            </a:solidFill>
          </p:spPr>
          <p:txBody>
            <a:bodyPr/>
            <a:lstStyle/>
            <a:p/>
          </p:txBody>
        </p:sp>
        <p:sp>
          <p:nvSpPr>
            <p:cNvPr id="50" name="rc50"/>
            <p:cNvSpPr/>
            <p:nvPr/>
          </p:nvSpPr>
          <p:spPr>
            <a:xfrm>
              <a:off x="3929831" y="4713029"/>
              <a:ext cx="215906" cy="277730"/>
            </a:xfrm>
            <a:prstGeom prst="rect">
              <a:avLst/>
            </a:prstGeom>
            <a:solidFill>
              <a:srgbClr val="0058AB">
                <a:alpha val="100000"/>
              </a:srgbClr>
            </a:solidFill>
          </p:spPr>
          <p:txBody>
            <a:bodyPr/>
            <a:lstStyle/>
            <a:p/>
          </p:txBody>
        </p:sp>
        <p:sp>
          <p:nvSpPr>
            <p:cNvPr id="51" name="rc51"/>
            <p:cNvSpPr/>
            <p:nvPr/>
          </p:nvSpPr>
          <p:spPr>
            <a:xfrm>
              <a:off x="4169728" y="4707915"/>
              <a:ext cx="215906" cy="282844"/>
            </a:xfrm>
            <a:prstGeom prst="rect">
              <a:avLst/>
            </a:prstGeom>
            <a:solidFill>
              <a:srgbClr val="0058AB">
                <a:alpha val="100000"/>
              </a:srgbClr>
            </a:solidFill>
          </p:spPr>
          <p:txBody>
            <a:bodyPr/>
            <a:lstStyle/>
            <a:p/>
          </p:txBody>
        </p:sp>
        <p:sp>
          <p:nvSpPr>
            <p:cNvPr id="52" name="rc52"/>
            <p:cNvSpPr/>
            <p:nvPr/>
          </p:nvSpPr>
          <p:spPr>
            <a:xfrm>
              <a:off x="4409624" y="4689522"/>
              <a:ext cx="215906" cy="301237"/>
            </a:xfrm>
            <a:prstGeom prst="rect">
              <a:avLst/>
            </a:prstGeom>
            <a:solidFill>
              <a:srgbClr val="0058AB">
                <a:alpha val="100000"/>
              </a:srgbClr>
            </a:solidFill>
          </p:spPr>
          <p:txBody>
            <a:bodyPr/>
            <a:lstStyle/>
            <a:p/>
          </p:txBody>
        </p:sp>
        <p:sp>
          <p:nvSpPr>
            <p:cNvPr id="53" name="rc53"/>
            <p:cNvSpPr/>
            <p:nvPr/>
          </p:nvSpPr>
          <p:spPr>
            <a:xfrm>
              <a:off x="4649521" y="4672610"/>
              <a:ext cx="215906" cy="318149"/>
            </a:xfrm>
            <a:prstGeom prst="rect">
              <a:avLst/>
            </a:prstGeom>
            <a:solidFill>
              <a:srgbClr val="0058AB">
                <a:alpha val="100000"/>
              </a:srgbClr>
            </a:solidFill>
          </p:spPr>
          <p:txBody>
            <a:bodyPr/>
            <a:lstStyle/>
            <a:p/>
          </p:txBody>
        </p:sp>
        <p:sp>
          <p:nvSpPr>
            <p:cNvPr id="54" name="rc54"/>
            <p:cNvSpPr/>
            <p:nvPr/>
          </p:nvSpPr>
          <p:spPr>
            <a:xfrm>
              <a:off x="4889417" y="4664804"/>
              <a:ext cx="215906" cy="325955"/>
            </a:xfrm>
            <a:prstGeom prst="rect">
              <a:avLst/>
            </a:prstGeom>
            <a:solidFill>
              <a:srgbClr val="0058AB">
                <a:alpha val="100000"/>
              </a:srgbClr>
            </a:solidFill>
          </p:spPr>
          <p:txBody>
            <a:bodyPr/>
            <a:lstStyle/>
            <a:p/>
          </p:txBody>
        </p:sp>
        <p:sp>
          <p:nvSpPr>
            <p:cNvPr id="55" name="rc55"/>
            <p:cNvSpPr/>
            <p:nvPr/>
          </p:nvSpPr>
          <p:spPr>
            <a:xfrm>
              <a:off x="5129313" y="4665298"/>
              <a:ext cx="215906" cy="325461"/>
            </a:xfrm>
            <a:prstGeom prst="rect">
              <a:avLst/>
            </a:prstGeom>
            <a:solidFill>
              <a:srgbClr val="0058AB">
                <a:alpha val="100000"/>
              </a:srgbClr>
            </a:solidFill>
          </p:spPr>
          <p:txBody>
            <a:bodyPr/>
            <a:lstStyle/>
            <a:p/>
          </p:txBody>
        </p:sp>
        <p:sp>
          <p:nvSpPr>
            <p:cNvPr id="56" name="rc56"/>
            <p:cNvSpPr/>
            <p:nvPr/>
          </p:nvSpPr>
          <p:spPr>
            <a:xfrm>
              <a:off x="5369210" y="4663907"/>
              <a:ext cx="215906" cy="326852"/>
            </a:xfrm>
            <a:prstGeom prst="rect">
              <a:avLst/>
            </a:prstGeom>
            <a:solidFill>
              <a:srgbClr val="0058AB">
                <a:alpha val="100000"/>
              </a:srgbClr>
            </a:solidFill>
          </p:spPr>
          <p:txBody>
            <a:bodyPr/>
            <a:lstStyle/>
            <a:p/>
          </p:txBody>
        </p:sp>
        <p:sp>
          <p:nvSpPr>
            <p:cNvPr id="57" name="rc57"/>
            <p:cNvSpPr/>
            <p:nvPr/>
          </p:nvSpPr>
          <p:spPr>
            <a:xfrm>
              <a:off x="5609106" y="4646322"/>
              <a:ext cx="215906" cy="344437"/>
            </a:xfrm>
            <a:prstGeom prst="rect">
              <a:avLst/>
            </a:prstGeom>
            <a:solidFill>
              <a:srgbClr val="0058AB">
                <a:alpha val="100000"/>
              </a:srgbClr>
            </a:solidFill>
          </p:spPr>
          <p:txBody>
            <a:bodyPr/>
            <a:lstStyle/>
            <a:p/>
          </p:txBody>
        </p:sp>
        <p:sp>
          <p:nvSpPr>
            <p:cNvPr id="58" name="rc58"/>
            <p:cNvSpPr/>
            <p:nvPr/>
          </p:nvSpPr>
          <p:spPr>
            <a:xfrm>
              <a:off x="5849003" y="3545045"/>
              <a:ext cx="215906" cy="1445714"/>
            </a:xfrm>
            <a:prstGeom prst="rect">
              <a:avLst/>
            </a:prstGeom>
            <a:solidFill>
              <a:srgbClr val="0058AB">
                <a:alpha val="100000"/>
              </a:srgbClr>
            </a:solidFill>
          </p:spPr>
          <p:txBody>
            <a:bodyPr/>
            <a:lstStyle/>
            <a:p/>
          </p:txBody>
        </p:sp>
        <p:sp>
          <p:nvSpPr>
            <p:cNvPr id="59" name="rc59"/>
            <p:cNvSpPr/>
            <p:nvPr/>
          </p:nvSpPr>
          <p:spPr>
            <a:xfrm>
              <a:off x="6088899" y="3462547"/>
              <a:ext cx="215906" cy="1528212"/>
            </a:xfrm>
            <a:prstGeom prst="rect">
              <a:avLst/>
            </a:prstGeom>
            <a:solidFill>
              <a:srgbClr val="0058AB">
                <a:alpha val="100000"/>
              </a:srgbClr>
            </a:solidFill>
          </p:spPr>
          <p:txBody>
            <a:bodyPr/>
            <a:lstStyle/>
            <a:p/>
          </p:txBody>
        </p:sp>
        <p:sp>
          <p:nvSpPr>
            <p:cNvPr id="60" name="rc60"/>
            <p:cNvSpPr/>
            <p:nvPr/>
          </p:nvSpPr>
          <p:spPr>
            <a:xfrm>
              <a:off x="6328796" y="4186458"/>
              <a:ext cx="215906" cy="804301"/>
            </a:xfrm>
            <a:prstGeom prst="rect">
              <a:avLst/>
            </a:prstGeom>
            <a:solidFill>
              <a:srgbClr val="0058AB">
                <a:alpha val="100000"/>
              </a:srgbClr>
            </a:solidFill>
          </p:spPr>
          <p:txBody>
            <a:bodyPr/>
            <a:lstStyle/>
            <a:p/>
          </p:txBody>
        </p:sp>
        <p:sp>
          <p:nvSpPr>
            <p:cNvPr id="61" name="rc61"/>
            <p:cNvSpPr/>
            <p:nvPr/>
          </p:nvSpPr>
          <p:spPr>
            <a:xfrm>
              <a:off x="6568692" y="4579076"/>
              <a:ext cx="215906" cy="411683"/>
            </a:xfrm>
            <a:prstGeom prst="rect">
              <a:avLst/>
            </a:prstGeom>
            <a:solidFill>
              <a:srgbClr val="0058AB">
                <a:alpha val="100000"/>
              </a:srgbClr>
            </a:solidFill>
          </p:spPr>
          <p:txBody>
            <a:bodyPr/>
            <a:lstStyle/>
            <a:p/>
          </p:txBody>
        </p:sp>
        <p:sp>
          <p:nvSpPr>
            <p:cNvPr id="62" name="rc62"/>
            <p:cNvSpPr/>
            <p:nvPr/>
          </p:nvSpPr>
          <p:spPr>
            <a:xfrm>
              <a:off x="6808589" y="4571584"/>
              <a:ext cx="215906" cy="419175"/>
            </a:xfrm>
            <a:prstGeom prst="rect">
              <a:avLst/>
            </a:prstGeom>
            <a:solidFill>
              <a:srgbClr val="0058AB">
                <a:alpha val="100000"/>
              </a:srgbClr>
            </a:solidFill>
          </p:spPr>
          <p:txBody>
            <a:bodyPr/>
            <a:lstStyle/>
            <a:p/>
          </p:txBody>
        </p:sp>
        <p:sp>
          <p:nvSpPr>
            <p:cNvPr id="63" name="rc63"/>
            <p:cNvSpPr/>
            <p:nvPr/>
          </p:nvSpPr>
          <p:spPr>
            <a:xfrm>
              <a:off x="7048485" y="866434"/>
              <a:ext cx="215906" cy="4124325"/>
            </a:xfrm>
            <a:prstGeom prst="rect">
              <a:avLst/>
            </a:prstGeom>
            <a:solidFill>
              <a:srgbClr val="0058AB">
                <a:alpha val="100000"/>
              </a:srgbClr>
            </a:solidFill>
          </p:spPr>
          <p:txBody>
            <a:bodyPr/>
            <a:lstStyle/>
            <a:p/>
          </p:txBody>
        </p:sp>
        <p:sp>
          <p:nvSpPr>
            <p:cNvPr id="64" name="rc64"/>
            <p:cNvSpPr/>
            <p:nvPr/>
          </p:nvSpPr>
          <p:spPr>
            <a:xfrm>
              <a:off x="8487864" y="4267880"/>
              <a:ext cx="215906" cy="722879"/>
            </a:xfrm>
            <a:prstGeom prst="rect">
              <a:avLst/>
            </a:prstGeom>
            <a:solidFill>
              <a:srgbClr val="69DBFF">
                <a:alpha val="100000"/>
              </a:srgbClr>
            </a:solidFill>
          </p:spPr>
          <p:txBody>
            <a:bodyPr/>
            <a:lstStyle/>
            <a:p/>
          </p:txBody>
        </p:sp>
        <p:sp>
          <p:nvSpPr>
            <p:cNvPr id="65" name="pl65"/>
            <p:cNvSpPr/>
            <p:nvPr/>
          </p:nvSpPr>
          <p:spPr>
            <a:xfrm>
              <a:off x="6196853" y="3545045"/>
              <a:ext cx="2398964" cy="722857"/>
            </a:xfrm>
            <a:custGeom>
              <a:avLst/>
              <a:pathLst>
                <a:path w="2398964" h="722857">
                  <a:moveTo>
                    <a:pt x="0" y="0"/>
                  </a:moveTo>
                  <a:lnTo>
                    <a:pt x="239896" y="72285"/>
                  </a:lnTo>
                  <a:lnTo>
                    <a:pt x="479792" y="144571"/>
                  </a:lnTo>
                  <a:lnTo>
                    <a:pt x="719689" y="216857"/>
                  </a:lnTo>
                  <a:lnTo>
                    <a:pt x="959585" y="289142"/>
                  </a:lnTo>
                  <a:lnTo>
                    <a:pt x="1199482" y="361428"/>
                  </a:lnTo>
                  <a:lnTo>
                    <a:pt x="1439378" y="433714"/>
                  </a:lnTo>
                  <a:lnTo>
                    <a:pt x="1679275" y="506000"/>
                  </a:lnTo>
                  <a:lnTo>
                    <a:pt x="1919171" y="578285"/>
                  </a:lnTo>
                  <a:lnTo>
                    <a:pt x="2159067" y="650571"/>
                  </a:lnTo>
                  <a:lnTo>
                    <a:pt x="2398964" y="722857"/>
                  </a:lnTo>
                </a:path>
              </a:pathLst>
            </a:custGeom>
            <a:ln w="13550" cap="flat">
              <a:solidFill>
                <a:srgbClr val="000000">
                  <a:alpha val="100000"/>
                </a:srgbClr>
              </a:solidFill>
              <a:prstDash val="solid"/>
              <a:round/>
            </a:ln>
          </p:spPr>
          <p:txBody>
            <a:bodyPr/>
            <a:lstStyle/>
            <a:p/>
          </p:txBody>
        </p:sp>
        <p:sp>
          <p:nvSpPr>
            <p:cNvPr id="66" name="pt66"/>
            <p:cNvSpPr/>
            <p:nvPr/>
          </p:nvSpPr>
          <p:spPr>
            <a:xfrm>
              <a:off x="6172027" y="352021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7" name="pt67"/>
            <p:cNvSpPr/>
            <p:nvPr/>
          </p:nvSpPr>
          <p:spPr>
            <a:xfrm>
              <a:off x="6411923" y="359250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6651820" y="366479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6891716" y="373707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7131612" y="380936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371509" y="388164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611405" y="395393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851302" y="402621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8091198" y="409850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8331095" y="417079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8570991" y="424307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tx77"/>
            <p:cNvSpPr/>
            <p:nvPr/>
          </p:nvSpPr>
          <p:spPr>
            <a:xfrm>
              <a:off x="794132" y="494812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8" name="tx78"/>
            <p:cNvSpPr/>
            <p:nvPr/>
          </p:nvSpPr>
          <p:spPr>
            <a:xfrm>
              <a:off x="508103" y="3811822"/>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25,000</a:t>
              </a:r>
            </a:p>
          </p:txBody>
        </p:sp>
        <p:sp>
          <p:nvSpPr>
            <p:cNvPr id="79" name="tx79"/>
            <p:cNvSpPr/>
            <p:nvPr/>
          </p:nvSpPr>
          <p:spPr>
            <a:xfrm>
              <a:off x="508103" y="2690313"/>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a:t>
              </a:r>
            </a:p>
          </p:txBody>
        </p:sp>
        <p:sp>
          <p:nvSpPr>
            <p:cNvPr id="80" name="tx80"/>
            <p:cNvSpPr/>
            <p:nvPr/>
          </p:nvSpPr>
          <p:spPr>
            <a:xfrm>
              <a:off x="508103" y="1568804"/>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75,000</a:t>
              </a:r>
            </a:p>
          </p:txBody>
        </p:sp>
        <p:sp>
          <p:nvSpPr>
            <p:cNvPr id="81" name="tx81"/>
            <p:cNvSpPr/>
            <p:nvPr/>
          </p:nvSpPr>
          <p:spPr>
            <a:xfrm rot="-5400000">
              <a:off x="127803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2" name="tx82"/>
            <p:cNvSpPr/>
            <p:nvPr/>
          </p:nvSpPr>
          <p:spPr>
            <a:xfrm rot="-5400000">
              <a:off x="151793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3" name="tx83"/>
            <p:cNvSpPr/>
            <p:nvPr/>
          </p:nvSpPr>
          <p:spPr>
            <a:xfrm rot="-5400000">
              <a:off x="175782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4" name="tx84"/>
            <p:cNvSpPr/>
            <p:nvPr/>
          </p:nvSpPr>
          <p:spPr>
            <a:xfrm rot="-5400000">
              <a:off x="1997696"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5" name="tx85"/>
            <p:cNvSpPr/>
            <p:nvPr/>
          </p:nvSpPr>
          <p:spPr>
            <a:xfrm rot="-5400000">
              <a:off x="223761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6" name="tx86"/>
            <p:cNvSpPr/>
            <p:nvPr/>
          </p:nvSpPr>
          <p:spPr>
            <a:xfrm rot="-5400000">
              <a:off x="247751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7" name="tx87"/>
            <p:cNvSpPr/>
            <p:nvPr/>
          </p:nvSpPr>
          <p:spPr>
            <a:xfrm rot="-5400000">
              <a:off x="271741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88" name="tx88"/>
            <p:cNvSpPr/>
            <p:nvPr/>
          </p:nvSpPr>
          <p:spPr>
            <a:xfrm rot="-5400000">
              <a:off x="295730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89" name="tx89"/>
            <p:cNvSpPr/>
            <p:nvPr/>
          </p:nvSpPr>
          <p:spPr>
            <a:xfrm rot="-5400000">
              <a:off x="319720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0" name="tx90"/>
            <p:cNvSpPr/>
            <p:nvPr/>
          </p:nvSpPr>
          <p:spPr>
            <a:xfrm rot="-5400000">
              <a:off x="3437101"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1" name="tx91"/>
            <p:cNvSpPr/>
            <p:nvPr/>
          </p:nvSpPr>
          <p:spPr>
            <a:xfrm rot="-5400000">
              <a:off x="367699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2" name="tx92"/>
            <p:cNvSpPr/>
            <p:nvPr/>
          </p:nvSpPr>
          <p:spPr>
            <a:xfrm rot="-5400000">
              <a:off x="391689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3" name="tx93"/>
            <p:cNvSpPr/>
            <p:nvPr/>
          </p:nvSpPr>
          <p:spPr>
            <a:xfrm rot="-5400000">
              <a:off x="4156791"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4" name="tx94"/>
            <p:cNvSpPr/>
            <p:nvPr/>
          </p:nvSpPr>
          <p:spPr>
            <a:xfrm rot="-5400000">
              <a:off x="4396661"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5" name="tx95"/>
            <p:cNvSpPr/>
            <p:nvPr/>
          </p:nvSpPr>
          <p:spPr>
            <a:xfrm rot="-5400000">
              <a:off x="463658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6" name="tx96"/>
            <p:cNvSpPr/>
            <p:nvPr/>
          </p:nvSpPr>
          <p:spPr>
            <a:xfrm rot="-5400000">
              <a:off x="487648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7" name="tx97"/>
            <p:cNvSpPr/>
            <p:nvPr/>
          </p:nvSpPr>
          <p:spPr>
            <a:xfrm rot="-5400000">
              <a:off x="511637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98" name="tx98"/>
            <p:cNvSpPr/>
            <p:nvPr/>
          </p:nvSpPr>
          <p:spPr>
            <a:xfrm rot="-5400000">
              <a:off x="535627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99" name="tx99"/>
            <p:cNvSpPr/>
            <p:nvPr/>
          </p:nvSpPr>
          <p:spPr>
            <a:xfrm rot="-5400000">
              <a:off x="559616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0" name="tx100"/>
            <p:cNvSpPr/>
            <p:nvPr/>
          </p:nvSpPr>
          <p:spPr>
            <a:xfrm rot="-5400000">
              <a:off x="583606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1" name="tx101"/>
            <p:cNvSpPr/>
            <p:nvPr/>
          </p:nvSpPr>
          <p:spPr>
            <a:xfrm rot="-5400000">
              <a:off x="607596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2" name="tx102"/>
            <p:cNvSpPr/>
            <p:nvPr/>
          </p:nvSpPr>
          <p:spPr>
            <a:xfrm rot="-5400000">
              <a:off x="631585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3" name="tx103"/>
            <p:cNvSpPr/>
            <p:nvPr/>
          </p:nvSpPr>
          <p:spPr>
            <a:xfrm rot="-5400000">
              <a:off x="655575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4" name="tx104"/>
            <p:cNvSpPr/>
            <p:nvPr/>
          </p:nvSpPr>
          <p:spPr>
            <a:xfrm rot="-5400000">
              <a:off x="6795625"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5" name="tx105"/>
            <p:cNvSpPr/>
            <p:nvPr/>
          </p:nvSpPr>
          <p:spPr>
            <a:xfrm rot="-5400000">
              <a:off x="703554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6" name="tx106"/>
            <p:cNvSpPr/>
            <p:nvPr/>
          </p:nvSpPr>
          <p:spPr>
            <a:xfrm rot="-5400000">
              <a:off x="727544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7" name="tx107"/>
            <p:cNvSpPr/>
            <p:nvPr/>
          </p:nvSpPr>
          <p:spPr>
            <a:xfrm rot="-5400000">
              <a:off x="8474900"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08" name="tx108"/>
            <p:cNvSpPr/>
            <p:nvPr/>
          </p:nvSpPr>
          <p:spPr>
            <a:xfrm rot="-5400000">
              <a:off x="-240675" y="2876891"/>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09" name="rc109"/>
            <p:cNvSpPr/>
            <p:nvPr/>
          </p:nvSpPr>
          <p:spPr>
            <a:xfrm>
              <a:off x="3661384" y="5881714"/>
              <a:ext cx="201456" cy="201456"/>
            </a:xfrm>
            <a:prstGeom prst="rect">
              <a:avLst/>
            </a:prstGeom>
            <a:solidFill>
              <a:srgbClr val="0058AB">
                <a:alpha val="100000"/>
              </a:srgbClr>
            </a:solidFill>
          </p:spPr>
          <p:txBody>
            <a:bodyPr/>
            <a:lstStyle/>
            <a:p/>
          </p:txBody>
        </p:sp>
        <p:sp>
          <p:nvSpPr>
            <p:cNvPr id="110" name="rc110"/>
            <p:cNvSpPr/>
            <p:nvPr/>
          </p:nvSpPr>
          <p:spPr>
            <a:xfrm>
              <a:off x="4563470" y="5881714"/>
              <a:ext cx="201456" cy="201456"/>
            </a:xfrm>
            <a:prstGeom prst="rect">
              <a:avLst/>
            </a:prstGeom>
            <a:solidFill>
              <a:srgbClr val="69DBFF">
                <a:alpha val="100000"/>
              </a:srgbClr>
            </a:solidFill>
          </p:spPr>
          <p:txBody>
            <a:bodyPr/>
            <a:lstStyle/>
            <a:p/>
          </p:txBody>
        </p:sp>
        <p:sp>
          <p:nvSpPr>
            <p:cNvPr id="111" name="tx111"/>
            <p:cNvSpPr/>
            <p:nvPr/>
          </p:nvSpPr>
          <p:spPr>
            <a:xfrm>
              <a:off x="3941429" y="5930805"/>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2" name="tx112"/>
            <p:cNvSpPr/>
            <p:nvPr/>
          </p:nvSpPr>
          <p:spPr>
            <a:xfrm>
              <a:off x="4843515" y="5902633"/>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3" name="tx113"/>
            <p:cNvSpPr/>
            <p:nvPr/>
          </p:nvSpPr>
          <p:spPr>
            <a:xfrm>
              <a:off x="1880191" y="398022"/>
              <a:ext cx="623435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2000-2024 and target by 2030, Uzbekistan</a:t>
              </a:r>
            </a:p>
          </p:txBody>
        </p:sp>
        <p:sp>
          <p:nvSpPr>
            <p:cNvPr id="114" name="tx114"/>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15" name="tx115"/>
            <p:cNvSpPr/>
            <p:nvPr/>
          </p:nvSpPr>
          <p:spPr>
            <a:xfrm>
              <a:off x="2315059" y="632716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6" name="tx116"/>
            <p:cNvSpPr/>
            <p:nvPr/>
          </p:nvSpPr>
          <p:spPr>
            <a:xfrm>
              <a:off x="2023271" y="6447866"/>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2000-2024, light blue bar is the target number of zero-dose children by 2030.</a:t>
              </a:r>
            </a:p>
          </p:txBody>
        </p:sp>
        <p:sp>
          <p:nvSpPr>
            <p:cNvPr id="117" name="tx117"/>
            <p:cNvSpPr/>
            <p:nvPr/>
          </p:nvSpPr>
          <p:spPr>
            <a:xfrm>
              <a:off x="3476861" y="6569603"/>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1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2000-2024 (dark blue bars)
• Zero-dose target by 2030 (light blue bar)
• Trajectory to reach the 2030 target based on a linear decline (points
In 2024, the number of zero-dose children was approximately 257% higher than the annual number proposed to reach the target, based on a linear trajectory of decline.</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89913" y="3637931"/>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6" name="pl6"/>
            <p:cNvSpPr/>
            <p:nvPr/>
          </p:nvSpPr>
          <p:spPr>
            <a:xfrm>
              <a:off x="989913" y="2708400"/>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7" name="pl7"/>
            <p:cNvSpPr/>
            <p:nvPr/>
          </p:nvSpPr>
          <p:spPr>
            <a:xfrm>
              <a:off x="989913" y="1778870"/>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8" name="pl8"/>
            <p:cNvSpPr/>
            <p:nvPr/>
          </p:nvSpPr>
          <p:spPr>
            <a:xfrm>
              <a:off x="989913" y="4102697"/>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9" name="pl9"/>
            <p:cNvSpPr/>
            <p:nvPr/>
          </p:nvSpPr>
          <p:spPr>
            <a:xfrm>
              <a:off x="989913" y="3173166"/>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0" name="pl10"/>
            <p:cNvSpPr/>
            <p:nvPr/>
          </p:nvSpPr>
          <p:spPr>
            <a:xfrm>
              <a:off x="989913" y="2243635"/>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1" name="pl11"/>
            <p:cNvSpPr/>
            <p:nvPr/>
          </p:nvSpPr>
          <p:spPr>
            <a:xfrm>
              <a:off x="989913" y="1314104"/>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2" name="pl12"/>
            <p:cNvSpPr/>
            <p:nvPr/>
          </p:nvSpPr>
          <p:spPr>
            <a:xfrm>
              <a:off x="145744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83659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215752"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59490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69822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7405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4988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2571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8015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738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333322" y="3149481"/>
              <a:ext cx="248247" cy="953215"/>
            </a:xfrm>
            <a:prstGeom prst="rect">
              <a:avLst/>
            </a:prstGeom>
            <a:solidFill>
              <a:srgbClr val="80BD41">
                <a:alpha val="100000"/>
              </a:srgbClr>
            </a:solidFill>
          </p:spPr>
          <p:txBody>
            <a:bodyPr/>
            <a:lstStyle/>
            <a:p/>
          </p:txBody>
        </p:sp>
        <p:sp>
          <p:nvSpPr>
            <p:cNvPr id="23" name="rc23"/>
            <p:cNvSpPr/>
            <p:nvPr/>
          </p:nvSpPr>
          <p:spPr>
            <a:xfrm>
              <a:off x="1333322" y="3139851"/>
              <a:ext cx="248247" cy="9629"/>
            </a:xfrm>
            <a:prstGeom prst="rect">
              <a:avLst/>
            </a:prstGeom>
            <a:solidFill>
              <a:srgbClr val="1CABE2">
                <a:alpha val="100000"/>
              </a:srgbClr>
            </a:solidFill>
          </p:spPr>
          <p:txBody>
            <a:bodyPr/>
            <a:lstStyle/>
            <a:p/>
          </p:txBody>
        </p:sp>
        <p:sp>
          <p:nvSpPr>
            <p:cNvPr id="24" name="rc24"/>
            <p:cNvSpPr/>
            <p:nvPr/>
          </p:nvSpPr>
          <p:spPr>
            <a:xfrm>
              <a:off x="1609153" y="3164986"/>
              <a:ext cx="248247" cy="937710"/>
            </a:xfrm>
            <a:prstGeom prst="rect">
              <a:avLst/>
            </a:prstGeom>
            <a:solidFill>
              <a:srgbClr val="80BD41">
                <a:alpha val="100000"/>
              </a:srgbClr>
            </a:solidFill>
          </p:spPr>
          <p:txBody>
            <a:bodyPr/>
            <a:lstStyle/>
            <a:p/>
          </p:txBody>
        </p:sp>
        <p:sp>
          <p:nvSpPr>
            <p:cNvPr id="25" name="rc25"/>
            <p:cNvSpPr/>
            <p:nvPr/>
          </p:nvSpPr>
          <p:spPr>
            <a:xfrm>
              <a:off x="1609153" y="3155505"/>
              <a:ext cx="248247" cy="9481"/>
            </a:xfrm>
            <a:prstGeom prst="rect">
              <a:avLst/>
            </a:prstGeom>
            <a:solidFill>
              <a:srgbClr val="1CABE2">
                <a:alpha val="100000"/>
              </a:srgbClr>
            </a:solidFill>
          </p:spPr>
          <p:txBody>
            <a:bodyPr/>
            <a:lstStyle/>
            <a:p/>
          </p:txBody>
        </p:sp>
        <p:sp>
          <p:nvSpPr>
            <p:cNvPr id="26" name="rc26"/>
            <p:cNvSpPr/>
            <p:nvPr/>
          </p:nvSpPr>
          <p:spPr>
            <a:xfrm>
              <a:off x="1884983" y="3160896"/>
              <a:ext cx="248247" cy="941800"/>
            </a:xfrm>
            <a:prstGeom prst="rect">
              <a:avLst/>
            </a:prstGeom>
            <a:solidFill>
              <a:srgbClr val="80BD41">
                <a:alpha val="100000"/>
              </a:srgbClr>
            </a:solidFill>
          </p:spPr>
          <p:txBody>
            <a:bodyPr/>
            <a:lstStyle/>
            <a:p/>
          </p:txBody>
        </p:sp>
        <p:sp>
          <p:nvSpPr>
            <p:cNvPr id="27" name="rc27"/>
            <p:cNvSpPr/>
            <p:nvPr/>
          </p:nvSpPr>
          <p:spPr>
            <a:xfrm>
              <a:off x="1884983" y="3151378"/>
              <a:ext cx="248247" cy="9518"/>
            </a:xfrm>
            <a:prstGeom prst="rect">
              <a:avLst/>
            </a:prstGeom>
            <a:solidFill>
              <a:srgbClr val="1CABE2">
                <a:alpha val="100000"/>
              </a:srgbClr>
            </a:solidFill>
          </p:spPr>
          <p:txBody>
            <a:bodyPr/>
            <a:lstStyle/>
            <a:p/>
          </p:txBody>
        </p:sp>
        <p:sp>
          <p:nvSpPr>
            <p:cNvPr id="28" name="rc28"/>
            <p:cNvSpPr/>
            <p:nvPr/>
          </p:nvSpPr>
          <p:spPr>
            <a:xfrm>
              <a:off x="2160814" y="3167719"/>
              <a:ext cx="248247" cy="934977"/>
            </a:xfrm>
            <a:prstGeom prst="rect">
              <a:avLst/>
            </a:prstGeom>
            <a:solidFill>
              <a:srgbClr val="80BD41">
                <a:alpha val="100000"/>
              </a:srgbClr>
            </a:solidFill>
          </p:spPr>
          <p:txBody>
            <a:bodyPr/>
            <a:lstStyle/>
            <a:p/>
          </p:txBody>
        </p:sp>
        <p:sp>
          <p:nvSpPr>
            <p:cNvPr id="29" name="rc29"/>
            <p:cNvSpPr/>
            <p:nvPr/>
          </p:nvSpPr>
          <p:spPr>
            <a:xfrm>
              <a:off x="2160814" y="3158275"/>
              <a:ext cx="248247" cy="9444"/>
            </a:xfrm>
            <a:prstGeom prst="rect">
              <a:avLst/>
            </a:prstGeom>
            <a:solidFill>
              <a:srgbClr val="1CABE2">
                <a:alpha val="100000"/>
              </a:srgbClr>
            </a:solidFill>
          </p:spPr>
          <p:txBody>
            <a:bodyPr/>
            <a:lstStyle/>
            <a:p/>
          </p:txBody>
        </p:sp>
        <p:sp>
          <p:nvSpPr>
            <p:cNvPr id="30" name="rc30"/>
            <p:cNvSpPr/>
            <p:nvPr/>
          </p:nvSpPr>
          <p:spPr>
            <a:xfrm>
              <a:off x="2436645" y="3148013"/>
              <a:ext cx="248247" cy="954684"/>
            </a:xfrm>
            <a:prstGeom prst="rect">
              <a:avLst/>
            </a:prstGeom>
            <a:solidFill>
              <a:srgbClr val="80BD41">
                <a:alpha val="100000"/>
              </a:srgbClr>
            </a:solidFill>
          </p:spPr>
          <p:txBody>
            <a:bodyPr/>
            <a:lstStyle/>
            <a:p/>
          </p:txBody>
        </p:sp>
        <p:sp>
          <p:nvSpPr>
            <p:cNvPr id="31" name="rc31"/>
            <p:cNvSpPr/>
            <p:nvPr/>
          </p:nvSpPr>
          <p:spPr>
            <a:xfrm>
              <a:off x="2436645" y="3138364"/>
              <a:ext cx="248247" cy="9648"/>
            </a:xfrm>
            <a:prstGeom prst="rect">
              <a:avLst/>
            </a:prstGeom>
            <a:solidFill>
              <a:srgbClr val="1CABE2">
                <a:alpha val="100000"/>
              </a:srgbClr>
            </a:solidFill>
          </p:spPr>
          <p:txBody>
            <a:bodyPr/>
            <a:lstStyle/>
            <a:p/>
          </p:txBody>
        </p:sp>
        <p:sp>
          <p:nvSpPr>
            <p:cNvPr id="32" name="rc32"/>
            <p:cNvSpPr/>
            <p:nvPr/>
          </p:nvSpPr>
          <p:spPr>
            <a:xfrm>
              <a:off x="2712475" y="3143644"/>
              <a:ext cx="248247" cy="959052"/>
            </a:xfrm>
            <a:prstGeom prst="rect">
              <a:avLst/>
            </a:prstGeom>
            <a:solidFill>
              <a:srgbClr val="80BD41">
                <a:alpha val="100000"/>
              </a:srgbClr>
            </a:solidFill>
          </p:spPr>
          <p:txBody>
            <a:bodyPr/>
            <a:lstStyle/>
            <a:p/>
          </p:txBody>
        </p:sp>
        <p:sp>
          <p:nvSpPr>
            <p:cNvPr id="33" name="rc33"/>
            <p:cNvSpPr/>
            <p:nvPr/>
          </p:nvSpPr>
          <p:spPr>
            <a:xfrm>
              <a:off x="2712475" y="3133958"/>
              <a:ext cx="248247" cy="9685"/>
            </a:xfrm>
            <a:prstGeom prst="rect">
              <a:avLst/>
            </a:prstGeom>
            <a:solidFill>
              <a:srgbClr val="1CABE2">
                <a:alpha val="100000"/>
              </a:srgbClr>
            </a:solidFill>
          </p:spPr>
          <p:txBody>
            <a:bodyPr/>
            <a:lstStyle/>
            <a:p/>
          </p:txBody>
        </p:sp>
        <p:sp>
          <p:nvSpPr>
            <p:cNvPr id="34" name="rc34"/>
            <p:cNvSpPr/>
            <p:nvPr/>
          </p:nvSpPr>
          <p:spPr>
            <a:xfrm>
              <a:off x="2988306" y="3135055"/>
              <a:ext cx="248247" cy="967641"/>
            </a:xfrm>
            <a:prstGeom prst="rect">
              <a:avLst/>
            </a:prstGeom>
            <a:solidFill>
              <a:srgbClr val="80BD41">
                <a:alpha val="100000"/>
              </a:srgbClr>
            </a:solidFill>
          </p:spPr>
          <p:txBody>
            <a:bodyPr/>
            <a:lstStyle/>
            <a:p/>
          </p:txBody>
        </p:sp>
        <p:sp>
          <p:nvSpPr>
            <p:cNvPr id="35" name="rc35"/>
            <p:cNvSpPr/>
            <p:nvPr/>
          </p:nvSpPr>
          <p:spPr>
            <a:xfrm>
              <a:off x="2988306" y="3094732"/>
              <a:ext cx="248247" cy="40323"/>
            </a:xfrm>
            <a:prstGeom prst="rect">
              <a:avLst/>
            </a:prstGeom>
            <a:solidFill>
              <a:srgbClr val="1CABE2">
                <a:alpha val="100000"/>
              </a:srgbClr>
            </a:solidFill>
          </p:spPr>
          <p:txBody>
            <a:bodyPr/>
            <a:lstStyle/>
            <a:p/>
          </p:txBody>
        </p:sp>
        <p:sp>
          <p:nvSpPr>
            <p:cNvPr id="36" name="rc36"/>
            <p:cNvSpPr/>
            <p:nvPr/>
          </p:nvSpPr>
          <p:spPr>
            <a:xfrm>
              <a:off x="3264137" y="3035986"/>
              <a:ext cx="248247" cy="1066711"/>
            </a:xfrm>
            <a:prstGeom prst="rect">
              <a:avLst/>
            </a:prstGeom>
            <a:solidFill>
              <a:srgbClr val="80BD41">
                <a:alpha val="100000"/>
              </a:srgbClr>
            </a:solidFill>
          </p:spPr>
          <p:txBody>
            <a:bodyPr/>
            <a:lstStyle/>
            <a:p/>
          </p:txBody>
        </p:sp>
        <p:sp>
          <p:nvSpPr>
            <p:cNvPr id="37" name="rc37"/>
            <p:cNvSpPr/>
            <p:nvPr/>
          </p:nvSpPr>
          <p:spPr>
            <a:xfrm>
              <a:off x="3264137" y="3014216"/>
              <a:ext cx="248247" cy="21769"/>
            </a:xfrm>
            <a:prstGeom prst="rect">
              <a:avLst/>
            </a:prstGeom>
            <a:solidFill>
              <a:srgbClr val="1CABE2">
                <a:alpha val="100000"/>
              </a:srgbClr>
            </a:solidFill>
          </p:spPr>
          <p:txBody>
            <a:bodyPr/>
            <a:lstStyle/>
            <a:p/>
          </p:txBody>
        </p:sp>
        <p:sp>
          <p:nvSpPr>
            <p:cNvPr id="38" name="rc38"/>
            <p:cNvSpPr/>
            <p:nvPr/>
          </p:nvSpPr>
          <p:spPr>
            <a:xfrm>
              <a:off x="3539967" y="2960898"/>
              <a:ext cx="248247" cy="1141798"/>
            </a:xfrm>
            <a:prstGeom prst="rect">
              <a:avLst/>
            </a:prstGeom>
            <a:solidFill>
              <a:srgbClr val="80BD41">
                <a:alpha val="100000"/>
              </a:srgbClr>
            </a:solidFill>
          </p:spPr>
          <p:txBody>
            <a:bodyPr/>
            <a:lstStyle/>
            <a:p/>
          </p:txBody>
        </p:sp>
        <p:sp>
          <p:nvSpPr>
            <p:cNvPr id="39" name="rc39"/>
            <p:cNvSpPr/>
            <p:nvPr/>
          </p:nvSpPr>
          <p:spPr>
            <a:xfrm>
              <a:off x="3539967" y="2949372"/>
              <a:ext cx="248247" cy="11526"/>
            </a:xfrm>
            <a:prstGeom prst="rect">
              <a:avLst/>
            </a:prstGeom>
            <a:solidFill>
              <a:srgbClr val="1CABE2">
                <a:alpha val="100000"/>
              </a:srgbClr>
            </a:solidFill>
          </p:spPr>
          <p:txBody>
            <a:bodyPr/>
            <a:lstStyle/>
            <a:p/>
          </p:txBody>
        </p:sp>
        <p:sp>
          <p:nvSpPr>
            <p:cNvPr id="40" name="rc40"/>
            <p:cNvSpPr/>
            <p:nvPr/>
          </p:nvSpPr>
          <p:spPr>
            <a:xfrm>
              <a:off x="3815798" y="2940876"/>
              <a:ext cx="248247" cy="1161820"/>
            </a:xfrm>
            <a:prstGeom prst="rect">
              <a:avLst/>
            </a:prstGeom>
            <a:solidFill>
              <a:srgbClr val="80BD41">
                <a:alpha val="100000"/>
              </a:srgbClr>
            </a:solidFill>
          </p:spPr>
          <p:txBody>
            <a:bodyPr/>
            <a:lstStyle/>
            <a:p/>
          </p:txBody>
        </p:sp>
        <p:sp>
          <p:nvSpPr>
            <p:cNvPr id="41" name="rc41"/>
            <p:cNvSpPr/>
            <p:nvPr/>
          </p:nvSpPr>
          <p:spPr>
            <a:xfrm>
              <a:off x="3815798" y="2929145"/>
              <a:ext cx="248247" cy="11730"/>
            </a:xfrm>
            <a:prstGeom prst="rect">
              <a:avLst/>
            </a:prstGeom>
            <a:solidFill>
              <a:srgbClr val="1CABE2">
                <a:alpha val="100000"/>
              </a:srgbClr>
            </a:solidFill>
          </p:spPr>
          <p:txBody>
            <a:bodyPr/>
            <a:lstStyle/>
            <a:p/>
          </p:txBody>
        </p:sp>
        <p:sp>
          <p:nvSpPr>
            <p:cNvPr id="42" name="rc42"/>
            <p:cNvSpPr/>
            <p:nvPr/>
          </p:nvSpPr>
          <p:spPr>
            <a:xfrm>
              <a:off x="4091628" y="2955804"/>
              <a:ext cx="248247" cy="1146892"/>
            </a:xfrm>
            <a:prstGeom prst="rect">
              <a:avLst/>
            </a:prstGeom>
            <a:solidFill>
              <a:srgbClr val="80BD41">
                <a:alpha val="100000"/>
              </a:srgbClr>
            </a:solidFill>
          </p:spPr>
          <p:txBody>
            <a:bodyPr/>
            <a:lstStyle/>
            <a:p/>
          </p:txBody>
        </p:sp>
        <p:sp>
          <p:nvSpPr>
            <p:cNvPr id="43" name="rc43"/>
            <p:cNvSpPr/>
            <p:nvPr/>
          </p:nvSpPr>
          <p:spPr>
            <a:xfrm>
              <a:off x="4091628" y="2944222"/>
              <a:ext cx="248247" cy="11581"/>
            </a:xfrm>
            <a:prstGeom prst="rect">
              <a:avLst/>
            </a:prstGeom>
            <a:solidFill>
              <a:srgbClr val="1CABE2">
                <a:alpha val="100000"/>
              </a:srgbClr>
            </a:solidFill>
          </p:spPr>
          <p:txBody>
            <a:bodyPr/>
            <a:lstStyle/>
            <a:p/>
          </p:txBody>
        </p:sp>
        <p:sp>
          <p:nvSpPr>
            <p:cNvPr id="44" name="rc44"/>
            <p:cNvSpPr/>
            <p:nvPr/>
          </p:nvSpPr>
          <p:spPr>
            <a:xfrm>
              <a:off x="4367459" y="2963222"/>
              <a:ext cx="248247" cy="1139474"/>
            </a:xfrm>
            <a:prstGeom prst="rect">
              <a:avLst/>
            </a:prstGeom>
            <a:solidFill>
              <a:srgbClr val="80BD41">
                <a:alpha val="100000"/>
              </a:srgbClr>
            </a:solidFill>
          </p:spPr>
          <p:txBody>
            <a:bodyPr/>
            <a:lstStyle/>
            <a:p/>
          </p:txBody>
        </p:sp>
        <p:sp>
          <p:nvSpPr>
            <p:cNvPr id="45" name="rc45"/>
            <p:cNvSpPr/>
            <p:nvPr/>
          </p:nvSpPr>
          <p:spPr>
            <a:xfrm>
              <a:off x="4367459" y="2951714"/>
              <a:ext cx="248247" cy="11507"/>
            </a:xfrm>
            <a:prstGeom prst="rect">
              <a:avLst/>
            </a:prstGeom>
            <a:solidFill>
              <a:srgbClr val="1CABE2">
                <a:alpha val="100000"/>
              </a:srgbClr>
            </a:solidFill>
          </p:spPr>
          <p:txBody>
            <a:bodyPr/>
            <a:lstStyle/>
            <a:p/>
          </p:txBody>
        </p:sp>
        <p:sp>
          <p:nvSpPr>
            <p:cNvPr id="46" name="rc46"/>
            <p:cNvSpPr/>
            <p:nvPr/>
          </p:nvSpPr>
          <p:spPr>
            <a:xfrm>
              <a:off x="4643290" y="2942326"/>
              <a:ext cx="248247" cy="1160370"/>
            </a:xfrm>
            <a:prstGeom prst="rect">
              <a:avLst/>
            </a:prstGeom>
            <a:solidFill>
              <a:srgbClr val="80BD41">
                <a:alpha val="100000"/>
              </a:srgbClr>
            </a:solidFill>
          </p:spPr>
          <p:txBody>
            <a:bodyPr/>
            <a:lstStyle/>
            <a:p/>
          </p:txBody>
        </p:sp>
        <p:sp>
          <p:nvSpPr>
            <p:cNvPr id="47" name="rc47"/>
            <p:cNvSpPr/>
            <p:nvPr/>
          </p:nvSpPr>
          <p:spPr>
            <a:xfrm>
              <a:off x="4643290" y="2930614"/>
              <a:ext cx="248247" cy="11712"/>
            </a:xfrm>
            <a:prstGeom prst="rect">
              <a:avLst/>
            </a:prstGeom>
            <a:solidFill>
              <a:srgbClr val="1CABE2">
                <a:alpha val="100000"/>
              </a:srgbClr>
            </a:solidFill>
          </p:spPr>
          <p:txBody>
            <a:bodyPr/>
            <a:lstStyle/>
            <a:p/>
          </p:txBody>
        </p:sp>
        <p:sp>
          <p:nvSpPr>
            <p:cNvPr id="48" name="rc48"/>
            <p:cNvSpPr/>
            <p:nvPr/>
          </p:nvSpPr>
          <p:spPr>
            <a:xfrm>
              <a:off x="4919120" y="2866755"/>
              <a:ext cx="248247" cy="1235941"/>
            </a:xfrm>
            <a:prstGeom prst="rect">
              <a:avLst/>
            </a:prstGeom>
            <a:solidFill>
              <a:srgbClr val="80BD41">
                <a:alpha val="100000"/>
              </a:srgbClr>
            </a:solidFill>
          </p:spPr>
          <p:txBody>
            <a:bodyPr/>
            <a:lstStyle/>
            <a:p/>
          </p:txBody>
        </p:sp>
        <p:sp>
          <p:nvSpPr>
            <p:cNvPr id="49" name="rc49"/>
            <p:cNvSpPr/>
            <p:nvPr/>
          </p:nvSpPr>
          <p:spPr>
            <a:xfrm>
              <a:off x="4919120" y="2854262"/>
              <a:ext cx="248247" cy="12492"/>
            </a:xfrm>
            <a:prstGeom prst="rect">
              <a:avLst/>
            </a:prstGeom>
            <a:solidFill>
              <a:srgbClr val="1CABE2">
                <a:alpha val="100000"/>
              </a:srgbClr>
            </a:solidFill>
          </p:spPr>
          <p:txBody>
            <a:bodyPr/>
            <a:lstStyle/>
            <a:p/>
          </p:txBody>
        </p:sp>
        <p:sp>
          <p:nvSpPr>
            <p:cNvPr id="50" name="rc50"/>
            <p:cNvSpPr/>
            <p:nvPr/>
          </p:nvSpPr>
          <p:spPr>
            <a:xfrm>
              <a:off x="5194951" y="2797412"/>
              <a:ext cx="248247" cy="1305284"/>
            </a:xfrm>
            <a:prstGeom prst="rect">
              <a:avLst/>
            </a:prstGeom>
            <a:solidFill>
              <a:srgbClr val="80BD41">
                <a:alpha val="100000"/>
              </a:srgbClr>
            </a:solidFill>
          </p:spPr>
          <p:txBody>
            <a:bodyPr/>
            <a:lstStyle/>
            <a:p/>
          </p:txBody>
        </p:sp>
        <p:sp>
          <p:nvSpPr>
            <p:cNvPr id="51" name="rc51"/>
            <p:cNvSpPr/>
            <p:nvPr/>
          </p:nvSpPr>
          <p:spPr>
            <a:xfrm>
              <a:off x="5194951" y="2784232"/>
              <a:ext cx="248247" cy="13180"/>
            </a:xfrm>
            <a:prstGeom prst="rect">
              <a:avLst/>
            </a:prstGeom>
            <a:solidFill>
              <a:srgbClr val="1CABE2">
                <a:alpha val="100000"/>
              </a:srgbClr>
            </a:solidFill>
          </p:spPr>
          <p:txBody>
            <a:bodyPr/>
            <a:lstStyle/>
            <a:p/>
          </p:txBody>
        </p:sp>
        <p:sp>
          <p:nvSpPr>
            <p:cNvPr id="52" name="rc52"/>
            <p:cNvSpPr/>
            <p:nvPr/>
          </p:nvSpPr>
          <p:spPr>
            <a:xfrm>
              <a:off x="5470781" y="2765492"/>
              <a:ext cx="248247" cy="1337204"/>
            </a:xfrm>
            <a:prstGeom prst="rect">
              <a:avLst/>
            </a:prstGeom>
            <a:solidFill>
              <a:srgbClr val="80BD41">
                <a:alpha val="100000"/>
              </a:srgbClr>
            </a:solidFill>
          </p:spPr>
          <p:txBody>
            <a:bodyPr/>
            <a:lstStyle/>
            <a:p/>
          </p:txBody>
        </p:sp>
        <p:sp>
          <p:nvSpPr>
            <p:cNvPr id="53" name="rc53"/>
            <p:cNvSpPr/>
            <p:nvPr/>
          </p:nvSpPr>
          <p:spPr>
            <a:xfrm>
              <a:off x="5470781" y="2751977"/>
              <a:ext cx="248247" cy="13515"/>
            </a:xfrm>
            <a:prstGeom prst="rect">
              <a:avLst/>
            </a:prstGeom>
            <a:solidFill>
              <a:srgbClr val="1CABE2">
                <a:alpha val="100000"/>
              </a:srgbClr>
            </a:solidFill>
          </p:spPr>
          <p:txBody>
            <a:bodyPr/>
            <a:lstStyle/>
            <a:p/>
          </p:txBody>
        </p:sp>
        <p:sp>
          <p:nvSpPr>
            <p:cNvPr id="54" name="rc54"/>
            <p:cNvSpPr/>
            <p:nvPr/>
          </p:nvSpPr>
          <p:spPr>
            <a:xfrm>
              <a:off x="5746612" y="2767444"/>
              <a:ext cx="248247" cy="1335252"/>
            </a:xfrm>
            <a:prstGeom prst="rect">
              <a:avLst/>
            </a:prstGeom>
            <a:solidFill>
              <a:srgbClr val="80BD41">
                <a:alpha val="100000"/>
              </a:srgbClr>
            </a:solidFill>
          </p:spPr>
          <p:txBody>
            <a:bodyPr/>
            <a:lstStyle/>
            <a:p/>
          </p:txBody>
        </p:sp>
        <p:sp>
          <p:nvSpPr>
            <p:cNvPr id="55" name="rc55"/>
            <p:cNvSpPr/>
            <p:nvPr/>
          </p:nvSpPr>
          <p:spPr>
            <a:xfrm>
              <a:off x="5746612" y="2753947"/>
              <a:ext cx="248247" cy="13496"/>
            </a:xfrm>
            <a:prstGeom prst="rect">
              <a:avLst/>
            </a:prstGeom>
            <a:solidFill>
              <a:srgbClr val="1CABE2">
                <a:alpha val="100000"/>
              </a:srgbClr>
            </a:solidFill>
          </p:spPr>
          <p:txBody>
            <a:bodyPr/>
            <a:lstStyle/>
            <a:p/>
          </p:txBody>
        </p:sp>
        <p:sp>
          <p:nvSpPr>
            <p:cNvPr id="56" name="rc56"/>
            <p:cNvSpPr/>
            <p:nvPr/>
          </p:nvSpPr>
          <p:spPr>
            <a:xfrm>
              <a:off x="6022443" y="2761737"/>
              <a:ext cx="248247" cy="1340959"/>
            </a:xfrm>
            <a:prstGeom prst="rect">
              <a:avLst/>
            </a:prstGeom>
            <a:solidFill>
              <a:srgbClr val="80BD41">
                <a:alpha val="100000"/>
              </a:srgbClr>
            </a:solidFill>
          </p:spPr>
          <p:txBody>
            <a:bodyPr/>
            <a:lstStyle/>
            <a:p/>
          </p:txBody>
        </p:sp>
        <p:sp>
          <p:nvSpPr>
            <p:cNvPr id="57" name="rc57"/>
            <p:cNvSpPr/>
            <p:nvPr/>
          </p:nvSpPr>
          <p:spPr>
            <a:xfrm>
              <a:off x="6022443" y="2748184"/>
              <a:ext cx="248247" cy="13552"/>
            </a:xfrm>
            <a:prstGeom prst="rect">
              <a:avLst/>
            </a:prstGeom>
            <a:solidFill>
              <a:srgbClr val="1CABE2">
                <a:alpha val="100000"/>
              </a:srgbClr>
            </a:solidFill>
          </p:spPr>
          <p:txBody>
            <a:bodyPr/>
            <a:lstStyle/>
            <a:p/>
          </p:txBody>
        </p:sp>
        <p:sp>
          <p:nvSpPr>
            <p:cNvPr id="58" name="rc58"/>
            <p:cNvSpPr/>
            <p:nvPr/>
          </p:nvSpPr>
          <p:spPr>
            <a:xfrm>
              <a:off x="6298273" y="2689587"/>
              <a:ext cx="248247" cy="1413110"/>
            </a:xfrm>
            <a:prstGeom prst="rect">
              <a:avLst/>
            </a:prstGeom>
            <a:solidFill>
              <a:srgbClr val="80BD41">
                <a:alpha val="100000"/>
              </a:srgbClr>
            </a:solidFill>
          </p:spPr>
          <p:txBody>
            <a:bodyPr/>
            <a:lstStyle/>
            <a:p/>
          </p:txBody>
        </p:sp>
        <p:sp>
          <p:nvSpPr>
            <p:cNvPr id="59" name="rc59"/>
            <p:cNvSpPr/>
            <p:nvPr/>
          </p:nvSpPr>
          <p:spPr>
            <a:xfrm>
              <a:off x="6298273" y="2675309"/>
              <a:ext cx="248247" cy="14277"/>
            </a:xfrm>
            <a:prstGeom prst="rect">
              <a:avLst/>
            </a:prstGeom>
            <a:solidFill>
              <a:srgbClr val="1CABE2">
                <a:alpha val="100000"/>
              </a:srgbClr>
            </a:solidFill>
          </p:spPr>
          <p:txBody>
            <a:bodyPr/>
            <a:lstStyle/>
            <a:p/>
          </p:txBody>
        </p:sp>
        <p:sp>
          <p:nvSpPr>
            <p:cNvPr id="60" name="rc60"/>
            <p:cNvSpPr/>
            <p:nvPr/>
          </p:nvSpPr>
          <p:spPr>
            <a:xfrm>
              <a:off x="6574104" y="2664805"/>
              <a:ext cx="248247" cy="1437891"/>
            </a:xfrm>
            <a:prstGeom prst="rect">
              <a:avLst/>
            </a:prstGeom>
            <a:solidFill>
              <a:srgbClr val="80BD41">
                <a:alpha val="100000"/>
              </a:srgbClr>
            </a:solidFill>
          </p:spPr>
          <p:txBody>
            <a:bodyPr/>
            <a:lstStyle/>
            <a:p/>
          </p:txBody>
        </p:sp>
        <p:sp>
          <p:nvSpPr>
            <p:cNvPr id="61" name="rc61"/>
            <p:cNvSpPr/>
            <p:nvPr/>
          </p:nvSpPr>
          <p:spPr>
            <a:xfrm>
              <a:off x="6574104" y="2604888"/>
              <a:ext cx="248247" cy="59917"/>
            </a:xfrm>
            <a:prstGeom prst="rect">
              <a:avLst/>
            </a:prstGeom>
            <a:solidFill>
              <a:srgbClr val="1CABE2">
                <a:alpha val="100000"/>
              </a:srgbClr>
            </a:solidFill>
          </p:spPr>
          <p:txBody>
            <a:bodyPr/>
            <a:lstStyle/>
            <a:p/>
          </p:txBody>
        </p:sp>
        <p:sp>
          <p:nvSpPr>
            <p:cNvPr id="62" name="rc62"/>
            <p:cNvSpPr/>
            <p:nvPr/>
          </p:nvSpPr>
          <p:spPr>
            <a:xfrm>
              <a:off x="6849934" y="2582746"/>
              <a:ext cx="248247" cy="1519950"/>
            </a:xfrm>
            <a:prstGeom prst="rect">
              <a:avLst/>
            </a:prstGeom>
            <a:solidFill>
              <a:srgbClr val="80BD41">
                <a:alpha val="100000"/>
              </a:srgbClr>
            </a:solidFill>
          </p:spPr>
          <p:txBody>
            <a:bodyPr/>
            <a:lstStyle/>
            <a:p/>
          </p:txBody>
        </p:sp>
        <p:sp>
          <p:nvSpPr>
            <p:cNvPr id="63" name="rc63"/>
            <p:cNvSpPr/>
            <p:nvPr/>
          </p:nvSpPr>
          <p:spPr>
            <a:xfrm>
              <a:off x="6849934" y="2519408"/>
              <a:ext cx="248247" cy="63338"/>
            </a:xfrm>
            <a:prstGeom prst="rect">
              <a:avLst/>
            </a:prstGeom>
            <a:solidFill>
              <a:srgbClr val="1CABE2">
                <a:alpha val="100000"/>
              </a:srgbClr>
            </a:solidFill>
          </p:spPr>
          <p:txBody>
            <a:bodyPr/>
            <a:lstStyle/>
            <a:p/>
          </p:txBody>
        </p:sp>
        <p:sp>
          <p:nvSpPr>
            <p:cNvPr id="64" name="rc64"/>
            <p:cNvSpPr/>
            <p:nvPr/>
          </p:nvSpPr>
          <p:spPr>
            <a:xfrm>
              <a:off x="7125765" y="2469474"/>
              <a:ext cx="248247" cy="1633223"/>
            </a:xfrm>
            <a:prstGeom prst="rect">
              <a:avLst/>
            </a:prstGeom>
            <a:solidFill>
              <a:srgbClr val="80BD41">
                <a:alpha val="100000"/>
              </a:srgbClr>
            </a:solidFill>
          </p:spPr>
          <p:txBody>
            <a:bodyPr/>
            <a:lstStyle/>
            <a:p/>
          </p:txBody>
        </p:sp>
        <p:sp>
          <p:nvSpPr>
            <p:cNvPr id="65" name="rc65"/>
            <p:cNvSpPr/>
            <p:nvPr/>
          </p:nvSpPr>
          <p:spPr>
            <a:xfrm>
              <a:off x="7125765" y="2436141"/>
              <a:ext cx="248247" cy="33332"/>
            </a:xfrm>
            <a:prstGeom prst="rect">
              <a:avLst/>
            </a:prstGeom>
            <a:solidFill>
              <a:srgbClr val="1CABE2">
                <a:alpha val="100000"/>
              </a:srgbClr>
            </a:solidFill>
          </p:spPr>
          <p:txBody>
            <a:bodyPr/>
            <a:lstStyle/>
            <a:p/>
          </p:txBody>
        </p:sp>
        <p:sp>
          <p:nvSpPr>
            <p:cNvPr id="66" name="rc66"/>
            <p:cNvSpPr/>
            <p:nvPr/>
          </p:nvSpPr>
          <p:spPr>
            <a:xfrm>
              <a:off x="7401596" y="2413683"/>
              <a:ext cx="248247" cy="1689013"/>
            </a:xfrm>
            <a:prstGeom prst="rect">
              <a:avLst/>
            </a:prstGeom>
            <a:solidFill>
              <a:srgbClr val="80BD41">
                <a:alpha val="100000"/>
              </a:srgbClr>
            </a:solidFill>
          </p:spPr>
          <p:txBody>
            <a:bodyPr/>
            <a:lstStyle/>
            <a:p/>
          </p:txBody>
        </p:sp>
        <p:sp>
          <p:nvSpPr>
            <p:cNvPr id="67" name="rc67"/>
            <p:cNvSpPr/>
            <p:nvPr/>
          </p:nvSpPr>
          <p:spPr>
            <a:xfrm>
              <a:off x="7401596" y="2396617"/>
              <a:ext cx="248247" cy="17066"/>
            </a:xfrm>
            <a:prstGeom prst="rect">
              <a:avLst/>
            </a:prstGeom>
            <a:solidFill>
              <a:srgbClr val="1CABE2">
                <a:alpha val="100000"/>
              </a:srgbClr>
            </a:solidFill>
          </p:spPr>
          <p:txBody>
            <a:bodyPr/>
            <a:lstStyle/>
            <a:p/>
          </p:txBody>
        </p:sp>
        <p:sp>
          <p:nvSpPr>
            <p:cNvPr id="68" name="rc68"/>
            <p:cNvSpPr/>
            <p:nvPr/>
          </p:nvSpPr>
          <p:spPr>
            <a:xfrm>
              <a:off x="7677426" y="2383009"/>
              <a:ext cx="248247" cy="1719687"/>
            </a:xfrm>
            <a:prstGeom prst="rect">
              <a:avLst/>
            </a:prstGeom>
            <a:solidFill>
              <a:srgbClr val="80BD41">
                <a:alpha val="100000"/>
              </a:srgbClr>
            </a:solidFill>
          </p:spPr>
          <p:txBody>
            <a:bodyPr/>
            <a:lstStyle/>
            <a:p/>
          </p:txBody>
        </p:sp>
        <p:sp>
          <p:nvSpPr>
            <p:cNvPr id="69" name="rc69"/>
            <p:cNvSpPr/>
            <p:nvPr/>
          </p:nvSpPr>
          <p:spPr>
            <a:xfrm>
              <a:off x="7677426" y="2365645"/>
              <a:ext cx="248247" cy="17363"/>
            </a:xfrm>
            <a:prstGeom prst="rect">
              <a:avLst/>
            </a:prstGeom>
            <a:solidFill>
              <a:srgbClr val="1CABE2">
                <a:alpha val="100000"/>
              </a:srgbClr>
            </a:solidFill>
          </p:spPr>
          <p:txBody>
            <a:bodyPr/>
            <a:lstStyle/>
            <a:p/>
          </p:txBody>
        </p:sp>
        <p:sp>
          <p:nvSpPr>
            <p:cNvPr id="70" name="rc70"/>
            <p:cNvSpPr/>
            <p:nvPr/>
          </p:nvSpPr>
          <p:spPr>
            <a:xfrm>
              <a:off x="7953257" y="2564453"/>
              <a:ext cx="248247" cy="1538243"/>
            </a:xfrm>
            <a:prstGeom prst="rect">
              <a:avLst/>
            </a:prstGeom>
            <a:solidFill>
              <a:srgbClr val="80BD41">
                <a:alpha val="100000"/>
              </a:srgbClr>
            </a:solidFill>
          </p:spPr>
          <p:txBody>
            <a:bodyPr/>
            <a:lstStyle/>
            <a:p/>
          </p:txBody>
        </p:sp>
        <p:sp>
          <p:nvSpPr>
            <p:cNvPr id="71" name="rc71"/>
            <p:cNvSpPr/>
            <p:nvPr/>
          </p:nvSpPr>
          <p:spPr>
            <a:xfrm>
              <a:off x="7953257" y="2393531"/>
              <a:ext cx="248247" cy="170922"/>
            </a:xfrm>
            <a:prstGeom prst="rect">
              <a:avLst/>
            </a:prstGeom>
            <a:solidFill>
              <a:srgbClr val="1CABE2">
                <a:alpha val="100000"/>
              </a:srgbClr>
            </a:solidFill>
          </p:spPr>
          <p:txBody>
            <a:bodyPr/>
            <a:lstStyle/>
            <a:p/>
          </p:txBody>
        </p:sp>
        <p:sp>
          <p:nvSpPr>
            <p:cNvPr id="72" name="pl72"/>
            <p:cNvSpPr/>
            <p:nvPr/>
          </p:nvSpPr>
          <p:spPr>
            <a:xfrm>
              <a:off x="1457446" y="1236556"/>
              <a:ext cx="6619934" cy="260558"/>
            </a:xfrm>
            <a:custGeom>
              <a:avLst/>
              <a:pathLst>
                <a:path w="6619934" h="260558">
                  <a:moveTo>
                    <a:pt x="0" y="0"/>
                  </a:moveTo>
                  <a:lnTo>
                    <a:pt x="275830" y="0"/>
                  </a:lnTo>
                  <a:lnTo>
                    <a:pt x="551661" y="0"/>
                  </a:lnTo>
                  <a:lnTo>
                    <a:pt x="827491" y="0"/>
                  </a:lnTo>
                  <a:lnTo>
                    <a:pt x="1103322" y="0"/>
                  </a:lnTo>
                  <a:lnTo>
                    <a:pt x="1379153" y="0"/>
                  </a:lnTo>
                  <a:lnTo>
                    <a:pt x="1654983" y="86852"/>
                  </a:lnTo>
                  <a:lnTo>
                    <a:pt x="1930814" y="28950"/>
                  </a:lnTo>
                  <a:lnTo>
                    <a:pt x="2206644" y="0"/>
                  </a:lnTo>
                  <a:lnTo>
                    <a:pt x="2482475" y="0"/>
                  </a:lnTo>
                  <a:lnTo>
                    <a:pt x="2758306" y="0"/>
                  </a:lnTo>
                  <a:lnTo>
                    <a:pt x="3034136" y="0"/>
                  </a:lnTo>
                  <a:lnTo>
                    <a:pt x="3309967" y="0"/>
                  </a:lnTo>
                  <a:lnTo>
                    <a:pt x="3585797" y="0"/>
                  </a:lnTo>
                  <a:lnTo>
                    <a:pt x="3861628" y="0"/>
                  </a:lnTo>
                  <a:lnTo>
                    <a:pt x="4137459" y="0"/>
                  </a:lnTo>
                  <a:lnTo>
                    <a:pt x="4413289" y="0"/>
                  </a:lnTo>
                  <a:lnTo>
                    <a:pt x="4689120" y="0"/>
                  </a:lnTo>
                  <a:lnTo>
                    <a:pt x="4964950" y="0"/>
                  </a:lnTo>
                  <a:lnTo>
                    <a:pt x="5240781" y="86852"/>
                  </a:lnTo>
                  <a:lnTo>
                    <a:pt x="5516612" y="86852"/>
                  </a:lnTo>
                  <a:lnTo>
                    <a:pt x="5792442" y="28950"/>
                  </a:lnTo>
                  <a:lnTo>
                    <a:pt x="6068273" y="0"/>
                  </a:lnTo>
                  <a:lnTo>
                    <a:pt x="6344103" y="0"/>
                  </a:lnTo>
                  <a:lnTo>
                    <a:pt x="6619934" y="260558"/>
                  </a:lnTo>
                </a:path>
              </a:pathLst>
            </a:custGeom>
            <a:ln w="27101" cap="flat">
              <a:solidFill>
                <a:srgbClr val="0058AB">
                  <a:alpha val="100000"/>
                </a:srgbClr>
              </a:solidFill>
              <a:prstDash val="solid"/>
              <a:round/>
            </a:ln>
          </p:spPr>
          <p:txBody>
            <a:bodyPr/>
            <a:lstStyle/>
            <a:p/>
          </p:txBody>
        </p:sp>
        <p:sp>
          <p:nvSpPr>
            <p:cNvPr id="73" name="tx73"/>
            <p:cNvSpPr/>
            <p:nvPr/>
          </p:nvSpPr>
          <p:spPr>
            <a:xfrm>
              <a:off x="139715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4" name="tx74"/>
            <p:cNvSpPr/>
            <p:nvPr/>
          </p:nvSpPr>
          <p:spPr>
            <a:xfrm>
              <a:off x="277630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5" name="tx75"/>
            <p:cNvSpPr/>
            <p:nvPr/>
          </p:nvSpPr>
          <p:spPr>
            <a:xfrm>
              <a:off x="415546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6" name="tx76"/>
            <p:cNvSpPr/>
            <p:nvPr/>
          </p:nvSpPr>
          <p:spPr>
            <a:xfrm>
              <a:off x="553461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7" name="tx77"/>
            <p:cNvSpPr/>
            <p:nvPr/>
          </p:nvSpPr>
          <p:spPr>
            <a:xfrm>
              <a:off x="663793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8" name="tx78"/>
            <p:cNvSpPr/>
            <p:nvPr/>
          </p:nvSpPr>
          <p:spPr>
            <a:xfrm>
              <a:off x="691376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9" name="tx79"/>
            <p:cNvSpPr/>
            <p:nvPr/>
          </p:nvSpPr>
          <p:spPr>
            <a:xfrm>
              <a:off x="718959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0" name="tx80"/>
            <p:cNvSpPr/>
            <p:nvPr/>
          </p:nvSpPr>
          <p:spPr>
            <a:xfrm>
              <a:off x="746543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77412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2" name="tx82"/>
            <p:cNvSpPr/>
            <p:nvPr/>
          </p:nvSpPr>
          <p:spPr>
            <a:xfrm>
              <a:off x="801709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3" name="tx83"/>
            <p:cNvSpPr/>
            <p:nvPr/>
          </p:nvSpPr>
          <p:spPr>
            <a:xfrm>
              <a:off x="1339893" y="300392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517.9</a:t>
              </a:r>
            </a:p>
          </p:txBody>
        </p:sp>
        <p:sp>
          <p:nvSpPr>
            <p:cNvPr id="84" name="tx84"/>
            <p:cNvSpPr/>
            <p:nvPr/>
          </p:nvSpPr>
          <p:spPr>
            <a:xfrm>
              <a:off x="2719046" y="299803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521.1</a:t>
              </a:r>
            </a:p>
          </p:txBody>
        </p:sp>
        <p:sp>
          <p:nvSpPr>
            <p:cNvPr id="85" name="tx85"/>
            <p:cNvSpPr/>
            <p:nvPr/>
          </p:nvSpPr>
          <p:spPr>
            <a:xfrm>
              <a:off x="4098199" y="280823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623.2</a:t>
              </a:r>
            </a:p>
          </p:txBody>
        </p:sp>
        <p:sp>
          <p:nvSpPr>
            <p:cNvPr id="86" name="tx86"/>
            <p:cNvSpPr/>
            <p:nvPr/>
          </p:nvSpPr>
          <p:spPr>
            <a:xfrm>
              <a:off x="5477352" y="261605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726.6</a:t>
              </a:r>
            </a:p>
          </p:txBody>
        </p:sp>
        <p:sp>
          <p:nvSpPr>
            <p:cNvPr id="87" name="tx87"/>
            <p:cNvSpPr/>
            <p:nvPr/>
          </p:nvSpPr>
          <p:spPr>
            <a:xfrm>
              <a:off x="6580674" y="246896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805.7</a:t>
              </a:r>
            </a:p>
          </p:txBody>
        </p:sp>
        <p:sp>
          <p:nvSpPr>
            <p:cNvPr id="88" name="tx88"/>
            <p:cNvSpPr/>
            <p:nvPr/>
          </p:nvSpPr>
          <p:spPr>
            <a:xfrm>
              <a:off x="6856505" y="238350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851.6</a:t>
              </a:r>
            </a:p>
          </p:txBody>
        </p:sp>
        <p:sp>
          <p:nvSpPr>
            <p:cNvPr id="89" name="tx89"/>
            <p:cNvSpPr/>
            <p:nvPr/>
          </p:nvSpPr>
          <p:spPr>
            <a:xfrm>
              <a:off x="7132335" y="230023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896.4</a:t>
              </a:r>
            </a:p>
          </p:txBody>
        </p:sp>
        <p:sp>
          <p:nvSpPr>
            <p:cNvPr id="90" name="tx90"/>
            <p:cNvSpPr/>
            <p:nvPr/>
          </p:nvSpPr>
          <p:spPr>
            <a:xfrm>
              <a:off x="7408166" y="226071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917.7</a:t>
              </a:r>
            </a:p>
          </p:txBody>
        </p:sp>
        <p:sp>
          <p:nvSpPr>
            <p:cNvPr id="91" name="tx91"/>
            <p:cNvSpPr/>
            <p:nvPr/>
          </p:nvSpPr>
          <p:spPr>
            <a:xfrm>
              <a:off x="7683997" y="222967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934.4</a:t>
              </a:r>
            </a:p>
          </p:txBody>
        </p:sp>
        <p:sp>
          <p:nvSpPr>
            <p:cNvPr id="92" name="tx92"/>
            <p:cNvSpPr/>
            <p:nvPr/>
          </p:nvSpPr>
          <p:spPr>
            <a:xfrm>
              <a:off x="7959827" y="225760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919.4</a:t>
              </a:r>
            </a:p>
          </p:txBody>
        </p:sp>
        <p:sp>
          <p:nvSpPr>
            <p:cNvPr id="93" name="pl93"/>
            <p:cNvSpPr/>
            <p:nvPr/>
          </p:nvSpPr>
          <p:spPr>
            <a:xfrm>
              <a:off x="1457446"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2836599"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4215752"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5594905"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698228" y="1207605"/>
              <a:ext cx="0" cy="115803"/>
            </a:xfrm>
            <a:custGeom>
              <a:avLst/>
              <a:pathLst>
                <a:path w="0" h="115803">
                  <a:moveTo>
                    <a:pt x="0" y="115803"/>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974058" y="1207605"/>
              <a:ext cx="0" cy="115803"/>
            </a:xfrm>
            <a:custGeom>
              <a:avLst/>
              <a:pathLst>
                <a:path w="0" h="115803">
                  <a:moveTo>
                    <a:pt x="0" y="115803"/>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7249889"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525719"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801550"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8077381" y="1207605"/>
              <a:ext cx="0" cy="289509"/>
            </a:xfrm>
            <a:custGeom>
              <a:avLst/>
              <a:pathLst>
                <a:path w="0" h="289509">
                  <a:moveTo>
                    <a:pt x="0" y="289509"/>
                  </a:moveTo>
                  <a:lnTo>
                    <a:pt x="0" y="0"/>
                  </a:lnTo>
                </a:path>
              </a:pathLst>
            </a:custGeom>
            <a:ln w="13550" cap="flat">
              <a:solidFill>
                <a:srgbClr val="0058AB">
                  <a:alpha val="100000"/>
                </a:srgbClr>
              </a:solidFill>
              <a:prstDash val="dot"/>
              <a:round/>
            </a:ln>
          </p:spPr>
          <p:txBody>
            <a:bodyPr/>
            <a:lstStyle/>
            <a:p/>
          </p:txBody>
        </p:sp>
        <p:sp>
          <p:nvSpPr>
            <p:cNvPr id="103" name="tx103"/>
            <p:cNvSpPr/>
            <p:nvPr/>
          </p:nvSpPr>
          <p:spPr>
            <a:xfrm>
              <a:off x="1339893" y="359104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512.7</a:t>
              </a:r>
            </a:p>
          </p:txBody>
        </p:sp>
        <p:sp>
          <p:nvSpPr>
            <p:cNvPr id="104" name="tx104"/>
            <p:cNvSpPr/>
            <p:nvPr/>
          </p:nvSpPr>
          <p:spPr>
            <a:xfrm>
              <a:off x="1392144" y="3109618"/>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5.2</a:t>
              </a:r>
            </a:p>
          </p:txBody>
        </p:sp>
        <p:sp>
          <p:nvSpPr>
            <p:cNvPr id="105" name="tx105"/>
            <p:cNvSpPr/>
            <p:nvPr/>
          </p:nvSpPr>
          <p:spPr>
            <a:xfrm>
              <a:off x="2719046" y="358812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515.9</a:t>
              </a:r>
            </a:p>
          </p:txBody>
        </p:sp>
        <p:sp>
          <p:nvSpPr>
            <p:cNvPr id="106" name="tx106"/>
            <p:cNvSpPr/>
            <p:nvPr/>
          </p:nvSpPr>
          <p:spPr>
            <a:xfrm>
              <a:off x="2771297" y="310375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5.2</a:t>
              </a:r>
            </a:p>
          </p:txBody>
        </p:sp>
        <p:sp>
          <p:nvSpPr>
            <p:cNvPr id="107" name="tx107"/>
            <p:cNvSpPr/>
            <p:nvPr/>
          </p:nvSpPr>
          <p:spPr>
            <a:xfrm>
              <a:off x="4098199" y="349420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616.9</a:t>
              </a:r>
            </a:p>
          </p:txBody>
        </p:sp>
        <p:sp>
          <p:nvSpPr>
            <p:cNvPr id="108" name="tx108"/>
            <p:cNvSpPr/>
            <p:nvPr/>
          </p:nvSpPr>
          <p:spPr>
            <a:xfrm>
              <a:off x="4150450" y="291496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6.2</a:t>
              </a:r>
            </a:p>
          </p:txBody>
        </p:sp>
        <p:sp>
          <p:nvSpPr>
            <p:cNvPr id="109" name="tx109"/>
            <p:cNvSpPr/>
            <p:nvPr/>
          </p:nvSpPr>
          <p:spPr>
            <a:xfrm>
              <a:off x="5477352" y="339900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719.3</a:t>
              </a:r>
            </a:p>
          </p:txBody>
        </p:sp>
        <p:sp>
          <p:nvSpPr>
            <p:cNvPr id="110" name="tx110"/>
            <p:cNvSpPr/>
            <p:nvPr/>
          </p:nvSpPr>
          <p:spPr>
            <a:xfrm>
              <a:off x="5529603" y="2723641"/>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7.3</a:t>
              </a:r>
            </a:p>
          </p:txBody>
        </p:sp>
        <p:sp>
          <p:nvSpPr>
            <p:cNvPr id="111" name="tx111"/>
            <p:cNvSpPr/>
            <p:nvPr/>
          </p:nvSpPr>
          <p:spPr>
            <a:xfrm>
              <a:off x="6580674" y="334865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773.5</a:t>
              </a:r>
            </a:p>
          </p:txBody>
        </p:sp>
        <p:sp>
          <p:nvSpPr>
            <p:cNvPr id="112" name="tx112"/>
            <p:cNvSpPr/>
            <p:nvPr/>
          </p:nvSpPr>
          <p:spPr>
            <a:xfrm>
              <a:off x="6606800" y="259975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32.2</a:t>
              </a:r>
            </a:p>
          </p:txBody>
        </p:sp>
        <p:sp>
          <p:nvSpPr>
            <p:cNvPr id="113" name="tx113"/>
            <p:cNvSpPr/>
            <p:nvPr/>
          </p:nvSpPr>
          <p:spPr>
            <a:xfrm>
              <a:off x="6856505" y="330767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817.6</a:t>
              </a:r>
            </a:p>
          </p:txBody>
        </p:sp>
        <p:sp>
          <p:nvSpPr>
            <p:cNvPr id="114" name="tx114"/>
            <p:cNvSpPr/>
            <p:nvPr/>
          </p:nvSpPr>
          <p:spPr>
            <a:xfrm>
              <a:off x="6882630" y="251598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34.1</a:t>
              </a:r>
            </a:p>
          </p:txBody>
        </p:sp>
        <p:sp>
          <p:nvSpPr>
            <p:cNvPr id="115" name="tx115"/>
            <p:cNvSpPr/>
            <p:nvPr/>
          </p:nvSpPr>
          <p:spPr>
            <a:xfrm>
              <a:off x="7132335" y="325103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878.5</a:t>
              </a:r>
            </a:p>
          </p:txBody>
        </p:sp>
        <p:sp>
          <p:nvSpPr>
            <p:cNvPr id="116" name="tx116"/>
            <p:cNvSpPr/>
            <p:nvPr/>
          </p:nvSpPr>
          <p:spPr>
            <a:xfrm>
              <a:off x="7158461" y="241775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17.9</a:t>
              </a:r>
            </a:p>
          </p:txBody>
        </p:sp>
        <p:sp>
          <p:nvSpPr>
            <p:cNvPr id="117" name="tx117"/>
            <p:cNvSpPr/>
            <p:nvPr/>
          </p:nvSpPr>
          <p:spPr>
            <a:xfrm>
              <a:off x="7408166" y="322314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908.5</a:t>
              </a:r>
            </a:p>
          </p:txBody>
        </p:sp>
        <p:sp>
          <p:nvSpPr>
            <p:cNvPr id="118" name="tx118"/>
            <p:cNvSpPr/>
            <p:nvPr/>
          </p:nvSpPr>
          <p:spPr>
            <a:xfrm>
              <a:off x="7460417" y="237010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9.2</a:t>
              </a:r>
            </a:p>
          </p:txBody>
        </p:sp>
        <p:sp>
          <p:nvSpPr>
            <p:cNvPr id="119" name="tx119"/>
            <p:cNvSpPr/>
            <p:nvPr/>
          </p:nvSpPr>
          <p:spPr>
            <a:xfrm>
              <a:off x="7723173" y="3207805"/>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925</a:t>
              </a:r>
            </a:p>
          </p:txBody>
        </p:sp>
        <p:sp>
          <p:nvSpPr>
            <p:cNvPr id="120" name="tx120"/>
            <p:cNvSpPr/>
            <p:nvPr/>
          </p:nvSpPr>
          <p:spPr>
            <a:xfrm>
              <a:off x="7736248" y="2339233"/>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9.3</a:t>
              </a:r>
            </a:p>
          </p:txBody>
        </p:sp>
        <p:sp>
          <p:nvSpPr>
            <p:cNvPr id="121" name="tx121"/>
            <p:cNvSpPr/>
            <p:nvPr/>
          </p:nvSpPr>
          <p:spPr>
            <a:xfrm>
              <a:off x="7959827" y="329852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827.4</a:t>
              </a:r>
            </a:p>
          </p:txBody>
        </p:sp>
        <p:sp>
          <p:nvSpPr>
            <p:cNvPr id="122" name="tx122"/>
            <p:cNvSpPr/>
            <p:nvPr/>
          </p:nvSpPr>
          <p:spPr>
            <a:xfrm>
              <a:off x="7985953" y="244394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91.9</a:t>
              </a:r>
            </a:p>
          </p:txBody>
        </p:sp>
        <p:sp>
          <p:nvSpPr>
            <p:cNvPr id="123" name="tx123"/>
            <p:cNvSpPr/>
            <p:nvPr/>
          </p:nvSpPr>
          <p:spPr>
            <a:xfrm>
              <a:off x="849589"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4" name="tx124"/>
            <p:cNvSpPr/>
            <p:nvPr/>
          </p:nvSpPr>
          <p:spPr>
            <a:xfrm>
              <a:off x="694200" y="31210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25" name="tx125"/>
            <p:cNvSpPr/>
            <p:nvPr/>
          </p:nvSpPr>
          <p:spPr>
            <a:xfrm>
              <a:off x="577692" y="2173444"/>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26" name="tx126"/>
            <p:cNvSpPr/>
            <p:nvPr/>
          </p:nvSpPr>
          <p:spPr>
            <a:xfrm>
              <a:off x="577692" y="1243913"/>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a:t>
              </a:r>
            </a:p>
          </p:txBody>
        </p:sp>
        <p:sp>
          <p:nvSpPr>
            <p:cNvPr id="127" name="tx127"/>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8" name="tx128"/>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9" name="tx129"/>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0" name="tx130"/>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1" name="tx131"/>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2" name="tx132"/>
            <p:cNvSpPr/>
            <p:nvPr/>
          </p:nvSpPr>
          <p:spPr>
            <a:xfrm rot="-5400000">
              <a:off x="1301000"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3" name="tx133"/>
            <p:cNvSpPr/>
            <p:nvPr/>
          </p:nvSpPr>
          <p:spPr>
            <a:xfrm rot="-5400000">
              <a:off x="268015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4" name="tx134"/>
            <p:cNvSpPr/>
            <p:nvPr/>
          </p:nvSpPr>
          <p:spPr>
            <a:xfrm rot="-5400000">
              <a:off x="4059306"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5" name="tx135"/>
            <p:cNvSpPr/>
            <p:nvPr/>
          </p:nvSpPr>
          <p:spPr>
            <a:xfrm rot="-5400000">
              <a:off x="543845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6" name="tx136"/>
            <p:cNvSpPr/>
            <p:nvPr/>
          </p:nvSpPr>
          <p:spPr>
            <a:xfrm rot="-5400000">
              <a:off x="6541781"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7" name="tx137"/>
            <p:cNvSpPr/>
            <p:nvPr/>
          </p:nvSpPr>
          <p:spPr>
            <a:xfrm rot="-5400000">
              <a:off x="681761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8" name="tx138"/>
            <p:cNvSpPr/>
            <p:nvPr/>
          </p:nvSpPr>
          <p:spPr>
            <a:xfrm rot="-5400000">
              <a:off x="70934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9" name="tx139"/>
            <p:cNvSpPr/>
            <p:nvPr/>
          </p:nvSpPr>
          <p:spPr>
            <a:xfrm rot="-5400000">
              <a:off x="736927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0" name="tx140"/>
            <p:cNvSpPr/>
            <p:nvPr/>
          </p:nvSpPr>
          <p:spPr>
            <a:xfrm rot="-5400000">
              <a:off x="7645070"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1" name="tx141"/>
            <p:cNvSpPr/>
            <p:nvPr/>
          </p:nvSpPr>
          <p:spPr>
            <a:xfrm rot="-5400000">
              <a:off x="792093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2" name="tx142"/>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3" name="tx143"/>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4" name="pl144"/>
            <p:cNvSpPr/>
            <p:nvPr/>
          </p:nvSpPr>
          <p:spPr>
            <a:xfrm>
              <a:off x="2551155"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5" name="tx145"/>
            <p:cNvSpPr/>
            <p:nvPr/>
          </p:nvSpPr>
          <p:spPr>
            <a:xfrm>
              <a:off x="2818255" y="5030978"/>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46" name="rc146"/>
            <p:cNvSpPr/>
            <p:nvPr/>
          </p:nvSpPr>
          <p:spPr>
            <a:xfrm>
              <a:off x="4076212" y="5010059"/>
              <a:ext cx="201456" cy="201456"/>
            </a:xfrm>
            <a:prstGeom prst="rect">
              <a:avLst/>
            </a:prstGeom>
            <a:solidFill>
              <a:srgbClr val="1CABE2">
                <a:alpha val="100000"/>
              </a:srgbClr>
            </a:solidFill>
          </p:spPr>
          <p:txBody>
            <a:bodyPr/>
            <a:lstStyle/>
            <a:p/>
          </p:txBody>
        </p:sp>
        <p:sp>
          <p:nvSpPr>
            <p:cNvPr id="147" name="rc147"/>
            <p:cNvSpPr/>
            <p:nvPr/>
          </p:nvSpPr>
          <p:spPr>
            <a:xfrm>
              <a:off x="6034370" y="5010059"/>
              <a:ext cx="201456" cy="201456"/>
            </a:xfrm>
            <a:prstGeom prst="rect">
              <a:avLst/>
            </a:prstGeom>
            <a:solidFill>
              <a:srgbClr val="80BD41">
                <a:alpha val="100000"/>
              </a:srgbClr>
            </a:solidFill>
          </p:spPr>
          <p:txBody>
            <a:bodyPr/>
            <a:lstStyle/>
            <a:p/>
          </p:txBody>
        </p:sp>
        <p:sp>
          <p:nvSpPr>
            <p:cNvPr id="148" name="tx148"/>
            <p:cNvSpPr/>
            <p:nvPr/>
          </p:nvSpPr>
          <p:spPr>
            <a:xfrm>
              <a:off x="4356257" y="5029682"/>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49" name="tx149"/>
            <p:cNvSpPr/>
            <p:nvPr/>
          </p:nvSpPr>
          <p:spPr>
            <a:xfrm>
              <a:off x="6314416"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0" name="tx150"/>
            <p:cNvSpPr/>
            <p:nvPr/>
          </p:nvSpPr>
          <p:spPr>
            <a:xfrm>
              <a:off x="989913"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51" name="tx151"/>
            <p:cNvSpPr/>
            <p:nvPr/>
          </p:nvSpPr>
          <p:spPr>
            <a:xfrm>
              <a:off x="989913" y="661760"/>
              <a:ext cx="1724121"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Uzbekistan, 2000-2024</a:t>
              </a:r>
            </a:p>
          </p:txBody>
        </p:sp>
        <p:sp>
          <p:nvSpPr>
            <p:cNvPr id="152" name="pl152"/>
            <p:cNvSpPr/>
            <p:nvPr/>
          </p:nvSpPr>
          <p:spPr>
            <a:xfrm>
              <a:off x="2208394"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3958537"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5708681"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7458824"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989913" y="5972654"/>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57" name="pl157"/>
            <p:cNvSpPr/>
            <p:nvPr/>
          </p:nvSpPr>
          <p:spPr>
            <a:xfrm>
              <a:off x="989913" y="5763665"/>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58" name="pl158"/>
            <p:cNvSpPr/>
            <p:nvPr/>
          </p:nvSpPr>
          <p:spPr>
            <a:xfrm>
              <a:off x="989913" y="5554676"/>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59" name="pl159"/>
            <p:cNvSpPr/>
            <p:nvPr/>
          </p:nvSpPr>
          <p:spPr>
            <a:xfrm>
              <a:off x="1333322"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3083466"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4833609"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6583752"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8333896"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4" name="rc164"/>
            <p:cNvSpPr/>
            <p:nvPr/>
          </p:nvSpPr>
          <p:spPr>
            <a:xfrm>
              <a:off x="1333322" y="5889059"/>
              <a:ext cx="5414593" cy="167191"/>
            </a:xfrm>
            <a:prstGeom prst="rect">
              <a:avLst/>
            </a:prstGeom>
            <a:solidFill>
              <a:srgbClr val="80BD41">
                <a:alpha val="100000"/>
              </a:srgbClr>
            </a:solidFill>
          </p:spPr>
          <p:txBody>
            <a:bodyPr/>
            <a:lstStyle/>
            <a:p/>
          </p:txBody>
        </p:sp>
        <p:sp>
          <p:nvSpPr>
            <p:cNvPr id="165" name="rc165"/>
            <p:cNvSpPr/>
            <p:nvPr/>
          </p:nvSpPr>
          <p:spPr>
            <a:xfrm>
              <a:off x="6747916" y="5889059"/>
              <a:ext cx="225628" cy="167191"/>
            </a:xfrm>
            <a:prstGeom prst="rect">
              <a:avLst/>
            </a:prstGeom>
            <a:solidFill>
              <a:srgbClr val="1CABE2">
                <a:alpha val="100000"/>
              </a:srgbClr>
            </a:solidFill>
          </p:spPr>
          <p:txBody>
            <a:bodyPr/>
            <a:lstStyle/>
            <a:p/>
          </p:txBody>
        </p:sp>
        <p:sp>
          <p:nvSpPr>
            <p:cNvPr id="166" name="rc166"/>
            <p:cNvSpPr/>
            <p:nvPr/>
          </p:nvSpPr>
          <p:spPr>
            <a:xfrm>
              <a:off x="1333322" y="5680069"/>
              <a:ext cx="6475740" cy="167191"/>
            </a:xfrm>
            <a:prstGeom prst="rect">
              <a:avLst/>
            </a:prstGeom>
            <a:solidFill>
              <a:srgbClr val="80BD41">
                <a:alpha val="100000"/>
              </a:srgbClr>
            </a:solidFill>
          </p:spPr>
          <p:txBody>
            <a:bodyPr/>
            <a:lstStyle/>
            <a:p/>
          </p:txBody>
        </p:sp>
        <p:sp>
          <p:nvSpPr>
            <p:cNvPr id="167" name="rc167"/>
            <p:cNvSpPr/>
            <p:nvPr/>
          </p:nvSpPr>
          <p:spPr>
            <a:xfrm>
              <a:off x="7809063" y="5680069"/>
              <a:ext cx="65385" cy="167191"/>
            </a:xfrm>
            <a:prstGeom prst="rect">
              <a:avLst/>
            </a:prstGeom>
            <a:solidFill>
              <a:srgbClr val="1CABE2">
                <a:alpha val="100000"/>
              </a:srgbClr>
            </a:solidFill>
          </p:spPr>
          <p:txBody>
            <a:bodyPr/>
            <a:lstStyle/>
            <a:p/>
          </p:txBody>
        </p:sp>
        <p:sp>
          <p:nvSpPr>
            <p:cNvPr id="168" name="rc168"/>
            <p:cNvSpPr/>
            <p:nvPr/>
          </p:nvSpPr>
          <p:spPr>
            <a:xfrm>
              <a:off x="1333322" y="5471080"/>
              <a:ext cx="5792484" cy="167191"/>
            </a:xfrm>
            <a:prstGeom prst="rect">
              <a:avLst/>
            </a:prstGeom>
            <a:solidFill>
              <a:srgbClr val="80BD41">
                <a:alpha val="100000"/>
              </a:srgbClr>
            </a:solidFill>
          </p:spPr>
          <p:txBody>
            <a:bodyPr/>
            <a:lstStyle/>
            <a:p/>
          </p:txBody>
        </p:sp>
        <p:sp>
          <p:nvSpPr>
            <p:cNvPr id="169" name="rc169"/>
            <p:cNvSpPr/>
            <p:nvPr/>
          </p:nvSpPr>
          <p:spPr>
            <a:xfrm>
              <a:off x="7125807" y="5471080"/>
              <a:ext cx="643632" cy="167191"/>
            </a:xfrm>
            <a:prstGeom prst="rect">
              <a:avLst/>
            </a:prstGeom>
            <a:solidFill>
              <a:srgbClr val="1CABE2">
                <a:alpha val="100000"/>
              </a:srgbClr>
            </a:solidFill>
          </p:spPr>
          <p:txBody>
            <a:bodyPr/>
            <a:lstStyle/>
            <a:p/>
          </p:txBody>
        </p:sp>
        <p:sp>
          <p:nvSpPr>
            <p:cNvPr id="170" name="tx170"/>
            <p:cNvSpPr/>
            <p:nvPr/>
          </p:nvSpPr>
          <p:spPr>
            <a:xfrm>
              <a:off x="7110874" y="5929518"/>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805.7</a:t>
              </a:r>
            </a:p>
          </p:txBody>
        </p:sp>
        <p:sp>
          <p:nvSpPr>
            <p:cNvPr id="171" name="tx171"/>
            <p:cNvSpPr/>
            <p:nvPr/>
          </p:nvSpPr>
          <p:spPr>
            <a:xfrm>
              <a:off x="8056823" y="5720472"/>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934.4</a:t>
              </a:r>
            </a:p>
          </p:txBody>
        </p:sp>
        <p:sp>
          <p:nvSpPr>
            <p:cNvPr id="172" name="tx172"/>
            <p:cNvSpPr/>
            <p:nvPr/>
          </p:nvSpPr>
          <p:spPr>
            <a:xfrm>
              <a:off x="7946564" y="551153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919.4</a:t>
              </a:r>
            </a:p>
          </p:txBody>
        </p:sp>
        <p:sp>
          <p:nvSpPr>
            <p:cNvPr id="173" name="tx173"/>
            <p:cNvSpPr/>
            <p:nvPr/>
          </p:nvSpPr>
          <p:spPr>
            <a:xfrm>
              <a:off x="3904980" y="5932161"/>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773.5</a:t>
              </a:r>
            </a:p>
          </p:txBody>
        </p:sp>
        <p:sp>
          <p:nvSpPr>
            <p:cNvPr id="174" name="tx174"/>
            <p:cNvSpPr/>
            <p:nvPr/>
          </p:nvSpPr>
          <p:spPr>
            <a:xfrm>
              <a:off x="6755236" y="5932161"/>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32.2</a:t>
              </a:r>
            </a:p>
          </p:txBody>
        </p:sp>
        <p:sp>
          <p:nvSpPr>
            <p:cNvPr id="175" name="tx175"/>
            <p:cNvSpPr/>
            <p:nvPr/>
          </p:nvSpPr>
          <p:spPr>
            <a:xfrm>
              <a:off x="4480758" y="5723225"/>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925</a:t>
              </a:r>
            </a:p>
          </p:txBody>
        </p:sp>
        <p:sp>
          <p:nvSpPr>
            <p:cNvPr id="176" name="tx176"/>
            <p:cNvSpPr/>
            <p:nvPr/>
          </p:nvSpPr>
          <p:spPr>
            <a:xfrm>
              <a:off x="7766407" y="5723172"/>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9.3</a:t>
              </a:r>
            </a:p>
          </p:txBody>
        </p:sp>
        <p:sp>
          <p:nvSpPr>
            <p:cNvPr id="177" name="tx177"/>
            <p:cNvSpPr/>
            <p:nvPr/>
          </p:nvSpPr>
          <p:spPr>
            <a:xfrm>
              <a:off x="4093926" y="5514235"/>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827.4</a:t>
              </a:r>
            </a:p>
          </p:txBody>
        </p:sp>
        <p:sp>
          <p:nvSpPr>
            <p:cNvPr id="178" name="tx178"/>
            <p:cNvSpPr/>
            <p:nvPr/>
          </p:nvSpPr>
          <p:spPr>
            <a:xfrm>
              <a:off x="7342129" y="551423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91.9</a:t>
              </a:r>
            </a:p>
          </p:txBody>
        </p:sp>
        <p:sp>
          <p:nvSpPr>
            <p:cNvPr id="179" name="tx179"/>
            <p:cNvSpPr/>
            <p:nvPr/>
          </p:nvSpPr>
          <p:spPr>
            <a:xfrm>
              <a:off x="616505"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0" name="tx180"/>
            <p:cNvSpPr/>
            <p:nvPr/>
          </p:nvSpPr>
          <p:spPr>
            <a:xfrm>
              <a:off x="616505"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1" name="tx181"/>
            <p:cNvSpPr/>
            <p:nvPr/>
          </p:nvSpPr>
          <p:spPr>
            <a:xfrm>
              <a:off x="616505"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2" name="tx182"/>
            <p:cNvSpPr/>
            <p:nvPr/>
          </p:nvSpPr>
          <p:spPr>
            <a:xfrm>
              <a:off x="1294475"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3" name="tx183"/>
            <p:cNvSpPr/>
            <p:nvPr/>
          </p:nvSpPr>
          <p:spPr>
            <a:xfrm>
              <a:off x="2966924"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a:t>
              </a:r>
            </a:p>
          </p:txBody>
        </p:sp>
        <p:sp>
          <p:nvSpPr>
            <p:cNvPr id="184" name="tx184"/>
            <p:cNvSpPr/>
            <p:nvPr/>
          </p:nvSpPr>
          <p:spPr>
            <a:xfrm>
              <a:off x="4717067"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85" name="tx185"/>
            <p:cNvSpPr/>
            <p:nvPr/>
          </p:nvSpPr>
          <p:spPr>
            <a:xfrm>
              <a:off x="6467211"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a:t>
              </a:r>
            </a:p>
          </p:txBody>
        </p:sp>
        <p:sp>
          <p:nvSpPr>
            <p:cNvPr id="186" name="tx186"/>
            <p:cNvSpPr/>
            <p:nvPr/>
          </p:nvSpPr>
          <p:spPr>
            <a:xfrm>
              <a:off x="8159100" y="614048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87" name="tx187"/>
            <p:cNvSpPr/>
            <p:nvPr/>
          </p:nvSpPr>
          <p:spPr>
            <a:xfrm>
              <a:off x="4037467"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8" name="tx188"/>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8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2024 (90%) was lower than in 2019 (96%).
The number of children vaccinated with DTP1 increased 7% compared to in 2019.
The number of surviving infants increased approximately 14% compared to in 2019.
In 2024, 100,000 more children were vaccinated than in 2019.
In 2024, there were 100,000 more surviving infants (target population) than in 2019.
For vaccine coverage to increase, the number of children vaccinated must increase at a faster rate than the population increases.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Uzbekistan</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2024 revision,
Published 15 July 2025</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37105"/>
              <a:ext cx="3397293" cy="257132"/>
            </a:xfrm>
            <a:custGeom>
              <a:avLst/>
              <a:pathLst>
                <a:path w="3397293" h="257132">
                  <a:moveTo>
                    <a:pt x="0" y="0"/>
                  </a:moveTo>
                  <a:lnTo>
                    <a:pt x="141553" y="0"/>
                  </a:lnTo>
                  <a:lnTo>
                    <a:pt x="283107" y="0"/>
                  </a:lnTo>
                  <a:lnTo>
                    <a:pt x="424661" y="28570"/>
                  </a:lnTo>
                  <a:lnTo>
                    <a:pt x="566215" y="0"/>
                  </a:lnTo>
                  <a:lnTo>
                    <a:pt x="707769" y="0"/>
                  </a:lnTo>
                  <a:lnTo>
                    <a:pt x="849323" y="85710"/>
                  </a:lnTo>
                  <a:lnTo>
                    <a:pt x="990877" y="85710"/>
                  </a:lnTo>
                  <a:lnTo>
                    <a:pt x="1132431" y="28570"/>
                  </a:lnTo>
                  <a:lnTo>
                    <a:pt x="1273984" y="28570"/>
                  </a:lnTo>
                  <a:lnTo>
                    <a:pt x="1415538" y="0"/>
                  </a:lnTo>
                  <a:lnTo>
                    <a:pt x="1557092" y="0"/>
                  </a:lnTo>
                  <a:lnTo>
                    <a:pt x="1698646" y="0"/>
                  </a:lnTo>
                  <a:lnTo>
                    <a:pt x="1840200" y="0"/>
                  </a:lnTo>
                  <a:lnTo>
                    <a:pt x="1981754" y="0"/>
                  </a:lnTo>
                  <a:lnTo>
                    <a:pt x="2123308" y="0"/>
                  </a:lnTo>
                  <a:lnTo>
                    <a:pt x="2264862" y="0"/>
                  </a:lnTo>
                  <a:lnTo>
                    <a:pt x="2406416" y="0"/>
                  </a:lnTo>
                  <a:lnTo>
                    <a:pt x="2547969" y="28570"/>
                  </a:lnTo>
                  <a:lnTo>
                    <a:pt x="2689523" y="85710"/>
                  </a:lnTo>
                  <a:lnTo>
                    <a:pt x="2831077" y="114281"/>
                  </a:lnTo>
                  <a:lnTo>
                    <a:pt x="2972631" y="28570"/>
                  </a:lnTo>
                  <a:lnTo>
                    <a:pt x="3114185" y="0"/>
                  </a:lnTo>
                  <a:lnTo>
                    <a:pt x="3255739" y="0"/>
                  </a:lnTo>
                  <a:lnTo>
                    <a:pt x="3397293" y="257132"/>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399983"/>
            </a:xfrm>
            <a:custGeom>
              <a:avLst/>
              <a:pathLst>
                <a:path w="3397293" h="399983">
                  <a:moveTo>
                    <a:pt x="0" y="399983"/>
                  </a:moveTo>
                  <a:lnTo>
                    <a:pt x="141553" y="399983"/>
                  </a:lnTo>
                  <a:lnTo>
                    <a:pt x="283107" y="399983"/>
                  </a:lnTo>
                  <a:lnTo>
                    <a:pt x="424661" y="342843"/>
                  </a:lnTo>
                  <a:lnTo>
                    <a:pt x="566215" y="285702"/>
                  </a:lnTo>
                  <a:lnTo>
                    <a:pt x="707769" y="257132"/>
                  </a:lnTo>
                  <a:lnTo>
                    <a:pt x="849323" y="228562"/>
                  </a:lnTo>
                  <a:lnTo>
                    <a:pt x="990877" y="228562"/>
                  </a:lnTo>
                  <a:lnTo>
                    <a:pt x="1132431" y="142851"/>
                  </a:lnTo>
                  <a:lnTo>
                    <a:pt x="1273984" y="85710"/>
                  </a:lnTo>
                  <a:lnTo>
                    <a:pt x="1415538" y="85710"/>
                  </a:lnTo>
                  <a:lnTo>
                    <a:pt x="1557092" y="57140"/>
                  </a:lnTo>
                  <a:lnTo>
                    <a:pt x="1698646" y="57140"/>
                  </a:lnTo>
                  <a:lnTo>
                    <a:pt x="1840200" y="85710"/>
                  </a:lnTo>
                  <a:lnTo>
                    <a:pt x="1981754" y="57140"/>
                  </a:lnTo>
                  <a:lnTo>
                    <a:pt x="2123308" y="28570"/>
                  </a:lnTo>
                  <a:lnTo>
                    <a:pt x="2264862" y="0"/>
                  </a:lnTo>
                  <a:lnTo>
                    <a:pt x="2406416" y="0"/>
                  </a:lnTo>
                  <a:lnTo>
                    <a:pt x="2547969" y="0"/>
                  </a:lnTo>
                  <a:lnTo>
                    <a:pt x="2689523" y="0"/>
                  </a:lnTo>
                  <a:lnTo>
                    <a:pt x="2831077" y="85710"/>
                  </a:lnTo>
                  <a:lnTo>
                    <a:pt x="2972631" y="114281"/>
                  </a:lnTo>
                  <a:lnTo>
                    <a:pt x="3114185" y="28570"/>
                  </a:lnTo>
                  <a:lnTo>
                    <a:pt x="3255739" y="5714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51386"/>
              <a:ext cx="3397293" cy="314272"/>
            </a:xfrm>
            <a:custGeom>
              <a:avLst/>
              <a:pathLst>
                <a:path w="3397293" h="314272">
                  <a:moveTo>
                    <a:pt x="0" y="114281"/>
                  </a:moveTo>
                  <a:lnTo>
                    <a:pt x="141553" y="57140"/>
                  </a:lnTo>
                  <a:lnTo>
                    <a:pt x="283107" y="171421"/>
                  </a:lnTo>
                  <a:lnTo>
                    <a:pt x="424661" y="314272"/>
                  </a:lnTo>
                  <a:lnTo>
                    <a:pt x="566215" y="114281"/>
                  </a:lnTo>
                  <a:lnTo>
                    <a:pt x="707769" y="57140"/>
                  </a:lnTo>
                  <a:lnTo>
                    <a:pt x="849323" y="57140"/>
                  </a:lnTo>
                  <a:lnTo>
                    <a:pt x="990877" y="0"/>
                  </a:lnTo>
                  <a:lnTo>
                    <a:pt x="1132431" y="0"/>
                  </a:lnTo>
                  <a:lnTo>
                    <a:pt x="1273984" y="85710"/>
                  </a:lnTo>
                  <a:lnTo>
                    <a:pt x="1415538" y="114281"/>
                  </a:lnTo>
                  <a:lnTo>
                    <a:pt x="1557092" y="114281"/>
                  </a:lnTo>
                  <a:lnTo>
                    <a:pt x="1698646" y="57140"/>
                  </a:lnTo>
                  <a:lnTo>
                    <a:pt x="1840200" y="28570"/>
                  </a:lnTo>
                  <a:lnTo>
                    <a:pt x="1981754" y="199991"/>
                  </a:lnTo>
                  <a:lnTo>
                    <a:pt x="2123308" y="171421"/>
                  </a:lnTo>
                  <a:lnTo>
                    <a:pt x="2264862" y="228562"/>
                  </a:lnTo>
                  <a:lnTo>
                    <a:pt x="2406416" y="114281"/>
                  </a:lnTo>
                  <a:lnTo>
                    <a:pt x="2547969" y="57140"/>
                  </a:lnTo>
                  <a:lnTo>
                    <a:pt x="2689523" y="0"/>
                  </a:lnTo>
                  <a:lnTo>
                    <a:pt x="2831077" y="85710"/>
                  </a:lnTo>
                  <a:lnTo>
                    <a:pt x="2972631" y="85710"/>
                  </a:lnTo>
                  <a:lnTo>
                    <a:pt x="3114185" y="28570"/>
                  </a:lnTo>
                  <a:lnTo>
                    <a:pt x="3255739" y="28570"/>
                  </a:lnTo>
                  <a:lnTo>
                    <a:pt x="3397293" y="8571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37105"/>
              <a:ext cx="3397293" cy="257132"/>
            </a:xfrm>
            <a:custGeom>
              <a:avLst/>
              <a:pathLst>
                <a:path w="3397293" h="257132">
                  <a:moveTo>
                    <a:pt x="0" y="0"/>
                  </a:moveTo>
                  <a:lnTo>
                    <a:pt x="141553" y="0"/>
                  </a:lnTo>
                  <a:lnTo>
                    <a:pt x="283107" y="0"/>
                  </a:lnTo>
                  <a:lnTo>
                    <a:pt x="424661" y="28570"/>
                  </a:lnTo>
                  <a:lnTo>
                    <a:pt x="566215" y="0"/>
                  </a:lnTo>
                  <a:lnTo>
                    <a:pt x="707769" y="0"/>
                  </a:lnTo>
                  <a:lnTo>
                    <a:pt x="849323" y="85710"/>
                  </a:lnTo>
                  <a:lnTo>
                    <a:pt x="990877" y="85710"/>
                  </a:lnTo>
                  <a:lnTo>
                    <a:pt x="1132431" y="28570"/>
                  </a:lnTo>
                  <a:lnTo>
                    <a:pt x="1273984" y="28570"/>
                  </a:lnTo>
                  <a:lnTo>
                    <a:pt x="1415538" y="0"/>
                  </a:lnTo>
                  <a:lnTo>
                    <a:pt x="1557092" y="0"/>
                  </a:lnTo>
                  <a:lnTo>
                    <a:pt x="1698646" y="0"/>
                  </a:lnTo>
                  <a:lnTo>
                    <a:pt x="1840200" y="0"/>
                  </a:lnTo>
                  <a:lnTo>
                    <a:pt x="1981754" y="0"/>
                  </a:lnTo>
                  <a:lnTo>
                    <a:pt x="2123308" y="0"/>
                  </a:lnTo>
                  <a:lnTo>
                    <a:pt x="2264862" y="0"/>
                  </a:lnTo>
                  <a:lnTo>
                    <a:pt x="2406416" y="0"/>
                  </a:lnTo>
                  <a:lnTo>
                    <a:pt x="2547969" y="28570"/>
                  </a:lnTo>
                  <a:lnTo>
                    <a:pt x="2689523" y="85710"/>
                  </a:lnTo>
                  <a:lnTo>
                    <a:pt x="2831077" y="114281"/>
                  </a:lnTo>
                  <a:lnTo>
                    <a:pt x="2972631" y="28570"/>
                  </a:lnTo>
                  <a:lnTo>
                    <a:pt x="3114185" y="0"/>
                  </a:lnTo>
                  <a:lnTo>
                    <a:pt x="3255739" y="0"/>
                  </a:lnTo>
                  <a:lnTo>
                    <a:pt x="3397293" y="257132"/>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171421"/>
            </a:xfrm>
            <a:custGeom>
              <a:avLst/>
              <a:pathLst>
                <a:path w="0" h="171421">
                  <a:moveTo>
                    <a:pt x="0" y="0"/>
                  </a:moveTo>
                  <a:lnTo>
                    <a:pt x="0" y="171421"/>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342843"/>
            </a:xfrm>
            <a:custGeom>
              <a:avLst/>
              <a:pathLst>
                <a:path w="0" h="342843">
                  <a:moveTo>
                    <a:pt x="0" y="0"/>
                  </a:moveTo>
                  <a:lnTo>
                    <a:pt x="0" y="342843"/>
                  </a:lnTo>
                </a:path>
              </a:pathLst>
            </a:custGeom>
            <a:ln w="13550" cap="flat">
              <a:solidFill>
                <a:srgbClr val="0058AB">
                  <a:alpha val="100000"/>
                </a:srgbClr>
              </a:solidFill>
              <a:prstDash val="dot"/>
              <a:round/>
            </a:ln>
          </p:spPr>
          <p:txBody>
            <a:bodyPr/>
            <a:lstStyle/>
            <a:p/>
          </p:txBody>
        </p:sp>
        <p:sp>
          <p:nvSpPr>
            <p:cNvPr id="32" name="pl32"/>
            <p:cNvSpPr/>
            <p:nvPr/>
          </p:nvSpPr>
          <p:spPr>
            <a:xfrm>
              <a:off x="1120965" y="1037105"/>
              <a:ext cx="3397293" cy="257132"/>
            </a:xfrm>
            <a:custGeom>
              <a:avLst/>
              <a:pathLst>
                <a:path w="3397293" h="257132">
                  <a:moveTo>
                    <a:pt x="0" y="0"/>
                  </a:moveTo>
                  <a:lnTo>
                    <a:pt x="141553" y="0"/>
                  </a:lnTo>
                  <a:lnTo>
                    <a:pt x="283107" y="0"/>
                  </a:lnTo>
                  <a:lnTo>
                    <a:pt x="424661" y="28570"/>
                  </a:lnTo>
                  <a:lnTo>
                    <a:pt x="566215" y="0"/>
                  </a:lnTo>
                  <a:lnTo>
                    <a:pt x="707769" y="0"/>
                  </a:lnTo>
                  <a:lnTo>
                    <a:pt x="849323" y="85710"/>
                  </a:lnTo>
                  <a:lnTo>
                    <a:pt x="990877" y="85710"/>
                  </a:lnTo>
                  <a:lnTo>
                    <a:pt x="1132431" y="28570"/>
                  </a:lnTo>
                  <a:lnTo>
                    <a:pt x="1273984" y="28570"/>
                  </a:lnTo>
                  <a:lnTo>
                    <a:pt x="1415538" y="0"/>
                  </a:lnTo>
                  <a:lnTo>
                    <a:pt x="1557092" y="0"/>
                  </a:lnTo>
                  <a:lnTo>
                    <a:pt x="1698646" y="0"/>
                  </a:lnTo>
                  <a:lnTo>
                    <a:pt x="1840200" y="0"/>
                  </a:lnTo>
                  <a:lnTo>
                    <a:pt x="1981754" y="0"/>
                  </a:lnTo>
                  <a:lnTo>
                    <a:pt x="2123308" y="0"/>
                  </a:lnTo>
                  <a:lnTo>
                    <a:pt x="2264862" y="0"/>
                  </a:lnTo>
                  <a:lnTo>
                    <a:pt x="2406416" y="0"/>
                  </a:lnTo>
                  <a:lnTo>
                    <a:pt x="2547969" y="28570"/>
                  </a:lnTo>
                  <a:lnTo>
                    <a:pt x="2689523" y="85710"/>
                  </a:lnTo>
                  <a:lnTo>
                    <a:pt x="2831077" y="114281"/>
                  </a:lnTo>
                  <a:lnTo>
                    <a:pt x="2972631" y="28570"/>
                  </a:lnTo>
                  <a:lnTo>
                    <a:pt x="3114185" y="0"/>
                  </a:lnTo>
                  <a:lnTo>
                    <a:pt x="3255739" y="0"/>
                  </a:lnTo>
                  <a:lnTo>
                    <a:pt x="3397293" y="257132"/>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40" name="tx40"/>
            <p:cNvSpPr/>
            <p:nvPr/>
          </p:nvSpPr>
          <p:spPr>
            <a:xfrm>
              <a:off x="4602663" y="13966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119665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92</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596892"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596892"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646591"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409045"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863991" y="4831710"/>
              <a:ext cx="691064"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Uzbekistan</a:t>
              </a:r>
            </a:p>
          </p:txBody>
        </p:sp>
        <p:sp>
          <p:nvSpPr>
            <p:cNvPr id="60" name="tx60"/>
            <p:cNvSpPr/>
            <p:nvPr/>
          </p:nvSpPr>
          <p:spPr>
            <a:xfrm>
              <a:off x="2913690"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76145" y="4830005"/>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62" name="tx62"/>
            <p:cNvSpPr/>
            <p:nvPr/>
          </p:nvSpPr>
          <p:spPr>
            <a:xfrm>
              <a:off x="1464159" y="472419"/>
              <a:ext cx="2710904"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Uzbekistan, 2000-2024</a:t>
              </a:r>
            </a:p>
          </p:txBody>
        </p:sp>
        <p:sp>
          <p:nvSpPr>
            <p:cNvPr id="63" name="pl63"/>
            <p:cNvSpPr/>
            <p:nvPr/>
          </p:nvSpPr>
          <p:spPr>
            <a:xfrm>
              <a:off x="5267799" y="369890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14336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5878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032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47677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92123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9" name="pl69"/>
            <p:cNvSpPr/>
            <p:nvPr/>
          </p:nvSpPr>
          <p:spPr>
            <a:xfrm>
              <a:off x="5267799" y="397666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42113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86560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231006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175453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267799" y="11990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5" name="pl75"/>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5437664" y="1976749"/>
              <a:ext cx="3397293" cy="999958"/>
            </a:xfrm>
            <a:custGeom>
              <a:avLst/>
              <a:pathLst>
                <a:path w="3397293" h="999958">
                  <a:moveTo>
                    <a:pt x="0" y="0"/>
                  </a:moveTo>
                  <a:lnTo>
                    <a:pt x="141553" y="0"/>
                  </a:lnTo>
                  <a:lnTo>
                    <a:pt x="283107" y="0"/>
                  </a:lnTo>
                  <a:lnTo>
                    <a:pt x="424661" y="111106"/>
                  </a:lnTo>
                  <a:lnTo>
                    <a:pt x="566215" y="0"/>
                  </a:lnTo>
                  <a:lnTo>
                    <a:pt x="707769" y="0"/>
                  </a:lnTo>
                  <a:lnTo>
                    <a:pt x="849323" y="333319"/>
                  </a:lnTo>
                  <a:lnTo>
                    <a:pt x="990877" y="333319"/>
                  </a:lnTo>
                  <a:lnTo>
                    <a:pt x="1132431" y="111106"/>
                  </a:lnTo>
                  <a:lnTo>
                    <a:pt x="1273984" y="111106"/>
                  </a:lnTo>
                  <a:lnTo>
                    <a:pt x="1415538" y="0"/>
                  </a:lnTo>
                  <a:lnTo>
                    <a:pt x="1557092" y="0"/>
                  </a:lnTo>
                  <a:lnTo>
                    <a:pt x="1698646" y="0"/>
                  </a:lnTo>
                  <a:lnTo>
                    <a:pt x="1840200" y="0"/>
                  </a:lnTo>
                  <a:lnTo>
                    <a:pt x="1981754" y="0"/>
                  </a:lnTo>
                  <a:lnTo>
                    <a:pt x="2123308" y="0"/>
                  </a:lnTo>
                  <a:lnTo>
                    <a:pt x="2264862" y="0"/>
                  </a:lnTo>
                  <a:lnTo>
                    <a:pt x="2406416" y="0"/>
                  </a:lnTo>
                  <a:lnTo>
                    <a:pt x="2547969" y="111106"/>
                  </a:lnTo>
                  <a:lnTo>
                    <a:pt x="2689523" y="333319"/>
                  </a:lnTo>
                  <a:lnTo>
                    <a:pt x="2831077" y="444426"/>
                  </a:lnTo>
                  <a:lnTo>
                    <a:pt x="2972631" y="111106"/>
                  </a:lnTo>
                  <a:lnTo>
                    <a:pt x="3114185" y="0"/>
                  </a:lnTo>
                  <a:lnTo>
                    <a:pt x="3255739" y="0"/>
                  </a:lnTo>
                  <a:lnTo>
                    <a:pt x="3397293" y="999958"/>
                  </a:lnTo>
                </a:path>
              </a:pathLst>
            </a:custGeom>
            <a:ln w="27101" cap="flat">
              <a:solidFill>
                <a:srgbClr val="0058AB">
                  <a:alpha val="100000"/>
                </a:srgbClr>
              </a:solidFill>
              <a:prstDash val="solid"/>
              <a:round/>
            </a:ln>
          </p:spPr>
          <p:txBody>
            <a:bodyPr/>
            <a:lstStyle/>
            <a:p/>
          </p:txBody>
        </p:sp>
        <p:sp>
          <p:nvSpPr>
            <p:cNvPr id="83" name="pl83"/>
            <p:cNvSpPr/>
            <p:nvPr/>
          </p:nvSpPr>
          <p:spPr>
            <a:xfrm>
              <a:off x="5437664" y="2310069"/>
              <a:ext cx="3397293" cy="1555491"/>
            </a:xfrm>
            <a:custGeom>
              <a:avLst/>
              <a:pathLst>
                <a:path w="3397293" h="1555491">
                  <a:moveTo>
                    <a:pt x="0" y="1555491"/>
                  </a:moveTo>
                  <a:lnTo>
                    <a:pt x="141553" y="1555491"/>
                  </a:lnTo>
                  <a:lnTo>
                    <a:pt x="283107" y="1555491"/>
                  </a:lnTo>
                  <a:lnTo>
                    <a:pt x="424661" y="1333278"/>
                  </a:lnTo>
                  <a:lnTo>
                    <a:pt x="566215" y="1111065"/>
                  </a:lnTo>
                  <a:lnTo>
                    <a:pt x="707769" y="999958"/>
                  </a:lnTo>
                  <a:lnTo>
                    <a:pt x="849323" y="888852"/>
                  </a:lnTo>
                  <a:lnTo>
                    <a:pt x="990877" y="888852"/>
                  </a:lnTo>
                  <a:lnTo>
                    <a:pt x="1132431" y="555532"/>
                  </a:lnTo>
                  <a:lnTo>
                    <a:pt x="1273984" y="333319"/>
                  </a:lnTo>
                  <a:lnTo>
                    <a:pt x="1415538" y="333319"/>
                  </a:lnTo>
                  <a:lnTo>
                    <a:pt x="1557092" y="222213"/>
                  </a:lnTo>
                  <a:lnTo>
                    <a:pt x="1698646" y="222213"/>
                  </a:lnTo>
                  <a:lnTo>
                    <a:pt x="1840200" y="333319"/>
                  </a:lnTo>
                  <a:lnTo>
                    <a:pt x="1981754" y="222213"/>
                  </a:lnTo>
                  <a:lnTo>
                    <a:pt x="2123308" y="111106"/>
                  </a:lnTo>
                  <a:lnTo>
                    <a:pt x="2264862" y="0"/>
                  </a:lnTo>
                  <a:lnTo>
                    <a:pt x="2406416" y="0"/>
                  </a:lnTo>
                  <a:lnTo>
                    <a:pt x="2547969" y="0"/>
                  </a:lnTo>
                  <a:lnTo>
                    <a:pt x="2689523" y="0"/>
                  </a:lnTo>
                  <a:lnTo>
                    <a:pt x="2831077" y="333319"/>
                  </a:lnTo>
                  <a:lnTo>
                    <a:pt x="2972631" y="444426"/>
                  </a:lnTo>
                  <a:lnTo>
                    <a:pt x="3114185" y="111106"/>
                  </a:lnTo>
                  <a:lnTo>
                    <a:pt x="3255739" y="222213"/>
                  </a:lnTo>
                  <a:lnTo>
                    <a:pt x="3397293" y="111106"/>
                  </a:lnTo>
                </a:path>
              </a:pathLst>
            </a:custGeom>
            <a:ln w="27101" cap="flat">
              <a:solidFill>
                <a:srgbClr val="80BD41">
                  <a:alpha val="100000"/>
                </a:srgbClr>
              </a:solidFill>
              <a:prstDash val="solid"/>
              <a:round/>
            </a:ln>
          </p:spPr>
          <p:txBody>
            <a:bodyPr/>
            <a:lstStyle/>
            <a:p/>
          </p:txBody>
        </p:sp>
        <p:sp>
          <p:nvSpPr>
            <p:cNvPr id="84" name="pl84"/>
            <p:cNvSpPr/>
            <p:nvPr/>
          </p:nvSpPr>
          <p:spPr>
            <a:xfrm>
              <a:off x="5437664" y="2310069"/>
              <a:ext cx="3397293" cy="1222171"/>
            </a:xfrm>
            <a:custGeom>
              <a:avLst/>
              <a:pathLst>
                <a:path w="3397293" h="1222171">
                  <a:moveTo>
                    <a:pt x="0" y="444426"/>
                  </a:moveTo>
                  <a:lnTo>
                    <a:pt x="141553" y="222213"/>
                  </a:lnTo>
                  <a:lnTo>
                    <a:pt x="283107" y="666639"/>
                  </a:lnTo>
                  <a:lnTo>
                    <a:pt x="424661" y="1222171"/>
                  </a:lnTo>
                  <a:lnTo>
                    <a:pt x="566215" y="444426"/>
                  </a:lnTo>
                  <a:lnTo>
                    <a:pt x="707769" y="222213"/>
                  </a:lnTo>
                  <a:lnTo>
                    <a:pt x="849323" y="222213"/>
                  </a:lnTo>
                  <a:lnTo>
                    <a:pt x="990877" y="0"/>
                  </a:lnTo>
                  <a:lnTo>
                    <a:pt x="1132431" y="0"/>
                  </a:lnTo>
                  <a:lnTo>
                    <a:pt x="1273984" y="333319"/>
                  </a:lnTo>
                  <a:lnTo>
                    <a:pt x="1415538" y="444426"/>
                  </a:lnTo>
                  <a:lnTo>
                    <a:pt x="1557092" y="444426"/>
                  </a:lnTo>
                  <a:lnTo>
                    <a:pt x="1698646" y="222213"/>
                  </a:lnTo>
                  <a:lnTo>
                    <a:pt x="1840200" y="111106"/>
                  </a:lnTo>
                  <a:lnTo>
                    <a:pt x="1981754" y="777745"/>
                  </a:lnTo>
                  <a:lnTo>
                    <a:pt x="2123308" y="666639"/>
                  </a:lnTo>
                  <a:lnTo>
                    <a:pt x="2264862" y="888852"/>
                  </a:lnTo>
                  <a:lnTo>
                    <a:pt x="2406416" y="444426"/>
                  </a:lnTo>
                  <a:lnTo>
                    <a:pt x="2547969" y="222213"/>
                  </a:lnTo>
                  <a:lnTo>
                    <a:pt x="2689523" y="0"/>
                  </a:lnTo>
                  <a:lnTo>
                    <a:pt x="2831077" y="333319"/>
                  </a:lnTo>
                  <a:lnTo>
                    <a:pt x="2972631" y="333319"/>
                  </a:lnTo>
                  <a:lnTo>
                    <a:pt x="3114185" y="111106"/>
                  </a:lnTo>
                  <a:lnTo>
                    <a:pt x="3255739" y="111106"/>
                  </a:lnTo>
                  <a:lnTo>
                    <a:pt x="3397293" y="333319"/>
                  </a:lnTo>
                </a:path>
              </a:pathLst>
            </a:custGeom>
            <a:ln w="27101" cap="flat">
              <a:solidFill>
                <a:srgbClr val="961A49">
                  <a:alpha val="100000"/>
                </a:srgbClr>
              </a:solidFill>
              <a:prstDash val="solid"/>
              <a:round/>
            </a:ln>
          </p:spPr>
          <p:txBody>
            <a:bodyPr/>
            <a:lstStyle/>
            <a:p/>
          </p:txBody>
        </p:sp>
        <p:sp>
          <p:nvSpPr>
            <p:cNvPr id="85" name="pl85"/>
            <p:cNvSpPr/>
            <p:nvPr/>
          </p:nvSpPr>
          <p:spPr>
            <a:xfrm>
              <a:off x="5437664" y="2310069"/>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6" name="pl86"/>
            <p:cNvSpPr/>
            <p:nvPr/>
          </p:nvSpPr>
          <p:spPr>
            <a:xfrm>
              <a:off x="5437664" y="1976749"/>
              <a:ext cx="3397293" cy="999958"/>
            </a:xfrm>
            <a:custGeom>
              <a:avLst/>
              <a:pathLst>
                <a:path w="3397293" h="999958">
                  <a:moveTo>
                    <a:pt x="0" y="0"/>
                  </a:moveTo>
                  <a:lnTo>
                    <a:pt x="141553" y="0"/>
                  </a:lnTo>
                  <a:lnTo>
                    <a:pt x="283107" y="0"/>
                  </a:lnTo>
                  <a:lnTo>
                    <a:pt x="424661" y="111106"/>
                  </a:lnTo>
                  <a:lnTo>
                    <a:pt x="566215" y="0"/>
                  </a:lnTo>
                  <a:lnTo>
                    <a:pt x="707769" y="0"/>
                  </a:lnTo>
                  <a:lnTo>
                    <a:pt x="849323" y="333319"/>
                  </a:lnTo>
                  <a:lnTo>
                    <a:pt x="990877" y="333319"/>
                  </a:lnTo>
                  <a:lnTo>
                    <a:pt x="1132431" y="111106"/>
                  </a:lnTo>
                  <a:lnTo>
                    <a:pt x="1273984" y="111106"/>
                  </a:lnTo>
                  <a:lnTo>
                    <a:pt x="1415538" y="0"/>
                  </a:lnTo>
                  <a:lnTo>
                    <a:pt x="1557092" y="0"/>
                  </a:lnTo>
                  <a:lnTo>
                    <a:pt x="1698646" y="0"/>
                  </a:lnTo>
                  <a:lnTo>
                    <a:pt x="1840200" y="0"/>
                  </a:lnTo>
                  <a:lnTo>
                    <a:pt x="1981754" y="0"/>
                  </a:lnTo>
                  <a:lnTo>
                    <a:pt x="2123308" y="0"/>
                  </a:lnTo>
                  <a:lnTo>
                    <a:pt x="2264862" y="0"/>
                  </a:lnTo>
                  <a:lnTo>
                    <a:pt x="2406416" y="0"/>
                  </a:lnTo>
                  <a:lnTo>
                    <a:pt x="2547969" y="111106"/>
                  </a:lnTo>
                  <a:lnTo>
                    <a:pt x="2689523" y="333319"/>
                  </a:lnTo>
                  <a:lnTo>
                    <a:pt x="2831077" y="444426"/>
                  </a:lnTo>
                  <a:lnTo>
                    <a:pt x="2972631" y="111106"/>
                  </a:lnTo>
                  <a:lnTo>
                    <a:pt x="3114185" y="0"/>
                  </a:lnTo>
                  <a:lnTo>
                    <a:pt x="3255739" y="0"/>
                  </a:lnTo>
                  <a:lnTo>
                    <a:pt x="3397293" y="999958"/>
                  </a:lnTo>
                </a:path>
              </a:pathLst>
            </a:custGeom>
            <a:ln w="43362" cap="flat">
              <a:solidFill>
                <a:srgbClr val="000000">
                  <a:alpha val="100000"/>
                </a:srgbClr>
              </a:solidFill>
              <a:prstDash val="solid"/>
              <a:round/>
            </a:ln>
          </p:spPr>
          <p:txBody>
            <a:bodyPr/>
            <a:lstStyle/>
            <a:p/>
          </p:txBody>
        </p:sp>
        <p:sp>
          <p:nvSpPr>
            <p:cNvPr id="87" name="pl87"/>
            <p:cNvSpPr/>
            <p:nvPr/>
          </p:nvSpPr>
          <p:spPr>
            <a:xfrm>
              <a:off x="5437664" y="1976749"/>
              <a:ext cx="0" cy="44442"/>
            </a:xfrm>
            <a:custGeom>
              <a:avLst/>
              <a:pathLst>
                <a:path w="0" h="44442">
                  <a:moveTo>
                    <a:pt x="0" y="0"/>
                  </a:moveTo>
                  <a:lnTo>
                    <a:pt x="0" y="44442"/>
                  </a:lnTo>
                </a:path>
              </a:pathLst>
            </a:custGeom>
            <a:ln w="13550" cap="flat">
              <a:solidFill>
                <a:srgbClr val="0058AB">
                  <a:alpha val="100000"/>
                </a:srgbClr>
              </a:solidFill>
              <a:prstDash val="dot"/>
              <a:round/>
            </a:ln>
          </p:spPr>
          <p:txBody>
            <a:bodyPr/>
            <a:lstStyle/>
            <a:p/>
          </p:txBody>
        </p:sp>
        <p:sp>
          <p:nvSpPr>
            <p:cNvPr id="88" name="pl88"/>
            <p:cNvSpPr/>
            <p:nvPr/>
          </p:nvSpPr>
          <p:spPr>
            <a:xfrm>
              <a:off x="6145433" y="1976749"/>
              <a:ext cx="0" cy="44442"/>
            </a:xfrm>
            <a:custGeom>
              <a:avLst/>
              <a:pathLst>
                <a:path w="0" h="44442">
                  <a:moveTo>
                    <a:pt x="0" y="0"/>
                  </a:moveTo>
                  <a:lnTo>
                    <a:pt x="0" y="44442"/>
                  </a:lnTo>
                </a:path>
              </a:pathLst>
            </a:custGeom>
            <a:ln w="13550" cap="flat">
              <a:solidFill>
                <a:srgbClr val="0058AB">
                  <a:alpha val="100000"/>
                </a:srgbClr>
              </a:solidFill>
              <a:prstDash val="dot"/>
              <a:round/>
            </a:ln>
          </p:spPr>
          <p:txBody>
            <a:bodyPr/>
            <a:lstStyle/>
            <a:p/>
          </p:txBody>
        </p:sp>
        <p:sp>
          <p:nvSpPr>
            <p:cNvPr id="89" name="pl89"/>
            <p:cNvSpPr/>
            <p:nvPr/>
          </p:nvSpPr>
          <p:spPr>
            <a:xfrm>
              <a:off x="6853202" y="1976749"/>
              <a:ext cx="0" cy="44442"/>
            </a:xfrm>
            <a:custGeom>
              <a:avLst/>
              <a:pathLst>
                <a:path w="0" h="44442">
                  <a:moveTo>
                    <a:pt x="0" y="0"/>
                  </a:moveTo>
                  <a:lnTo>
                    <a:pt x="0" y="44442"/>
                  </a:lnTo>
                </a:path>
              </a:pathLst>
            </a:custGeom>
            <a:ln w="13550" cap="flat">
              <a:solidFill>
                <a:srgbClr val="0058AB">
                  <a:alpha val="100000"/>
                </a:srgbClr>
              </a:solidFill>
              <a:prstDash val="dot"/>
              <a:round/>
            </a:ln>
          </p:spPr>
          <p:txBody>
            <a:bodyPr/>
            <a:lstStyle/>
            <a:p/>
          </p:txBody>
        </p:sp>
        <p:sp>
          <p:nvSpPr>
            <p:cNvPr id="90" name="pl90"/>
            <p:cNvSpPr/>
            <p:nvPr/>
          </p:nvSpPr>
          <p:spPr>
            <a:xfrm>
              <a:off x="7560972" y="1976749"/>
              <a:ext cx="0" cy="44442"/>
            </a:xfrm>
            <a:custGeom>
              <a:avLst/>
              <a:pathLst>
                <a:path w="0" h="44442">
                  <a:moveTo>
                    <a:pt x="0" y="0"/>
                  </a:moveTo>
                  <a:lnTo>
                    <a:pt x="0" y="44442"/>
                  </a:lnTo>
                </a:path>
              </a:pathLst>
            </a:custGeom>
            <a:ln w="13550" cap="flat">
              <a:solidFill>
                <a:srgbClr val="0058AB">
                  <a:alpha val="100000"/>
                </a:srgbClr>
              </a:solidFill>
              <a:prstDash val="dot"/>
              <a:round/>
            </a:ln>
          </p:spPr>
          <p:txBody>
            <a:bodyPr/>
            <a:lstStyle/>
            <a:p/>
          </p:txBody>
        </p:sp>
        <p:sp>
          <p:nvSpPr>
            <p:cNvPr id="91" name="pl91"/>
            <p:cNvSpPr/>
            <p:nvPr/>
          </p:nvSpPr>
          <p:spPr>
            <a:xfrm>
              <a:off x="8127187" y="2021192"/>
              <a:ext cx="0" cy="288876"/>
            </a:xfrm>
            <a:custGeom>
              <a:avLst/>
              <a:pathLst>
                <a:path w="0" h="288876">
                  <a:moveTo>
                    <a:pt x="0" y="288876"/>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693403" y="1976749"/>
              <a:ext cx="0" cy="44442"/>
            </a:xfrm>
            <a:custGeom>
              <a:avLst/>
              <a:pathLst>
                <a:path w="0" h="44442">
                  <a:moveTo>
                    <a:pt x="0" y="0"/>
                  </a:moveTo>
                  <a:lnTo>
                    <a:pt x="0" y="44442"/>
                  </a:lnTo>
                </a:path>
              </a:pathLst>
            </a:custGeom>
            <a:ln w="13550" cap="flat">
              <a:solidFill>
                <a:srgbClr val="0058AB">
                  <a:alpha val="100000"/>
                </a:srgbClr>
              </a:solidFill>
              <a:prstDash val="dot"/>
              <a:round/>
            </a:ln>
          </p:spPr>
          <p:txBody>
            <a:bodyPr/>
            <a:lstStyle/>
            <a:p/>
          </p:txBody>
        </p:sp>
        <p:sp>
          <p:nvSpPr>
            <p:cNvPr id="93" name="pl93"/>
            <p:cNvSpPr/>
            <p:nvPr/>
          </p:nvSpPr>
          <p:spPr>
            <a:xfrm>
              <a:off x="8834957" y="2021192"/>
              <a:ext cx="0" cy="955516"/>
            </a:xfrm>
            <a:custGeom>
              <a:avLst/>
              <a:pathLst>
                <a:path w="0" h="955516">
                  <a:moveTo>
                    <a:pt x="0" y="955516"/>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5437664" y="1976749"/>
              <a:ext cx="3397293" cy="999958"/>
            </a:xfrm>
            <a:custGeom>
              <a:avLst/>
              <a:pathLst>
                <a:path w="3397293" h="999958">
                  <a:moveTo>
                    <a:pt x="0" y="0"/>
                  </a:moveTo>
                  <a:lnTo>
                    <a:pt x="141553" y="0"/>
                  </a:lnTo>
                  <a:lnTo>
                    <a:pt x="283107" y="0"/>
                  </a:lnTo>
                  <a:lnTo>
                    <a:pt x="424661" y="111106"/>
                  </a:lnTo>
                  <a:lnTo>
                    <a:pt x="566215" y="0"/>
                  </a:lnTo>
                  <a:lnTo>
                    <a:pt x="707769" y="0"/>
                  </a:lnTo>
                  <a:lnTo>
                    <a:pt x="849323" y="333319"/>
                  </a:lnTo>
                  <a:lnTo>
                    <a:pt x="990877" y="333319"/>
                  </a:lnTo>
                  <a:lnTo>
                    <a:pt x="1132431" y="111106"/>
                  </a:lnTo>
                  <a:lnTo>
                    <a:pt x="1273984" y="111106"/>
                  </a:lnTo>
                  <a:lnTo>
                    <a:pt x="1415538" y="0"/>
                  </a:lnTo>
                  <a:lnTo>
                    <a:pt x="1557092" y="0"/>
                  </a:lnTo>
                  <a:lnTo>
                    <a:pt x="1698646" y="0"/>
                  </a:lnTo>
                  <a:lnTo>
                    <a:pt x="1840200" y="0"/>
                  </a:lnTo>
                  <a:lnTo>
                    <a:pt x="1981754" y="0"/>
                  </a:lnTo>
                  <a:lnTo>
                    <a:pt x="2123308" y="0"/>
                  </a:lnTo>
                  <a:lnTo>
                    <a:pt x="2264862" y="0"/>
                  </a:lnTo>
                  <a:lnTo>
                    <a:pt x="2406416" y="0"/>
                  </a:lnTo>
                  <a:lnTo>
                    <a:pt x="2547969" y="111106"/>
                  </a:lnTo>
                  <a:lnTo>
                    <a:pt x="2689523" y="333319"/>
                  </a:lnTo>
                  <a:lnTo>
                    <a:pt x="2831077" y="444426"/>
                  </a:lnTo>
                  <a:lnTo>
                    <a:pt x="2972631" y="111106"/>
                  </a:lnTo>
                  <a:lnTo>
                    <a:pt x="3114185" y="0"/>
                  </a:lnTo>
                  <a:lnTo>
                    <a:pt x="3255739" y="0"/>
                  </a:lnTo>
                  <a:lnTo>
                    <a:pt x="3397293" y="999958"/>
                  </a:lnTo>
                </a:path>
              </a:pathLst>
            </a:custGeom>
            <a:ln w="27101" cap="flat">
              <a:solidFill>
                <a:srgbClr val="0058AB">
                  <a:alpha val="100000"/>
                </a:srgbClr>
              </a:solidFill>
              <a:prstDash val="solid"/>
              <a:round/>
            </a:ln>
          </p:spPr>
          <p:txBody>
            <a:bodyPr/>
            <a:lstStyle/>
            <a:p/>
          </p:txBody>
        </p:sp>
        <p:sp>
          <p:nvSpPr>
            <p:cNvPr id="95" name="tx95"/>
            <p:cNvSpPr/>
            <p:nvPr/>
          </p:nvSpPr>
          <p:spPr>
            <a:xfrm>
              <a:off x="5407519" y="1936256"/>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6" name="tx96"/>
            <p:cNvSpPr/>
            <p:nvPr/>
          </p:nvSpPr>
          <p:spPr>
            <a:xfrm>
              <a:off x="6115288" y="1936256"/>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7" name="tx97"/>
            <p:cNvSpPr/>
            <p:nvPr/>
          </p:nvSpPr>
          <p:spPr>
            <a:xfrm>
              <a:off x="6823058" y="1936256"/>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8" name="tx98"/>
            <p:cNvSpPr/>
            <p:nvPr/>
          </p:nvSpPr>
          <p:spPr>
            <a:xfrm>
              <a:off x="7530827" y="1936256"/>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9" name="tx99"/>
            <p:cNvSpPr/>
            <p:nvPr/>
          </p:nvSpPr>
          <p:spPr>
            <a:xfrm>
              <a:off x="8097042" y="193630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0" name="tx100"/>
            <p:cNvSpPr/>
            <p:nvPr/>
          </p:nvSpPr>
          <p:spPr>
            <a:xfrm>
              <a:off x="8663258" y="1936256"/>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101" name="tx101"/>
            <p:cNvSpPr/>
            <p:nvPr/>
          </p:nvSpPr>
          <p:spPr>
            <a:xfrm>
              <a:off x="8786762" y="1936309"/>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102" name="tx102"/>
            <p:cNvSpPr/>
            <p:nvPr/>
          </p:nvSpPr>
          <p:spPr>
            <a:xfrm>
              <a:off x="8902429" y="238205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3" name="tx103"/>
            <p:cNvSpPr/>
            <p:nvPr/>
          </p:nvSpPr>
          <p:spPr>
            <a:xfrm>
              <a:off x="8902429" y="2602895"/>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-3</a:t>
              </a:r>
            </a:p>
          </p:txBody>
        </p:sp>
        <p:sp>
          <p:nvSpPr>
            <p:cNvPr id="104" name="tx104"/>
            <p:cNvSpPr/>
            <p:nvPr/>
          </p:nvSpPr>
          <p:spPr>
            <a:xfrm>
              <a:off x="5003259" y="3924552"/>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05" name="tx105"/>
            <p:cNvSpPr/>
            <p:nvPr/>
          </p:nvSpPr>
          <p:spPr>
            <a:xfrm>
              <a:off x="5003259" y="3369020"/>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6" name="tx106"/>
            <p:cNvSpPr/>
            <p:nvPr/>
          </p:nvSpPr>
          <p:spPr>
            <a:xfrm>
              <a:off x="5080953" y="2815260"/>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7" name="tx107"/>
            <p:cNvSpPr/>
            <p:nvPr/>
          </p:nvSpPr>
          <p:spPr>
            <a:xfrm>
              <a:off x="5127474" y="22579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8" name="tx108"/>
            <p:cNvSpPr/>
            <p:nvPr/>
          </p:nvSpPr>
          <p:spPr>
            <a:xfrm>
              <a:off x="5127474" y="1704195"/>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9" name="tx109"/>
            <p:cNvSpPr/>
            <p:nvPr/>
          </p:nvSpPr>
          <p:spPr>
            <a:xfrm>
              <a:off x="5049780" y="11468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10" name="tx110"/>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1" name="tx111"/>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2" name="tx112"/>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3" name="tx113"/>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4" name="tx114"/>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5" name="tx115"/>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6" name="tx116"/>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7" name="tx117"/>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8" name="pl118"/>
            <p:cNvSpPr/>
            <p:nvPr/>
          </p:nvSpPr>
          <p:spPr>
            <a:xfrm>
              <a:off x="5913591"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9" name="pl119"/>
            <p:cNvSpPr/>
            <p:nvPr/>
          </p:nvSpPr>
          <p:spPr>
            <a:xfrm>
              <a:off x="5913591"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0" name="pl120"/>
            <p:cNvSpPr/>
            <p:nvPr/>
          </p:nvSpPr>
          <p:spPr>
            <a:xfrm>
              <a:off x="6963290"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1" name="pl121"/>
            <p:cNvSpPr/>
            <p:nvPr/>
          </p:nvSpPr>
          <p:spPr>
            <a:xfrm>
              <a:off x="7725744"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2" name="tx122"/>
            <p:cNvSpPr/>
            <p:nvPr/>
          </p:nvSpPr>
          <p:spPr>
            <a:xfrm>
              <a:off x="6180690" y="4831710"/>
              <a:ext cx="691064"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Uzbekistan</a:t>
              </a:r>
            </a:p>
          </p:txBody>
        </p:sp>
        <p:sp>
          <p:nvSpPr>
            <p:cNvPr id="123" name="tx123"/>
            <p:cNvSpPr/>
            <p:nvPr/>
          </p:nvSpPr>
          <p:spPr>
            <a:xfrm>
              <a:off x="7230389"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4" name="tx124"/>
            <p:cNvSpPr/>
            <p:nvPr/>
          </p:nvSpPr>
          <p:spPr>
            <a:xfrm>
              <a:off x="7992844" y="4830005"/>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125" name="tx125"/>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6" name="pl126"/>
            <p:cNvSpPr/>
            <p:nvPr/>
          </p:nvSpPr>
          <p:spPr>
            <a:xfrm>
              <a:off x="2312638"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4303557"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6294476"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8285395"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30" name="pl130"/>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2" name="pl132"/>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3" name="pl133"/>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3308097"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5299016"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7289935"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7" name="rc137"/>
            <p:cNvSpPr/>
            <p:nvPr/>
          </p:nvSpPr>
          <p:spPr>
            <a:xfrm>
              <a:off x="1317178" y="5825146"/>
              <a:ext cx="2566453" cy="149993"/>
            </a:xfrm>
            <a:prstGeom prst="rect">
              <a:avLst/>
            </a:prstGeom>
            <a:solidFill>
              <a:srgbClr val="1CABE2">
                <a:alpha val="80000"/>
              </a:srgbClr>
            </a:solidFill>
          </p:spPr>
          <p:txBody>
            <a:bodyPr/>
            <a:lstStyle/>
            <a:p/>
          </p:txBody>
        </p:sp>
        <p:sp>
          <p:nvSpPr>
            <p:cNvPr id="138" name="rc138"/>
            <p:cNvSpPr/>
            <p:nvPr/>
          </p:nvSpPr>
          <p:spPr>
            <a:xfrm>
              <a:off x="1317178" y="5637654"/>
              <a:ext cx="744125" cy="149993"/>
            </a:xfrm>
            <a:prstGeom prst="rect">
              <a:avLst/>
            </a:prstGeom>
            <a:solidFill>
              <a:srgbClr val="1CABE2">
                <a:alpha val="80000"/>
              </a:srgbClr>
            </a:solidFill>
          </p:spPr>
          <p:txBody>
            <a:bodyPr/>
            <a:lstStyle/>
            <a:p/>
          </p:txBody>
        </p:sp>
        <p:sp>
          <p:nvSpPr>
            <p:cNvPr id="139" name="rc139"/>
            <p:cNvSpPr/>
            <p:nvPr/>
          </p:nvSpPr>
          <p:spPr>
            <a:xfrm>
              <a:off x="1317178" y="5450161"/>
              <a:ext cx="7321564" cy="149993"/>
            </a:xfrm>
            <a:prstGeom prst="rect">
              <a:avLst/>
            </a:prstGeom>
            <a:solidFill>
              <a:srgbClr val="1CABE2">
                <a:alpha val="80000"/>
              </a:srgbClr>
            </a:solidFill>
          </p:spPr>
          <p:txBody>
            <a:bodyPr/>
            <a:lstStyle/>
            <a:p/>
          </p:txBody>
        </p:sp>
        <p:sp>
          <p:nvSpPr>
            <p:cNvPr id="140" name="tx140"/>
            <p:cNvSpPr/>
            <p:nvPr/>
          </p:nvSpPr>
          <p:spPr>
            <a:xfrm>
              <a:off x="8207706" y="5470691"/>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92,000</a:t>
              </a:r>
            </a:p>
          </p:txBody>
        </p:sp>
        <p:sp>
          <p:nvSpPr>
            <p:cNvPr id="141" name="tx141"/>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2" name="tx142"/>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3" name="tx143"/>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4" name="tx144"/>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5" name="tx145"/>
            <p:cNvSpPr/>
            <p:nvPr/>
          </p:nvSpPr>
          <p:spPr>
            <a:xfrm>
              <a:off x="2880812"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25,000</a:t>
              </a:r>
            </a:p>
          </p:txBody>
        </p:sp>
        <p:sp>
          <p:nvSpPr>
            <p:cNvPr id="146" name="tx146"/>
            <p:cNvSpPr/>
            <p:nvPr/>
          </p:nvSpPr>
          <p:spPr>
            <a:xfrm>
              <a:off x="4871731"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50,000</a:t>
              </a:r>
            </a:p>
          </p:txBody>
        </p:sp>
        <p:sp>
          <p:nvSpPr>
            <p:cNvPr id="147" name="tx147"/>
            <p:cNvSpPr/>
            <p:nvPr/>
          </p:nvSpPr>
          <p:spPr>
            <a:xfrm>
              <a:off x="6862650"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75,000</a:t>
              </a:r>
            </a:p>
          </p:txBody>
        </p:sp>
        <p:sp>
          <p:nvSpPr>
            <p:cNvPr id="148" name="tx148"/>
            <p:cNvSpPr/>
            <p:nvPr/>
          </p:nvSpPr>
          <p:spPr>
            <a:xfrm>
              <a:off x="951100" y="5178470"/>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2023 and 2024</a:t>
              </a:r>
            </a:p>
          </p:txBody>
        </p:sp>
        <p:sp>
          <p:nvSpPr>
            <p:cNvPr id="149" name="tx149"/>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50" name="tx150"/>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DTP3 coverage in Uzbekistan (90%) was 5 percentage points higher than the global average (85%) and 2 percentage points lower than the average across all ECAR countries (92%).
National DTP3 coverage was 6 percentage points lower than in 2019 (96%).
This equates to 92,000 un- and undervaccinated children in 2024 compared to 32,000 un- and undervaccinated children in 2019.</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61885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86168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10450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34733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99743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24026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48309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72592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6875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62335" y="2452807"/>
              <a:ext cx="351110" cy="154463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642580" y="1604774"/>
              <a:ext cx="351110" cy="239266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252457" y="1604774"/>
              <a:ext cx="351110" cy="239266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2032702" y="1544201"/>
              <a:ext cx="351110" cy="245323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422824" y="1423053"/>
              <a:ext cx="351110" cy="25743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812947" y="1392766"/>
              <a:ext cx="351110" cy="260467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3203069" y="1392766"/>
              <a:ext cx="351110" cy="260467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593191" y="1332192"/>
              <a:ext cx="351110" cy="266524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3983314" y="1301906"/>
              <a:ext cx="351110" cy="269553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4373436" y="1271619"/>
              <a:ext cx="351110" cy="2725819"/>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23" name="rc23"/>
            <p:cNvSpPr/>
            <p:nvPr/>
          </p:nvSpPr>
          <p:spPr>
            <a:xfrm>
              <a:off x="4763558" y="1211045"/>
              <a:ext cx="351110" cy="278639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5543803" y="1150471"/>
              <a:ext cx="351110" cy="284696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5153681" y="1150471"/>
              <a:ext cx="351110" cy="284696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5933925" y="1120184"/>
              <a:ext cx="351110" cy="287725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6324048" y="1120184"/>
              <a:ext cx="351110" cy="287725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7104293" y="1059611"/>
              <a:ext cx="351110" cy="293782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6714170" y="1059611"/>
              <a:ext cx="351110" cy="293782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7884537" y="1029324"/>
              <a:ext cx="351110" cy="296811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8274660" y="1029324"/>
              <a:ext cx="351110" cy="296811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7494415" y="1029324"/>
              <a:ext cx="351110" cy="296811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8664782" y="999037"/>
              <a:ext cx="351110" cy="299840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862335" y="2452807"/>
              <a:ext cx="351110" cy="1544631"/>
            </a:xfrm>
            <a:prstGeom prst="rect">
              <a:avLst/>
            </a:prstGeom>
            <a:solidFill>
              <a:srgbClr val="0083CF">
                <a:alpha val="100000"/>
              </a:srgbClr>
            </a:solidFill>
          </p:spPr>
          <p:txBody>
            <a:bodyPr/>
            <a:lstStyle/>
            <a:p/>
          </p:txBody>
        </p:sp>
        <p:sp>
          <p:nvSpPr>
            <p:cNvPr id="35" name="rc35"/>
            <p:cNvSpPr/>
            <p:nvPr/>
          </p:nvSpPr>
          <p:spPr>
            <a:xfrm>
              <a:off x="1642580" y="1604774"/>
              <a:ext cx="351110" cy="2392663"/>
            </a:xfrm>
            <a:prstGeom prst="rect">
              <a:avLst/>
            </a:prstGeom>
            <a:solidFill>
              <a:srgbClr val="0083CF">
                <a:alpha val="100000"/>
              </a:srgbClr>
            </a:solidFill>
          </p:spPr>
          <p:txBody>
            <a:bodyPr/>
            <a:lstStyle/>
            <a:p/>
          </p:txBody>
        </p:sp>
        <p:sp>
          <p:nvSpPr>
            <p:cNvPr id="36" name="rc36"/>
            <p:cNvSpPr/>
            <p:nvPr/>
          </p:nvSpPr>
          <p:spPr>
            <a:xfrm>
              <a:off x="1252457" y="1604774"/>
              <a:ext cx="351110" cy="2392663"/>
            </a:xfrm>
            <a:prstGeom prst="rect">
              <a:avLst/>
            </a:prstGeom>
            <a:solidFill>
              <a:srgbClr val="0083CF">
                <a:alpha val="100000"/>
              </a:srgbClr>
            </a:solidFill>
          </p:spPr>
          <p:txBody>
            <a:bodyPr/>
            <a:lstStyle/>
            <a:p/>
          </p:txBody>
        </p:sp>
        <p:sp>
          <p:nvSpPr>
            <p:cNvPr id="37" name="rc37"/>
            <p:cNvSpPr/>
            <p:nvPr/>
          </p:nvSpPr>
          <p:spPr>
            <a:xfrm>
              <a:off x="2422824" y="1423053"/>
              <a:ext cx="351110" cy="2574385"/>
            </a:xfrm>
            <a:prstGeom prst="rect">
              <a:avLst/>
            </a:prstGeom>
            <a:solidFill>
              <a:srgbClr val="0083CF">
                <a:alpha val="100000"/>
              </a:srgbClr>
            </a:solidFill>
          </p:spPr>
          <p:txBody>
            <a:bodyPr/>
            <a:lstStyle/>
            <a:p/>
          </p:txBody>
        </p:sp>
        <p:sp>
          <p:nvSpPr>
            <p:cNvPr id="38" name="rc38"/>
            <p:cNvSpPr/>
            <p:nvPr/>
          </p:nvSpPr>
          <p:spPr>
            <a:xfrm>
              <a:off x="2812947" y="1392766"/>
              <a:ext cx="351110" cy="2604671"/>
            </a:xfrm>
            <a:prstGeom prst="rect">
              <a:avLst/>
            </a:prstGeom>
            <a:solidFill>
              <a:srgbClr val="0083CF">
                <a:alpha val="100000"/>
              </a:srgbClr>
            </a:solidFill>
          </p:spPr>
          <p:txBody>
            <a:bodyPr/>
            <a:lstStyle/>
            <a:p/>
          </p:txBody>
        </p:sp>
        <p:sp>
          <p:nvSpPr>
            <p:cNvPr id="39" name="rc39"/>
            <p:cNvSpPr/>
            <p:nvPr/>
          </p:nvSpPr>
          <p:spPr>
            <a:xfrm>
              <a:off x="3593191" y="1332192"/>
              <a:ext cx="351110" cy="2665245"/>
            </a:xfrm>
            <a:prstGeom prst="rect">
              <a:avLst/>
            </a:prstGeom>
            <a:solidFill>
              <a:srgbClr val="0083CF">
                <a:alpha val="100000"/>
              </a:srgbClr>
            </a:solidFill>
          </p:spPr>
          <p:txBody>
            <a:bodyPr/>
            <a:lstStyle/>
            <a:p/>
          </p:txBody>
        </p:sp>
        <p:sp>
          <p:nvSpPr>
            <p:cNvPr id="40" name="rc40"/>
            <p:cNvSpPr/>
            <p:nvPr/>
          </p:nvSpPr>
          <p:spPr>
            <a:xfrm>
              <a:off x="4373436" y="1271619"/>
              <a:ext cx="351110" cy="2725819"/>
            </a:xfrm>
            <a:prstGeom prst="rect">
              <a:avLst/>
            </a:prstGeom>
            <a:solidFill>
              <a:srgbClr val="F26A21">
                <a:alpha val="100000"/>
              </a:srgbClr>
            </a:solidFill>
          </p:spPr>
          <p:txBody>
            <a:bodyPr/>
            <a:lstStyle/>
            <a:p/>
          </p:txBody>
        </p:sp>
        <p:sp>
          <p:nvSpPr>
            <p:cNvPr id="41" name="rc41"/>
            <p:cNvSpPr/>
            <p:nvPr/>
          </p:nvSpPr>
          <p:spPr>
            <a:xfrm>
              <a:off x="7104293" y="1059611"/>
              <a:ext cx="351110" cy="2937827"/>
            </a:xfrm>
            <a:prstGeom prst="rect">
              <a:avLst/>
            </a:prstGeom>
            <a:solidFill>
              <a:srgbClr val="0083CF">
                <a:alpha val="100000"/>
              </a:srgbClr>
            </a:solidFill>
          </p:spPr>
          <p:txBody>
            <a:bodyPr/>
            <a:lstStyle/>
            <a:p/>
          </p:txBody>
        </p:sp>
        <p:sp>
          <p:nvSpPr>
            <p:cNvPr id="42" name="rc42"/>
            <p:cNvSpPr/>
            <p:nvPr/>
          </p:nvSpPr>
          <p:spPr>
            <a:xfrm>
              <a:off x="7884537" y="1029324"/>
              <a:ext cx="351110" cy="2968114"/>
            </a:xfrm>
            <a:prstGeom prst="rect">
              <a:avLst/>
            </a:prstGeom>
            <a:solidFill>
              <a:srgbClr val="0083CF">
                <a:alpha val="100000"/>
              </a:srgbClr>
            </a:solidFill>
          </p:spPr>
          <p:txBody>
            <a:bodyPr/>
            <a:lstStyle/>
            <a:p/>
          </p:txBody>
        </p:sp>
        <p:sp>
          <p:nvSpPr>
            <p:cNvPr id="43" name="rc43"/>
            <p:cNvSpPr/>
            <p:nvPr/>
          </p:nvSpPr>
          <p:spPr>
            <a:xfrm>
              <a:off x="8664782" y="999037"/>
              <a:ext cx="351110" cy="2998401"/>
            </a:xfrm>
            <a:prstGeom prst="rect">
              <a:avLst/>
            </a:prstGeom>
            <a:solidFill>
              <a:srgbClr val="0083CF">
                <a:alpha val="100000"/>
              </a:srgbClr>
            </a:solidFill>
          </p:spPr>
          <p:txBody>
            <a:bodyPr/>
            <a:lstStyle/>
            <a:p/>
          </p:txBody>
        </p:sp>
        <p:sp>
          <p:nvSpPr>
            <p:cNvPr id="44" name="pg44"/>
            <p:cNvSpPr/>
            <p:nvPr/>
          </p:nvSpPr>
          <p:spPr>
            <a:xfrm>
              <a:off x="1169532" y="3953525"/>
              <a:ext cx="43913" cy="43913"/>
            </a:xfrm>
            <a:custGeom>
              <a:avLst/>
              <a:pathLst>
                <a:path w="43913" h="43913">
                  <a:moveTo>
                    <a:pt x="43913" y="0"/>
                  </a:moveTo>
                  <a:lnTo>
                    <a:pt x="43913" y="9888"/>
                  </a:lnTo>
                  <a:lnTo>
                    <a:pt x="9888" y="43913"/>
                  </a:lnTo>
                  <a:lnTo>
                    <a:pt x="0" y="439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5" name="pg45"/>
            <p:cNvSpPr/>
            <p:nvPr/>
          </p:nvSpPr>
          <p:spPr>
            <a:xfrm>
              <a:off x="1070646" y="3854639"/>
              <a:ext cx="142798" cy="142798"/>
            </a:xfrm>
            <a:custGeom>
              <a:avLst/>
              <a:pathLst>
                <a:path w="142798" h="142798">
                  <a:moveTo>
                    <a:pt x="142798" y="0"/>
                  </a:moveTo>
                  <a:lnTo>
                    <a:pt x="142798" y="9888"/>
                  </a:lnTo>
                  <a:lnTo>
                    <a:pt x="9888" y="142798"/>
                  </a:lnTo>
                  <a:lnTo>
                    <a:pt x="0" y="1427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6" name="pg46"/>
            <p:cNvSpPr/>
            <p:nvPr/>
          </p:nvSpPr>
          <p:spPr>
            <a:xfrm>
              <a:off x="971761" y="3755754"/>
              <a:ext cx="241684" cy="241684"/>
            </a:xfrm>
            <a:custGeom>
              <a:avLst/>
              <a:pathLst>
                <a:path w="241684" h="241684">
                  <a:moveTo>
                    <a:pt x="241684" y="0"/>
                  </a:moveTo>
                  <a:lnTo>
                    <a:pt x="241684" y="9888"/>
                  </a:lnTo>
                  <a:lnTo>
                    <a:pt x="9888" y="241684"/>
                  </a:lnTo>
                  <a:lnTo>
                    <a:pt x="0" y="2416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 name="pg47"/>
            <p:cNvSpPr/>
            <p:nvPr/>
          </p:nvSpPr>
          <p:spPr>
            <a:xfrm>
              <a:off x="872875" y="3656868"/>
              <a:ext cx="340569" cy="340569"/>
            </a:xfrm>
            <a:custGeom>
              <a:avLst/>
              <a:pathLst>
                <a:path w="340569" h="340569">
                  <a:moveTo>
                    <a:pt x="340569" y="0"/>
                  </a:moveTo>
                  <a:lnTo>
                    <a:pt x="340569" y="9888"/>
                  </a:lnTo>
                  <a:lnTo>
                    <a:pt x="9888" y="340569"/>
                  </a:lnTo>
                  <a:lnTo>
                    <a:pt x="0" y="3405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862335" y="355798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862335" y="345909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62335" y="336021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62335" y="326132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62335" y="316244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62335" y="306355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62335" y="296466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62335" y="286578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62335" y="276689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62335" y="266801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62335" y="256912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62335" y="247024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62335" y="2452807"/>
              <a:ext cx="279546" cy="279546"/>
            </a:xfrm>
            <a:custGeom>
              <a:avLst/>
              <a:pathLst>
                <a:path w="279546" h="279546">
                  <a:moveTo>
                    <a:pt x="269657" y="0"/>
                  </a:moveTo>
                  <a:lnTo>
                    <a:pt x="279546" y="0"/>
                  </a:lnTo>
                  <a:lnTo>
                    <a:pt x="0" y="279546"/>
                  </a:lnTo>
                  <a:lnTo>
                    <a:pt x="0" y="2696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62335" y="2452807"/>
              <a:ext cx="180660" cy="180660"/>
            </a:xfrm>
            <a:custGeom>
              <a:avLst/>
              <a:pathLst>
                <a:path w="180660" h="180660">
                  <a:moveTo>
                    <a:pt x="170771" y="0"/>
                  </a:moveTo>
                  <a:lnTo>
                    <a:pt x="180660" y="0"/>
                  </a:lnTo>
                  <a:lnTo>
                    <a:pt x="0" y="180660"/>
                  </a:lnTo>
                  <a:lnTo>
                    <a:pt x="0" y="1707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62335" y="2452807"/>
              <a:ext cx="81774" cy="81774"/>
            </a:xfrm>
            <a:custGeom>
              <a:avLst/>
              <a:pathLst>
                <a:path w="81774" h="81774">
                  <a:moveTo>
                    <a:pt x="71886" y="0"/>
                  </a:moveTo>
                  <a:lnTo>
                    <a:pt x="81774" y="0"/>
                  </a:lnTo>
                  <a:lnTo>
                    <a:pt x="0" y="81774"/>
                  </a:lnTo>
                  <a:lnTo>
                    <a:pt x="0" y="718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1960617" y="3964366"/>
              <a:ext cx="33072" cy="33072"/>
            </a:xfrm>
            <a:custGeom>
              <a:avLst/>
              <a:pathLst>
                <a:path w="33072" h="33072">
                  <a:moveTo>
                    <a:pt x="33072" y="0"/>
                  </a:moveTo>
                  <a:lnTo>
                    <a:pt x="33072" y="9888"/>
                  </a:lnTo>
                  <a:lnTo>
                    <a:pt x="9888" y="33072"/>
                  </a:lnTo>
                  <a:lnTo>
                    <a:pt x="0" y="330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1861732" y="3865480"/>
              <a:ext cx="131958" cy="131958"/>
            </a:xfrm>
            <a:custGeom>
              <a:avLst/>
              <a:pathLst>
                <a:path w="131958" h="131958">
                  <a:moveTo>
                    <a:pt x="131958" y="0"/>
                  </a:moveTo>
                  <a:lnTo>
                    <a:pt x="131958" y="9888"/>
                  </a:lnTo>
                  <a:lnTo>
                    <a:pt x="9888" y="131958"/>
                  </a:lnTo>
                  <a:lnTo>
                    <a:pt x="0" y="1319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762846" y="3766594"/>
              <a:ext cx="230843" cy="230843"/>
            </a:xfrm>
            <a:custGeom>
              <a:avLst/>
              <a:pathLst>
                <a:path w="230843" h="230843">
                  <a:moveTo>
                    <a:pt x="230843" y="0"/>
                  </a:moveTo>
                  <a:lnTo>
                    <a:pt x="230843" y="9888"/>
                  </a:lnTo>
                  <a:lnTo>
                    <a:pt x="9888" y="230843"/>
                  </a:lnTo>
                  <a:lnTo>
                    <a:pt x="0" y="230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663960" y="3667709"/>
              <a:ext cx="329729" cy="329729"/>
            </a:xfrm>
            <a:custGeom>
              <a:avLst/>
              <a:pathLst>
                <a:path w="329729" h="329729">
                  <a:moveTo>
                    <a:pt x="329729" y="0"/>
                  </a:moveTo>
                  <a:lnTo>
                    <a:pt x="329729" y="9888"/>
                  </a:lnTo>
                  <a:lnTo>
                    <a:pt x="9888" y="329729"/>
                  </a:lnTo>
                  <a:lnTo>
                    <a:pt x="0" y="3297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642580" y="356882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642580" y="346993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642580" y="337105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642580" y="327216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642580" y="317328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642580" y="307439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642580" y="297550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642580" y="287662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642580" y="277773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642580" y="267885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642580" y="257996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642580" y="248108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642580" y="238219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642580" y="228330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642580" y="218442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642580" y="208553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642580" y="198665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642580" y="188776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642580" y="178888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642580" y="168999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642580" y="1604774"/>
              <a:ext cx="347334" cy="347334"/>
            </a:xfrm>
            <a:custGeom>
              <a:avLst/>
              <a:pathLst>
                <a:path w="347334" h="347334">
                  <a:moveTo>
                    <a:pt x="337445" y="0"/>
                  </a:moveTo>
                  <a:lnTo>
                    <a:pt x="347334" y="0"/>
                  </a:lnTo>
                  <a:lnTo>
                    <a:pt x="0" y="347334"/>
                  </a:lnTo>
                  <a:lnTo>
                    <a:pt x="0" y="3374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642580" y="1604774"/>
              <a:ext cx="248448" cy="248448"/>
            </a:xfrm>
            <a:custGeom>
              <a:avLst/>
              <a:pathLst>
                <a:path w="248448" h="248448">
                  <a:moveTo>
                    <a:pt x="238559" y="0"/>
                  </a:moveTo>
                  <a:lnTo>
                    <a:pt x="248448" y="0"/>
                  </a:lnTo>
                  <a:lnTo>
                    <a:pt x="0" y="248448"/>
                  </a:lnTo>
                  <a:lnTo>
                    <a:pt x="0" y="2385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642580" y="1604774"/>
              <a:ext cx="149562" cy="149562"/>
            </a:xfrm>
            <a:custGeom>
              <a:avLst/>
              <a:pathLst>
                <a:path w="149562" h="149562">
                  <a:moveTo>
                    <a:pt x="139674" y="0"/>
                  </a:moveTo>
                  <a:lnTo>
                    <a:pt x="149562" y="0"/>
                  </a:lnTo>
                  <a:lnTo>
                    <a:pt x="0" y="149562"/>
                  </a:lnTo>
                  <a:lnTo>
                    <a:pt x="0" y="1396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642580" y="1604774"/>
              <a:ext cx="50677" cy="50677"/>
            </a:xfrm>
            <a:custGeom>
              <a:avLst/>
              <a:pathLst>
                <a:path w="50677" h="50677">
                  <a:moveTo>
                    <a:pt x="40788" y="0"/>
                  </a:moveTo>
                  <a:lnTo>
                    <a:pt x="50677" y="0"/>
                  </a:lnTo>
                  <a:lnTo>
                    <a:pt x="0" y="50677"/>
                  </a:lnTo>
                  <a:lnTo>
                    <a:pt x="0" y="407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565075" y="3958945"/>
              <a:ext cx="38492" cy="38492"/>
            </a:xfrm>
            <a:custGeom>
              <a:avLst/>
              <a:pathLst>
                <a:path w="38492" h="38492">
                  <a:moveTo>
                    <a:pt x="38492" y="0"/>
                  </a:moveTo>
                  <a:lnTo>
                    <a:pt x="38492" y="9888"/>
                  </a:lnTo>
                  <a:lnTo>
                    <a:pt x="9888" y="38492"/>
                  </a:lnTo>
                  <a:lnTo>
                    <a:pt x="0" y="384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466189" y="3860060"/>
              <a:ext cx="137378" cy="137378"/>
            </a:xfrm>
            <a:custGeom>
              <a:avLst/>
              <a:pathLst>
                <a:path w="137378" h="137378">
                  <a:moveTo>
                    <a:pt x="137378" y="0"/>
                  </a:moveTo>
                  <a:lnTo>
                    <a:pt x="137378" y="9888"/>
                  </a:lnTo>
                  <a:lnTo>
                    <a:pt x="9888" y="137378"/>
                  </a:lnTo>
                  <a:lnTo>
                    <a:pt x="0" y="1373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367303" y="3761174"/>
              <a:ext cx="236264" cy="236264"/>
            </a:xfrm>
            <a:custGeom>
              <a:avLst/>
              <a:pathLst>
                <a:path w="236264" h="236264">
                  <a:moveTo>
                    <a:pt x="236264" y="0"/>
                  </a:moveTo>
                  <a:lnTo>
                    <a:pt x="236264" y="9888"/>
                  </a:lnTo>
                  <a:lnTo>
                    <a:pt x="9888" y="236264"/>
                  </a:lnTo>
                  <a:lnTo>
                    <a:pt x="0" y="2362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268418" y="3662288"/>
              <a:ext cx="335149" cy="335149"/>
            </a:xfrm>
            <a:custGeom>
              <a:avLst/>
              <a:pathLst>
                <a:path w="335149" h="335149">
                  <a:moveTo>
                    <a:pt x="335149" y="0"/>
                  </a:moveTo>
                  <a:lnTo>
                    <a:pt x="335149" y="9888"/>
                  </a:lnTo>
                  <a:lnTo>
                    <a:pt x="9888" y="335149"/>
                  </a:lnTo>
                  <a:lnTo>
                    <a:pt x="0" y="3351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252457" y="356340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252457" y="346451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252457" y="336563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252457" y="326674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252457" y="316786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252457" y="306897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252457" y="297008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252457" y="287120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252457" y="277231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252457" y="267343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252457" y="257454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252457" y="247566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252457" y="237677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252457" y="227788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252457" y="217900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252457" y="208011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252457" y="198123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252457" y="188234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1252457" y="178346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1252457" y="168457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1252457" y="1604774"/>
              <a:ext cx="341913" cy="341913"/>
            </a:xfrm>
            <a:custGeom>
              <a:avLst/>
              <a:pathLst>
                <a:path w="341913" h="341913">
                  <a:moveTo>
                    <a:pt x="332025" y="0"/>
                  </a:moveTo>
                  <a:lnTo>
                    <a:pt x="341913" y="0"/>
                  </a:lnTo>
                  <a:lnTo>
                    <a:pt x="0" y="341913"/>
                  </a:lnTo>
                  <a:lnTo>
                    <a:pt x="0" y="3320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1252457" y="1604774"/>
              <a:ext cx="243028" cy="243028"/>
            </a:xfrm>
            <a:custGeom>
              <a:avLst/>
              <a:pathLst>
                <a:path w="243028" h="243028">
                  <a:moveTo>
                    <a:pt x="233139" y="0"/>
                  </a:moveTo>
                  <a:lnTo>
                    <a:pt x="243028" y="0"/>
                  </a:lnTo>
                  <a:lnTo>
                    <a:pt x="0" y="243028"/>
                  </a:lnTo>
                  <a:lnTo>
                    <a:pt x="0" y="2331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1252457" y="1604774"/>
              <a:ext cx="144142" cy="144142"/>
            </a:xfrm>
            <a:custGeom>
              <a:avLst/>
              <a:pathLst>
                <a:path w="144142" h="144142">
                  <a:moveTo>
                    <a:pt x="134253" y="0"/>
                  </a:moveTo>
                  <a:lnTo>
                    <a:pt x="144142" y="0"/>
                  </a:lnTo>
                  <a:lnTo>
                    <a:pt x="0" y="144142"/>
                  </a:lnTo>
                  <a:lnTo>
                    <a:pt x="0" y="1342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1252457" y="1604774"/>
              <a:ext cx="45256" cy="45256"/>
            </a:xfrm>
            <a:custGeom>
              <a:avLst/>
              <a:pathLst>
                <a:path w="45256" h="45256">
                  <a:moveTo>
                    <a:pt x="35368" y="0"/>
                  </a:moveTo>
                  <a:lnTo>
                    <a:pt x="45256" y="0"/>
                  </a:lnTo>
                  <a:lnTo>
                    <a:pt x="0" y="45256"/>
                  </a:lnTo>
                  <a:lnTo>
                    <a:pt x="0" y="353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751703" y="3975206"/>
              <a:ext cx="22231" cy="22231"/>
            </a:xfrm>
            <a:custGeom>
              <a:avLst/>
              <a:pathLst>
                <a:path w="22231" h="22231">
                  <a:moveTo>
                    <a:pt x="22231" y="0"/>
                  </a:moveTo>
                  <a:lnTo>
                    <a:pt x="22231" y="9888"/>
                  </a:lnTo>
                  <a:lnTo>
                    <a:pt x="9888" y="22231"/>
                  </a:lnTo>
                  <a:lnTo>
                    <a:pt x="0" y="222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652817" y="3876321"/>
              <a:ext cx="121117" cy="121117"/>
            </a:xfrm>
            <a:custGeom>
              <a:avLst/>
              <a:pathLst>
                <a:path w="121117" h="121117">
                  <a:moveTo>
                    <a:pt x="121117" y="0"/>
                  </a:moveTo>
                  <a:lnTo>
                    <a:pt x="121117" y="9888"/>
                  </a:lnTo>
                  <a:lnTo>
                    <a:pt x="9888" y="121117"/>
                  </a:lnTo>
                  <a:lnTo>
                    <a:pt x="0" y="1211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553931" y="3777435"/>
              <a:ext cx="220003" cy="220003"/>
            </a:xfrm>
            <a:custGeom>
              <a:avLst/>
              <a:pathLst>
                <a:path w="220003" h="220003">
                  <a:moveTo>
                    <a:pt x="220003" y="0"/>
                  </a:moveTo>
                  <a:lnTo>
                    <a:pt x="220003" y="9888"/>
                  </a:lnTo>
                  <a:lnTo>
                    <a:pt x="9888" y="220003"/>
                  </a:lnTo>
                  <a:lnTo>
                    <a:pt x="0" y="2200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455046" y="3678549"/>
              <a:ext cx="318888" cy="318888"/>
            </a:xfrm>
            <a:custGeom>
              <a:avLst/>
              <a:pathLst>
                <a:path w="318888" h="318888">
                  <a:moveTo>
                    <a:pt x="318888" y="0"/>
                  </a:moveTo>
                  <a:lnTo>
                    <a:pt x="318888" y="9888"/>
                  </a:lnTo>
                  <a:lnTo>
                    <a:pt x="9888" y="318888"/>
                  </a:lnTo>
                  <a:lnTo>
                    <a:pt x="0" y="3188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422824" y="357966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422824" y="348077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422824" y="338189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422824" y="328300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422824" y="318412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422824" y="308523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422824" y="29863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422824" y="288746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422824" y="278857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422824" y="268969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422824" y="259080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422824" y="249192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422824" y="23930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422824" y="22941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422824" y="219526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422824" y="20963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422824" y="199749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422824" y="189860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422824" y="17997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422824" y="17008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422824" y="16019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422824" y="15030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422824" y="1423053"/>
              <a:ext cx="342124" cy="342124"/>
            </a:xfrm>
            <a:custGeom>
              <a:avLst/>
              <a:pathLst>
                <a:path w="342124" h="342124">
                  <a:moveTo>
                    <a:pt x="332236" y="0"/>
                  </a:moveTo>
                  <a:lnTo>
                    <a:pt x="342124" y="0"/>
                  </a:lnTo>
                  <a:lnTo>
                    <a:pt x="0" y="342124"/>
                  </a:lnTo>
                  <a:lnTo>
                    <a:pt x="0" y="3322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422824" y="1423053"/>
              <a:ext cx="243239" cy="243239"/>
            </a:xfrm>
            <a:custGeom>
              <a:avLst/>
              <a:pathLst>
                <a:path w="243239" h="243239">
                  <a:moveTo>
                    <a:pt x="233350" y="0"/>
                  </a:moveTo>
                  <a:lnTo>
                    <a:pt x="243239" y="0"/>
                  </a:lnTo>
                  <a:lnTo>
                    <a:pt x="0" y="243239"/>
                  </a:lnTo>
                  <a:lnTo>
                    <a:pt x="0" y="2333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422824" y="1423053"/>
              <a:ext cx="144353" cy="144353"/>
            </a:xfrm>
            <a:custGeom>
              <a:avLst/>
              <a:pathLst>
                <a:path w="144353" h="144353">
                  <a:moveTo>
                    <a:pt x="134464" y="0"/>
                  </a:moveTo>
                  <a:lnTo>
                    <a:pt x="144353" y="0"/>
                  </a:lnTo>
                  <a:lnTo>
                    <a:pt x="0" y="144353"/>
                  </a:lnTo>
                  <a:lnTo>
                    <a:pt x="0" y="134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422824" y="1423053"/>
              <a:ext cx="45467" cy="45467"/>
            </a:xfrm>
            <a:custGeom>
              <a:avLst/>
              <a:pathLst>
                <a:path w="45467" h="45467">
                  <a:moveTo>
                    <a:pt x="35579" y="0"/>
                  </a:moveTo>
                  <a:lnTo>
                    <a:pt x="45467" y="0"/>
                  </a:lnTo>
                  <a:lnTo>
                    <a:pt x="0" y="45467"/>
                  </a:lnTo>
                  <a:lnTo>
                    <a:pt x="0" y="355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3147245" y="3980627"/>
              <a:ext cx="16811" cy="16811"/>
            </a:xfrm>
            <a:custGeom>
              <a:avLst/>
              <a:pathLst>
                <a:path w="16811" h="16811">
                  <a:moveTo>
                    <a:pt x="16811" y="0"/>
                  </a:moveTo>
                  <a:lnTo>
                    <a:pt x="16811" y="9888"/>
                  </a:lnTo>
                  <a:lnTo>
                    <a:pt x="9888" y="16811"/>
                  </a:lnTo>
                  <a:lnTo>
                    <a:pt x="0" y="1681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3048359" y="3881741"/>
              <a:ext cx="115697" cy="115697"/>
            </a:xfrm>
            <a:custGeom>
              <a:avLst/>
              <a:pathLst>
                <a:path w="115697" h="115697">
                  <a:moveTo>
                    <a:pt x="115697" y="0"/>
                  </a:moveTo>
                  <a:lnTo>
                    <a:pt x="115697" y="9888"/>
                  </a:lnTo>
                  <a:lnTo>
                    <a:pt x="9888" y="115697"/>
                  </a:lnTo>
                  <a:lnTo>
                    <a:pt x="0" y="1156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949474" y="3782855"/>
              <a:ext cx="214582" cy="214582"/>
            </a:xfrm>
            <a:custGeom>
              <a:avLst/>
              <a:pathLst>
                <a:path w="214582" h="214582">
                  <a:moveTo>
                    <a:pt x="214582" y="0"/>
                  </a:moveTo>
                  <a:lnTo>
                    <a:pt x="214582" y="9888"/>
                  </a:lnTo>
                  <a:lnTo>
                    <a:pt x="9888" y="214582"/>
                  </a:lnTo>
                  <a:lnTo>
                    <a:pt x="0" y="2145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850588" y="3683970"/>
              <a:ext cx="313468" cy="313468"/>
            </a:xfrm>
            <a:custGeom>
              <a:avLst/>
              <a:pathLst>
                <a:path w="313468" h="313468">
                  <a:moveTo>
                    <a:pt x="313468" y="0"/>
                  </a:moveTo>
                  <a:lnTo>
                    <a:pt x="313468" y="9888"/>
                  </a:lnTo>
                  <a:lnTo>
                    <a:pt x="9888" y="313468"/>
                  </a:lnTo>
                  <a:lnTo>
                    <a:pt x="0" y="3134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812947" y="358508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812947" y="348619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812947" y="338731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812947" y="328842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812947" y="318954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812947" y="309065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812947" y="299177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812947" y="289288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812947" y="279399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812947" y="269511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812947" y="259622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812947" y="249734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812947" y="239845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812947" y="229957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812947" y="220068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812947" y="210179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812947" y="200291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812947" y="190402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812947" y="180514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812947" y="170625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812947" y="160737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812947" y="150848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2812947" y="140959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2812947" y="1392766"/>
              <a:ext cx="278946" cy="278946"/>
            </a:xfrm>
            <a:custGeom>
              <a:avLst/>
              <a:pathLst>
                <a:path w="278946" h="278946">
                  <a:moveTo>
                    <a:pt x="269057" y="0"/>
                  </a:moveTo>
                  <a:lnTo>
                    <a:pt x="278946" y="0"/>
                  </a:lnTo>
                  <a:lnTo>
                    <a:pt x="0" y="278946"/>
                  </a:lnTo>
                  <a:lnTo>
                    <a:pt x="0" y="2690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812947" y="1392766"/>
              <a:ext cx="180060" cy="180060"/>
            </a:xfrm>
            <a:custGeom>
              <a:avLst/>
              <a:pathLst>
                <a:path w="180060" h="180060">
                  <a:moveTo>
                    <a:pt x="170171" y="0"/>
                  </a:moveTo>
                  <a:lnTo>
                    <a:pt x="180060" y="0"/>
                  </a:lnTo>
                  <a:lnTo>
                    <a:pt x="0" y="180060"/>
                  </a:lnTo>
                  <a:lnTo>
                    <a:pt x="0" y="1701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812947" y="1392766"/>
              <a:ext cx="81174" cy="81174"/>
            </a:xfrm>
            <a:custGeom>
              <a:avLst/>
              <a:pathLst>
                <a:path w="81174" h="81174">
                  <a:moveTo>
                    <a:pt x="71286" y="0"/>
                  </a:moveTo>
                  <a:lnTo>
                    <a:pt x="81174" y="0"/>
                  </a:lnTo>
                  <a:lnTo>
                    <a:pt x="0" y="81174"/>
                  </a:lnTo>
                  <a:lnTo>
                    <a:pt x="0" y="712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938330" y="3991467"/>
              <a:ext cx="5971" cy="5971"/>
            </a:xfrm>
            <a:custGeom>
              <a:avLst/>
              <a:pathLst>
                <a:path w="5971" h="5971">
                  <a:moveTo>
                    <a:pt x="5971" y="0"/>
                  </a:moveTo>
                  <a:lnTo>
                    <a:pt x="5971" y="5971"/>
                  </a:lnTo>
                  <a:lnTo>
                    <a:pt x="0" y="59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3839445" y="3892581"/>
              <a:ext cx="104856" cy="104856"/>
            </a:xfrm>
            <a:custGeom>
              <a:avLst/>
              <a:pathLst>
                <a:path w="104856" h="104856">
                  <a:moveTo>
                    <a:pt x="104856" y="0"/>
                  </a:moveTo>
                  <a:lnTo>
                    <a:pt x="104856" y="9888"/>
                  </a:lnTo>
                  <a:lnTo>
                    <a:pt x="9888" y="104856"/>
                  </a:lnTo>
                  <a:lnTo>
                    <a:pt x="0" y="1048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740559" y="3793696"/>
              <a:ext cx="203742" cy="203742"/>
            </a:xfrm>
            <a:custGeom>
              <a:avLst/>
              <a:pathLst>
                <a:path w="203742" h="203742">
                  <a:moveTo>
                    <a:pt x="203742" y="0"/>
                  </a:moveTo>
                  <a:lnTo>
                    <a:pt x="203742" y="9888"/>
                  </a:lnTo>
                  <a:lnTo>
                    <a:pt x="9888" y="203742"/>
                  </a:lnTo>
                  <a:lnTo>
                    <a:pt x="0" y="2037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3641673" y="3694810"/>
              <a:ext cx="302628" cy="302628"/>
            </a:xfrm>
            <a:custGeom>
              <a:avLst/>
              <a:pathLst>
                <a:path w="302628" h="302628">
                  <a:moveTo>
                    <a:pt x="302628" y="0"/>
                  </a:moveTo>
                  <a:lnTo>
                    <a:pt x="302628" y="9888"/>
                  </a:lnTo>
                  <a:lnTo>
                    <a:pt x="9888" y="302628"/>
                  </a:lnTo>
                  <a:lnTo>
                    <a:pt x="0" y="3026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3593191" y="359592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3593191" y="349703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3593191" y="339815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3593191" y="329926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3593191" y="320038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3593191" y="310149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3593191" y="300261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3593191" y="290372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3593191" y="280483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3593191" y="270595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3593191" y="260706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3593191" y="250818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3593191" y="240929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3593191" y="231041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3593191" y="221152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3593191" y="211264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3593191" y="201375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3593191" y="191486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3593191" y="181598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3593191" y="171709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3593191" y="161821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3593191" y="151932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3593191" y="142044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3593191" y="1332192"/>
              <a:ext cx="350360" cy="350360"/>
            </a:xfrm>
            <a:custGeom>
              <a:avLst/>
              <a:pathLst>
                <a:path w="350360" h="350360">
                  <a:moveTo>
                    <a:pt x="340471" y="0"/>
                  </a:moveTo>
                  <a:lnTo>
                    <a:pt x="350360" y="0"/>
                  </a:lnTo>
                  <a:lnTo>
                    <a:pt x="0" y="350360"/>
                  </a:lnTo>
                  <a:lnTo>
                    <a:pt x="0" y="3404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3593191" y="1332192"/>
              <a:ext cx="251474" cy="251474"/>
            </a:xfrm>
            <a:custGeom>
              <a:avLst/>
              <a:pathLst>
                <a:path w="251474" h="251474">
                  <a:moveTo>
                    <a:pt x="241586" y="0"/>
                  </a:moveTo>
                  <a:lnTo>
                    <a:pt x="251474" y="0"/>
                  </a:lnTo>
                  <a:lnTo>
                    <a:pt x="0" y="251474"/>
                  </a:lnTo>
                  <a:lnTo>
                    <a:pt x="0" y="2415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3593191" y="1332192"/>
              <a:ext cx="152589" cy="152589"/>
            </a:xfrm>
            <a:custGeom>
              <a:avLst/>
              <a:pathLst>
                <a:path w="152589" h="152589">
                  <a:moveTo>
                    <a:pt x="142700" y="0"/>
                  </a:moveTo>
                  <a:lnTo>
                    <a:pt x="152589" y="0"/>
                  </a:lnTo>
                  <a:lnTo>
                    <a:pt x="0" y="152589"/>
                  </a:lnTo>
                  <a:lnTo>
                    <a:pt x="0" y="1427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3593191" y="1332192"/>
              <a:ext cx="53703" cy="53703"/>
            </a:xfrm>
            <a:custGeom>
              <a:avLst/>
              <a:pathLst>
                <a:path w="53703" h="53703">
                  <a:moveTo>
                    <a:pt x="43814" y="0"/>
                  </a:moveTo>
                  <a:lnTo>
                    <a:pt x="53703" y="0"/>
                  </a:lnTo>
                  <a:lnTo>
                    <a:pt x="0" y="53703"/>
                  </a:lnTo>
                  <a:lnTo>
                    <a:pt x="0" y="438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4630530" y="3903422"/>
              <a:ext cx="94016" cy="94016"/>
            </a:xfrm>
            <a:custGeom>
              <a:avLst/>
              <a:pathLst>
                <a:path w="94016" h="94016">
                  <a:moveTo>
                    <a:pt x="94016" y="0"/>
                  </a:moveTo>
                  <a:lnTo>
                    <a:pt x="94016" y="9888"/>
                  </a:lnTo>
                  <a:lnTo>
                    <a:pt x="9888" y="94016"/>
                  </a:lnTo>
                  <a:lnTo>
                    <a:pt x="0" y="9401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4531644" y="3804536"/>
              <a:ext cx="192901" cy="192901"/>
            </a:xfrm>
            <a:custGeom>
              <a:avLst/>
              <a:pathLst>
                <a:path w="192901" h="192901">
                  <a:moveTo>
                    <a:pt x="192901" y="0"/>
                  </a:moveTo>
                  <a:lnTo>
                    <a:pt x="192901" y="9888"/>
                  </a:lnTo>
                  <a:lnTo>
                    <a:pt x="9888" y="192901"/>
                  </a:lnTo>
                  <a:lnTo>
                    <a:pt x="0" y="1929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4432759" y="3705651"/>
              <a:ext cx="291787" cy="291787"/>
            </a:xfrm>
            <a:custGeom>
              <a:avLst/>
              <a:pathLst>
                <a:path w="291787" h="291787">
                  <a:moveTo>
                    <a:pt x="291787" y="0"/>
                  </a:moveTo>
                  <a:lnTo>
                    <a:pt x="291787" y="9888"/>
                  </a:lnTo>
                  <a:lnTo>
                    <a:pt x="9888" y="291787"/>
                  </a:lnTo>
                  <a:lnTo>
                    <a:pt x="0" y="2917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4373436" y="36067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4373436" y="35078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4373436" y="340899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4373436" y="331010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4373436" y="32112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4373436" y="311233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4373436" y="301345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4373436" y="29145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4373436" y="281568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4373436" y="271679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4373436" y="261790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4373436" y="251902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4373436" y="242013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4373436" y="232125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4373436" y="222236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4373436" y="212348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4373436" y="202459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4373436" y="192570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4373436" y="182682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4373436" y="172793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4373436" y="162905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4373436" y="153016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4373436" y="143128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4373436" y="133239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373436" y="1271619"/>
              <a:ext cx="322889" cy="322889"/>
            </a:xfrm>
            <a:custGeom>
              <a:avLst/>
              <a:pathLst>
                <a:path w="322889" h="322889">
                  <a:moveTo>
                    <a:pt x="313000" y="0"/>
                  </a:moveTo>
                  <a:lnTo>
                    <a:pt x="322889" y="0"/>
                  </a:lnTo>
                  <a:lnTo>
                    <a:pt x="0" y="322889"/>
                  </a:lnTo>
                  <a:lnTo>
                    <a:pt x="0" y="3130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373436" y="1271619"/>
              <a:ext cx="224003" cy="224003"/>
            </a:xfrm>
            <a:custGeom>
              <a:avLst/>
              <a:pathLst>
                <a:path w="224003" h="224003">
                  <a:moveTo>
                    <a:pt x="214114" y="0"/>
                  </a:moveTo>
                  <a:lnTo>
                    <a:pt x="224003" y="0"/>
                  </a:lnTo>
                  <a:lnTo>
                    <a:pt x="0" y="224003"/>
                  </a:lnTo>
                  <a:lnTo>
                    <a:pt x="0" y="2141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373436" y="1271619"/>
              <a:ext cx="125117" cy="125117"/>
            </a:xfrm>
            <a:custGeom>
              <a:avLst/>
              <a:pathLst>
                <a:path w="125117" h="125117">
                  <a:moveTo>
                    <a:pt x="115229" y="0"/>
                  </a:moveTo>
                  <a:lnTo>
                    <a:pt x="125117" y="0"/>
                  </a:lnTo>
                  <a:lnTo>
                    <a:pt x="0" y="125117"/>
                  </a:lnTo>
                  <a:lnTo>
                    <a:pt x="0" y="1152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373436" y="1271619"/>
              <a:ext cx="26232" cy="26232"/>
            </a:xfrm>
            <a:custGeom>
              <a:avLst/>
              <a:pathLst>
                <a:path w="26232" h="26232">
                  <a:moveTo>
                    <a:pt x="16343" y="0"/>
                  </a:moveTo>
                  <a:lnTo>
                    <a:pt x="26232" y="0"/>
                  </a:lnTo>
                  <a:lnTo>
                    <a:pt x="0" y="26232"/>
                  </a:lnTo>
                  <a:lnTo>
                    <a:pt x="0" y="163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7399328" y="3941364"/>
              <a:ext cx="56074" cy="56074"/>
            </a:xfrm>
            <a:custGeom>
              <a:avLst/>
              <a:pathLst>
                <a:path w="56074" h="56074">
                  <a:moveTo>
                    <a:pt x="56074" y="0"/>
                  </a:moveTo>
                  <a:lnTo>
                    <a:pt x="56074" y="9888"/>
                  </a:lnTo>
                  <a:lnTo>
                    <a:pt x="9888" y="56074"/>
                  </a:lnTo>
                  <a:lnTo>
                    <a:pt x="0" y="560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7300443" y="3842478"/>
              <a:ext cx="154959" cy="154959"/>
            </a:xfrm>
            <a:custGeom>
              <a:avLst/>
              <a:pathLst>
                <a:path w="154959" h="154959">
                  <a:moveTo>
                    <a:pt x="154959" y="0"/>
                  </a:moveTo>
                  <a:lnTo>
                    <a:pt x="154959" y="9888"/>
                  </a:lnTo>
                  <a:lnTo>
                    <a:pt x="9888" y="154959"/>
                  </a:lnTo>
                  <a:lnTo>
                    <a:pt x="0" y="1549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7201557" y="3743593"/>
              <a:ext cx="253845" cy="253845"/>
            </a:xfrm>
            <a:custGeom>
              <a:avLst/>
              <a:pathLst>
                <a:path w="253845" h="253845">
                  <a:moveTo>
                    <a:pt x="253845" y="0"/>
                  </a:moveTo>
                  <a:lnTo>
                    <a:pt x="253845" y="9888"/>
                  </a:lnTo>
                  <a:lnTo>
                    <a:pt x="9888" y="253845"/>
                  </a:lnTo>
                  <a:lnTo>
                    <a:pt x="0" y="2538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7104293" y="3644707"/>
              <a:ext cx="351110" cy="352731"/>
            </a:xfrm>
            <a:custGeom>
              <a:avLst/>
              <a:pathLst>
                <a:path w="351110" h="352731">
                  <a:moveTo>
                    <a:pt x="351110" y="0"/>
                  </a:moveTo>
                  <a:lnTo>
                    <a:pt x="351110" y="9888"/>
                  </a:lnTo>
                  <a:lnTo>
                    <a:pt x="8267" y="352731"/>
                  </a:lnTo>
                  <a:lnTo>
                    <a:pt x="0" y="352731"/>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7104293" y="354582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7104293" y="34469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7104293" y="33480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7104293" y="324916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7104293" y="31502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7104293" y="305139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7104293" y="295250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7104293" y="28536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7104293" y="27547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7104293" y="26558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7104293" y="25569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7104293" y="24580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7104293" y="235919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7104293" y="226030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7104293" y="21614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7104293" y="20625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7104293" y="196365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7104293" y="18647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7104293" y="17658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7104293" y="166699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7104293" y="156810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7104293" y="14692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7104293" y="137033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7104293" y="127145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7104293" y="11725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7104293" y="107368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7104293" y="1059611"/>
              <a:ext cx="276182" cy="276182"/>
            </a:xfrm>
            <a:custGeom>
              <a:avLst/>
              <a:pathLst>
                <a:path w="276182" h="276182">
                  <a:moveTo>
                    <a:pt x="266293" y="0"/>
                  </a:moveTo>
                  <a:lnTo>
                    <a:pt x="276182" y="0"/>
                  </a:lnTo>
                  <a:lnTo>
                    <a:pt x="0" y="276182"/>
                  </a:lnTo>
                  <a:lnTo>
                    <a:pt x="0" y="2662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7104293" y="1059611"/>
              <a:ext cx="177296" cy="177296"/>
            </a:xfrm>
            <a:custGeom>
              <a:avLst/>
              <a:pathLst>
                <a:path w="177296" h="177296">
                  <a:moveTo>
                    <a:pt x="167408" y="0"/>
                  </a:moveTo>
                  <a:lnTo>
                    <a:pt x="177296" y="0"/>
                  </a:lnTo>
                  <a:lnTo>
                    <a:pt x="0" y="177296"/>
                  </a:lnTo>
                  <a:lnTo>
                    <a:pt x="0" y="167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7104293" y="1059611"/>
              <a:ext cx="78411" cy="78411"/>
            </a:xfrm>
            <a:custGeom>
              <a:avLst/>
              <a:pathLst>
                <a:path w="78411" h="78411">
                  <a:moveTo>
                    <a:pt x="68522" y="0"/>
                  </a:moveTo>
                  <a:lnTo>
                    <a:pt x="78411" y="0"/>
                  </a:lnTo>
                  <a:lnTo>
                    <a:pt x="0" y="78411"/>
                  </a:lnTo>
                  <a:lnTo>
                    <a:pt x="0" y="685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8190414" y="3952204"/>
              <a:ext cx="45233" cy="45233"/>
            </a:xfrm>
            <a:custGeom>
              <a:avLst/>
              <a:pathLst>
                <a:path w="45233" h="45233">
                  <a:moveTo>
                    <a:pt x="45233" y="0"/>
                  </a:moveTo>
                  <a:lnTo>
                    <a:pt x="45233" y="9888"/>
                  </a:lnTo>
                  <a:lnTo>
                    <a:pt x="9888" y="45233"/>
                  </a:lnTo>
                  <a:lnTo>
                    <a:pt x="0" y="452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8091528" y="3853319"/>
              <a:ext cx="144119" cy="144119"/>
            </a:xfrm>
            <a:custGeom>
              <a:avLst/>
              <a:pathLst>
                <a:path w="144119" h="144119">
                  <a:moveTo>
                    <a:pt x="144119" y="0"/>
                  </a:moveTo>
                  <a:lnTo>
                    <a:pt x="144119" y="9888"/>
                  </a:lnTo>
                  <a:lnTo>
                    <a:pt x="9888" y="144119"/>
                  </a:lnTo>
                  <a:lnTo>
                    <a:pt x="0" y="1441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7992642" y="3754433"/>
              <a:ext cx="243004" cy="243004"/>
            </a:xfrm>
            <a:custGeom>
              <a:avLst/>
              <a:pathLst>
                <a:path w="243004" h="243004">
                  <a:moveTo>
                    <a:pt x="243004" y="0"/>
                  </a:moveTo>
                  <a:lnTo>
                    <a:pt x="243004" y="9888"/>
                  </a:lnTo>
                  <a:lnTo>
                    <a:pt x="9888" y="243004"/>
                  </a:lnTo>
                  <a:lnTo>
                    <a:pt x="0" y="2430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7893757" y="3655548"/>
              <a:ext cx="341890" cy="341890"/>
            </a:xfrm>
            <a:custGeom>
              <a:avLst/>
              <a:pathLst>
                <a:path w="341890" h="341890">
                  <a:moveTo>
                    <a:pt x="341890" y="0"/>
                  </a:moveTo>
                  <a:lnTo>
                    <a:pt x="341890" y="9888"/>
                  </a:lnTo>
                  <a:lnTo>
                    <a:pt x="9888" y="341890"/>
                  </a:lnTo>
                  <a:lnTo>
                    <a:pt x="0" y="3418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7884537" y="355666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7884537" y="345777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7884537" y="335889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7884537" y="326000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7884537" y="316111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7884537" y="306223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7884537" y="296334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7884537" y="286446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7884537" y="276557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7884537" y="266669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7884537" y="256780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7884537" y="246892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7884537" y="237003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7884537" y="227114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7884537" y="217226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7884537" y="207337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7884537" y="197449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7884537" y="187560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7884537" y="177672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7884537" y="167783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7884537" y="157894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7884537" y="148006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7884537" y="138117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7884537" y="128229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7884537" y="118340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7884537" y="108452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7884537" y="1029324"/>
              <a:ext cx="317309" cy="317309"/>
            </a:xfrm>
            <a:custGeom>
              <a:avLst/>
              <a:pathLst>
                <a:path w="317309" h="317309">
                  <a:moveTo>
                    <a:pt x="307421" y="0"/>
                  </a:moveTo>
                  <a:lnTo>
                    <a:pt x="317309" y="0"/>
                  </a:lnTo>
                  <a:lnTo>
                    <a:pt x="0" y="317309"/>
                  </a:lnTo>
                  <a:lnTo>
                    <a:pt x="0" y="30742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7884537" y="1029324"/>
              <a:ext cx="218424" cy="218424"/>
            </a:xfrm>
            <a:custGeom>
              <a:avLst/>
              <a:pathLst>
                <a:path w="218424" h="218424">
                  <a:moveTo>
                    <a:pt x="208535" y="0"/>
                  </a:moveTo>
                  <a:lnTo>
                    <a:pt x="218424" y="0"/>
                  </a:lnTo>
                  <a:lnTo>
                    <a:pt x="0" y="218424"/>
                  </a:lnTo>
                  <a:lnTo>
                    <a:pt x="0" y="2085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7884537" y="1029324"/>
              <a:ext cx="119538" cy="119538"/>
            </a:xfrm>
            <a:custGeom>
              <a:avLst/>
              <a:pathLst>
                <a:path w="119538" h="119538">
                  <a:moveTo>
                    <a:pt x="109649" y="0"/>
                  </a:moveTo>
                  <a:lnTo>
                    <a:pt x="119538" y="0"/>
                  </a:lnTo>
                  <a:lnTo>
                    <a:pt x="0" y="119538"/>
                  </a:lnTo>
                  <a:lnTo>
                    <a:pt x="0" y="1096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7884537" y="1029324"/>
              <a:ext cx="20652" cy="20652"/>
            </a:xfrm>
            <a:custGeom>
              <a:avLst/>
              <a:pathLst>
                <a:path w="20652" h="20652">
                  <a:moveTo>
                    <a:pt x="10764" y="0"/>
                  </a:moveTo>
                  <a:lnTo>
                    <a:pt x="20652" y="0"/>
                  </a:lnTo>
                  <a:lnTo>
                    <a:pt x="0" y="20652"/>
                  </a:lnTo>
                  <a:lnTo>
                    <a:pt x="0" y="107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8981499" y="3963045"/>
              <a:ext cx="34393" cy="34393"/>
            </a:xfrm>
            <a:custGeom>
              <a:avLst/>
              <a:pathLst>
                <a:path w="34393" h="34393">
                  <a:moveTo>
                    <a:pt x="34393" y="0"/>
                  </a:moveTo>
                  <a:lnTo>
                    <a:pt x="34393" y="9888"/>
                  </a:lnTo>
                  <a:lnTo>
                    <a:pt x="9888" y="34393"/>
                  </a:lnTo>
                  <a:lnTo>
                    <a:pt x="0" y="343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8882613" y="3864159"/>
              <a:ext cx="133278" cy="133278"/>
            </a:xfrm>
            <a:custGeom>
              <a:avLst/>
              <a:pathLst>
                <a:path w="133278" h="133278">
                  <a:moveTo>
                    <a:pt x="133278" y="0"/>
                  </a:moveTo>
                  <a:lnTo>
                    <a:pt x="133278" y="9888"/>
                  </a:lnTo>
                  <a:lnTo>
                    <a:pt x="9888" y="133278"/>
                  </a:lnTo>
                  <a:lnTo>
                    <a:pt x="0" y="1332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8783728" y="3765274"/>
              <a:ext cx="232164" cy="232164"/>
            </a:xfrm>
            <a:custGeom>
              <a:avLst/>
              <a:pathLst>
                <a:path w="232164" h="232164">
                  <a:moveTo>
                    <a:pt x="232164" y="0"/>
                  </a:moveTo>
                  <a:lnTo>
                    <a:pt x="232164" y="9888"/>
                  </a:lnTo>
                  <a:lnTo>
                    <a:pt x="9888" y="232164"/>
                  </a:lnTo>
                  <a:lnTo>
                    <a:pt x="0" y="2321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8684842" y="3666388"/>
              <a:ext cx="331050" cy="331050"/>
            </a:xfrm>
            <a:custGeom>
              <a:avLst/>
              <a:pathLst>
                <a:path w="331050" h="331050">
                  <a:moveTo>
                    <a:pt x="331050" y="0"/>
                  </a:moveTo>
                  <a:lnTo>
                    <a:pt x="331050" y="9888"/>
                  </a:lnTo>
                  <a:lnTo>
                    <a:pt x="9888" y="331050"/>
                  </a:lnTo>
                  <a:lnTo>
                    <a:pt x="0" y="3310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8664782" y="356750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8664782" y="346861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8664782" y="336973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8664782" y="327084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8664782" y="317196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8664782" y="307307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8664782" y="297418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8664782" y="287530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8664782" y="277641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8664782" y="267753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8664782" y="257864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8664782" y="247976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8664782" y="238087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8664782" y="228198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8664782" y="218310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8664782" y="208421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8664782" y="198533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8664782" y="188644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pg330"/>
            <p:cNvSpPr/>
            <p:nvPr/>
          </p:nvSpPr>
          <p:spPr>
            <a:xfrm>
              <a:off x="8664782" y="178756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1" name="pg331"/>
            <p:cNvSpPr/>
            <p:nvPr/>
          </p:nvSpPr>
          <p:spPr>
            <a:xfrm>
              <a:off x="8664782" y="168867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2" name="pg332"/>
            <p:cNvSpPr/>
            <p:nvPr/>
          </p:nvSpPr>
          <p:spPr>
            <a:xfrm>
              <a:off x="8664782" y="158978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3" name="pg333"/>
            <p:cNvSpPr/>
            <p:nvPr/>
          </p:nvSpPr>
          <p:spPr>
            <a:xfrm>
              <a:off x="8664782" y="149090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4" name="pg334"/>
            <p:cNvSpPr/>
            <p:nvPr/>
          </p:nvSpPr>
          <p:spPr>
            <a:xfrm>
              <a:off x="8664782" y="139201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5" name="pg335"/>
            <p:cNvSpPr/>
            <p:nvPr/>
          </p:nvSpPr>
          <p:spPr>
            <a:xfrm>
              <a:off x="8664782" y="129313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6" name="pg336"/>
            <p:cNvSpPr/>
            <p:nvPr/>
          </p:nvSpPr>
          <p:spPr>
            <a:xfrm>
              <a:off x="8664782" y="119424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7" name="pg337"/>
            <p:cNvSpPr/>
            <p:nvPr/>
          </p:nvSpPr>
          <p:spPr>
            <a:xfrm>
              <a:off x="8664782" y="109536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8" name="pg338"/>
            <p:cNvSpPr/>
            <p:nvPr/>
          </p:nvSpPr>
          <p:spPr>
            <a:xfrm>
              <a:off x="8664782" y="999037"/>
              <a:ext cx="351110" cy="358437"/>
            </a:xfrm>
            <a:custGeom>
              <a:avLst/>
              <a:pathLst>
                <a:path w="351110" h="358437">
                  <a:moveTo>
                    <a:pt x="348548" y="0"/>
                  </a:moveTo>
                  <a:lnTo>
                    <a:pt x="351110" y="0"/>
                  </a:lnTo>
                  <a:lnTo>
                    <a:pt x="351110" y="7327"/>
                  </a:lnTo>
                  <a:lnTo>
                    <a:pt x="0" y="358437"/>
                  </a:lnTo>
                  <a:lnTo>
                    <a:pt x="0" y="3485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9" name="pg339"/>
            <p:cNvSpPr/>
            <p:nvPr/>
          </p:nvSpPr>
          <p:spPr>
            <a:xfrm>
              <a:off x="8664782" y="999037"/>
              <a:ext cx="259551" cy="259551"/>
            </a:xfrm>
            <a:custGeom>
              <a:avLst/>
              <a:pathLst>
                <a:path w="259551" h="259551">
                  <a:moveTo>
                    <a:pt x="249662" y="0"/>
                  </a:moveTo>
                  <a:lnTo>
                    <a:pt x="259551" y="0"/>
                  </a:lnTo>
                  <a:lnTo>
                    <a:pt x="0" y="259551"/>
                  </a:lnTo>
                  <a:lnTo>
                    <a:pt x="0" y="2496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0" name="pg340"/>
            <p:cNvSpPr/>
            <p:nvPr/>
          </p:nvSpPr>
          <p:spPr>
            <a:xfrm>
              <a:off x="8664782" y="999037"/>
              <a:ext cx="160665" cy="160665"/>
            </a:xfrm>
            <a:custGeom>
              <a:avLst/>
              <a:pathLst>
                <a:path w="160665" h="160665">
                  <a:moveTo>
                    <a:pt x="150777" y="0"/>
                  </a:moveTo>
                  <a:lnTo>
                    <a:pt x="160665" y="0"/>
                  </a:lnTo>
                  <a:lnTo>
                    <a:pt x="0" y="160665"/>
                  </a:lnTo>
                  <a:lnTo>
                    <a:pt x="0" y="15077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1" name="pg341"/>
            <p:cNvSpPr/>
            <p:nvPr/>
          </p:nvSpPr>
          <p:spPr>
            <a:xfrm>
              <a:off x="8664782" y="999037"/>
              <a:ext cx="61780" cy="61780"/>
            </a:xfrm>
            <a:custGeom>
              <a:avLst/>
              <a:pathLst>
                <a:path w="61780" h="61780">
                  <a:moveTo>
                    <a:pt x="51891" y="0"/>
                  </a:moveTo>
                  <a:lnTo>
                    <a:pt x="61780" y="0"/>
                  </a:lnTo>
                  <a:lnTo>
                    <a:pt x="0" y="61780"/>
                  </a:lnTo>
                  <a:lnTo>
                    <a:pt x="0" y="518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2" name="rc342"/>
            <p:cNvSpPr/>
            <p:nvPr/>
          </p:nvSpPr>
          <p:spPr>
            <a:xfrm>
              <a:off x="862335" y="2452807"/>
              <a:ext cx="351110" cy="1544631"/>
            </a:xfrm>
            <a:prstGeom prst="rect">
              <a:avLst/>
            </a:prstGeom>
            <a:ln w="1355" cap="flat">
              <a:solidFill>
                <a:srgbClr val="000000">
                  <a:alpha val="100000"/>
                </a:srgbClr>
              </a:solidFill>
              <a:prstDash val="solid"/>
              <a:miter/>
            </a:ln>
          </p:spPr>
          <p:txBody>
            <a:bodyPr/>
            <a:lstStyle/>
            <a:p/>
          </p:txBody>
        </p:sp>
        <p:sp>
          <p:nvSpPr>
            <p:cNvPr id="343" name="rc343"/>
            <p:cNvSpPr/>
            <p:nvPr/>
          </p:nvSpPr>
          <p:spPr>
            <a:xfrm>
              <a:off x="1642580" y="1604774"/>
              <a:ext cx="351110" cy="2392663"/>
            </a:xfrm>
            <a:prstGeom prst="rect">
              <a:avLst/>
            </a:prstGeom>
            <a:ln w="1355" cap="flat">
              <a:solidFill>
                <a:srgbClr val="000000">
                  <a:alpha val="100000"/>
                </a:srgbClr>
              </a:solidFill>
              <a:prstDash val="solid"/>
              <a:miter/>
            </a:ln>
          </p:spPr>
          <p:txBody>
            <a:bodyPr/>
            <a:lstStyle/>
            <a:p/>
          </p:txBody>
        </p:sp>
        <p:sp>
          <p:nvSpPr>
            <p:cNvPr id="344" name="rc344"/>
            <p:cNvSpPr/>
            <p:nvPr/>
          </p:nvSpPr>
          <p:spPr>
            <a:xfrm>
              <a:off x="1252457" y="1604774"/>
              <a:ext cx="351110" cy="2392663"/>
            </a:xfrm>
            <a:prstGeom prst="rect">
              <a:avLst/>
            </a:prstGeom>
            <a:ln w="1355" cap="flat">
              <a:solidFill>
                <a:srgbClr val="000000">
                  <a:alpha val="100000"/>
                </a:srgbClr>
              </a:solidFill>
              <a:prstDash val="solid"/>
              <a:miter/>
            </a:ln>
          </p:spPr>
          <p:txBody>
            <a:bodyPr/>
            <a:lstStyle/>
            <a:p/>
          </p:txBody>
        </p:sp>
        <p:sp>
          <p:nvSpPr>
            <p:cNvPr id="345" name="rc345"/>
            <p:cNvSpPr/>
            <p:nvPr/>
          </p:nvSpPr>
          <p:spPr>
            <a:xfrm>
              <a:off x="2422824" y="1423053"/>
              <a:ext cx="351110" cy="2574385"/>
            </a:xfrm>
            <a:prstGeom prst="rect">
              <a:avLst/>
            </a:prstGeom>
            <a:ln w="1355" cap="flat">
              <a:solidFill>
                <a:srgbClr val="000000">
                  <a:alpha val="100000"/>
                </a:srgbClr>
              </a:solidFill>
              <a:prstDash val="solid"/>
              <a:miter/>
            </a:ln>
          </p:spPr>
          <p:txBody>
            <a:bodyPr/>
            <a:lstStyle/>
            <a:p/>
          </p:txBody>
        </p:sp>
        <p:sp>
          <p:nvSpPr>
            <p:cNvPr id="346" name="rc346"/>
            <p:cNvSpPr/>
            <p:nvPr/>
          </p:nvSpPr>
          <p:spPr>
            <a:xfrm>
              <a:off x="2812947" y="1392766"/>
              <a:ext cx="351110" cy="2604671"/>
            </a:xfrm>
            <a:prstGeom prst="rect">
              <a:avLst/>
            </a:prstGeom>
            <a:ln w="1355" cap="flat">
              <a:solidFill>
                <a:srgbClr val="000000">
                  <a:alpha val="100000"/>
                </a:srgbClr>
              </a:solidFill>
              <a:prstDash val="solid"/>
              <a:miter/>
            </a:ln>
          </p:spPr>
          <p:txBody>
            <a:bodyPr/>
            <a:lstStyle/>
            <a:p/>
          </p:txBody>
        </p:sp>
        <p:sp>
          <p:nvSpPr>
            <p:cNvPr id="347" name="rc347"/>
            <p:cNvSpPr/>
            <p:nvPr/>
          </p:nvSpPr>
          <p:spPr>
            <a:xfrm>
              <a:off x="3593191" y="1332192"/>
              <a:ext cx="351110" cy="2665245"/>
            </a:xfrm>
            <a:prstGeom prst="rect">
              <a:avLst/>
            </a:prstGeom>
            <a:ln w="1355" cap="flat">
              <a:solidFill>
                <a:srgbClr val="000000">
                  <a:alpha val="100000"/>
                </a:srgbClr>
              </a:solidFill>
              <a:prstDash val="solid"/>
              <a:miter/>
            </a:ln>
          </p:spPr>
          <p:txBody>
            <a:bodyPr/>
            <a:lstStyle/>
            <a:p/>
          </p:txBody>
        </p:sp>
        <p:sp>
          <p:nvSpPr>
            <p:cNvPr id="348" name="rc348"/>
            <p:cNvSpPr/>
            <p:nvPr/>
          </p:nvSpPr>
          <p:spPr>
            <a:xfrm>
              <a:off x="4373436" y="1271619"/>
              <a:ext cx="351110" cy="2725819"/>
            </a:xfrm>
            <a:prstGeom prst="rect">
              <a:avLst/>
            </a:prstGeom>
            <a:ln w="1355" cap="flat">
              <a:solidFill>
                <a:srgbClr val="000000">
                  <a:alpha val="100000"/>
                </a:srgbClr>
              </a:solidFill>
              <a:prstDash val="solid"/>
              <a:miter/>
            </a:ln>
          </p:spPr>
          <p:txBody>
            <a:bodyPr/>
            <a:lstStyle/>
            <a:p/>
          </p:txBody>
        </p:sp>
        <p:sp>
          <p:nvSpPr>
            <p:cNvPr id="349" name="rc349"/>
            <p:cNvSpPr/>
            <p:nvPr/>
          </p:nvSpPr>
          <p:spPr>
            <a:xfrm>
              <a:off x="7104293" y="1059611"/>
              <a:ext cx="351110" cy="2937827"/>
            </a:xfrm>
            <a:prstGeom prst="rect">
              <a:avLst/>
            </a:prstGeom>
            <a:ln w="1355" cap="flat">
              <a:solidFill>
                <a:srgbClr val="000000">
                  <a:alpha val="100000"/>
                </a:srgbClr>
              </a:solidFill>
              <a:prstDash val="solid"/>
              <a:miter/>
            </a:ln>
          </p:spPr>
          <p:txBody>
            <a:bodyPr/>
            <a:lstStyle/>
            <a:p/>
          </p:txBody>
        </p:sp>
        <p:sp>
          <p:nvSpPr>
            <p:cNvPr id="350" name="rc350"/>
            <p:cNvSpPr/>
            <p:nvPr/>
          </p:nvSpPr>
          <p:spPr>
            <a:xfrm>
              <a:off x="7884537" y="1029324"/>
              <a:ext cx="351110" cy="2968114"/>
            </a:xfrm>
            <a:prstGeom prst="rect">
              <a:avLst/>
            </a:prstGeom>
            <a:ln w="1355" cap="flat">
              <a:solidFill>
                <a:srgbClr val="000000">
                  <a:alpha val="100000"/>
                </a:srgbClr>
              </a:solidFill>
              <a:prstDash val="solid"/>
              <a:miter/>
            </a:ln>
          </p:spPr>
          <p:txBody>
            <a:bodyPr/>
            <a:lstStyle/>
            <a:p/>
          </p:txBody>
        </p:sp>
        <p:sp>
          <p:nvSpPr>
            <p:cNvPr id="351" name="rc351"/>
            <p:cNvSpPr/>
            <p:nvPr/>
          </p:nvSpPr>
          <p:spPr>
            <a:xfrm>
              <a:off x="8664782" y="999037"/>
              <a:ext cx="351110" cy="2998401"/>
            </a:xfrm>
            <a:prstGeom prst="rect">
              <a:avLst/>
            </a:prstGeom>
            <a:ln w="1355" cap="flat">
              <a:solidFill>
                <a:srgbClr val="000000">
                  <a:alpha val="100000"/>
                </a:srgbClr>
              </a:solidFill>
              <a:prstDash val="solid"/>
              <a:miter/>
            </a:ln>
          </p:spPr>
          <p:txBody>
            <a:bodyPr/>
            <a:lstStyle/>
            <a:p/>
          </p:txBody>
        </p:sp>
        <p:sp>
          <p:nvSpPr>
            <p:cNvPr id="352" name="tx352"/>
            <p:cNvSpPr/>
            <p:nvPr/>
          </p:nvSpPr>
          <p:spPr>
            <a:xfrm>
              <a:off x="957504" y="230620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51</a:t>
              </a:r>
            </a:p>
          </p:txBody>
        </p:sp>
        <p:sp>
          <p:nvSpPr>
            <p:cNvPr id="353" name="tx353"/>
            <p:cNvSpPr/>
            <p:nvPr/>
          </p:nvSpPr>
          <p:spPr>
            <a:xfrm>
              <a:off x="1737748" y="140729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79</a:t>
              </a:r>
            </a:p>
          </p:txBody>
        </p:sp>
        <p:sp>
          <p:nvSpPr>
            <p:cNvPr id="354" name="tx354"/>
            <p:cNvSpPr/>
            <p:nvPr/>
          </p:nvSpPr>
          <p:spPr>
            <a:xfrm>
              <a:off x="1347626" y="140729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79</a:t>
              </a:r>
            </a:p>
          </p:txBody>
        </p:sp>
        <p:sp>
          <p:nvSpPr>
            <p:cNvPr id="355" name="tx355"/>
            <p:cNvSpPr/>
            <p:nvPr/>
          </p:nvSpPr>
          <p:spPr>
            <a:xfrm>
              <a:off x="2127871" y="134308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81</a:t>
              </a:r>
            </a:p>
          </p:txBody>
        </p:sp>
        <p:sp>
          <p:nvSpPr>
            <p:cNvPr id="356" name="tx356"/>
            <p:cNvSpPr/>
            <p:nvPr/>
          </p:nvSpPr>
          <p:spPr>
            <a:xfrm>
              <a:off x="2517993" y="121467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85</a:t>
              </a:r>
            </a:p>
          </p:txBody>
        </p:sp>
        <p:sp>
          <p:nvSpPr>
            <p:cNvPr id="357" name="tx357"/>
            <p:cNvSpPr/>
            <p:nvPr/>
          </p:nvSpPr>
          <p:spPr>
            <a:xfrm>
              <a:off x="2908115" y="118256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86</a:t>
              </a:r>
            </a:p>
          </p:txBody>
        </p:sp>
        <p:sp>
          <p:nvSpPr>
            <p:cNvPr id="358" name="tx358"/>
            <p:cNvSpPr/>
            <p:nvPr/>
          </p:nvSpPr>
          <p:spPr>
            <a:xfrm>
              <a:off x="3298238" y="118256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86</a:t>
              </a:r>
            </a:p>
          </p:txBody>
        </p:sp>
        <p:sp>
          <p:nvSpPr>
            <p:cNvPr id="359" name="tx359"/>
            <p:cNvSpPr/>
            <p:nvPr/>
          </p:nvSpPr>
          <p:spPr>
            <a:xfrm>
              <a:off x="3688360" y="111835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88</a:t>
              </a:r>
            </a:p>
          </p:txBody>
        </p:sp>
        <p:sp>
          <p:nvSpPr>
            <p:cNvPr id="360" name="tx360"/>
            <p:cNvSpPr/>
            <p:nvPr/>
          </p:nvSpPr>
          <p:spPr>
            <a:xfrm>
              <a:off x="4078483" y="108625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89</a:t>
              </a:r>
            </a:p>
          </p:txBody>
        </p:sp>
        <p:sp>
          <p:nvSpPr>
            <p:cNvPr id="361" name="tx361"/>
            <p:cNvSpPr/>
            <p:nvPr/>
          </p:nvSpPr>
          <p:spPr>
            <a:xfrm>
              <a:off x="4468605" y="105414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62" name="tx362"/>
            <p:cNvSpPr/>
            <p:nvPr/>
          </p:nvSpPr>
          <p:spPr>
            <a:xfrm>
              <a:off x="4858727" y="98994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92</a:t>
              </a:r>
            </a:p>
          </p:txBody>
        </p:sp>
        <p:sp>
          <p:nvSpPr>
            <p:cNvPr id="363" name="tx363"/>
            <p:cNvSpPr/>
            <p:nvPr/>
          </p:nvSpPr>
          <p:spPr>
            <a:xfrm>
              <a:off x="5638972" y="92573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94</a:t>
              </a:r>
            </a:p>
          </p:txBody>
        </p:sp>
        <p:sp>
          <p:nvSpPr>
            <p:cNvPr id="364" name="tx364"/>
            <p:cNvSpPr/>
            <p:nvPr/>
          </p:nvSpPr>
          <p:spPr>
            <a:xfrm>
              <a:off x="5248850" y="92573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94</a:t>
              </a:r>
            </a:p>
          </p:txBody>
        </p:sp>
        <p:sp>
          <p:nvSpPr>
            <p:cNvPr id="365" name="tx365"/>
            <p:cNvSpPr/>
            <p:nvPr/>
          </p:nvSpPr>
          <p:spPr>
            <a:xfrm>
              <a:off x="6029094" y="89362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66" name="tx366"/>
            <p:cNvSpPr/>
            <p:nvPr/>
          </p:nvSpPr>
          <p:spPr>
            <a:xfrm>
              <a:off x="6419217" y="89362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67" name="tx367"/>
            <p:cNvSpPr/>
            <p:nvPr/>
          </p:nvSpPr>
          <p:spPr>
            <a:xfrm>
              <a:off x="7199461" y="82942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68" name="tx368"/>
            <p:cNvSpPr/>
            <p:nvPr/>
          </p:nvSpPr>
          <p:spPr>
            <a:xfrm>
              <a:off x="6809339" y="82942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69" name="tx369"/>
            <p:cNvSpPr/>
            <p:nvPr/>
          </p:nvSpPr>
          <p:spPr>
            <a:xfrm>
              <a:off x="7979706" y="7973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70" name="tx370"/>
            <p:cNvSpPr/>
            <p:nvPr/>
          </p:nvSpPr>
          <p:spPr>
            <a:xfrm>
              <a:off x="8369828" y="7973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71" name="tx371"/>
            <p:cNvSpPr/>
            <p:nvPr/>
          </p:nvSpPr>
          <p:spPr>
            <a:xfrm>
              <a:off x="7589584" y="7973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72" name="tx372"/>
            <p:cNvSpPr/>
            <p:nvPr/>
          </p:nvSpPr>
          <p:spPr>
            <a:xfrm>
              <a:off x="8759951" y="76521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73" name="pg373"/>
            <p:cNvSpPr/>
            <p:nvPr/>
          </p:nvSpPr>
          <p:spPr>
            <a:xfrm>
              <a:off x="975224" y="312351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4" name="tx374"/>
            <p:cNvSpPr/>
            <p:nvPr/>
          </p:nvSpPr>
          <p:spPr>
            <a:xfrm>
              <a:off x="1007745" y="315571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75" name="pg375"/>
            <p:cNvSpPr/>
            <p:nvPr/>
          </p:nvSpPr>
          <p:spPr>
            <a:xfrm>
              <a:off x="1755468" y="269949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6" name="tx376"/>
            <p:cNvSpPr/>
            <p:nvPr/>
          </p:nvSpPr>
          <p:spPr>
            <a:xfrm>
              <a:off x="1787990" y="2730326"/>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77" name="pg377"/>
            <p:cNvSpPr/>
            <p:nvPr/>
          </p:nvSpPr>
          <p:spPr>
            <a:xfrm>
              <a:off x="1335201" y="2699499"/>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8" name="tx378"/>
            <p:cNvSpPr/>
            <p:nvPr/>
          </p:nvSpPr>
          <p:spPr>
            <a:xfrm>
              <a:off x="1367723" y="27303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79" name="pg379"/>
            <p:cNvSpPr/>
            <p:nvPr/>
          </p:nvSpPr>
          <p:spPr>
            <a:xfrm>
              <a:off x="2535713" y="260863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0" name="tx380"/>
            <p:cNvSpPr/>
            <p:nvPr/>
          </p:nvSpPr>
          <p:spPr>
            <a:xfrm>
              <a:off x="2568234" y="2640895"/>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81" name="pg381"/>
            <p:cNvSpPr/>
            <p:nvPr/>
          </p:nvSpPr>
          <p:spPr>
            <a:xfrm>
              <a:off x="2925835" y="259349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2" name="tx382"/>
            <p:cNvSpPr/>
            <p:nvPr/>
          </p:nvSpPr>
          <p:spPr>
            <a:xfrm>
              <a:off x="2958357" y="262437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83" name="pg383"/>
            <p:cNvSpPr/>
            <p:nvPr/>
          </p:nvSpPr>
          <p:spPr>
            <a:xfrm>
              <a:off x="3706080" y="256320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4" name="tx384"/>
            <p:cNvSpPr/>
            <p:nvPr/>
          </p:nvSpPr>
          <p:spPr>
            <a:xfrm>
              <a:off x="3738602" y="2595729"/>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85" name="pg385"/>
            <p:cNvSpPr/>
            <p:nvPr/>
          </p:nvSpPr>
          <p:spPr>
            <a:xfrm>
              <a:off x="4486325" y="253292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6" name="tx386"/>
            <p:cNvSpPr/>
            <p:nvPr/>
          </p:nvSpPr>
          <p:spPr>
            <a:xfrm>
              <a:off x="4518846" y="256512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87" name="pg387"/>
            <p:cNvSpPr/>
            <p:nvPr/>
          </p:nvSpPr>
          <p:spPr>
            <a:xfrm>
              <a:off x="7217181" y="242691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8" name="tx388"/>
            <p:cNvSpPr/>
            <p:nvPr/>
          </p:nvSpPr>
          <p:spPr>
            <a:xfrm>
              <a:off x="7249703" y="245779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89" name="pg389"/>
            <p:cNvSpPr/>
            <p:nvPr/>
          </p:nvSpPr>
          <p:spPr>
            <a:xfrm>
              <a:off x="7997426" y="241177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0" name="tx390"/>
            <p:cNvSpPr/>
            <p:nvPr/>
          </p:nvSpPr>
          <p:spPr>
            <a:xfrm>
              <a:off x="8029947" y="2445300"/>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91" name="pg391"/>
            <p:cNvSpPr/>
            <p:nvPr/>
          </p:nvSpPr>
          <p:spPr>
            <a:xfrm>
              <a:off x="8777671" y="239663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2" name="tx392"/>
            <p:cNvSpPr/>
            <p:nvPr/>
          </p:nvSpPr>
          <p:spPr>
            <a:xfrm>
              <a:off x="8810192" y="242751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93" name="tx393"/>
            <p:cNvSpPr/>
            <p:nvPr/>
          </p:nvSpPr>
          <p:spPr>
            <a:xfrm>
              <a:off x="663492" y="394532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94" name="tx394"/>
            <p:cNvSpPr/>
            <p:nvPr/>
          </p:nvSpPr>
          <p:spPr>
            <a:xfrm>
              <a:off x="585797" y="3188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95" name="tx395"/>
            <p:cNvSpPr/>
            <p:nvPr/>
          </p:nvSpPr>
          <p:spPr>
            <a:xfrm>
              <a:off x="585797" y="243097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96" name="tx396"/>
            <p:cNvSpPr/>
            <p:nvPr/>
          </p:nvSpPr>
          <p:spPr>
            <a:xfrm>
              <a:off x="585797" y="1675513"/>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97" name="tx397"/>
            <p:cNvSpPr/>
            <p:nvPr/>
          </p:nvSpPr>
          <p:spPr>
            <a:xfrm>
              <a:off x="508103" y="91663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98" name="tx398"/>
            <p:cNvSpPr/>
            <p:nvPr/>
          </p:nvSpPr>
          <p:spPr>
            <a:xfrm rot="-5400000">
              <a:off x="693142" y="4484332"/>
              <a:ext cx="6600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Azerbaijan</a:t>
              </a:r>
            </a:p>
          </p:txBody>
        </p:sp>
        <p:sp>
          <p:nvSpPr>
            <p:cNvPr id="399" name="tx399"/>
            <p:cNvSpPr/>
            <p:nvPr/>
          </p:nvSpPr>
          <p:spPr>
            <a:xfrm rot="-5400000">
              <a:off x="652227" y="4915369"/>
              <a:ext cx="152217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Bosnia and Herzegovina</a:t>
              </a:r>
            </a:p>
          </p:txBody>
        </p:sp>
        <p:sp>
          <p:nvSpPr>
            <p:cNvPr id="400" name="tx400"/>
            <p:cNvSpPr/>
            <p:nvPr/>
          </p:nvSpPr>
          <p:spPr>
            <a:xfrm rot="-5400000">
              <a:off x="1537780" y="4447701"/>
              <a:ext cx="55907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Romania</a:t>
              </a:r>
            </a:p>
          </p:txBody>
        </p:sp>
        <p:sp>
          <p:nvSpPr>
            <p:cNvPr id="401" name="tx401"/>
            <p:cNvSpPr/>
            <p:nvPr/>
          </p:nvSpPr>
          <p:spPr>
            <a:xfrm rot="-5400000">
              <a:off x="1820774" y="4527067"/>
              <a:ext cx="74556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Montenegro</a:t>
              </a:r>
            </a:p>
          </p:txBody>
        </p:sp>
        <p:sp>
          <p:nvSpPr>
            <p:cNvPr id="402" name="tx402"/>
            <p:cNvSpPr/>
            <p:nvPr/>
          </p:nvSpPr>
          <p:spPr>
            <a:xfrm rot="-5400000">
              <a:off x="2238181" y="4499782"/>
              <a:ext cx="6909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Kyrgyzstan</a:t>
              </a:r>
            </a:p>
          </p:txBody>
        </p:sp>
        <p:sp>
          <p:nvSpPr>
            <p:cNvPr id="403" name="tx403"/>
            <p:cNvSpPr/>
            <p:nvPr/>
          </p:nvSpPr>
          <p:spPr>
            <a:xfrm rot="-5400000">
              <a:off x="2724450" y="4401931"/>
              <a:ext cx="49699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Georgia</a:t>
              </a:r>
            </a:p>
          </p:txBody>
        </p:sp>
        <p:sp>
          <p:nvSpPr>
            <p:cNvPr id="404" name="tx404"/>
            <p:cNvSpPr/>
            <p:nvPr/>
          </p:nvSpPr>
          <p:spPr>
            <a:xfrm rot="-5400000">
              <a:off x="2731011" y="4787129"/>
              <a:ext cx="1265758"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Republic of Moldova</a:t>
              </a:r>
            </a:p>
          </p:txBody>
        </p:sp>
        <p:sp>
          <p:nvSpPr>
            <p:cNvPr id="405" name="tx405"/>
            <p:cNvSpPr/>
            <p:nvPr/>
          </p:nvSpPr>
          <p:spPr>
            <a:xfrm rot="-5400000">
              <a:off x="3527205" y="4408820"/>
              <a:ext cx="481378"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Ukraine</a:t>
              </a:r>
            </a:p>
          </p:txBody>
        </p:sp>
        <p:sp>
          <p:nvSpPr>
            <p:cNvPr id="406" name="tx406"/>
            <p:cNvSpPr/>
            <p:nvPr/>
          </p:nvSpPr>
          <p:spPr>
            <a:xfrm rot="-5400000">
              <a:off x="3626126" y="4700089"/>
              <a:ext cx="106384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North Macedonia</a:t>
              </a:r>
            </a:p>
          </p:txBody>
        </p:sp>
        <p:sp>
          <p:nvSpPr>
            <p:cNvPr id="407" name="tx407"/>
            <p:cNvSpPr/>
            <p:nvPr/>
          </p:nvSpPr>
          <p:spPr>
            <a:xfrm rot="-5400000">
              <a:off x="4202606" y="4513663"/>
              <a:ext cx="691064"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Uzbekistan</a:t>
              </a:r>
            </a:p>
          </p:txBody>
        </p:sp>
        <p:sp>
          <p:nvSpPr>
            <p:cNvPr id="408" name="tx408"/>
            <p:cNvSpPr/>
            <p:nvPr/>
          </p:nvSpPr>
          <p:spPr>
            <a:xfrm rot="-5400000">
              <a:off x="4712237" y="4392449"/>
              <a:ext cx="4503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Croatia</a:t>
              </a:r>
            </a:p>
          </p:txBody>
        </p:sp>
        <p:sp>
          <p:nvSpPr>
            <p:cNvPr id="409" name="tx409"/>
            <p:cNvSpPr/>
            <p:nvPr/>
          </p:nvSpPr>
          <p:spPr>
            <a:xfrm rot="-5400000">
              <a:off x="5068322" y="4428261"/>
              <a:ext cx="5201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Armenia</a:t>
              </a:r>
            </a:p>
          </p:txBody>
        </p:sp>
        <p:sp>
          <p:nvSpPr>
            <p:cNvPr id="410" name="tx410"/>
            <p:cNvSpPr/>
            <p:nvPr/>
          </p:nvSpPr>
          <p:spPr>
            <a:xfrm rot="-5400000">
              <a:off x="5448382" y="4410559"/>
              <a:ext cx="512551"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Bulgaria</a:t>
              </a:r>
            </a:p>
          </p:txBody>
        </p:sp>
        <p:sp>
          <p:nvSpPr>
            <p:cNvPr id="411" name="tx411"/>
            <p:cNvSpPr/>
            <p:nvPr/>
          </p:nvSpPr>
          <p:spPr>
            <a:xfrm rot="-5400000">
              <a:off x="5878716" y="4396337"/>
              <a:ext cx="45811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Greece</a:t>
              </a:r>
            </a:p>
          </p:txBody>
        </p:sp>
        <p:sp>
          <p:nvSpPr>
            <p:cNvPr id="412" name="tx412"/>
            <p:cNvSpPr/>
            <p:nvPr/>
          </p:nvSpPr>
          <p:spPr>
            <a:xfrm rot="-5400000">
              <a:off x="6295987" y="436918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Serbia</a:t>
              </a:r>
            </a:p>
          </p:txBody>
        </p:sp>
        <p:sp>
          <p:nvSpPr>
            <p:cNvPr id="413" name="tx413"/>
            <p:cNvSpPr/>
            <p:nvPr/>
          </p:nvSpPr>
          <p:spPr>
            <a:xfrm rot="-5400000">
              <a:off x="6655891" y="4401180"/>
              <a:ext cx="46603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Albania</a:t>
              </a:r>
            </a:p>
          </p:txBody>
        </p:sp>
        <p:sp>
          <p:nvSpPr>
            <p:cNvPr id="414" name="tx414"/>
            <p:cNvSpPr/>
            <p:nvPr/>
          </p:nvSpPr>
          <p:spPr>
            <a:xfrm rot="-5400000">
              <a:off x="6970127" y="4449304"/>
              <a:ext cx="590041"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Tajikistan</a:t>
              </a:r>
            </a:p>
          </p:txBody>
        </p:sp>
        <p:sp>
          <p:nvSpPr>
            <p:cNvPr id="415" name="tx415"/>
            <p:cNvSpPr/>
            <p:nvPr/>
          </p:nvSpPr>
          <p:spPr>
            <a:xfrm rot="-5400000">
              <a:off x="7432316" y="4405000"/>
              <a:ext cx="47367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Belarus</a:t>
              </a:r>
            </a:p>
          </p:txBody>
        </p:sp>
        <p:sp>
          <p:nvSpPr>
            <p:cNvPr id="416" name="tx416"/>
            <p:cNvSpPr/>
            <p:nvPr/>
          </p:nvSpPr>
          <p:spPr>
            <a:xfrm rot="-5400000">
              <a:off x="7694267" y="4533172"/>
              <a:ext cx="7300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Kazakhstan</a:t>
              </a:r>
            </a:p>
          </p:txBody>
        </p:sp>
        <p:sp>
          <p:nvSpPr>
            <p:cNvPr id="417" name="tx417"/>
            <p:cNvSpPr/>
            <p:nvPr/>
          </p:nvSpPr>
          <p:spPr>
            <a:xfrm rot="-5400000">
              <a:off x="8026272" y="4591289"/>
              <a:ext cx="84624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Turkmenistan</a:t>
              </a:r>
            </a:p>
          </p:txBody>
        </p:sp>
        <p:sp>
          <p:nvSpPr>
            <p:cNvPr id="418" name="tx418"/>
            <p:cNvSpPr/>
            <p:nvPr/>
          </p:nvSpPr>
          <p:spPr>
            <a:xfrm rot="-5400000">
              <a:off x="8596646" y="4383274"/>
              <a:ext cx="457981"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Turkiye</a:t>
              </a:r>
            </a:p>
          </p:txBody>
        </p:sp>
        <p:sp>
          <p:nvSpPr>
            <p:cNvPr id="419" name="tx419"/>
            <p:cNvSpPr/>
            <p:nvPr/>
          </p:nvSpPr>
          <p:spPr>
            <a:xfrm rot="-5400000">
              <a:off x="-52544" y="234273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20" name="rc420"/>
            <p:cNvSpPr/>
            <p:nvPr/>
          </p:nvSpPr>
          <p:spPr>
            <a:xfrm>
              <a:off x="3788826" y="6114116"/>
              <a:ext cx="219455" cy="219455"/>
            </a:xfrm>
            <a:prstGeom prst="rect">
              <a:avLst/>
            </a:prstGeom>
            <a:solidFill>
              <a:srgbClr val="FFFFFF">
                <a:alpha val="100000"/>
              </a:srgbClr>
            </a:solidFill>
          </p:spPr>
          <p:txBody>
            <a:bodyPr/>
            <a:lstStyle/>
            <a:p/>
          </p:txBody>
        </p:sp>
        <p:sp>
          <p:nvSpPr>
            <p:cNvPr id="421" name="pg421"/>
            <p:cNvSpPr/>
            <p:nvPr/>
          </p:nvSpPr>
          <p:spPr>
            <a:xfrm>
              <a:off x="3973377"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2" name="pg422"/>
            <p:cNvSpPr/>
            <p:nvPr/>
          </p:nvSpPr>
          <p:spPr>
            <a:xfrm>
              <a:off x="3878767"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3" name="pg423"/>
            <p:cNvSpPr/>
            <p:nvPr/>
          </p:nvSpPr>
          <p:spPr>
            <a:xfrm>
              <a:off x="3788888"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4" name="pg424"/>
            <p:cNvSpPr/>
            <p:nvPr/>
          </p:nvSpPr>
          <p:spPr>
            <a:xfrm>
              <a:off x="3788888"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5" name="pg425"/>
            <p:cNvSpPr/>
            <p:nvPr/>
          </p:nvSpPr>
          <p:spPr>
            <a:xfrm>
              <a:off x="3788888"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6" name="rc426"/>
            <p:cNvSpPr/>
            <p:nvPr/>
          </p:nvSpPr>
          <p:spPr>
            <a:xfrm>
              <a:off x="3788826" y="6114116"/>
              <a:ext cx="219455" cy="219455"/>
            </a:xfrm>
            <a:prstGeom prst="rect">
              <a:avLst/>
            </a:prstGeom>
            <a:ln w="476" cap="sq">
              <a:solidFill>
                <a:srgbClr val="000000">
                  <a:alpha val="100000"/>
                </a:srgbClr>
              </a:solidFill>
              <a:prstDash val="solid"/>
              <a:miter/>
            </a:ln>
          </p:spPr>
          <p:txBody>
            <a:bodyPr/>
            <a:lstStyle/>
            <a:p/>
          </p:txBody>
        </p:sp>
        <p:sp>
          <p:nvSpPr>
            <p:cNvPr id="427" name="tx427"/>
            <p:cNvSpPr/>
            <p:nvPr/>
          </p:nvSpPr>
          <p:spPr>
            <a:xfrm>
              <a:off x="4077871" y="6145672"/>
              <a:ext cx="201152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 and undervaccinated</a:t>
              </a:r>
            </a:p>
          </p:txBody>
        </p:sp>
        <p:sp>
          <p:nvSpPr>
            <p:cNvPr id="428" name="tx428"/>
            <p:cNvSpPr/>
            <p:nvPr/>
          </p:nvSpPr>
          <p:spPr>
            <a:xfrm>
              <a:off x="803816" y="398022"/>
              <a:ext cx="667220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DTP3 coverage and ranking of number un- and undervaccinated, by country, ECAR, 2024</a:t>
              </a:r>
            </a:p>
          </p:txBody>
        </p:sp>
        <p:sp>
          <p:nvSpPr>
            <p:cNvPr id="429" name="tx429"/>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30" name="tx430"/>
            <p:cNvSpPr/>
            <p:nvPr/>
          </p:nvSpPr>
          <p:spPr>
            <a:xfrm>
              <a:off x="1581907" y="6568567"/>
              <a:ext cx="749250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 and undervaccinated children.</a:t>
              </a:r>
            </a:p>
          </p:txBody>
        </p:sp>
      </p:grpSp>
      <p:sp>
        <p:nvSpPr>
          <p:cNvPr id="43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ECAR from lowest to highest coverage, and the rank of the top 10 countries with the most un- and undervaccinated children, based on absolute numbers.
In 2024, Uzbekistan ranked number 10 out of 21 countries for lowest DTP3 coverage (based on tied ranks).
Uzbekistan was in the top 10 countries with the most un- and undervaccinated children (rank=1).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89913" y="3555900"/>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6" name="pl6"/>
            <p:cNvSpPr/>
            <p:nvPr/>
          </p:nvSpPr>
          <p:spPr>
            <a:xfrm>
              <a:off x="989913" y="2654330"/>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7" name="pl7"/>
            <p:cNvSpPr/>
            <p:nvPr/>
          </p:nvSpPr>
          <p:spPr>
            <a:xfrm>
              <a:off x="989913" y="1752759"/>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8" name="pl8"/>
            <p:cNvSpPr/>
            <p:nvPr/>
          </p:nvSpPr>
          <p:spPr>
            <a:xfrm>
              <a:off x="989913" y="4006685"/>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9" name="pl9"/>
            <p:cNvSpPr/>
            <p:nvPr/>
          </p:nvSpPr>
          <p:spPr>
            <a:xfrm>
              <a:off x="989913" y="3105115"/>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0" name="pl10"/>
            <p:cNvSpPr/>
            <p:nvPr/>
          </p:nvSpPr>
          <p:spPr>
            <a:xfrm>
              <a:off x="989913" y="2203544"/>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1" name="pl11"/>
            <p:cNvSpPr/>
            <p:nvPr/>
          </p:nvSpPr>
          <p:spPr>
            <a:xfrm>
              <a:off x="989913" y="1301974"/>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2" name="pl12"/>
            <p:cNvSpPr/>
            <p:nvPr/>
          </p:nvSpPr>
          <p:spPr>
            <a:xfrm>
              <a:off x="145744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83659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215752"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59490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69822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7405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4988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2571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8015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738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333322" y="3082143"/>
              <a:ext cx="248247" cy="924542"/>
            </a:xfrm>
            <a:prstGeom prst="rect">
              <a:avLst/>
            </a:prstGeom>
            <a:solidFill>
              <a:srgbClr val="80BD41">
                <a:alpha val="100000"/>
              </a:srgbClr>
            </a:solidFill>
          </p:spPr>
          <p:txBody>
            <a:bodyPr/>
            <a:lstStyle/>
            <a:p/>
          </p:txBody>
        </p:sp>
        <p:sp>
          <p:nvSpPr>
            <p:cNvPr id="23" name="rc23"/>
            <p:cNvSpPr/>
            <p:nvPr/>
          </p:nvSpPr>
          <p:spPr>
            <a:xfrm>
              <a:off x="1333322" y="3072802"/>
              <a:ext cx="248247" cy="9340"/>
            </a:xfrm>
            <a:prstGeom prst="rect">
              <a:avLst/>
            </a:prstGeom>
            <a:solidFill>
              <a:srgbClr val="1CABE2">
                <a:alpha val="100000"/>
              </a:srgbClr>
            </a:solidFill>
          </p:spPr>
          <p:txBody>
            <a:bodyPr/>
            <a:lstStyle/>
            <a:p/>
          </p:txBody>
        </p:sp>
        <p:sp>
          <p:nvSpPr>
            <p:cNvPr id="24" name="rc24"/>
            <p:cNvSpPr/>
            <p:nvPr/>
          </p:nvSpPr>
          <p:spPr>
            <a:xfrm>
              <a:off x="1609153" y="3097181"/>
              <a:ext cx="248247" cy="909504"/>
            </a:xfrm>
            <a:prstGeom prst="rect">
              <a:avLst/>
            </a:prstGeom>
            <a:solidFill>
              <a:srgbClr val="80BD41">
                <a:alpha val="100000"/>
              </a:srgbClr>
            </a:solidFill>
          </p:spPr>
          <p:txBody>
            <a:bodyPr/>
            <a:lstStyle/>
            <a:p/>
          </p:txBody>
        </p:sp>
        <p:sp>
          <p:nvSpPr>
            <p:cNvPr id="25" name="rc25"/>
            <p:cNvSpPr/>
            <p:nvPr/>
          </p:nvSpPr>
          <p:spPr>
            <a:xfrm>
              <a:off x="1609153" y="3087985"/>
              <a:ext cx="248247" cy="9196"/>
            </a:xfrm>
            <a:prstGeom prst="rect">
              <a:avLst/>
            </a:prstGeom>
            <a:solidFill>
              <a:srgbClr val="1CABE2">
                <a:alpha val="100000"/>
              </a:srgbClr>
            </a:solidFill>
          </p:spPr>
          <p:txBody>
            <a:bodyPr/>
            <a:lstStyle/>
            <a:p/>
          </p:txBody>
        </p:sp>
        <p:sp>
          <p:nvSpPr>
            <p:cNvPr id="26" name="rc26"/>
            <p:cNvSpPr/>
            <p:nvPr/>
          </p:nvSpPr>
          <p:spPr>
            <a:xfrm>
              <a:off x="1884983" y="3093214"/>
              <a:ext cx="248247" cy="913470"/>
            </a:xfrm>
            <a:prstGeom prst="rect">
              <a:avLst/>
            </a:prstGeom>
            <a:solidFill>
              <a:srgbClr val="80BD41">
                <a:alpha val="100000"/>
              </a:srgbClr>
            </a:solidFill>
          </p:spPr>
          <p:txBody>
            <a:bodyPr/>
            <a:lstStyle/>
            <a:p/>
          </p:txBody>
        </p:sp>
        <p:sp>
          <p:nvSpPr>
            <p:cNvPr id="27" name="rc27"/>
            <p:cNvSpPr/>
            <p:nvPr/>
          </p:nvSpPr>
          <p:spPr>
            <a:xfrm>
              <a:off x="1884983" y="3083982"/>
              <a:ext cx="248247" cy="9232"/>
            </a:xfrm>
            <a:prstGeom prst="rect">
              <a:avLst/>
            </a:prstGeom>
            <a:solidFill>
              <a:srgbClr val="1CABE2">
                <a:alpha val="100000"/>
              </a:srgbClr>
            </a:solidFill>
          </p:spPr>
          <p:txBody>
            <a:bodyPr/>
            <a:lstStyle/>
            <a:p/>
          </p:txBody>
        </p:sp>
        <p:sp>
          <p:nvSpPr>
            <p:cNvPr id="28" name="rc28"/>
            <p:cNvSpPr/>
            <p:nvPr/>
          </p:nvSpPr>
          <p:spPr>
            <a:xfrm>
              <a:off x="2160814" y="3108991"/>
              <a:ext cx="248247" cy="897693"/>
            </a:xfrm>
            <a:prstGeom prst="rect">
              <a:avLst/>
            </a:prstGeom>
            <a:solidFill>
              <a:srgbClr val="80BD41">
                <a:alpha val="100000"/>
              </a:srgbClr>
            </a:solidFill>
          </p:spPr>
          <p:txBody>
            <a:bodyPr/>
            <a:lstStyle/>
            <a:p/>
          </p:txBody>
        </p:sp>
        <p:sp>
          <p:nvSpPr>
            <p:cNvPr id="29" name="rc29"/>
            <p:cNvSpPr/>
            <p:nvPr/>
          </p:nvSpPr>
          <p:spPr>
            <a:xfrm>
              <a:off x="2160814" y="3090671"/>
              <a:ext cx="248247" cy="18319"/>
            </a:xfrm>
            <a:prstGeom prst="rect">
              <a:avLst/>
            </a:prstGeom>
            <a:solidFill>
              <a:srgbClr val="1CABE2">
                <a:alpha val="100000"/>
              </a:srgbClr>
            </a:solidFill>
          </p:spPr>
          <p:txBody>
            <a:bodyPr/>
            <a:lstStyle/>
            <a:p/>
          </p:txBody>
        </p:sp>
        <p:sp>
          <p:nvSpPr>
            <p:cNvPr id="30" name="rc30"/>
            <p:cNvSpPr/>
            <p:nvPr/>
          </p:nvSpPr>
          <p:spPr>
            <a:xfrm>
              <a:off x="2436645" y="3080718"/>
              <a:ext cx="248247" cy="925966"/>
            </a:xfrm>
            <a:prstGeom prst="rect">
              <a:avLst/>
            </a:prstGeom>
            <a:solidFill>
              <a:srgbClr val="80BD41">
                <a:alpha val="100000"/>
              </a:srgbClr>
            </a:solidFill>
          </p:spPr>
          <p:txBody>
            <a:bodyPr/>
            <a:lstStyle/>
            <a:p/>
          </p:txBody>
        </p:sp>
        <p:sp>
          <p:nvSpPr>
            <p:cNvPr id="31" name="rc31"/>
            <p:cNvSpPr/>
            <p:nvPr/>
          </p:nvSpPr>
          <p:spPr>
            <a:xfrm>
              <a:off x="2436645" y="3071360"/>
              <a:ext cx="248247" cy="9358"/>
            </a:xfrm>
            <a:prstGeom prst="rect">
              <a:avLst/>
            </a:prstGeom>
            <a:solidFill>
              <a:srgbClr val="1CABE2">
                <a:alpha val="100000"/>
              </a:srgbClr>
            </a:solidFill>
          </p:spPr>
          <p:txBody>
            <a:bodyPr/>
            <a:lstStyle/>
            <a:p/>
          </p:txBody>
        </p:sp>
        <p:sp>
          <p:nvSpPr>
            <p:cNvPr id="32" name="rc32"/>
            <p:cNvSpPr/>
            <p:nvPr/>
          </p:nvSpPr>
          <p:spPr>
            <a:xfrm>
              <a:off x="2712475" y="3076481"/>
              <a:ext cx="248247" cy="930204"/>
            </a:xfrm>
            <a:prstGeom prst="rect">
              <a:avLst/>
            </a:prstGeom>
            <a:solidFill>
              <a:srgbClr val="80BD41">
                <a:alpha val="100000"/>
              </a:srgbClr>
            </a:solidFill>
          </p:spPr>
          <p:txBody>
            <a:bodyPr/>
            <a:lstStyle/>
            <a:p/>
          </p:txBody>
        </p:sp>
        <p:sp>
          <p:nvSpPr>
            <p:cNvPr id="33" name="rc33"/>
            <p:cNvSpPr/>
            <p:nvPr/>
          </p:nvSpPr>
          <p:spPr>
            <a:xfrm>
              <a:off x="2712475" y="3067086"/>
              <a:ext cx="248247" cy="9394"/>
            </a:xfrm>
            <a:prstGeom prst="rect">
              <a:avLst/>
            </a:prstGeom>
            <a:solidFill>
              <a:srgbClr val="1CABE2">
                <a:alpha val="100000"/>
              </a:srgbClr>
            </a:solidFill>
          </p:spPr>
          <p:txBody>
            <a:bodyPr/>
            <a:lstStyle/>
            <a:p/>
          </p:txBody>
        </p:sp>
        <p:sp>
          <p:nvSpPr>
            <p:cNvPr id="34" name="rc34"/>
            <p:cNvSpPr/>
            <p:nvPr/>
          </p:nvSpPr>
          <p:spPr>
            <a:xfrm>
              <a:off x="2988306" y="3068150"/>
              <a:ext cx="248247" cy="938534"/>
            </a:xfrm>
            <a:prstGeom prst="rect">
              <a:avLst/>
            </a:prstGeom>
            <a:solidFill>
              <a:srgbClr val="80BD41">
                <a:alpha val="100000"/>
              </a:srgbClr>
            </a:solidFill>
          </p:spPr>
          <p:txBody>
            <a:bodyPr/>
            <a:lstStyle/>
            <a:p/>
          </p:txBody>
        </p:sp>
        <p:sp>
          <p:nvSpPr>
            <p:cNvPr id="35" name="rc35"/>
            <p:cNvSpPr/>
            <p:nvPr/>
          </p:nvSpPr>
          <p:spPr>
            <a:xfrm>
              <a:off x="2988306" y="3029040"/>
              <a:ext cx="248247" cy="39110"/>
            </a:xfrm>
            <a:prstGeom prst="rect">
              <a:avLst/>
            </a:prstGeom>
            <a:solidFill>
              <a:srgbClr val="1CABE2">
                <a:alpha val="100000"/>
              </a:srgbClr>
            </a:solidFill>
          </p:spPr>
          <p:txBody>
            <a:bodyPr/>
            <a:lstStyle/>
            <a:p/>
          </p:txBody>
        </p:sp>
        <p:sp>
          <p:nvSpPr>
            <p:cNvPr id="36" name="rc36"/>
            <p:cNvSpPr/>
            <p:nvPr/>
          </p:nvSpPr>
          <p:spPr>
            <a:xfrm>
              <a:off x="3264137" y="2993176"/>
              <a:ext cx="248247" cy="1013509"/>
            </a:xfrm>
            <a:prstGeom prst="rect">
              <a:avLst/>
            </a:prstGeom>
            <a:solidFill>
              <a:srgbClr val="80BD41">
                <a:alpha val="100000"/>
              </a:srgbClr>
            </a:solidFill>
          </p:spPr>
          <p:txBody>
            <a:bodyPr/>
            <a:lstStyle/>
            <a:p/>
          </p:txBody>
        </p:sp>
        <p:sp>
          <p:nvSpPr>
            <p:cNvPr id="37" name="rc37"/>
            <p:cNvSpPr/>
            <p:nvPr/>
          </p:nvSpPr>
          <p:spPr>
            <a:xfrm>
              <a:off x="3264137" y="2950946"/>
              <a:ext cx="248247" cy="42229"/>
            </a:xfrm>
            <a:prstGeom prst="rect">
              <a:avLst/>
            </a:prstGeom>
            <a:solidFill>
              <a:srgbClr val="1CABE2">
                <a:alpha val="100000"/>
              </a:srgbClr>
            </a:solidFill>
          </p:spPr>
          <p:txBody>
            <a:bodyPr/>
            <a:lstStyle/>
            <a:p/>
          </p:txBody>
        </p:sp>
        <p:sp>
          <p:nvSpPr>
            <p:cNvPr id="38" name="rc38"/>
            <p:cNvSpPr/>
            <p:nvPr/>
          </p:nvSpPr>
          <p:spPr>
            <a:xfrm>
              <a:off x="3539967" y="2910430"/>
              <a:ext cx="248247" cy="1096255"/>
            </a:xfrm>
            <a:prstGeom prst="rect">
              <a:avLst/>
            </a:prstGeom>
            <a:solidFill>
              <a:srgbClr val="80BD41">
                <a:alpha val="100000"/>
              </a:srgbClr>
            </a:solidFill>
          </p:spPr>
          <p:txBody>
            <a:bodyPr/>
            <a:lstStyle/>
            <a:p/>
          </p:txBody>
        </p:sp>
        <p:sp>
          <p:nvSpPr>
            <p:cNvPr id="39" name="rc39"/>
            <p:cNvSpPr/>
            <p:nvPr/>
          </p:nvSpPr>
          <p:spPr>
            <a:xfrm>
              <a:off x="3539967" y="2888053"/>
              <a:ext cx="248247" cy="22376"/>
            </a:xfrm>
            <a:prstGeom prst="rect">
              <a:avLst/>
            </a:prstGeom>
            <a:solidFill>
              <a:srgbClr val="1CABE2">
                <a:alpha val="100000"/>
              </a:srgbClr>
            </a:solidFill>
          </p:spPr>
          <p:txBody>
            <a:bodyPr/>
            <a:lstStyle/>
            <a:p/>
          </p:txBody>
        </p:sp>
        <p:sp>
          <p:nvSpPr>
            <p:cNvPr id="40" name="rc40"/>
            <p:cNvSpPr/>
            <p:nvPr/>
          </p:nvSpPr>
          <p:spPr>
            <a:xfrm>
              <a:off x="3815798" y="2891190"/>
              <a:ext cx="248247" cy="1115494"/>
            </a:xfrm>
            <a:prstGeom prst="rect">
              <a:avLst/>
            </a:prstGeom>
            <a:solidFill>
              <a:srgbClr val="80BD41">
                <a:alpha val="100000"/>
              </a:srgbClr>
            </a:solidFill>
          </p:spPr>
          <p:txBody>
            <a:bodyPr/>
            <a:lstStyle/>
            <a:p/>
          </p:txBody>
        </p:sp>
        <p:sp>
          <p:nvSpPr>
            <p:cNvPr id="41" name="rc41"/>
            <p:cNvSpPr/>
            <p:nvPr/>
          </p:nvSpPr>
          <p:spPr>
            <a:xfrm>
              <a:off x="3815798" y="2868434"/>
              <a:ext cx="248247" cy="22755"/>
            </a:xfrm>
            <a:prstGeom prst="rect">
              <a:avLst/>
            </a:prstGeom>
            <a:solidFill>
              <a:srgbClr val="1CABE2">
                <a:alpha val="100000"/>
              </a:srgbClr>
            </a:solidFill>
          </p:spPr>
          <p:txBody>
            <a:bodyPr/>
            <a:lstStyle/>
            <a:p/>
          </p:txBody>
        </p:sp>
        <p:sp>
          <p:nvSpPr>
            <p:cNvPr id="42" name="rc42"/>
            <p:cNvSpPr/>
            <p:nvPr/>
          </p:nvSpPr>
          <p:spPr>
            <a:xfrm>
              <a:off x="4091628" y="2894291"/>
              <a:ext cx="248247" cy="1112393"/>
            </a:xfrm>
            <a:prstGeom prst="rect">
              <a:avLst/>
            </a:prstGeom>
            <a:solidFill>
              <a:srgbClr val="80BD41">
                <a:alpha val="100000"/>
              </a:srgbClr>
            </a:solidFill>
          </p:spPr>
          <p:txBody>
            <a:bodyPr/>
            <a:lstStyle/>
            <a:p/>
          </p:txBody>
        </p:sp>
        <p:sp>
          <p:nvSpPr>
            <p:cNvPr id="43" name="rc43"/>
            <p:cNvSpPr/>
            <p:nvPr/>
          </p:nvSpPr>
          <p:spPr>
            <a:xfrm>
              <a:off x="4091628" y="2883058"/>
              <a:ext cx="248247" cy="11233"/>
            </a:xfrm>
            <a:prstGeom prst="rect">
              <a:avLst/>
            </a:prstGeom>
            <a:solidFill>
              <a:srgbClr val="1CABE2">
                <a:alpha val="100000"/>
              </a:srgbClr>
            </a:solidFill>
          </p:spPr>
          <p:txBody>
            <a:bodyPr/>
            <a:lstStyle/>
            <a:p/>
          </p:txBody>
        </p:sp>
        <p:sp>
          <p:nvSpPr>
            <p:cNvPr id="44" name="rc44"/>
            <p:cNvSpPr/>
            <p:nvPr/>
          </p:nvSpPr>
          <p:spPr>
            <a:xfrm>
              <a:off x="4367459" y="2901486"/>
              <a:ext cx="248247" cy="1105198"/>
            </a:xfrm>
            <a:prstGeom prst="rect">
              <a:avLst/>
            </a:prstGeom>
            <a:solidFill>
              <a:srgbClr val="80BD41">
                <a:alpha val="100000"/>
              </a:srgbClr>
            </a:solidFill>
          </p:spPr>
          <p:txBody>
            <a:bodyPr/>
            <a:lstStyle/>
            <a:p/>
          </p:txBody>
        </p:sp>
        <p:sp>
          <p:nvSpPr>
            <p:cNvPr id="45" name="rc45"/>
            <p:cNvSpPr/>
            <p:nvPr/>
          </p:nvSpPr>
          <p:spPr>
            <a:xfrm>
              <a:off x="4367459" y="2890325"/>
              <a:ext cx="248247" cy="11161"/>
            </a:xfrm>
            <a:prstGeom prst="rect">
              <a:avLst/>
            </a:prstGeom>
            <a:solidFill>
              <a:srgbClr val="1CABE2">
                <a:alpha val="100000"/>
              </a:srgbClr>
            </a:solidFill>
          </p:spPr>
          <p:txBody>
            <a:bodyPr/>
            <a:lstStyle/>
            <a:p/>
          </p:txBody>
        </p:sp>
        <p:sp>
          <p:nvSpPr>
            <p:cNvPr id="46" name="rc46"/>
            <p:cNvSpPr/>
            <p:nvPr/>
          </p:nvSpPr>
          <p:spPr>
            <a:xfrm>
              <a:off x="4643290" y="2881219"/>
              <a:ext cx="248247" cy="1125466"/>
            </a:xfrm>
            <a:prstGeom prst="rect">
              <a:avLst/>
            </a:prstGeom>
            <a:solidFill>
              <a:srgbClr val="80BD41">
                <a:alpha val="100000"/>
              </a:srgbClr>
            </a:solidFill>
          </p:spPr>
          <p:txBody>
            <a:bodyPr/>
            <a:lstStyle/>
            <a:p/>
          </p:txBody>
        </p:sp>
        <p:sp>
          <p:nvSpPr>
            <p:cNvPr id="47" name="rc47"/>
            <p:cNvSpPr/>
            <p:nvPr/>
          </p:nvSpPr>
          <p:spPr>
            <a:xfrm>
              <a:off x="4643290" y="2869859"/>
              <a:ext cx="248247" cy="11359"/>
            </a:xfrm>
            <a:prstGeom prst="rect">
              <a:avLst/>
            </a:prstGeom>
            <a:solidFill>
              <a:srgbClr val="1CABE2">
                <a:alpha val="100000"/>
              </a:srgbClr>
            </a:solidFill>
          </p:spPr>
          <p:txBody>
            <a:bodyPr/>
            <a:lstStyle/>
            <a:p/>
          </p:txBody>
        </p:sp>
        <p:sp>
          <p:nvSpPr>
            <p:cNvPr id="48" name="rc48"/>
            <p:cNvSpPr/>
            <p:nvPr/>
          </p:nvSpPr>
          <p:spPr>
            <a:xfrm>
              <a:off x="4919120" y="2807921"/>
              <a:ext cx="248247" cy="1198763"/>
            </a:xfrm>
            <a:prstGeom prst="rect">
              <a:avLst/>
            </a:prstGeom>
            <a:solidFill>
              <a:srgbClr val="80BD41">
                <a:alpha val="100000"/>
              </a:srgbClr>
            </a:solidFill>
          </p:spPr>
          <p:txBody>
            <a:bodyPr/>
            <a:lstStyle/>
            <a:p/>
          </p:txBody>
        </p:sp>
        <p:sp>
          <p:nvSpPr>
            <p:cNvPr id="49" name="rc49"/>
            <p:cNvSpPr/>
            <p:nvPr/>
          </p:nvSpPr>
          <p:spPr>
            <a:xfrm>
              <a:off x="4919120" y="2795804"/>
              <a:ext cx="248247" cy="12117"/>
            </a:xfrm>
            <a:prstGeom prst="rect">
              <a:avLst/>
            </a:prstGeom>
            <a:solidFill>
              <a:srgbClr val="1CABE2">
                <a:alpha val="100000"/>
              </a:srgbClr>
            </a:solidFill>
          </p:spPr>
          <p:txBody>
            <a:bodyPr/>
            <a:lstStyle/>
            <a:p/>
          </p:txBody>
        </p:sp>
        <p:sp>
          <p:nvSpPr>
            <p:cNvPr id="50" name="rc50"/>
            <p:cNvSpPr/>
            <p:nvPr/>
          </p:nvSpPr>
          <p:spPr>
            <a:xfrm>
              <a:off x="5194951" y="2740664"/>
              <a:ext cx="248247" cy="1266020"/>
            </a:xfrm>
            <a:prstGeom prst="rect">
              <a:avLst/>
            </a:prstGeom>
            <a:solidFill>
              <a:srgbClr val="80BD41">
                <a:alpha val="100000"/>
              </a:srgbClr>
            </a:solidFill>
          </p:spPr>
          <p:txBody>
            <a:bodyPr/>
            <a:lstStyle/>
            <a:p/>
          </p:txBody>
        </p:sp>
        <p:sp>
          <p:nvSpPr>
            <p:cNvPr id="51" name="rc51"/>
            <p:cNvSpPr/>
            <p:nvPr/>
          </p:nvSpPr>
          <p:spPr>
            <a:xfrm>
              <a:off x="5194951" y="2727880"/>
              <a:ext cx="248247" cy="12784"/>
            </a:xfrm>
            <a:prstGeom prst="rect">
              <a:avLst/>
            </a:prstGeom>
            <a:solidFill>
              <a:srgbClr val="1CABE2">
                <a:alpha val="100000"/>
              </a:srgbClr>
            </a:solidFill>
          </p:spPr>
          <p:txBody>
            <a:bodyPr/>
            <a:lstStyle/>
            <a:p/>
          </p:txBody>
        </p:sp>
        <p:sp>
          <p:nvSpPr>
            <p:cNvPr id="52" name="rc52"/>
            <p:cNvSpPr/>
            <p:nvPr/>
          </p:nvSpPr>
          <p:spPr>
            <a:xfrm>
              <a:off x="5470781" y="2709704"/>
              <a:ext cx="248247" cy="1296980"/>
            </a:xfrm>
            <a:prstGeom prst="rect">
              <a:avLst/>
            </a:prstGeom>
            <a:solidFill>
              <a:srgbClr val="80BD41">
                <a:alpha val="100000"/>
              </a:srgbClr>
            </a:solidFill>
          </p:spPr>
          <p:txBody>
            <a:bodyPr/>
            <a:lstStyle/>
            <a:p/>
          </p:txBody>
        </p:sp>
        <p:sp>
          <p:nvSpPr>
            <p:cNvPr id="53" name="rc53"/>
            <p:cNvSpPr/>
            <p:nvPr/>
          </p:nvSpPr>
          <p:spPr>
            <a:xfrm>
              <a:off x="5470781" y="2696595"/>
              <a:ext cx="248247" cy="13108"/>
            </a:xfrm>
            <a:prstGeom prst="rect">
              <a:avLst/>
            </a:prstGeom>
            <a:solidFill>
              <a:srgbClr val="1CABE2">
                <a:alpha val="100000"/>
              </a:srgbClr>
            </a:solidFill>
          </p:spPr>
          <p:txBody>
            <a:bodyPr/>
            <a:lstStyle/>
            <a:p/>
          </p:txBody>
        </p:sp>
        <p:sp>
          <p:nvSpPr>
            <p:cNvPr id="54" name="rc54"/>
            <p:cNvSpPr/>
            <p:nvPr/>
          </p:nvSpPr>
          <p:spPr>
            <a:xfrm>
              <a:off x="5746612" y="2711597"/>
              <a:ext cx="248247" cy="1295087"/>
            </a:xfrm>
            <a:prstGeom prst="rect">
              <a:avLst/>
            </a:prstGeom>
            <a:solidFill>
              <a:srgbClr val="80BD41">
                <a:alpha val="100000"/>
              </a:srgbClr>
            </a:solidFill>
          </p:spPr>
          <p:txBody>
            <a:bodyPr/>
            <a:lstStyle/>
            <a:p/>
          </p:txBody>
        </p:sp>
        <p:sp>
          <p:nvSpPr>
            <p:cNvPr id="55" name="rc55"/>
            <p:cNvSpPr/>
            <p:nvPr/>
          </p:nvSpPr>
          <p:spPr>
            <a:xfrm>
              <a:off x="5746612" y="2698506"/>
              <a:ext cx="248247" cy="13090"/>
            </a:xfrm>
            <a:prstGeom prst="rect">
              <a:avLst/>
            </a:prstGeom>
            <a:solidFill>
              <a:srgbClr val="1CABE2">
                <a:alpha val="100000"/>
              </a:srgbClr>
            </a:solidFill>
          </p:spPr>
          <p:txBody>
            <a:bodyPr/>
            <a:lstStyle/>
            <a:p/>
          </p:txBody>
        </p:sp>
        <p:sp>
          <p:nvSpPr>
            <p:cNvPr id="56" name="rc56"/>
            <p:cNvSpPr/>
            <p:nvPr/>
          </p:nvSpPr>
          <p:spPr>
            <a:xfrm>
              <a:off x="6022443" y="2706062"/>
              <a:ext cx="248247" cy="1300623"/>
            </a:xfrm>
            <a:prstGeom prst="rect">
              <a:avLst/>
            </a:prstGeom>
            <a:solidFill>
              <a:srgbClr val="80BD41">
                <a:alpha val="100000"/>
              </a:srgbClr>
            </a:solidFill>
          </p:spPr>
          <p:txBody>
            <a:bodyPr/>
            <a:lstStyle/>
            <a:p/>
          </p:txBody>
        </p:sp>
        <p:sp>
          <p:nvSpPr>
            <p:cNvPr id="57" name="rc57"/>
            <p:cNvSpPr/>
            <p:nvPr/>
          </p:nvSpPr>
          <p:spPr>
            <a:xfrm>
              <a:off x="6022443" y="2692917"/>
              <a:ext cx="248247" cy="13144"/>
            </a:xfrm>
            <a:prstGeom prst="rect">
              <a:avLst/>
            </a:prstGeom>
            <a:solidFill>
              <a:srgbClr val="1CABE2">
                <a:alpha val="100000"/>
              </a:srgbClr>
            </a:solidFill>
          </p:spPr>
          <p:txBody>
            <a:bodyPr/>
            <a:lstStyle/>
            <a:p/>
          </p:txBody>
        </p:sp>
        <p:sp>
          <p:nvSpPr>
            <p:cNvPr id="58" name="rc58"/>
            <p:cNvSpPr/>
            <p:nvPr/>
          </p:nvSpPr>
          <p:spPr>
            <a:xfrm>
              <a:off x="6298273" y="2649930"/>
              <a:ext cx="248247" cy="1356754"/>
            </a:xfrm>
            <a:prstGeom prst="rect">
              <a:avLst/>
            </a:prstGeom>
            <a:solidFill>
              <a:srgbClr val="80BD41">
                <a:alpha val="100000"/>
              </a:srgbClr>
            </a:solidFill>
          </p:spPr>
          <p:txBody>
            <a:bodyPr/>
            <a:lstStyle/>
            <a:p/>
          </p:txBody>
        </p:sp>
        <p:sp>
          <p:nvSpPr>
            <p:cNvPr id="59" name="rc59"/>
            <p:cNvSpPr/>
            <p:nvPr/>
          </p:nvSpPr>
          <p:spPr>
            <a:xfrm>
              <a:off x="6298273" y="2622234"/>
              <a:ext cx="248247" cy="27696"/>
            </a:xfrm>
            <a:prstGeom prst="rect">
              <a:avLst/>
            </a:prstGeom>
            <a:solidFill>
              <a:srgbClr val="1CABE2">
                <a:alpha val="100000"/>
              </a:srgbClr>
            </a:solidFill>
          </p:spPr>
          <p:txBody>
            <a:bodyPr/>
            <a:lstStyle/>
            <a:p/>
          </p:txBody>
        </p:sp>
        <p:sp>
          <p:nvSpPr>
            <p:cNvPr id="60" name="rc60"/>
            <p:cNvSpPr/>
            <p:nvPr/>
          </p:nvSpPr>
          <p:spPr>
            <a:xfrm>
              <a:off x="6574104" y="2612046"/>
              <a:ext cx="248247" cy="1394638"/>
            </a:xfrm>
            <a:prstGeom prst="rect">
              <a:avLst/>
            </a:prstGeom>
            <a:solidFill>
              <a:srgbClr val="80BD41">
                <a:alpha val="100000"/>
              </a:srgbClr>
            </a:solidFill>
          </p:spPr>
          <p:txBody>
            <a:bodyPr/>
            <a:lstStyle/>
            <a:p/>
          </p:txBody>
        </p:sp>
        <p:sp>
          <p:nvSpPr>
            <p:cNvPr id="61" name="rc61"/>
            <p:cNvSpPr/>
            <p:nvPr/>
          </p:nvSpPr>
          <p:spPr>
            <a:xfrm>
              <a:off x="6574104" y="2553931"/>
              <a:ext cx="248247" cy="58115"/>
            </a:xfrm>
            <a:prstGeom prst="rect">
              <a:avLst/>
            </a:prstGeom>
            <a:solidFill>
              <a:srgbClr val="1CABE2">
                <a:alpha val="100000"/>
              </a:srgbClr>
            </a:solidFill>
          </p:spPr>
          <p:txBody>
            <a:bodyPr/>
            <a:lstStyle/>
            <a:p/>
          </p:txBody>
        </p:sp>
        <p:sp>
          <p:nvSpPr>
            <p:cNvPr id="62" name="rc62"/>
            <p:cNvSpPr/>
            <p:nvPr/>
          </p:nvSpPr>
          <p:spPr>
            <a:xfrm>
              <a:off x="6849934" y="2547818"/>
              <a:ext cx="248247" cy="1458866"/>
            </a:xfrm>
            <a:prstGeom prst="rect">
              <a:avLst/>
            </a:prstGeom>
            <a:solidFill>
              <a:srgbClr val="80BD41">
                <a:alpha val="100000"/>
              </a:srgbClr>
            </a:solidFill>
          </p:spPr>
          <p:txBody>
            <a:bodyPr/>
            <a:lstStyle/>
            <a:p/>
          </p:txBody>
        </p:sp>
        <p:sp>
          <p:nvSpPr>
            <p:cNvPr id="63" name="rc63"/>
            <p:cNvSpPr/>
            <p:nvPr/>
          </p:nvSpPr>
          <p:spPr>
            <a:xfrm>
              <a:off x="6849934" y="2471040"/>
              <a:ext cx="248247" cy="76777"/>
            </a:xfrm>
            <a:prstGeom prst="rect">
              <a:avLst/>
            </a:prstGeom>
            <a:solidFill>
              <a:srgbClr val="1CABE2">
                <a:alpha val="100000"/>
              </a:srgbClr>
            </a:solidFill>
          </p:spPr>
          <p:txBody>
            <a:bodyPr/>
            <a:lstStyle/>
            <a:p/>
          </p:txBody>
        </p:sp>
        <p:sp>
          <p:nvSpPr>
            <p:cNvPr id="64" name="rc64"/>
            <p:cNvSpPr/>
            <p:nvPr/>
          </p:nvSpPr>
          <p:spPr>
            <a:xfrm>
              <a:off x="7125765" y="2422590"/>
              <a:ext cx="248247" cy="1584094"/>
            </a:xfrm>
            <a:prstGeom prst="rect">
              <a:avLst/>
            </a:prstGeom>
            <a:solidFill>
              <a:srgbClr val="80BD41">
                <a:alpha val="100000"/>
              </a:srgbClr>
            </a:solidFill>
          </p:spPr>
          <p:txBody>
            <a:bodyPr/>
            <a:lstStyle/>
            <a:p/>
          </p:txBody>
        </p:sp>
        <p:sp>
          <p:nvSpPr>
            <p:cNvPr id="65" name="rc65"/>
            <p:cNvSpPr/>
            <p:nvPr/>
          </p:nvSpPr>
          <p:spPr>
            <a:xfrm>
              <a:off x="7125765" y="2390260"/>
              <a:ext cx="248247" cy="32330"/>
            </a:xfrm>
            <a:prstGeom prst="rect">
              <a:avLst/>
            </a:prstGeom>
            <a:solidFill>
              <a:srgbClr val="1CABE2">
                <a:alpha val="100000"/>
              </a:srgbClr>
            </a:solidFill>
          </p:spPr>
          <p:txBody>
            <a:bodyPr/>
            <a:lstStyle/>
            <a:p/>
          </p:txBody>
        </p:sp>
        <p:sp>
          <p:nvSpPr>
            <p:cNvPr id="66" name="rc66"/>
            <p:cNvSpPr/>
            <p:nvPr/>
          </p:nvSpPr>
          <p:spPr>
            <a:xfrm>
              <a:off x="7401596" y="2368478"/>
              <a:ext cx="248247" cy="1638207"/>
            </a:xfrm>
            <a:prstGeom prst="rect">
              <a:avLst/>
            </a:prstGeom>
            <a:solidFill>
              <a:srgbClr val="80BD41">
                <a:alpha val="100000"/>
              </a:srgbClr>
            </a:solidFill>
          </p:spPr>
          <p:txBody>
            <a:bodyPr/>
            <a:lstStyle/>
            <a:p/>
          </p:txBody>
        </p:sp>
        <p:sp>
          <p:nvSpPr>
            <p:cNvPr id="67" name="rc67"/>
            <p:cNvSpPr/>
            <p:nvPr/>
          </p:nvSpPr>
          <p:spPr>
            <a:xfrm>
              <a:off x="7401596" y="2351925"/>
              <a:ext cx="248247" cy="16552"/>
            </a:xfrm>
            <a:prstGeom prst="rect">
              <a:avLst/>
            </a:prstGeom>
            <a:solidFill>
              <a:srgbClr val="1CABE2">
                <a:alpha val="100000"/>
              </a:srgbClr>
            </a:solidFill>
          </p:spPr>
          <p:txBody>
            <a:bodyPr/>
            <a:lstStyle/>
            <a:p/>
          </p:txBody>
        </p:sp>
        <p:sp>
          <p:nvSpPr>
            <p:cNvPr id="68" name="rc68"/>
            <p:cNvSpPr/>
            <p:nvPr/>
          </p:nvSpPr>
          <p:spPr>
            <a:xfrm>
              <a:off x="7677426" y="2338726"/>
              <a:ext cx="248247" cy="1667958"/>
            </a:xfrm>
            <a:prstGeom prst="rect">
              <a:avLst/>
            </a:prstGeom>
            <a:solidFill>
              <a:srgbClr val="80BD41">
                <a:alpha val="100000"/>
              </a:srgbClr>
            </a:solidFill>
          </p:spPr>
          <p:txBody>
            <a:bodyPr/>
            <a:lstStyle/>
            <a:p/>
          </p:txBody>
        </p:sp>
        <p:sp>
          <p:nvSpPr>
            <p:cNvPr id="69" name="rc69"/>
            <p:cNvSpPr/>
            <p:nvPr/>
          </p:nvSpPr>
          <p:spPr>
            <a:xfrm>
              <a:off x="7677426" y="2321885"/>
              <a:ext cx="248247" cy="16841"/>
            </a:xfrm>
            <a:prstGeom prst="rect">
              <a:avLst/>
            </a:prstGeom>
            <a:solidFill>
              <a:srgbClr val="1CABE2">
                <a:alpha val="100000"/>
              </a:srgbClr>
            </a:solidFill>
          </p:spPr>
          <p:txBody>
            <a:bodyPr/>
            <a:lstStyle/>
            <a:p/>
          </p:txBody>
        </p:sp>
        <p:sp>
          <p:nvSpPr>
            <p:cNvPr id="70" name="rc70"/>
            <p:cNvSpPr/>
            <p:nvPr/>
          </p:nvSpPr>
          <p:spPr>
            <a:xfrm>
              <a:off x="7953257" y="2514712"/>
              <a:ext cx="248247" cy="1491972"/>
            </a:xfrm>
            <a:prstGeom prst="rect">
              <a:avLst/>
            </a:prstGeom>
            <a:solidFill>
              <a:srgbClr val="80BD41">
                <a:alpha val="100000"/>
              </a:srgbClr>
            </a:solidFill>
          </p:spPr>
          <p:txBody>
            <a:bodyPr/>
            <a:lstStyle/>
            <a:p/>
          </p:txBody>
        </p:sp>
        <p:sp>
          <p:nvSpPr>
            <p:cNvPr id="71" name="rc71"/>
            <p:cNvSpPr/>
            <p:nvPr/>
          </p:nvSpPr>
          <p:spPr>
            <a:xfrm>
              <a:off x="7953257" y="2348932"/>
              <a:ext cx="248247" cy="165780"/>
            </a:xfrm>
            <a:prstGeom prst="rect">
              <a:avLst/>
            </a:prstGeom>
            <a:solidFill>
              <a:srgbClr val="1CABE2">
                <a:alpha val="100000"/>
              </a:srgbClr>
            </a:solidFill>
          </p:spPr>
          <p:txBody>
            <a:bodyPr/>
            <a:lstStyle/>
            <a:p/>
          </p:txBody>
        </p:sp>
        <p:sp>
          <p:nvSpPr>
            <p:cNvPr id="72" name="pl72"/>
            <p:cNvSpPr/>
            <p:nvPr/>
          </p:nvSpPr>
          <p:spPr>
            <a:xfrm>
              <a:off x="1457446" y="1226758"/>
              <a:ext cx="6619934" cy="252720"/>
            </a:xfrm>
            <a:custGeom>
              <a:avLst/>
              <a:pathLst>
                <a:path w="6619934" h="252720">
                  <a:moveTo>
                    <a:pt x="0" y="0"/>
                  </a:moveTo>
                  <a:lnTo>
                    <a:pt x="275830" y="0"/>
                  </a:lnTo>
                  <a:lnTo>
                    <a:pt x="551661" y="0"/>
                  </a:lnTo>
                  <a:lnTo>
                    <a:pt x="827491" y="28080"/>
                  </a:lnTo>
                  <a:lnTo>
                    <a:pt x="1103322" y="0"/>
                  </a:lnTo>
                  <a:lnTo>
                    <a:pt x="1379153" y="0"/>
                  </a:lnTo>
                  <a:lnTo>
                    <a:pt x="1654983" y="84240"/>
                  </a:lnTo>
                  <a:lnTo>
                    <a:pt x="1930814" y="84240"/>
                  </a:lnTo>
                  <a:lnTo>
                    <a:pt x="2206644" y="28080"/>
                  </a:lnTo>
                  <a:lnTo>
                    <a:pt x="2482475" y="28080"/>
                  </a:lnTo>
                  <a:lnTo>
                    <a:pt x="2758306" y="0"/>
                  </a:lnTo>
                  <a:lnTo>
                    <a:pt x="3034136" y="0"/>
                  </a:lnTo>
                  <a:lnTo>
                    <a:pt x="3309967" y="0"/>
                  </a:lnTo>
                  <a:lnTo>
                    <a:pt x="3585797" y="0"/>
                  </a:lnTo>
                  <a:lnTo>
                    <a:pt x="3861628" y="0"/>
                  </a:lnTo>
                  <a:lnTo>
                    <a:pt x="4137459" y="0"/>
                  </a:lnTo>
                  <a:lnTo>
                    <a:pt x="4413289" y="0"/>
                  </a:lnTo>
                  <a:lnTo>
                    <a:pt x="4689120" y="0"/>
                  </a:lnTo>
                  <a:lnTo>
                    <a:pt x="4964950" y="28080"/>
                  </a:lnTo>
                  <a:lnTo>
                    <a:pt x="5240781" y="84240"/>
                  </a:lnTo>
                  <a:lnTo>
                    <a:pt x="5516612" y="112320"/>
                  </a:lnTo>
                  <a:lnTo>
                    <a:pt x="5792442" y="28080"/>
                  </a:lnTo>
                  <a:lnTo>
                    <a:pt x="6068273" y="0"/>
                  </a:lnTo>
                  <a:lnTo>
                    <a:pt x="6344103" y="0"/>
                  </a:lnTo>
                  <a:lnTo>
                    <a:pt x="6619934" y="252720"/>
                  </a:lnTo>
                </a:path>
              </a:pathLst>
            </a:custGeom>
            <a:ln w="27101" cap="flat">
              <a:solidFill>
                <a:srgbClr val="0058AB">
                  <a:alpha val="100000"/>
                </a:srgbClr>
              </a:solidFill>
              <a:prstDash val="solid"/>
              <a:round/>
            </a:ln>
          </p:spPr>
          <p:txBody>
            <a:bodyPr/>
            <a:lstStyle/>
            <a:p/>
          </p:txBody>
        </p:sp>
        <p:sp>
          <p:nvSpPr>
            <p:cNvPr id="73" name="tx73"/>
            <p:cNvSpPr/>
            <p:nvPr/>
          </p:nvSpPr>
          <p:spPr>
            <a:xfrm>
              <a:off x="1397156"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4" name="tx74"/>
            <p:cNvSpPr/>
            <p:nvPr/>
          </p:nvSpPr>
          <p:spPr>
            <a:xfrm>
              <a:off x="2776309"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5" name="tx75"/>
            <p:cNvSpPr/>
            <p:nvPr/>
          </p:nvSpPr>
          <p:spPr>
            <a:xfrm>
              <a:off x="4155462"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6" name="tx76"/>
            <p:cNvSpPr/>
            <p:nvPr/>
          </p:nvSpPr>
          <p:spPr>
            <a:xfrm>
              <a:off x="5534615"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7" name="tx77"/>
            <p:cNvSpPr/>
            <p:nvPr/>
          </p:nvSpPr>
          <p:spPr>
            <a:xfrm>
              <a:off x="6637938"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8" name="tx78"/>
            <p:cNvSpPr/>
            <p:nvPr/>
          </p:nvSpPr>
          <p:spPr>
            <a:xfrm>
              <a:off x="6913768"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9" name="tx79"/>
            <p:cNvSpPr/>
            <p:nvPr/>
          </p:nvSpPr>
          <p:spPr>
            <a:xfrm>
              <a:off x="7189599"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0" name="tx80"/>
            <p:cNvSpPr/>
            <p:nvPr/>
          </p:nvSpPr>
          <p:spPr>
            <a:xfrm>
              <a:off x="7465430"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7741260"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2" name="tx82"/>
            <p:cNvSpPr/>
            <p:nvPr/>
          </p:nvSpPr>
          <p:spPr>
            <a:xfrm>
              <a:off x="801709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3" name="tx83"/>
            <p:cNvSpPr/>
            <p:nvPr/>
          </p:nvSpPr>
          <p:spPr>
            <a:xfrm>
              <a:off x="1339893" y="293687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517.9</a:t>
              </a:r>
            </a:p>
          </p:txBody>
        </p:sp>
        <p:sp>
          <p:nvSpPr>
            <p:cNvPr id="84" name="tx84"/>
            <p:cNvSpPr/>
            <p:nvPr/>
          </p:nvSpPr>
          <p:spPr>
            <a:xfrm>
              <a:off x="2719046" y="293116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521.1</a:t>
              </a:r>
            </a:p>
          </p:txBody>
        </p:sp>
        <p:sp>
          <p:nvSpPr>
            <p:cNvPr id="85" name="tx85"/>
            <p:cNvSpPr/>
            <p:nvPr/>
          </p:nvSpPr>
          <p:spPr>
            <a:xfrm>
              <a:off x="4098199" y="274706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623.2</a:t>
              </a:r>
            </a:p>
          </p:txBody>
        </p:sp>
        <p:sp>
          <p:nvSpPr>
            <p:cNvPr id="86" name="tx86"/>
            <p:cNvSpPr/>
            <p:nvPr/>
          </p:nvSpPr>
          <p:spPr>
            <a:xfrm>
              <a:off x="5477352" y="256066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726.6</a:t>
              </a:r>
            </a:p>
          </p:txBody>
        </p:sp>
        <p:sp>
          <p:nvSpPr>
            <p:cNvPr id="87" name="tx87"/>
            <p:cNvSpPr/>
            <p:nvPr/>
          </p:nvSpPr>
          <p:spPr>
            <a:xfrm>
              <a:off x="6580674" y="241800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805.7</a:t>
              </a:r>
            </a:p>
          </p:txBody>
        </p:sp>
        <p:sp>
          <p:nvSpPr>
            <p:cNvPr id="88" name="tx88"/>
            <p:cNvSpPr/>
            <p:nvPr/>
          </p:nvSpPr>
          <p:spPr>
            <a:xfrm>
              <a:off x="6856505" y="233511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851.6</a:t>
              </a:r>
            </a:p>
          </p:txBody>
        </p:sp>
        <p:sp>
          <p:nvSpPr>
            <p:cNvPr id="89" name="tx89"/>
            <p:cNvSpPr/>
            <p:nvPr/>
          </p:nvSpPr>
          <p:spPr>
            <a:xfrm>
              <a:off x="7132335" y="225435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896.4</a:t>
              </a:r>
            </a:p>
          </p:txBody>
        </p:sp>
        <p:sp>
          <p:nvSpPr>
            <p:cNvPr id="90" name="tx90"/>
            <p:cNvSpPr/>
            <p:nvPr/>
          </p:nvSpPr>
          <p:spPr>
            <a:xfrm>
              <a:off x="7408166" y="221601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917.7</a:t>
              </a:r>
            </a:p>
          </p:txBody>
        </p:sp>
        <p:sp>
          <p:nvSpPr>
            <p:cNvPr id="91" name="tx91"/>
            <p:cNvSpPr/>
            <p:nvPr/>
          </p:nvSpPr>
          <p:spPr>
            <a:xfrm>
              <a:off x="7683997" y="218591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934.4</a:t>
              </a:r>
            </a:p>
          </p:txBody>
        </p:sp>
        <p:sp>
          <p:nvSpPr>
            <p:cNvPr id="92" name="tx92"/>
            <p:cNvSpPr/>
            <p:nvPr/>
          </p:nvSpPr>
          <p:spPr>
            <a:xfrm>
              <a:off x="7959827" y="221300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919.4</a:t>
              </a:r>
            </a:p>
          </p:txBody>
        </p:sp>
        <p:sp>
          <p:nvSpPr>
            <p:cNvPr id="93" name="pl93"/>
            <p:cNvSpPr/>
            <p:nvPr/>
          </p:nvSpPr>
          <p:spPr>
            <a:xfrm>
              <a:off x="1457446" y="1198678"/>
              <a:ext cx="0" cy="28080"/>
            </a:xfrm>
            <a:custGeom>
              <a:avLst/>
              <a:pathLst>
                <a:path w="0" h="28080">
                  <a:moveTo>
                    <a:pt x="0" y="28080"/>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2836599" y="1198678"/>
              <a:ext cx="0" cy="28080"/>
            </a:xfrm>
            <a:custGeom>
              <a:avLst/>
              <a:pathLst>
                <a:path w="0" h="28080">
                  <a:moveTo>
                    <a:pt x="0" y="28080"/>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4215752" y="1198678"/>
              <a:ext cx="0" cy="28080"/>
            </a:xfrm>
            <a:custGeom>
              <a:avLst/>
              <a:pathLst>
                <a:path w="0" h="28080">
                  <a:moveTo>
                    <a:pt x="0" y="28080"/>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5594905" y="1198678"/>
              <a:ext cx="0" cy="28080"/>
            </a:xfrm>
            <a:custGeom>
              <a:avLst/>
              <a:pathLst>
                <a:path w="0" h="28080">
                  <a:moveTo>
                    <a:pt x="0" y="28080"/>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698228" y="1198678"/>
              <a:ext cx="0" cy="112320"/>
            </a:xfrm>
            <a:custGeom>
              <a:avLst/>
              <a:pathLst>
                <a:path w="0" h="112320">
                  <a:moveTo>
                    <a:pt x="0" y="112320"/>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974058" y="1198678"/>
              <a:ext cx="0" cy="140400"/>
            </a:xfrm>
            <a:custGeom>
              <a:avLst/>
              <a:pathLst>
                <a:path w="0" h="140400">
                  <a:moveTo>
                    <a:pt x="0" y="14040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7249889" y="1198678"/>
              <a:ext cx="0" cy="56160"/>
            </a:xfrm>
            <a:custGeom>
              <a:avLst/>
              <a:pathLst>
                <a:path w="0" h="56160">
                  <a:moveTo>
                    <a:pt x="0" y="5616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525719" y="1198678"/>
              <a:ext cx="0" cy="28080"/>
            </a:xfrm>
            <a:custGeom>
              <a:avLst/>
              <a:pathLst>
                <a:path w="0" h="28080">
                  <a:moveTo>
                    <a:pt x="0" y="2808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801550" y="1198678"/>
              <a:ext cx="0" cy="28080"/>
            </a:xfrm>
            <a:custGeom>
              <a:avLst/>
              <a:pathLst>
                <a:path w="0" h="28080">
                  <a:moveTo>
                    <a:pt x="0" y="28080"/>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8077381" y="1198678"/>
              <a:ext cx="0" cy="280800"/>
            </a:xfrm>
            <a:custGeom>
              <a:avLst/>
              <a:pathLst>
                <a:path w="0" h="280800">
                  <a:moveTo>
                    <a:pt x="0" y="280800"/>
                  </a:moveTo>
                  <a:lnTo>
                    <a:pt x="0" y="0"/>
                  </a:lnTo>
                </a:path>
              </a:pathLst>
            </a:custGeom>
            <a:ln w="13550" cap="flat">
              <a:solidFill>
                <a:srgbClr val="0058AB">
                  <a:alpha val="100000"/>
                </a:srgbClr>
              </a:solidFill>
              <a:prstDash val="dot"/>
              <a:round/>
            </a:ln>
          </p:spPr>
          <p:txBody>
            <a:bodyPr/>
            <a:lstStyle/>
            <a:p/>
          </p:txBody>
        </p:sp>
        <p:sp>
          <p:nvSpPr>
            <p:cNvPr id="103" name="tx103"/>
            <p:cNvSpPr/>
            <p:nvPr/>
          </p:nvSpPr>
          <p:spPr>
            <a:xfrm>
              <a:off x="1339893" y="350936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512.7</a:t>
              </a:r>
            </a:p>
          </p:txBody>
        </p:sp>
        <p:sp>
          <p:nvSpPr>
            <p:cNvPr id="104" name="tx104"/>
            <p:cNvSpPr/>
            <p:nvPr/>
          </p:nvSpPr>
          <p:spPr>
            <a:xfrm>
              <a:off x="1392144" y="304242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5.2</a:t>
              </a:r>
            </a:p>
          </p:txBody>
        </p:sp>
        <p:sp>
          <p:nvSpPr>
            <p:cNvPr id="105" name="tx105"/>
            <p:cNvSpPr/>
            <p:nvPr/>
          </p:nvSpPr>
          <p:spPr>
            <a:xfrm>
              <a:off x="2719046" y="350653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515.9</a:t>
              </a:r>
            </a:p>
          </p:txBody>
        </p:sp>
        <p:sp>
          <p:nvSpPr>
            <p:cNvPr id="106" name="tx106"/>
            <p:cNvSpPr/>
            <p:nvPr/>
          </p:nvSpPr>
          <p:spPr>
            <a:xfrm>
              <a:off x="2771297" y="303673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5.2</a:t>
              </a:r>
            </a:p>
          </p:txBody>
        </p:sp>
        <p:sp>
          <p:nvSpPr>
            <p:cNvPr id="107" name="tx107"/>
            <p:cNvSpPr/>
            <p:nvPr/>
          </p:nvSpPr>
          <p:spPr>
            <a:xfrm>
              <a:off x="4098199" y="341544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616.9</a:t>
              </a:r>
            </a:p>
          </p:txBody>
        </p:sp>
        <p:sp>
          <p:nvSpPr>
            <p:cNvPr id="108" name="tx108"/>
            <p:cNvSpPr/>
            <p:nvPr/>
          </p:nvSpPr>
          <p:spPr>
            <a:xfrm>
              <a:off x="4150450" y="285362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6.2</a:t>
              </a:r>
            </a:p>
          </p:txBody>
        </p:sp>
        <p:sp>
          <p:nvSpPr>
            <p:cNvPr id="109" name="tx109"/>
            <p:cNvSpPr/>
            <p:nvPr/>
          </p:nvSpPr>
          <p:spPr>
            <a:xfrm>
              <a:off x="5477352" y="332310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719.3</a:t>
              </a:r>
            </a:p>
          </p:txBody>
        </p:sp>
        <p:sp>
          <p:nvSpPr>
            <p:cNvPr id="110" name="tx110"/>
            <p:cNvSpPr/>
            <p:nvPr/>
          </p:nvSpPr>
          <p:spPr>
            <a:xfrm>
              <a:off x="5529603" y="2668056"/>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7.3</a:t>
              </a:r>
            </a:p>
          </p:txBody>
        </p:sp>
        <p:sp>
          <p:nvSpPr>
            <p:cNvPr id="111" name="tx111"/>
            <p:cNvSpPr/>
            <p:nvPr/>
          </p:nvSpPr>
          <p:spPr>
            <a:xfrm>
              <a:off x="6580674" y="327427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773.5</a:t>
              </a:r>
            </a:p>
          </p:txBody>
        </p:sp>
        <p:sp>
          <p:nvSpPr>
            <p:cNvPr id="112" name="tx112"/>
            <p:cNvSpPr/>
            <p:nvPr/>
          </p:nvSpPr>
          <p:spPr>
            <a:xfrm>
              <a:off x="6606800" y="254789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32.2</a:t>
              </a:r>
            </a:p>
          </p:txBody>
        </p:sp>
        <p:sp>
          <p:nvSpPr>
            <p:cNvPr id="113" name="tx113"/>
            <p:cNvSpPr/>
            <p:nvPr/>
          </p:nvSpPr>
          <p:spPr>
            <a:xfrm>
              <a:off x="6856505" y="324220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809.1</a:t>
              </a:r>
            </a:p>
          </p:txBody>
        </p:sp>
        <p:sp>
          <p:nvSpPr>
            <p:cNvPr id="114" name="tx114"/>
            <p:cNvSpPr/>
            <p:nvPr/>
          </p:nvSpPr>
          <p:spPr>
            <a:xfrm>
              <a:off x="6882630" y="247438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42.6</a:t>
              </a:r>
            </a:p>
          </p:txBody>
        </p:sp>
        <p:sp>
          <p:nvSpPr>
            <p:cNvPr id="115" name="tx115"/>
            <p:cNvSpPr/>
            <p:nvPr/>
          </p:nvSpPr>
          <p:spPr>
            <a:xfrm>
              <a:off x="7132335" y="317958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878.5</a:t>
              </a:r>
            </a:p>
          </p:txBody>
        </p:sp>
        <p:sp>
          <p:nvSpPr>
            <p:cNvPr id="116" name="tx116"/>
            <p:cNvSpPr/>
            <p:nvPr/>
          </p:nvSpPr>
          <p:spPr>
            <a:xfrm>
              <a:off x="7158461" y="237137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17.9</a:t>
              </a:r>
            </a:p>
          </p:txBody>
        </p:sp>
        <p:sp>
          <p:nvSpPr>
            <p:cNvPr id="117" name="tx117"/>
            <p:cNvSpPr/>
            <p:nvPr/>
          </p:nvSpPr>
          <p:spPr>
            <a:xfrm>
              <a:off x="7408166" y="315253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908.5</a:t>
              </a:r>
            </a:p>
          </p:txBody>
        </p:sp>
        <p:sp>
          <p:nvSpPr>
            <p:cNvPr id="118" name="tx118"/>
            <p:cNvSpPr/>
            <p:nvPr/>
          </p:nvSpPr>
          <p:spPr>
            <a:xfrm>
              <a:off x="7460417" y="232515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9.2</a:t>
              </a:r>
            </a:p>
          </p:txBody>
        </p:sp>
        <p:sp>
          <p:nvSpPr>
            <p:cNvPr id="119" name="tx119"/>
            <p:cNvSpPr/>
            <p:nvPr/>
          </p:nvSpPr>
          <p:spPr>
            <a:xfrm>
              <a:off x="7723173" y="3137657"/>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925</a:t>
              </a:r>
            </a:p>
          </p:txBody>
        </p:sp>
        <p:sp>
          <p:nvSpPr>
            <p:cNvPr id="120" name="tx120"/>
            <p:cNvSpPr/>
            <p:nvPr/>
          </p:nvSpPr>
          <p:spPr>
            <a:xfrm>
              <a:off x="7736248" y="2295211"/>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9.3</a:t>
              </a:r>
            </a:p>
          </p:txBody>
        </p:sp>
        <p:sp>
          <p:nvSpPr>
            <p:cNvPr id="121" name="tx121"/>
            <p:cNvSpPr/>
            <p:nvPr/>
          </p:nvSpPr>
          <p:spPr>
            <a:xfrm>
              <a:off x="7959827" y="322565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827.4</a:t>
              </a:r>
            </a:p>
          </p:txBody>
        </p:sp>
        <p:sp>
          <p:nvSpPr>
            <p:cNvPr id="122" name="tx122"/>
            <p:cNvSpPr/>
            <p:nvPr/>
          </p:nvSpPr>
          <p:spPr>
            <a:xfrm>
              <a:off x="7985953" y="239677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91.9</a:t>
              </a:r>
            </a:p>
          </p:txBody>
        </p:sp>
        <p:sp>
          <p:nvSpPr>
            <p:cNvPr id="123" name="tx123"/>
            <p:cNvSpPr/>
            <p:nvPr/>
          </p:nvSpPr>
          <p:spPr>
            <a:xfrm>
              <a:off x="849589"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4" name="tx124"/>
            <p:cNvSpPr/>
            <p:nvPr/>
          </p:nvSpPr>
          <p:spPr>
            <a:xfrm>
              <a:off x="694200" y="305300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25" name="tx125"/>
            <p:cNvSpPr/>
            <p:nvPr/>
          </p:nvSpPr>
          <p:spPr>
            <a:xfrm>
              <a:off x="577692" y="2133353"/>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26" name="tx126"/>
            <p:cNvSpPr/>
            <p:nvPr/>
          </p:nvSpPr>
          <p:spPr>
            <a:xfrm>
              <a:off x="577692" y="1231783"/>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a:t>
              </a:r>
            </a:p>
          </p:txBody>
        </p:sp>
        <p:sp>
          <p:nvSpPr>
            <p:cNvPr id="127" name="tx127"/>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8" name="tx128"/>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9" name="tx129"/>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0" name="tx130"/>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1" name="tx131"/>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2" name="tx132"/>
            <p:cNvSpPr/>
            <p:nvPr/>
          </p:nvSpPr>
          <p:spPr>
            <a:xfrm rot="-5400000">
              <a:off x="1301000"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3" name="tx133"/>
            <p:cNvSpPr/>
            <p:nvPr/>
          </p:nvSpPr>
          <p:spPr>
            <a:xfrm rot="-5400000">
              <a:off x="268015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4" name="tx134"/>
            <p:cNvSpPr/>
            <p:nvPr/>
          </p:nvSpPr>
          <p:spPr>
            <a:xfrm rot="-5400000">
              <a:off x="4059306"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5" name="tx135"/>
            <p:cNvSpPr/>
            <p:nvPr/>
          </p:nvSpPr>
          <p:spPr>
            <a:xfrm rot="-5400000">
              <a:off x="543845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6" name="tx136"/>
            <p:cNvSpPr/>
            <p:nvPr/>
          </p:nvSpPr>
          <p:spPr>
            <a:xfrm rot="-5400000">
              <a:off x="6541781"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7" name="tx137"/>
            <p:cNvSpPr/>
            <p:nvPr/>
          </p:nvSpPr>
          <p:spPr>
            <a:xfrm rot="-5400000">
              <a:off x="681761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8" name="tx138"/>
            <p:cNvSpPr/>
            <p:nvPr/>
          </p:nvSpPr>
          <p:spPr>
            <a:xfrm rot="-5400000">
              <a:off x="70934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9" name="tx139"/>
            <p:cNvSpPr/>
            <p:nvPr/>
          </p:nvSpPr>
          <p:spPr>
            <a:xfrm rot="-5400000">
              <a:off x="736927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0" name="tx140"/>
            <p:cNvSpPr/>
            <p:nvPr/>
          </p:nvSpPr>
          <p:spPr>
            <a:xfrm rot="-5400000">
              <a:off x="7645070"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1" name="tx141"/>
            <p:cNvSpPr/>
            <p:nvPr/>
          </p:nvSpPr>
          <p:spPr>
            <a:xfrm rot="-5400000">
              <a:off x="792093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2" name="tx142"/>
            <p:cNvSpPr/>
            <p:nvPr/>
          </p:nvSpPr>
          <p:spPr>
            <a:xfrm rot="-5400000">
              <a:off x="-282000" y="246692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3" name="tx143"/>
            <p:cNvSpPr/>
            <p:nvPr/>
          </p:nvSpPr>
          <p:spPr>
            <a:xfrm rot="5400000">
              <a:off x="8539473" y="246692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4" name="pl144"/>
            <p:cNvSpPr/>
            <p:nvPr/>
          </p:nvSpPr>
          <p:spPr>
            <a:xfrm>
              <a:off x="2927691"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5" name="tx145"/>
            <p:cNvSpPr/>
            <p:nvPr/>
          </p:nvSpPr>
          <p:spPr>
            <a:xfrm>
              <a:off x="3194790" y="493039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46" name="rc146"/>
            <p:cNvSpPr/>
            <p:nvPr/>
          </p:nvSpPr>
          <p:spPr>
            <a:xfrm>
              <a:off x="4452747" y="4909475"/>
              <a:ext cx="201456" cy="201456"/>
            </a:xfrm>
            <a:prstGeom prst="rect">
              <a:avLst/>
            </a:prstGeom>
            <a:solidFill>
              <a:srgbClr val="1CABE2">
                <a:alpha val="100000"/>
              </a:srgbClr>
            </a:solidFill>
          </p:spPr>
          <p:txBody>
            <a:bodyPr/>
            <a:lstStyle/>
            <a:p/>
          </p:txBody>
        </p:sp>
        <p:sp>
          <p:nvSpPr>
            <p:cNvPr id="147" name="rc147"/>
            <p:cNvSpPr/>
            <p:nvPr/>
          </p:nvSpPr>
          <p:spPr>
            <a:xfrm>
              <a:off x="5657835" y="4909475"/>
              <a:ext cx="201456" cy="201456"/>
            </a:xfrm>
            <a:prstGeom prst="rect">
              <a:avLst/>
            </a:prstGeom>
            <a:solidFill>
              <a:srgbClr val="80BD41">
                <a:alpha val="100000"/>
              </a:srgbClr>
            </a:solidFill>
          </p:spPr>
          <p:txBody>
            <a:bodyPr/>
            <a:lstStyle/>
            <a:p/>
          </p:txBody>
        </p:sp>
        <p:sp>
          <p:nvSpPr>
            <p:cNvPr id="148" name="tx148"/>
            <p:cNvSpPr/>
            <p:nvPr/>
          </p:nvSpPr>
          <p:spPr>
            <a:xfrm>
              <a:off x="4732793" y="4958497"/>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49" name="tx149"/>
            <p:cNvSpPr/>
            <p:nvPr/>
          </p:nvSpPr>
          <p:spPr>
            <a:xfrm>
              <a:off x="5937880" y="4958566"/>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0" name="tx150"/>
            <p:cNvSpPr/>
            <p:nvPr/>
          </p:nvSpPr>
          <p:spPr>
            <a:xfrm>
              <a:off x="989913"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51" name="tx151"/>
            <p:cNvSpPr/>
            <p:nvPr/>
          </p:nvSpPr>
          <p:spPr>
            <a:xfrm>
              <a:off x="989913" y="661760"/>
              <a:ext cx="1724121"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Uzbekistan, 2000-2024</a:t>
              </a:r>
            </a:p>
          </p:txBody>
        </p:sp>
        <p:sp>
          <p:nvSpPr>
            <p:cNvPr id="152" name="pl152"/>
            <p:cNvSpPr/>
            <p:nvPr/>
          </p:nvSpPr>
          <p:spPr>
            <a:xfrm>
              <a:off x="2208394"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3958537"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5708681"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7458824"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989913" y="5855726"/>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57" name="pl157"/>
            <p:cNvSpPr/>
            <p:nvPr/>
          </p:nvSpPr>
          <p:spPr>
            <a:xfrm>
              <a:off x="989913" y="5653023"/>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58" name="pl158"/>
            <p:cNvSpPr/>
            <p:nvPr/>
          </p:nvSpPr>
          <p:spPr>
            <a:xfrm>
              <a:off x="989913" y="5450320"/>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59" name="pl159"/>
            <p:cNvSpPr/>
            <p:nvPr/>
          </p:nvSpPr>
          <p:spPr>
            <a:xfrm>
              <a:off x="1333322"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3083466"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4833609"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6583752"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8333896"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4" name="rc164"/>
            <p:cNvSpPr/>
            <p:nvPr/>
          </p:nvSpPr>
          <p:spPr>
            <a:xfrm>
              <a:off x="1333322" y="5774644"/>
              <a:ext cx="5414593" cy="162162"/>
            </a:xfrm>
            <a:prstGeom prst="rect">
              <a:avLst/>
            </a:prstGeom>
            <a:solidFill>
              <a:srgbClr val="80BD41">
                <a:alpha val="100000"/>
              </a:srgbClr>
            </a:solidFill>
          </p:spPr>
          <p:txBody>
            <a:bodyPr/>
            <a:lstStyle/>
            <a:p/>
          </p:txBody>
        </p:sp>
        <p:sp>
          <p:nvSpPr>
            <p:cNvPr id="165" name="rc165"/>
            <p:cNvSpPr/>
            <p:nvPr/>
          </p:nvSpPr>
          <p:spPr>
            <a:xfrm>
              <a:off x="6747916" y="5774644"/>
              <a:ext cx="225628" cy="162162"/>
            </a:xfrm>
            <a:prstGeom prst="rect">
              <a:avLst/>
            </a:prstGeom>
            <a:solidFill>
              <a:srgbClr val="1CABE2">
                <a:alpha val="100000"/>
              </a:srgbClr>
            </a:solidFill>
          </p:spPr>
          <p:txBody>
            <a:bodyPr/>
            <a:lstStyle/>
            <a:p/>
          </p:txBody>
        </p:sp>
        <p:sp>
          <p:nvSpPr>
            <p:cNvPr id="166" name="rc166"/>
            <p:cNvSpPr/>
            <p:nvPr/>
          </p:nvSpPr>
          <p:spPr>
            <a:xfrm>
              <a:off x="1333322" y="5571941"/>
              <a:ext cx="6475740" cy="162162"/>
            </a:xfrm>
            <a:prstGeom prst="rect">
              <a:avLst/>
            </a:prstGeom>
            <a:solidFill>
              <a:srgbClr val="80BD41">
                <a:alpha val="100000"/>
              </a:srgbClr>
            </a:solidFill>
          </p:spPr>
          <p:txBody>
            <a:bodyPr/>
            <a:lstStyle/>
            <a:p/>
          </p:txBody>
        </p:sp>
        <p:sp>
          <p:nvSpPr>
            <p:cNvPr id="167" name="rc167"/>
            <p:cNvSpPr/>
            <p:nvPr/>
          </p:nvSpPr>
          <p:spPr>
            <a:xfrm>
              <a:off x="7809063" y="5571941"/>
              <a:ext cx="65385" cy="162162"/>
            </a:xfrm>
            <a:prstGeom prst="rect">
              <a:avLst/>
            </a:prstGeom>
            <a:solidFill>
              <a:srgbClr val="1CABE2">
                <a:alpha val="100000"/>
              </a:srgbClr>
            </a:solidFill>
          </p:spPr>
          <p:txBody>
            <a:bodyPr/>
            <a:lstStyle/>
            <a:p/>
          </p:txBody>
        </p:sp>
        <p:sp>
          <p:nvSpPr>
            <p:cNvPr id="168" name="rc168"/>
            <p:cNvSpPr/>
            <p:nvPr/>
          </p:nvSpPr>
          <p:spPr>
            <a:xfrm>
              <a:off x="1333322" y="5369238"/>
              <a:ext cx="5792484" cy="162162"/>
            </a:xfrm>
            <a:prstGeom prst="rect">
              <a:avLst/>
            </a:prstGeom>
            <a:solidFill>
              <a:srgbClr val="80BD41">
                <a:alpha val="100000"/>
              </a:srgbClr>
            </a:solidFill>
          </p:spPr>
          <p:txBody>
            <a:bodyPr/>
            <a:lstStyle/>
            <a:p/>
          </p:txBody>
        </p:sp>
        <p:sp>
          <p:nvSpPr>
            <p:cNvPr id="169" name="rc169"/>
            <p:cNvSpPr/>
            <p:nvPr/>
          </p:nvSpPr>
          <p:spPr>
            <a:xfrm>
              <a:off x="7125807" y="5369238"/>
              <a:ext cx="643632" cy="162162"/>
            </a:xfrm>
            <a:prstGeom prst="rect">
              <a:avLst/>
            </a:prstGeom>
            <a:solidFill>
              <a:srgbClr val="1CABE2">
                <a:alpha val="100000"/>
              </a:srgbClr>
            </a:solidFill>
          </p:spPr>
          <p:txBody>
            <a:bodyPr/>
            <a:lstStyle/>
            <a:p/>
          </p:txBody>
        </p:sp>
        <p:sp>
          <p:nvSpPr>
            <p:cNvPr id="170" name="tx170"/>
            <p:cNvSpPr/>
            <p:nvPr/>
          </p:nvSpPr>
          <p:spPr>
            <a:xfrm>
              <a:off x="7110874" y="581258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805.7</a:t>
              </a:r>
            </a:p>
          </p:txBody>
        </p:sp>
        <p:sp>
          <p:nvSpPr>
            <p:cNvPr id="171" name="tx171"/>
            <p:cNvSpPr/>
            <p:nvPr/>
          </p:nvSpPr>
          <p:spPr>
            <a:xfrm>
              <a:off x="8056823" y="5609830"/>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934.4</a:t>
              </a:r>
            </a:p>
          </p:txBody>
        </p:sp>
        <p:sp>
          <p:nvSpPr>
            <p:cNvPr id="172" name="tx172"/>
            <p:cNvSpPr/>
            <p:nvPr/>
          </p:nvSpPr>
          <p:spPr>
            <a:xfrm>
              <a:off x="7946564" y="5407183"/>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919.4</a:t>
              </a:r>
            </a:p>
          </p:txBody>
        </p:sp>
        <p:sp>
          <p:nvSpPr>
            <p:cNvPr id="173" name="tx173"/>
            <p:cNvSpPr/>
            <p:nvPr/>
          </p:nvSpPr>
          <p:spPr>
            <a:xfrm>
              <a:off x="3904980" y="5815232"/>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773.5</a:t>
              </a:r>
            </a:p>
          </p:txBody>
        </p:sp>
        <p:sp>
          <p:nvSpPr>
            <p:cNvPr id="174" name="tx174"/>
            <p:cNvSpPr/>
            <p:nvPr/>
          </p:nvSpPr>
          <p:spPr>
            <a:xfrm>
              <a:off x="6755236" y="581523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32.2</a:t>
              </a:r>
            </a:p>
          </p:txBody>
        </p:sp>
        <p:sp>
          <p:nvSpPr>
            <p:cNvPr id="175" name="tx175"/>
            <p:cNvSpPr/>
            <p:nvPr/>
          </p:nvSpPr>
          <p:spPr>
            <a:xfrm>
              <a:off x="4480758" y="5612582"/>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925</a:t>
              </a:r>
            </a:p>
          </p:txBody>
        </p:sp>
        <p:sp>
          <p:nvSpPr>
            <p:cNvPr id="176" name="tx176"/>
            <p:cNvSpPr/>
            <p:nvPr/>
          </p:nvSpPr>
          <p:spPr>
            <a:xfrm>
              <a:off x="7766407" y="5612530"/>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9.3</a:t>
              </a:r>
            </a:p>
          </p:txBody>
        </p:sp>
        <p:sp>
          <p:nvSpPr>
            <p:cNvPr id="177" name="tx177"/>
            <p:cNvSpPr/>
            <p:nvPr/>
          </p:nvSpPr>
          <p:spPr>
            <a:xfrm>
              <a:off x="4093926" y="5409879"/>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827.4</a:t>
              </a:r>
            </a:p>
          </p:txBody>
        </p:sp>
        <p:sp>
          <p:nvSpPr>
            <p:cNvPr id="178" name="tx178"/>
            <p:cNvSpPr/>
            <p:nvPr/>
          </p:nvSpPr>
          <p:spPr>
            <a:xfrm>
              <a:off x="7342129" y="540987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91.9</a:t>
              </a:r>
            </a:p>
          </p:txBody>
        </p:sp>
        <p:sp>
          <p:nvSpPr>
            <p:cNvPr id="179" name="tx179"/>
            <p:cNvSpPr/>
            <p:nvPr/>
          </p:nvSpPr>
          <p:spPr>
            <a:xfrm>
              <a:off x="616505"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0" name="tx180"/>
            <p:cNvSpPr/>
            <p:nvPr/>
          </p:nvSpPr>
          <p:spPr>
            <a:xfrm>
              <a:off x="616505"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1" name="tx181"/>
            <p:cNvSpPr/>
            <p:nvPr/>
          </p:nvSpPr>
          <p:spPr>
            <a:xfrm>
              <a:off x="616505"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2" name="tx182"/>
            <p:cNvSpPr/>
            <p:nvPr/>
          </p:nvSpPr>
          <p:spPr>
            <a:xfrm>
              <a:off x="1294475" y="603786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3" name="tx183"/>
            <p:cNvSpPr/>
            <p:nvPr/>
          </p:nvSpPr>
          <p:spPr>
            <a:xfrm>
              <a:off x="2966924"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a:t>
              </a:r>
            </a:p>
          </p:txBody>
        </p:sp>
        <p:sp>
          <p:nvSpPr>
            <p:cNvPr id="184" name="tx184"/>
            <p:cNvSpPr/>
            <p:nvPr/>
          </p:nvSpPr>
          <p:spPr>
            <a:xfrm>
              <a:off x="4717067"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85" name="tx185"/>
            <p:cNvSpPr/>
            <p:nvPr/>
          </p:nvSpPr>
          <p:spPr>
            <a:xfrm>
              <a:off x="6467211"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a:t>
              </a:r>
            </a:p>
          </p:txBody>
        </p:sp>
        <p:sp>
          <p:nvSpPr>
            <p:cNvPr id="186" name="tx186"/>
            <p:cNvSpPr/>
            <p:nvPr/>
          </p:nvSpPr>
          <p:spPr>
            <a:xfrm>
              <a:off x="8159100" y="6019786"/>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87" name="tx187"/>
            <p:cNvSpPr/>
            <p:nvPr/>
          </p:nvSpPr>
          <p:spPr>
            <a:xfrm>
              <a:off x="4037467" y="617306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8" name="tx188"/>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89" name="tx189"/>
            <p:cNvSpPr/>
            <p:nvPr/>
          </p:nvSpPr>
          <p:spPr>
            <a:xfrm>
              <a:off x="5109330" y="6522497"/>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9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2024 (90%) was lower than in 2019 (96%).
The number of children vaccinated with DTP3 increased 7% compared to in 2019.
The number of surviving infants increased approximately 14% compared to in 2019.
In 2024, 100,000 more children were vaccinated than in 2019.
In 2024, there were 100,000 more surviving infants (target population) than in 2019.
For vaccine coverage to increase, the number of children vaccinated must increase at a faster rate than the population increases.</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639442"/>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2904956"/>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2170470"/>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1435985"/>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9" name="pl9"/>
            <p:cNvSpPr/>
            <p:nvPr/>
          </p:nvSpPr>
          <p:spPr>
            <a:xfrm>
              <a:off x="966584" y="4006685"/>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0" name="pl10"/>
            <p:cNvSpPr/>
            <p:nvPr/>
          </p:nvSpPr>
          <p:spPr>
            <a:xfrm>
              <a:off x="966584" y="327219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966584" y="253771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 name="pl12"/>
            <p:cNvSpPr/>
            <p:nvPr/>
          </p:nvSpPr>
          <p:spPr>
            <a:xfrm>
              <a:off x="966584" y="1803227"/>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 name="pl13"/>
            <p:cNvSpPr/>
            <p:nvPr/>
          </p:nvSpPr>
          <p:spPr>
            <a:xfrm>
              <a:off x="966584" y="1068742"/>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4" name="pl14"/>
            <p:cNvSpPr/>
            <p:nvPr/>
          </p:nvSpPr>
          <p:spPr>
            <a:xfrm>
              <a:off x="143556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189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202384"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58579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69252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6920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4589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22572"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79925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5937"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311054" y="3987665"/>
              <a:ext cx="249014" cy="19019"/>
            </a:xfrm>
            <a:prstGeom prst="rect">
              <a:avLst/>
            </a:prstGeom>
            <a:solidFill>
              <a:srgbClr val="E2231A">
                <a:alpha val="100000"/>
              </a:srgbClr>
            </a:solidFill>
          </p:spPr>
          <p:txBody>
            <a:bodyPr/>
            <a:lstStyle/>
            <a:p/>
          </p:txBody>
        </p:sp>
        <p:sp>
          <p:nvSpPr>
            <p:cNvPr id="25" name="rc25"/>
            <p:cNvSpPr/>
            <p:nvPr/>
          </p:nvSpPr>
          <p:spPr>
            <a:xfrm>
              <a:off x="1587736" y="3987974"/>
              <a:ext cx="249014" cy="18711"/>
            </a:xfrm>
            <a:prstGeom prst="rect">
              <a:avLst/>
            </a:prstGeom>
            <a:solidFill>
              <a:srgbClr val="E2231A">
                <a:alpha val="100000"/>
              </a:srgbClr>
            </a:solidFill>
          </p:spPr>
          <p:txBody>
            <a:bodyPr/>
            <a:lstStyle/>
            <a:p/>
          </p:txBody>
        </p:sp>
        <p:sp>
          <p:nvSpPr>
            <p:cNvPr id="26" name="rc26"/>
            <p:cNvSpPr/>
            <p:nvPr/>
          </p:nvSpPr>
          <p:spPr>
            <a:xfrm>
              <a:off x="1864419" y="3950306"/>
              <a:ext cx="249014" cy="56379"/>
            </a:xfrm>
            <a:prstGeom prst="rect">
              <a:avLst/>
            </a:prstGeom>
            <a:solidFill>
              <a:srgbClr val="E2231A">
                <a:alpha val="100000"/>
              </a:srgbClr>
            </a:solidFill>
          </p:spPr>
          <p:txBody>
            <a:bodyPr/>
            <a:lstStyle/>
            <a:p/>
          </p:txBody>
        </p:sp>
        <p:sp>
          <p:nvSpPr>
            <p:cNvPr id="27" name="rc27"/>
            <p:cNvSpPr/>
            <p:nvPr/>
          </p:nvSpPr>
          <p:spPr>
            <a:xfrm>
              <a:off x="2141101" y="3988029"/>
              <a:ext cx="249014" cy="18655"/>
            </a:xfrm>
            <a:prstGeom prst="rect">
              <a:avLst/>
            </a:prstGeom>
            <a:solidFill>
              <a:srgbClr val="E2231A">
                <a:alpha val="100000"/>
              </a:srgbClr>
            </a:solidFill>
          </p:spPr>
          <p:txBody>
            <a:bodyPr/>
            <a:lstStyle/>
            <a:p/>
          </p:txBody>
        </p:sp>
        <p:sp>
          <p:nvSpPr>
            <p:cNvPr id="28" name="rc28"/>
            <p:cNvSpPr/>
            <p:nvPr/>
          </p:nvSpPr>
          <p:spPr>
            <a:xfrm>
              <a:off x="2417783" y="3968587"/>
              <a:ext cx="249014" cy="38097"/>
            </a:xfrm>
            <a:prstGeom prst="rect">
              <a:avLst/>
            </a:prstGeom>
            <a:solidFill>
              <a:srgbClr val="E2231A">
                <a:alpha val="100000"/>
              </a:srgbClr>
            </a:solidFill>
          </p:spPr>
          <p:txBody>
            <a:bodyPr/>
            <a:lstStyle/>
            <a:p/>
          </p:txBody>
        </p:sp>
        <p:sp>
          <p:nvSpPr>
            <p:cNvPr id="29" name="rc29"/>
            <p:cNvSpPr/>
            <p:nvPr/>
          </p:nvSpPr>
          <p:spPr>
            <a:xfrm>
              <a:off x="2694466" y="3987548"/>
              <a:ext cx="249014" cy="19137"/>
            </a:xfrm>
            <a:prstGeom prst="rect">
              <a:avLst/>
            </a:prstGeom>
            <a:solidFill>
              <a:srgbClr val="E2231A">
                <a:alpha val="100000"/>
              </a:srgbClr>
            </a:solidFill>
          </p:spPr>
          <p:txBody>
            <a:bodyPr/>
            <a:lstStyle/>
            <a:p/>
          </p:txBody>
        </p:sp>
        <p:sp>
          <p:nvSpPr>
            <p:cNvPr id="30" name="rc30"/>
            <p:cNvSpPr/>
            <p:nvPr/>
          </p:nvSpPr>
          <p:spPr>
            <a:xfrm>
              <a:off x="2971148" y="3966861"/>
              <a:ext cx="249014" cy="39823"/>
            </a:xfrm>
            <a:prstGeom prst="rect">
              <a:avLst/>
            </a:prstGeom>
            <a:solidFill>
              <a:srgbClr val="E2231A">
                <a:alpha val="100000"/>
              </a:srgbClr>
            </a:solidFill>
          </p:spPr>
          <p:txBody>
            <a:bodyPr/>
            <a:lstStyle/>
            <a:p/>
          </p:txBody>
        </p:sp>
        <p:sp>
          <p:nvSpPr>
            <p:cNvPr id="31" name="rc31"/>
            <p:cNvSpPr/>
            <p:nvPr/>
          </p:nvSpPr>
          <p:spPr>
            <a:xfrm>
              <a:off x="3247830" y="3963681"/>
              <a:ext cx="249014" cy="43004"/>
            </a:xfrm>
            <a:prstGeom prst="rect">
              <a:avLst/>
            </a:prstGeom>
            <a:solidFill>
              <a:srgbClr val="E2231A">
                <a:alpha val="100000"/>
              </a:srgbClr>
            </a:solidFill>
          </p:spPr>
          <p:txBody>
            <a:bodyPr/>
            <a:lstStyle/>
            <a:p/>
          </p:txBody>
        </p:sp>
        <p:sp>
          <p:nvSpPr>
            <p:cNvPr id="32" name="rc32"/>
            <p:cNvSpPr/>
            <p:nvPr/>
          </p:nvSpPr>
          <p:spPr>
            <a:xfrm>
              <a:off x="3524513" y="3961117"/>
              <a:ext cx="249014" cy="45567"/>
            </a:xfrm>
            <a:prstGeom prst="rect">
              <a:avLst/>
            </a:prstGeom>
            <a:solidFill>
              <a:srgbClr val="E2231A">
                <a:alpha val="100000"/>
              </a:srgbClr>
            </a:solidFill>
          </p:spPr>
          <p:txBody>
            <a:bodyPr/>
            <a:lstStyle/>
            <a:p/>
          </p:txBody>
        </p:sp>
        <p:sp>
          <p:nvSpPr>
            <p:cNvPr id="33" name="rc33"/>
            <p:cNvSpPr/>
            <p:nvPr/>
          </p:nvSpPr>
          <p:spPr>
            <a:xfrm>
              <a:off x="3801195" y="3890772"/>
              <a:ext cx="249014" cy="115912"/>
            </a:xfrm>
            <a:prstGeom prst="rect">
              <a:avLst/>
            </a:prstGeom>
            <a:solidFill>
              <a:srgbClr val="E2231A">
                <a:alpha val="100000"/>
              </a:srgbClr>
            </a:solidFill>
          </p:spPr>
          <p:txBody>
            <a:bodyPr/>
            <a:lstStyle/>
            <a:p/>
          </p:txBody>
        </p:sp>
        <p:sp>
          <p:nvSpPr>
            <p:cNvPr id="34" name="rc34"/>
            <p:cNvSpPr/>
            <p:nvPr/>
          </p:nvSpPr>
          <p:spPr>
            <a:xfrm>
              <a:off x="4077877" y="3960915"/>
              <a:ext cx="249014" cy="45769"/>
            </a:xfrm>
            <a:prstGeom prst="rect">
              <a:avLst/>
            </a:prstGeom>
            <a:solidFill>
              <a:srgbClr val="E2231A">
                <a:alpha val="100000"/>
              </a:srgbClr>
            </a:solidFill>
          </p:spPr>
          <p:txBody>
            <a:bodyPr/>
            <a:lstStyle/>
            <a:p/>
          </p:txBody>
        </p:sp>
        <p:sp>
          <p:nvSpPr>
            <p:cNvPr id="35" name="rc35"/>
            <p:cNvSpPr/>
            <p:nvPr/>
          </p:nvSpPr>
          <p:spPr>
            <a:xfrm>
              <a:off x="4354560" y="3983949"/>
              <a:ext cx="249014" cy="22736"/>
            </a:xfrm>
            <a:prstGeom prst="rect">
              <a:avLst/>
            </a:prstGeom>
            <a:solidFill>
              <a:srgbClr val="E2231A">
                <a:alpha val="100000"/>
              </a:srgbClr>
            </a:solidFill>
          </p:spPr>
          <p:txBody>
            <a:bodyPr/>
            <a:lstStyle/>
            <a:p/>
          </p:txBody>
        </p:sp>
        <p:sp>
          <p:nvSpPr>
            <p:cNvPr id="36" name="rc36"/>
            <p:cNvSpPr/>
            <p:nvPr/>
          </p:nvSpPr>
          <p:spPr>
            <a:xfrm>
              <a:off x="4631242" y="3983530"/>
              <a:ext cx="249014" cy="23154"/>
            </a:xfrm>
            <a:prstGeom prst="rect">
              <a:avLst/>
            </a:prstGeom>
            <a:solidFill>
              <a:srgbClr val="E2231A">
                <a:alpha val="100000"/>
              </a:srgbClr>
            </a:solidFill>
          </p:spPr>
          <p:txBody>
            <a:bodyPr/>
            <a:lstStyle/>
            <a:p/>
          </p:txBody>
        </p:sp>
        <p:sp>
          <p:nvSpPr>
            <p:cNvPr id="37" name="rc37"/>
            <p:cNvSpPr/>
            <p:nvPr/>
          </p:nvSpPr>
          <p:spPr>
            <a:xfrm>
              <a:off x="4907924" y="3932700"/>
              <a:ext cx="249014" cy="73984"/>
            </a:xfrm>
            <a:prstGeom prst="rect">
              <a:avLst/>
            </a:prstGeom>
            <a:solidFill>
              <a:srgbClr val="E2231A">
                <a:alpha val="100000"/>
              </a:srgbClr>
            </a:solidFill>
          </p:spPr>
          <p:txBody>
            <a:bodyPr/>
            <a:lstStyle/>
            <a:p/>
          </p:txBody>
        </p:sp>
        <p:sp>
          <p:nvSpPr>
            <p:cNvPr id="38" name="rc38"/>
            <p:cNvSpPr/>
            <p:nvPr/>
          </p:nvSpPr>
          <p:spPr>
            <a:xfrm>
              <a:off x="5184607" y="3980640"/>
              <a:ext cx="249014" cy="26044"/>
            </a:xfrm>
            <a:prstGeom prst="rect">
              <a:avLst/>
            </a:prstGeom>
            <a:solidFill>
              <a:srgbClr val="E2231A">
                <a:alpha val="100000"/>
              </a:srgbClr>
            </a:solidFill>
          </p:spPr>
          <p:txBody>
            <a:bodyPr/>
            <a:lstStyle/>
            <a:p/>
          </p:txBody>
        </p:sp>
        <p:sp>
          <p:nvSpPr>
            <p:cNvPr id="39" name="rc39"/>
            <p:cNvSpPr/>
            <p:nvPr/>
          </p:nvSpPr>
          <p:spPr>
            <a:xfrm>
              <a:off x="5461289" y="3980001"/>
              <a:ext cx="249014" cy="26683"/>
            </a:xfrm>
            <a:prstGeom prst="rect">
              <a:avLst/>
            </a:prstGeom>
            <a:solidFill>
              <a:srgbClr val="E2231A">
                <a:alpha val="100000"/>
              </a:srgbClr>
            </a:solidFill>
          </p:spPr>
          <p:txBody>
            <a:bodyPr/>
            <a:lstStyle/>
            <a:p/>
          </p:txBody>
        </p:sp>
        <p:sp>
          <p:nvSpPr>
            <p:cNvPr id="40" name="rc40"/>
            <p:cNvSpPr/>
            <p:nvPr/>
          </p:nvSpPr>
          <p:spPr>
            <a:xfrm>
              <a:off x="5737971" y="3980041"/>
              <a:ext cx="249014" cy="26643"/>
            </a:xfrm>
            <a:prstGeom prst="rect">
              <a:avLst/>
            </a:prstGeom>
            <a:solidFill>
              <a:srgbClr val="E2231A">
                <a:alpha val="100000"/>
              </a:srgbClr>
            </a:solidFill>
          </p:spPr>
          <p:txBody>
            <a:bodyPr/>
            <a:lstStyle/>
            <a:p/>
          </p:txBody>
        </p:sp>
        <p:sp>
          <p:nvSpPr>
            <p:cNvPr id="41" name="rc41"/>
            <p:cNvSpPr/>
            <p:nvPr/>
          </p:nvSpPr>
          <p:spPr>
            <a:xfrm>
              <a:off x="6014654" y="3979927"/>
              <a:ext cx="249014" cy="26757"/>
            </a:xfrm>
            <a:prstGeom prst="rect">
              <a:avLst/>
            </a:prstGeom>
            <a:solidFill>
              <a:srgbClr val="E2231A">
                <a:alpha val="100000"/>
              </a:srgbClr>
            </a:solidFill>
          </p:spPr>
          <p:txBody>
            <a:bodyPr/>
            <a:lstStyle/>
            <a:p/>
          </p:txBody>
        </p:sp>
        <p:sp>
          <p:nvSpPr>
            <p:cNvPr id="42" name="rc42"/>
            <p:cNvSpPr/>
            <p:nvPr/>
          </p:nvSpPr>
          <p:spPr>
            <a:xfrm>
              <a:off x="6291336" y="3893897"/>
              <a:ext cx="249014" cy="112787"/>
            </a:xfrm>
            <a:prstGeom prst="rect">
              <a:avLst/>
            </a:prstGeom>
            <a:solidFill>
              <a:srgbClr val="E2231A">
                <a:alpha val="100000"/>
              </a:srgbClr>
            </a:solidFill>
          </p:spPr>
          <p:txBody>
            <a:bodyPr/>
            <a:lstStyle/>
            <a:p/>
          </p:txBody>
        </p:sp>
        <p:sp>
          <p:nvSpPr>
            <p:cNvPr id="43" name="rc43"/>
            <p:cNvSpPr/>
            <p:nvPr/>
          </p:nvSpPr>
          <p:spPr>
            <a:xfrm>
              <a:off x="6568018" y="3947511"/>
              <a:ext cx="249014" cy="59173"/>
            </a:xfrm>
            <a:prstGeom prst="rect">
              <a:avLst/>
            </a:prstGeom>
            <a:solidFill>
              <a:srgbClr val="E2231A">
                <a:alpha val="100000"/>
              </a:srgbClr>
            </a:solidFill>
          </p:spPr>
          <p:txBody>
            <a:bodyPr/>
            <a:lstStyle/>
            <a:p/>
          </p:txBody>
        </p:sp>
        <p:sp>
          <p:nvSpPr>
            <p:cNvPr id="44" name="rc44"/>
            <p:cNvSpPr/>
            <p:nvPr/>
          </p:nvSpPr>
          <p:spPr>
            <a:xfrm>
              <a:off x="6844701" y="3975407"/>
              <a:ext cx="249014" cy="31278"/>
            </a:xfrm>
            <a:prstGeom prst="rect">
              <a:avLst/>
            </a:prstGeom>
            <a:solidFill>
              <a:srgbClr val="E2231A">
                <a:alpha val="100000"/>
              </a:srgbClr>
            </a:solidFill>
          </p:spPr>
          <p:txBody>
            <a:bodyPr/>
            <a:lstStyle/>
            <a:p/>
          </p:txBody>
        </p:sp>
        <p:sp>
          <p:nvSpPr>
            <p:cNvPr id="45" name="rc45"/>
            <p:cNvSpPr/>
            <p:nvPr/>
          </p:nvSpPr>
          <p:spPr>
            <a:xfrm>
              <a:off x="7121383" y="3973765"/>
              <a:ext cx="249014" cy="32919"/>
            </a:xfrm>
            <a:prstGeom prst="rect">
              <a:avLst/>
            </a:prstGeom>
            <a:solidFill>
              <a:srgbClr val="E2231A">
                <a:alpha val="100000"/>
              </a:srgbClr>
            </a:solidFill>
          </p:spPr>
          <p:txBody>
            <a:bodyPr/>
            <a:lstStyle/>
            <a:p/>
          </p:txBody>
        </p:sp>
        <p:sp>
          <p:nvSpPr>
            <p:cNvPr id="46" name="rc46"/>
            <p:cNvSpPr/>
            <p:nvPr/>
          </p:nvSpPr>
          <p:spPr>
            <a:xfrm>
              <a:off x="7398065" y="3972983"/>
              <a:ext cx="249014" cy="33701"/>
            </a:xfrm>
            <a:prstGeom prst="rect">
              <a:avLst/>
            </a:prstGeom>
            <a:solidFill>
              <a:srgbClr val="E2231A">
                <a:alpha val="100000"/>
              </a:srgbClr>
            </a:solidFill>
          </p:spPr>
          <p:txBody>
            <a:bodyPr/>
            <a:lstStyle/>
            <a:p/>
          </p:txBody>
        </p:sp>
        <p:sp>
          <p:nvSpPr>
            <p:cNvPr id="47" name="rc47"/>
            <p:cNvSpPr/>
            <p:nvPr/>
          </p:nvSpPr>
          <p:spPr>
            <a:xfrm>
              <a:off x="7674748" y="3972370"/>
              <a:ext cx="249014" cy="34315"/>
            </a:xfrm>
            <a:prstGeom prst="rect">
              <a:avLst/>
            </a:prstGeom>
            <a:solidFill>
              <a:srgbClr val="E2231A">
                <a:alpha val="100000"/>
              </a:srgbClr>
            </a:solidFill>
          </p:spPr>
          <p:txBody>
            <a:bodyPr/>
            <a:lstStyle/>
            <a:p/>
          </p:txBody>
        </p:sp>
        <p:sp>
          <p:nvSpPr>
            <p:cNvPr id="48" name="rc48"/>
            <p:cNvSpPr/>
            <p:nvPr/>
          </p:nvSpPr>
          <p:spPr>
            <a:xfrm>
              <a:off x="7951430" y="3972920"/>
              <a:ext cx="249014" cy="33764"/>
            </a:xfrm>
            <a:prstGeom prst="rect">
              <a:avLst/>
            </a:prstGeom>
            <a:solidFill>
              <a:srgbClr val="E2231A">
                <a:alpha val="100000"/>
              </a:srgbClr>
            </a:solidFill>
          </p:spPr>
          <p:txBody>
            <a:bodyPr/>
            <a:lstStyle/>
            <a:p/>
          </p:txBody>
        </p:sp>
        <p:sp>
          <p:nvSpPr>
            <p:cNvPr id="49" name="rc49"/>
            <p:cNvSpPr/>
            <p:nvPr/>
          </p:nvSpPr>
          <p:spPr>
            <a:xfrm>
              <a:off x="1311054" y="3965594"/>
              <a:ext cx="249014" cy="22071"/>
            </a:xfrm>
            <a:prstGeom prst="rect">
              <a:avLst/>
            </a:prstGeom>
            <a:solidFill>
              <a:srgbClr val="B3B3B3">
                <a:alpha val="100000"/>
              </a:srgbClr>
            </a:solidFill>
          </p:spPr>
          <p:txBody>
            <a:bodyPr/>
            <a:lstStyle/>
            <a:p/>
          </p:txBody>
        </p:sp>
        <p:sp>
          <p:nvSpPr>
            <p:cNvPr id="50" name="rc50"/>
            <p:cNvSpPr/>
            <p:nvPr/>
          </p:nvSpPr>
          <p:spPr>
            <a:xfrm>
              <a:off x="1587736" y="3967438"/>
              <a:ext cx="249014" cy="20536"/>
            </a:xfrm>
            <a:prstGeom prst="rect">
              <a:avLst/>
            </a:prstGeom>
            <a:solidFill>
              <a:srgbClr val="B3B3B3">
                <a:alpha val="100000"/>
              </a:srgbClr>
            </a:solidFill>
          </p:spPr>
          <p:txBody>
            <a:bodyPr/>
            <a:lstStyle/>
            <a:p/>
          </p:txBody>
        </p:sp>
        <p:sp>
          <p:nvSpPr>
            <p:cNvPr id="51" name="rc51"/>
            <p:cNvSpPr/>
            <p:nvPr/>
          </p:nvSpPr>
          <p:spPr>
            <a:xfrm>
              <a:off x="1864419" y="3949858"/>
              <a:ext cx="249014" cy="448"/>
            </a:xfrm>
            <a:prstGeom prst="rect">
              <a:avLst/>
            </a:prstGeom>
            <a:solidFill>
              <a:srgbClr val="B3B3B3">
                <a:alpha val="100000"/>
              </a:srgbClr>
            </a:solidFill>
          </p:spPr>
          <p:txBody>
            <a:bodyPr/>
            <a:lstStyle/>
            <a:p/>
          </p:txBody>
        </p:sp>
        <p:sp>
          <p:nvSpPr>
            <p:cNvPr id="52" name="rc52"/>
            <p:cNvSpPr/>
            <p:nvPr/>
          </p:nvSpPr>
          <p:spPr>
            <a:xfrm>
              <a:off x="2141101" y="3969689"/>
              <a:ext cx="249014" cy="18340"/>
            </a:xfrm>
            <a:prstGeom prst="rect">
              <a:avLst/>
            </a:prstGeom>
            <a:solidFill>
              <a:srgbClr val="B3B3B3">
                <a:alpha val="100000"/>
              </a:srgbClr>
            </a:solidFill>
          </p:spPr>
          <p:txBody>
            <a:bodyPr/>
            <a:lstStyle/>
            <a:p/>
          </p:txBody>
        </p:sp>
        <p:sp>
          <p:nvSpPr>
            <p:cNvPr id="53" name="rc53"/>
            <p:cNvSpPr/>
            <p:nvPr/>
          </p:nvSpPr>
          <p:spPr>
            <a:xfrm>
              <a:off x="2694466" y="3636853"/>
              <a:ext cx="249014" cy="350694"/>
            </a:xfrm>
            <a:prstGeom prst="rect">
              <a:avLst/>
            </a:prstGeom>
            <a:solidFill>
              <a:srgbClr val="B3B3B3">
                <a:alpha val="100000"/>
              </a:srgbClr>
            </a:solidFill>
          </p:spPr>
          <p:txBody>
            <a:bodyPr/>
            <a:lstStyle/>
            <a:p/>
          </p:txBody>
        </p:sp>
        <p:sp>
          <p:nvSpPr>
            <p:cNvPr id="54" name="rc54"/>
            <p:cNvSpPr/>
            <p:nvPr/>
          </p:nvSpPr>
          <p:spPr>
            <a:xfrm>
              <a:off x="2971148" y="3311112"/>
              <a:ext cx="249014" cy="655748"/>
            </a:xfrm>
            <a:prstGeom prst="rect">
              <a:avLst/>
            </a:prstGeom>
            <a:solidFill>
              <a:srgbClr val="B3B3B3">
                <a:alpha val="100000"/>
              </a:srgbClr>
            </a:solidFill>
          </p:spPr>
          <p:txBody>
            <a:bodyPr/>
            <a:lstStyle/>
            <a:p/>
          </p:txBody>
        </p:sp>
        <p:sp>
          <p:nvSpPr>
            <p:cNvPr id="55" name="rc55"/>
            <p:cNvSpPr/>
            <p:nvPr/>
          </p:nvSpPr>
          <p:spPr>
            <a:xfrm>
              <a:off x="3247830" y="2978089"/>
              <a:ext cx="249014" cy="985591"/>
            </a:xfrm>
            <a:prstGeom prst="rect">
              <a:avLst/>
            </a:prstGeom>
            <a:solidFill>
              <a:srgbClr val="B3B3B3">
                <a:alpha val="100000"/>
              </a:srgbClr>
            </a:solidFill>
          </p:spPr>
          <p:txBody>
            <a:bodyPr/>
            <a:lstStyle/>
            <a:p/>
          </p:txBody>
        </p:sp>
        <p:sp>
          <p:nvSpPr>
            <p:cNvPr id="56" name="rc56"/>
            <p:cNvSpPr/>
            <p:nvPr/>
          </p:nvSpPr>
          <p:spPr>
            <a:xfrm>
              <a:off x="3524513" y="2652491"/>
              <a:ext cx="249014" cy="1308625"/>
            </a:xfrm>
            <a:prstGeom prst="rect">
              <a:avLst/>
            </a:prstGeom>
            <a:solidFill>
              <a:srgbClr val="B3B3B3">
                <a:alpha val="100000"/>
              </a:srgbClr>
            </a:solidFill>
          </p:spPr>
          <p:txBody>
            <a:bodyPr/>
            <a:lstStyle/>
            <a:p/>
          </p:txBody>
        </p:sp>
        <p:sp>
          <p:nvSpPr>
            <p:cNvPr id="57" name="rc57"/>
            <p:cNvSpPr/>
            <p:nvPr/>
          </p:nvSpPr>
          <p:spPr>
            <a:xfrm>
              <a:off x="3801195" y="2321881"/>
              <a:ext cx="249014" cy="1568891"/>
            </a:xfrm>
            <a:prstGeom prst="rect">
              <a:avLst/>
            </a:prstGeom>
            <a:solidFill>
              <a:srgbClr val="B3B3B3">
                <a:alpha val="100000"/>
              </a:srgbClr>
            </a:solidFill>
          </p:spPr>
          <p:txBody>
            <a:bodyPr/>
            <a:lstStyle/>
            <a:p/>
          </p:txBody>
        </p:sp>
        <p:sp>
          <p:nvSpPr>
            <p:cNvPr id="58" name="rc58"/>
            <p:cNvSpPr/>
            <p:nvPr/>
          </p:nvSpPr>
          <p:spPr>
            <a:xfrm>
              <a:off x="4077877" y="3156650"/>
              <a:ext cx="249014" cy="804265"/>
            </a:xfrm>
            <a:prstGeom prst="rect">
              <a:avLst/>
            </a:prstGeom>
            <a:solidFill>
              <a:srgbClr val="B3B3B3">
                <a:alpha val="100000"/>
              </a:srgbClr>
            </a:solidFill>
          </p:spPr>
          <p:txBody>
            <a:bodyPr/>
            <a:lstStyle/>
            <a:p/>
          </p:txBody>
        </p:sp>
        <p:sp>
          <p:nvSpPr>
            <p:cNvPr id="59" name="pl59"/>
            <p:cNvSpPr/>
            <p:nvPr/>
          </p:nvSpPr>
          <p:spPr>
            <a:xfrm>
              <a:off x="1435561" y="1226758"/>
              <a:ext cx="6640376" cy="112320"/>
            </a:xfrm>
            <a:custGeom>
              <a:avLst/>
              <a:pathLst>
                <a:path w="6640376" h="112320">
                  <a:moveTo>
                    <a:pt x="0" y="0"/>
                  </a:moveTo>
                  <a:lnTo>
                    <a:pt x="276682" y="0"/>
                  </a:lnTo>
                  <a:lnTo>
                    <a:pt x="553364" y="56160"/>
                  </a:lnTo>
                  <a:lnTo>
                    <a:pt x="830047" y="0"/>
                  </a:lnTo>
                  <a:lnTo>
                    <a:pt x="1106729" y="28080"/>
                  </a:lnTo>
                  <a:lnTo>
                    <a:pt x="1383411" y="0"/>
                  </a:lnTo>
                  <a:lnTo>
                    <a:pt x="1660094" y="28080"/>
                  </a:lnTo>
                  <a:lnTo>
                    <a:pt x="1936776" y="28080"/>
                  </a:lnTo>
                  <a:lnTo>
                    <a:pt x="2213458" y="28080"/>
                  </a:lnTo>
                  <a:lnTo>
                    <a:pt x="2490141" y="112320"/>
                  </a:lnTo>
                  <a:lnTo>
                    <a:pt x="2766823" y="28080"/>
                  </a:lnTo>
                  <a:lnTo>
                    <a:pt x="3043505" y="0"/>
                  </a:lnTo>
                  <a:lnTo>
                    <a:pt x="3320188" y="0"/>
                  </a:lnTo>
                  <a:lnTo>
                    <a:pt x="3596870" y="56160"/>
                  </a:lnTo>
                  <a:lnTo>
                    <a:pt x="3873552" y="0"/>
                  </a:lnTo>
                  <a:lnTo>
                    <a:pt x="4150235" y="0"/>
                  </a:lnTo>
                  <a:lnTo>
                    <a:pt x="4426917" y="0"/>
                  </a:lnTo>
                  <a:lnTo>
                    <a:pt x="4703599" y="0"/>
                  </a:lnTo>
                  <a:lnTo>
                    <a:pt x="4980282" y="84240"/>
                  </a:lnTo>
                  <a:lnTo>
                    <a:pt x="5256964" y="28080"/>
                  </a:lnTo>
                  <a:lnTo>
                    <a:pt x="5533646" y="0"/>
                  </a:lnTo>
                  <a:lnTo>
                    <a:pt x="5810329" y="0"/>
                  </a:lnTo>
                  <a:lnTo>
                    <a:pt x="6087011" y="0"/>
                  </a:lnTo>
                  <a:lnTo>
                    <a:pt x="6363693" y="0"/>
                  </a:lnTo>
                  <a:lnTo>
                    <a:pt x="6640376" y="0"/>
                  </a:lnTo>
                </a:path>
              </a:pathLst>
            </a:custGeom>
            <a:ln w="27101" cap="flat">
              <a:solidFill>
                <a:srgbClr val="0058AB">
                  <a:alpha val="100000"/>
                </a:srgbClr>
              </a:solidFill>
              <a:prstDash val="solid"/>
              <a:round/>
            </a:ln>
          </p:spPr>
          <p:txBody>
            <a:bodyPr/>
            <a:lstStyle/>
            <a:p/>
          </p:txBody>
        </p:sp>
        <p:sp>
          <p:nvSpPr>
            <p:cNvPr id="60" name="pl60"/>
            <p:cNvSpPr/>
            <p:nvPr/>
          </p:nvSpPr>
          <p:spPr>
            <a:xfrm>
              <a:off x="1435561" y="1226758"/>
              <a:ext cx="6640376" cy="2555285"/>
            </a:xfrm>
            <a:custGeom>
              <a:avLst/>
              <a:pathLst>
                <a:path w="6640376" h="2555285">
                  <a:moveTo>
                    <a:pt x="0" y="28080"/>
                  </a:moveTo>
                  <a:lnTo>
                    <a:pt x="276682" y="28080"/>
                  </a:lnTo>
                  <a:lnTo>
                    <a:pt x="553364" y="56160"/>
                  </a:lnTo>
                  <a:lnTo>
                    <a:pt x="830047" y="28080"/>
                  </a:lnTo>
                  <a:lnTo>
                    <a:pt x="1106729" y="0"/>
                  </a:lnTo>
                  <a:lnTo>
                    <a:pt x="1383411" y="505441"/>
                  </a:lnTo>
                  <a:lnTo>
                    <a:pt x="1660094" y="1010882"/>
                  </a:lnTo>
                  <a:lnTo>
                    <a:pt x="1936776" y="1544403"/>
                  </a:lnTo>
                  <a:lnTo>
                    <a:pt x="2213458" y="2049844"/>
                  </a:lnTo>
                  <a:lnTo>
                    <a:pt x="2490141" y="2555285"/>
                  </a:lnTo>
                  <a:lnTo>
                    <a:pt x="2766823" y="1263602"/>
                  </a:lnTo>
                  <a:lnTo>
                    <a:pt x="3043505" y="0"/>
                  </a:lnTo>
                  <a:lnTo>
                    <a:pt x="3320188" y="0"/>
                  </a:lnTo>
                  <a:lnTo>
                    <a:pt x="3596870" y="0"/>
                  </a:lnTo>
                  <a:lnTo>
                    <a:pt x="3873552" y="0"/>
                  </a:lnTo>
                  <a:lnTo>
                    <a:pt x="4150235" y="0"/>
                  </a:lnTo>
                  <a:lnTo>
                    <a:pt x="4426917" y="0"/>
                  </a:lnTo>
                  <a:lnTo>
                    <a:pt x="4703599" y="0"/>
                  </a:lnTo>
                  <a:lnTo>
                    <a:pt x="4980282" y="0"/>
                  </a:lnTo>
                  <a:lnTo>
                    <a:pt x="5256964" y="0"/>
                  </a:lnTo>
                  <a:lnTo>
                    <a:pt x="5533646" y="0"/>
                  </a:lnTo>
                  <a:lnTo>
                    <a:pt x="5810329" y="0"/>
                  </a:lnTo>
                  <a:lnTo>
                    <a:pt x="6087011" y="0"/>
                  </a:lnTo>
                  <a:lnTo>
                    <a:pt x="6363693" y="0"/>
                  </a:lnTo>
                  <a:lnTo>
                    <a:pt x="6640376" y="0"/>
                  </a:lnTo>
                </a:path>
              </a:pathLst>
            </a:custGeom>
            <a:ln w="27101" cap="flat">
              <a:solidFill>
                <a:srgbClr val="333333">
                  <a:alpha val="100000"/>
                </a:srgbClr>
              </a:solidFill>
              <a:prstDash val="solid"/>
              <a:round/>
            </a:ln>
          </p:spPr>
          <p:txBody>
            <a:bodyPr/>
            <a:lstStyle/>
            <a:p/>
          </p:txBody>
        </p:sp>
        <p:sp>
          <p:nvSpPr>
            <p:cNvPr id="61" name="tx61"/>
            <p:cNvSpPr/>
            <p:nvPr/>
          </p:nvSpPr>
          <p:spPr>
            <a:xfrm>
              <a:off x="6622187" y="107186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98</a:t>
              </a:r>
            </a:p>
          </p:txBody>
        </p:sp>
        <p:sp>
          <p:nvSpPr>
            <p:cNvPr id="62" name="tx62"/>
            <p:cNvSpPr/>
            <p:nvPr/>
          </p:nvSpPr>
          <p:spPr>
            <a:xfrm>
              <a:off x="6898870" y="10437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99</a:t>
              </a:r>
            </a:p>
          </p:txBody>
        </p:sp>
        <p:sp>
          <p:nvSpPr>
            <p:cNvPr id="63" name="tx63"/>
            <p:cNvSpPr/>
            <p:nvPr/>
          </p:nvSpPr>
          <p:spPr>
            <a:xfrm>
              <a:off x="7175552" y="10437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99</a:t>
              </a:r>
            </a:p>
          </p:txBody>
        </p:sp>
        <p:sp>
          <p:nvSpPr>
            <p:cNvPr id="64" name="tx64"/>
            <p:cNvSpPr/>
            <p:nvPr/>
          </p:nvSpPr>
          <p:spPr>
            <a:xfrm>
              <a:off x="7452234" y="10437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99</a:t>
              </a:r>
            </a:p>
          </p:txBody>
        </p:sp>
        <p:sp>
          <p:nvSpPr>
            <p:cNvPr id="65" name="tx65"/>
            <p:cNvSpPr/>
            <p:nvPr/>
          </p:nvSpPr>
          <p:spPr>
            <a:xfrm>
              <a:off x="7728917" y="10437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99</a:t>
              </a:r>
            </a:p>
          </p:txBody>
        </p:sp>
        <p:sp>
          <p:nvSpPr>
            <p:cNvPr id="66" name="tx66"/>
            <p:cNvSpPr/>
            <p:nvPr/>
          </p:nvSpPr>
          <p:spPr>
            <a:xfrm>
              <a:off x="8005599" y="10437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99</a:t>
              </a:r>
            </a:p>
          </p:txBody>
        </p:sp>
        <p:sp>
          <p:nvSpPr>
            <p:cNvPr id="67" name="tx67"/>
            <p:cNvSpPr/>
            <p:nvPr/>
          </p:nvSpPr>
          <p:spPr>
            <a:xfrm>
              <a:off x="6622187" y="128821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99</a:t>
              </a:r>
            </a:p>
          </p:txBody>
        </p:sp>
        <p:sp>
          <p:nvSpPr>
            <p:cNvPr id="68" name="tx68"/>
            <p:cNvSpPr/>
            <p:nvPr/>
          </p:nvSpPr>
          <p:spPr>
            <a:xfrm>
              <a:off x="6898870" y="128821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99</a:t>
              </a:r>
            </a:p>
          </p:txBody>
        </p:sp>
        <p:sp>
          <p:nvSpPr>
            <p:cNvPr id="69" name="tx69"/>
            <p:cNvSpPr/>
            <p:nvPr/>
          </p:nvSpPr>
          <p:spPr>
            <a:xfrm>
              <a:off x="7175552" y="128821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99</a:t>
              </a:r>
            </a:p>
          </p:txBody>
        </p:sp>
        <p:sp>
          <p:nvSpPr>
            <p:cNvPr id="70" name="tx70"/>
            <p:cNvSpPr/>
            <p:nvPr/>
          </p:nvSpPr>
          <p:spPr>
            <a:xfrm>
              <a:off x="7452234" y="128821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99</a:t>
              </a:r>
            </a:p>
          </p:txBody>
        </p:sp>
        <p:sp>
          <p:nvSpPr>
            <p:cNvPr id="71" name="tx71"/>
            <p:cNvSpPr/>
            <p:nvPr/>
          </p:nvSpPr>
          <p:spPr>
            <a:xfrm>
              <a:off x="7728917" y="128821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99</a:t>
              </a:r>
            </a:p>
          </p:txBody>
        </p:sp>
        <p:sp>
          <p:nvSpPr>
            <p:cNvPr id="72" name="tx72"/>
            <p:cNvSpPr/>
            <p:nvPr/>
          </p:nvSpPr>
          <p:spPr>
            <a:xfrm>
              <a:off x="8005599" y="128821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99</a:t>
              </a:r>
            </a:p>
          </p:txBody>
        </p:sp>
        <p:sp>
          <p:nvSpPr>
            <p:cNvPr id="73" name="tx73"/>
            <p:cNvSpPr/>
            <p:nvPr/>
          </p:nvSpPr>
          <p:spPr>
            <a:xfrm>
              <a:off x="1405416" y="3958111"/>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a:t>
              </a:r>
            </a:p>
          </p:txBody>
        </p:sp>
        <p:sp>
          <p:nvSpPr>
            <p:cNvPr id="74" name="tx74"/>
            <p:cNvSpPr/>
            <p:nvPr/>
          </p:nvSpPr>
          <p:spPr>
            <a:xfrm>
              <a:off x="2788828" y="3958052"/>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a:t>
              </a:r>
            </a:p>
          </p:txBody>
        </p:sp>
        <p:sp>
          <p:nvSpPr>
            <p:cNvPr id="75" name="tx75"/>
            <p:cNvSpPr/>
            <p:nvPr/>
          </p:nvSpPr>
          <p:spPr>
            <a:xfrm>
              <a:off x="4142095" y="394468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76" name="tx76"/>
            <p:cNvSpPr/>
            <p:nvPr/>
          </p:nvSpPr>
          <p:spPr>
            <a:xfrm>
              <a:off x="5555651" y="3955549"/>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a:t>
              </a:r>
            </a:p>
          </p:txBody>
        </p:sp>
        <p:sp>
          <p:nvSpPr>
            <p:cNvPr id="77" name="tx77"/>
            <p:cNvSpPr/>
            <p:nvPr/>
          </p:nvSpPr>
          <p:spPr>
            <a:xfrm>
              <a:off x="6632236" y="39366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a:t>
              </a:r>
            </a:p>
          </p:txBody>
        </p:sp>
        <p:sp>
          <p:nvSpPr>
            <p:cNvPr id="78" name="tx78"/>
            <p:cNvSpPr/>
            <p:nvPr/>
          </p:nvSpPr>
          <p:spPr>
            <a:xfrm>
              <a:off x="6939063" y="395060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a:t>
              </a:r>
            </a:p>
          </p:txBody>
        </p:sp>
        <p:sp>
          <p:nvSpPr>
            <p:cNvPr id="79" name="tx79"/>
            <p:cNvSpPr/>
            <p:nvPr/>
          </p:nvSpPr>
          <p:spPr>
            <a:xfrm>
              <a:off x="7215745" y="394978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a:t>
              </a:r>
            </a:p>
          </p:txBody>
        </p:sp>
        <p:sp>
          <p:nvSpPr>
            <p:cNvPr id="80" name="tx80"/>
            <p:cNvSpPr/>
            <p:nvPr/>
          </p:nvSpPr>
          <p:spPr>
            <a:xfrm>
              <a:off x="7492427" y="394939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a:t>
              </a:r>
            </a:p>
          </p:txBody>
        </p:sp>
        <p:sp>
          <p:nvSpPr>
            <p:cNvPr id="81" name="tx81"/>
            <p:cNvSpPr/>
            <p:nvPr/>
          </p:nvSpPr>
          <p:spPr>
            <a:xfrm>
              <a:off x="7769110" y="394908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a:t>
              </a:r>
            </a:p>
          </p:txBody>
        </p:sp>
        <p:sp>
          <p:nvSpPr>
            <p:cNvPr id="82" name="tx82"/>
            <p:cNvSpPr/>
            <p:nvPr/>
          </p:nvSpPr>
          <p:spPr>
            <a:xfrm>
              <a:off x="8045792" y="394936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a:t>
              </a:r>
            </a:p>
          </p:txBody>
        </p:sp>
        <p:sp>
          <p:nvSpPr>
            <p:cNvPr id="83" name="tx83"/>
            <p:cNvSpPr/>
            <p:nvPr/>
          </p:nvSpPr>
          <p:spPr>
            <a:xfrm>
              <a:off x="1405416" y="393618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a:t>
              </a:r>
            </a:p>
          </p:txBody>
        </p:sp>
        <p:sp>
          <p:nvSpPr>
            <p:cNvPr id="84" name="tx84"/>
            <p:cNvSpPr/>
            <p:nvPr/>
          </p:nvSpPr>
          <p:spPr>
            <a:xfrm>
              <a:off x="2758683" y="37717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96</a:t>
              </a:r>
            </a:p>
          </p:txBody>
        </p:sp>
        <p:sp>
          <p:nvSpPr>
            <p:cNvPr id="85" name="tx85"/>
            <p:cNvSpPr/>
            <p:nvPr/>
          </p:nvSpPr>
          <p:spPr>
            <a:xfrm>
              <a:off x="4111950" y="3518342"/>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219</a:t>
              </a:r>
            </a:p>
          </p:txBody>
        </p:sp>
        <p:sp>
          <p:nvSpPr>
            <p:cNvPr id="86" name="tx86"/>
            <p:cNvSpPr/>
            <p:nvPr/>
          </p:nvSpPr>
          <p:spPr>
            <a:xfrm>
              <a:off x="1381300" y="3860550"/>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11</a:t>
              </a:r>
            </a:p>
          </p:txBody>
        </p:sp>
        <p:sp>
          <p:nvSpPr>
            <p:cNvPr id="87" name="tx87"/>
            <p:cNvSpPr/>
            <p:nvPr/>
          </p:nvSpPr>
          <p:spPr>
            <a:xfrm>
              <a:off x="2737581" y="3530618"/>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101</a:t>
              </a:r>
            </a:p>
          </p:txBody>
        </p:sp>
        <p:sp>
          <p:nvSpPr>
            <p:cNvPr id="88" name="tx88"/>
            <p:cNvSpPr/>
            <p:nvPr/>
          </p:nvSpPr>
          <p:spPr>
            <a:xfrm>
              <a:off x="4120993" y="3050367"/>
              <a:ext cx="162782"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232</a:t>
              </a:r>
            </a:p>
          </p:txBody>
        </p:sp>
        <p:sp>
          <p:nvSpPr>
            <p:cNvPr id="89" name="tx89"/>
            <p:cNvSpPr/>
            <p:nvPr/>
          </p:nvSpPr>
          <p:spPr>
            <a:xfrm>
              <a:off x="733081" y="395457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90" name="tx90"/>
            <p:cNvSpPr/>
            <p:nvPr/>
          </p:nvSpPr>
          <p:spPr>
            <a:xfrm>
              <a:off x="577692" y="3220084"/>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91" name="tx91"/>
            <p:cNvSpPr/>
            <p:nvPr/>
          </p:nvSpPr>
          <p:spPr>
            <a:xfrm>
              <a:off x="577692" y="2485599"/>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400K</a:t>
              </a:r>
            </a:p>
          </p:txBody>
        </p:sp>
        <p:sp>
          <p:nvSpPr>
            <p:cNvPr id="92" name="tx92"/>
            <p:cNvSpPr/>
            <p:nvPr/>
          </p:nvSpPr>
          <p:spPr>
            <a:xfrm>
              <a:off x="577692" y="1751113"/>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600K</a:t>
              </a:r>
            </a:p>
          </p:txBody>
        </p:sp>
        <p:sp>
          <p:nvSpPr>
            <p:cNvPr id="93" name="tx93"/>
            <p:cNvSpPr/>
            <p:nvPr/>
          </p:nvSpPr>
          <p:spPr>
            <a:xfrm>
              <a:off x="577692" y="1016627"/>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800K</a:t>
              </a:r>
            </a:p>
          </p:txBody>
        </p:sp>
        <p:sp>
          <p:nvSpPr>
            <p:cNvPr id="94" name="tx94"/>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95" name="tx95"/>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96" name="tx96"/>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97" name="tx97"/>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98" name="tx98"/>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99" name="tx99"/>
            <p:cNvSpPr/>
            <p:nvPr/>
          </p:nvSpPr>
          <p:spPr>
            <a:xfrm rot="-5400000">
              <a:off x="127911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0" name="tx100"/>
            <p:cNvSpPr/>
            <p:nvPr/>
          </p:nvSpPr>
          <p:spPr>
            <a:xfrm rot="-5400000">
              <a:off x="2662526"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1" name="tx101"/>
            <p:cNvSpPr/>
            <p:nvPr/>
          </p:nvSpPr>
          <p:spPr>
            <a:xfrm rot="-5400000">
              <a:off x="4045938"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2" name="tx102"/>
            <p:cNvSpPr/>
            <p:nvPr/>
          </p:nvSpPr>
          <p:spPr>
            <a:xfrm rot="-5400000">
              <a:off x="5429350"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3" name="tx103"/>
            <p:cNvSpPr/>
            <p:nvPr/>
          </p:nvSpPr>
          <p:spPr>
            <a:xfrm rot="-5400000">
              <a:off x="653607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4" name="tx104"/>
            <p:cNvSpPr/>
            <p:nvPr/>
          </p:nvSpPr>
          <p:spPr>
            <a:xfrm rot="-5400000">
              <a:off x="6812761"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5" name="tx105"/>
            <p:cNvSpPr/>
            <p:nvPr/>
          </p:nvSpPr>
          <p:spPr>
            <a:xfrm rot="-5400000">
              <a:off x="708944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6" name="tx106"/>
            <p:cNvSpPr/>
            <p:nvPr/>
          </p:nvSpPr>
          <p:spPr>
            <a:xfrm rot="-5400000">
              <a:off x="7366126"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7" name="tx107"/>
            <p:cNvSpPr/>
            <p:nvPr/>
          </p:nvSpPr>
          <p:spPr>
            <a:xfrm rot="-5400000">
              <a:off x="7642774"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8" name="tx108"/>
            <p:cNvSpPr/>
            <p:nvPr/>
          </p:nvSpPr>
          <p:spPr>
            <a:xfrm rot="-5400000">
              <a:off x="7919491"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9" name="tx109"/>
            <p:cNvSpPr/>
            <p:nvPr/>
          </p:nvSpPr>
          <p:spPr>
            <a:xfrm rot="-5400000">
              <a:off x="-802328" y="2466929"/>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10" name="tx110"/>
            <p:cNvSpPr/>
            <p:nvPr/>
          </p:nvSpPr>
          <p:spPr>
            <a:xfrm rot="5400000">
              <a:off x="8364848" y="2466929"/>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11" name="pl111"/>
            <p:cNvSpPr/>
            <p:nvPr/>
          </p:nvSpPr>
          <p:spPr>
            <a:xfrm>
              <a:off x="2997180"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2" name="pl112"/>
            <p:cNvSpPr/>
            <p:nvPr/>
          </p:nvSpPr>
          <p:spPr>
            <a:xfrm>
              <a:off x="3743946" y="5010203"/>
              <a:ext cx="175564" cy="0"/>
            </a:xfrm>
            <a:custGeom>
              <a:avLst/>
              <a:pathLst>
                <a:path w="175564" h="0">
                  <a:moveTo>
                    <a:pt x="0" y="0"/>
                  </a:moveTo>
                  <a:lnTo>
                    <a:pt x="175564" y="0"/>
                  </a:lnTo>
                </a:path>
              </a:pathLst>
            </a:custGeom>
            <a:ln w="27101" cap="flat">
              <a:solidFill>
                <a:srgbClr val="333333">
                  <a:alpha val="100000"/>
                </a:srgbClr>
              </a:solidFill>
              <a:prstDash val="solid"/>
              <a:round/>
            </a:ln>
          </p:spPr>
          <p:txBody>
            <a:bodyPr/>
            <a:lstStyle/>
            <a:p/>
          </p:txBody>
        </p:sp>
        <p:sp>
          <p:nvSpPr>
            <p:cNvPr id="113" name="tx113"/>
            <p:cNvSpPr/>
            <p:nvPr/>
          </p:nvSpPr>
          <p:spPr>
            <a:xfrm>
              <a:off x="3264280"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14" name="tx114"/>
            <p:cNvSpPr/>
            <p:nvPr/>
          </p:nvSpPr>
          <p:spPr>
            <a:xfrm>
              <a:off x="4011045"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15" name="rc115"/>
            <p:cNvSpPr/>
            <p:nvPr/>
          </p:nvSpPr>
          <p:spPr>
            <a:xfrm>
              <a:off x="4686533" y="4909475"/>
              <a:ext cx="201456" cy="201456"/>
            </a:xfrm>
            <a:prstGeom prst="rect">
              <a:avLst/>
            </a:prstGeom>
            <a:solidFill>
              <a:srgbClr val="E2231A">
                <a:alpha val="100000"/>
              </a:srgbClr>
            </a:solidFill>
          </p:spPr>
          <p:txBody>
            <a:bodyPr/>
            <a:lstStyle/>
            <a:p/>
          </p:txBody>
        </p:sp>
        <p:sp>
          <p:nvSpPr>
            <p:cNvPr id="116" name="rc116"/>
            <p:cNvSpPr/>
            <p:nvPr/>
          </p:nvSpPr>
          <p:spPr>
            <a:xfrm>
              <a:off x="5650692" y="4909475"/>
              <a:ext cx="201456" cy="201456"/>
            </a:xfrm>
            <a:prstGeom prst="rect">
              <a:avLst/>
            </a:prstGeom>
            <a:solidFill>
              <a:srgbClr val="B3B3B3">
                <a:alpha val="100000"/>
              </a:srgbClr>
            </a:solidFill>
          </p:spPr>
          <p:txBody>
            <a:bodyPr/>
            <a:lstStyle/>
            <a:p/>
          </p:txBody>
        </p:sp>
        <p:sp>
          <p:nvSpPr>
            <p:cNvPr id="117" name="tx117"/>
            <p:cNvSpPr/>
            <p:nvPr/>
          </p:nvSpPr>
          <p:spPr>
            <a:xfrm>
              <a:off x="4966578"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18" name="tx118"/>
            <p:cNvSpPr/>
            <p:nvPr/>
          </p:nvSpPr>
          <p:spPr>
            <a:xfrm>
              <a:off x="5930737"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19" name="tx119"/>
            <p:cNvSpPr/>
            <p:nvPr/>
          </p:nvSpPr>
          <p:spPr>
            <a:xfrm>
              <a:off x="966584" y="467611"/>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20" name="tx120"/>
            <p:cNvSpPr/>
            <p:nvPr/>
          </p:nvSpPr>
          <p:spPr>
            <a:xfrm>
              <a:off x="966584" y="661760"/>
              <a:ext cx="1724121"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Uzbekistan, 2000-2024</a:t>
              </a:r>
            </a:p>
          </p:txBody>
        </p:sp>
        <p:sp>
          <p:nvSpPr>
            <p:cNvPr id="121" name="pl121"/>
            <p:cNvSpPr/>
            <p:nvPr/>
          </p:nvSpPr>
          <p:spPr>
            <a:xfrm>
              <a:off x="966584" y="5653023"/>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122" name="pl122"/>
            <p:cNvSpPr/>
            <p:nvPr/>
          </p:nvSpPr>
          <p:spPr>
            <a:xfrm>
              <a:off x="2379972"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4517808"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6655644"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966584" y="5907196"/>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6" name="pl126"/>
            <p:cNvSpPr/>
            <p:nvPr/>
          </p:nvSpPr>
          <p:spPr>
            <a:xfrm>
              <a:off x="966584" y="539885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7" name="pl127"/>
            <p:cNvSpPr/>
            <p:nvPr/>
          </p:nvSpPr>
          <p:spPr>
            <a:xfrm>
              <a:off x="1311054"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3448890"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5586726"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7724562"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1" name="rc131"/>
            <p:cNvSpPr/>
            <p:nvPr/>
          </p:nvSpPr>
          <p:spPr>
            <a:xfrm>
              <a:off x="1311054" y="5866528"/>
              <a:ext cx="6889390" cy="81335"/>
            </a:xfrm>
            <a:prstGeom prst="rect">
              <a:avLst/>
            </a:prstGeom>
            <a:solidFill>
              <a:srgbClr val="E2231A">
                <a:alpha val="100000"/>
              </a:srgbClr>
            </a:solidFill>
          </p:spPr>
          <p:txBody>
            <a:bodyPr/>
            <a:lstStyle/>
            <a:p/>
          </p:txBody>
        </p:sp>
        <p:sp>
          <p:nvSpPr>
            <p:cNvPr id="132" name="rc132"/>
            <p:cNvSpPr/>
            <p:nvPr/>
          </p:nvSpPr>
          <p:spPr>
            <a:xfrm>
              <a:off x="1311054" y="5358182"/>
              <a:ext cx="3931052" cy="81335"/>
            </a:xfrm>
            <a:prstGeom prst="rect">
              <a:avLst/>
            </a:prstGeom>
            <a:solidFill>
              <a:srgbClr val="E2231A">
                <a:alpha val="100000"/>
              </a:srgbClr>
            </a:solidFill>
          </p:spPr>
          <p:txBody>
            <a:bodyPr/>
            <a:lstStyle/>
            <a:p/>
          </p:txBody>
        </p:sp>
        <p:sp>
          <p:nvSpPr>
            <p:cNvPr id="133" name="tx133"/>
            <p:cNvSpPr/>
            <p:nvPr/>
          </p:nvSpPr>
          <p:spPr>
            <a:xfrm>
              <a:off x="4643222" y="586405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16.1</a:t>
              </a:r>
            </a:p>
          </p:txBody>
        </p:sp>
        <p:sp>
          <p:nvSpPr>
            <p:cNvPr id="134" name="tx134"/>
            <p:cNvSpPr/>
            <p:nvPr/>
          </p:nvSpPr>
          <p:spPr>
            <a:xfrm>
              <a:off x="3196208" y="5355713"/>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9.2</a:t>
              </a:r>
            </a:p>
          </p:txBody>
        </p:sp>
        <p:sp>
          <p:nvSpPr>
            <p:cNvPr id="135" name="tx135"/>
            <p:cNvSpPr/>
            <p:nvPr/>
          </p:nvSpPr>
          <p:spPr>
            <a:xfrm>
              <a:off x="593176" y="58550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6" name="tx136"/>
            <p:cNvSpPr/>
            <p:nvPr/>
          </p:nvSpPr>
          <p:spPr>
            <a:xfrm>
              <a:off x="593176" y="534673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7" name="tx137"/>
            <p:cNvSpPr/>
            <p:nvPr/>
          </p:nvSpPr>
          <p:spPr>
            <a:xfrm>
              <a:off x="1225617" y="603786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38" name="tx138"/>
            <p:cNvSpPr/>
            <p:nvPr/>
          </p:nvSpPr>
          <p:spPr>
            <a:xfrm>
              <a:off x="3363453" y="6038272"/>
              <a:ext cx="17087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5K</a:t>
              </a:r>
            </a:p>
          </p:txBody>
        </p:sp>
        <p:sp>
          <p:nvSpPr>
            <p:cNvPr id="139" name="tx139"/>
            <p:cNvSpPr/>
            <p:nvPr/>
          </p:nvSpPr>
          <p:spPr>
            <a:xfrm>
              <a:off x="5462442" y="6037863"/>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40" name="tx140"/>
            <p:cNvSpPr/>
            <p:nvPr/>
          </p:nvSpPr>
          <p:spPr>
            <a:xfrm>
              <a:off x="7600278" y="6037863"/>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15K</a:t>
              </a:r>
            </a:p>
          </p:txBody>
        </p:sp>
        <p:sp>
          <p:nvSpPr>
            <p:cNvPr id="141" name="tx141"/>
            <p:cNvSpPr/>
            <p:nvPr/>
          </p:nvSpPr>
          <p:spPr>
            <a:xfrm>
              <a:off x="3505475" y="617306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42" name="tx142"/>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3" name="tx143"/>
            <p:cNvSpPr/>
            <p:nvPr/>
          </p:nvSpPr>
          <p:spPr>
            <a:xfrm>
              <a:off x="5041172" y="64989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4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remained constant at 99%. This is similar to in 2019, where coverage was 98%.
9,000 children missed their routine first dose of measles vaccine.
MCV2 is typically administered to children between 18 months and five years old. MCV2 coverage remained constant at 99% in 2024.</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37105"/>
              <a:ext cx="3397293" cy="114281"/>
            </a:xfrm>
            <a:custGeom>
              <a:avLst/>
              <a:pathLst>
                <a:path w="3397293" h="114281">
                  <a:moveTo>
                    <a:pt x="0" y="0"/>
                  </a:moveTo>
                  <a:lnTo>
                    <a:pt x="141553" y="0"/>
                  </a:lnTo>
                  <a:lnTo>
                    <a:pt x="283107" y="57140"/>
                  </a:lnTo>
                  <a:lnTo>
                    <a:pt x="424661" y="0"/>
                  </a:lnTo>
                  <a:lnTo>
                    <a:pt x="566215" y="28570"/>
                  </a:lnTo>
                  <a:lnTo>
                    <a:pt x="707769" y="0"/>
                  </a:lnTo>
                  <a:lnTo>
                    <a:pt x="849323" y="28570"/>
                  </a:lnTo>
                  <a:lnTo>
                    <a:pt x="990877" y="28570"/>
                  </a:lnTo>
                  <a:lnTo>
                    <a:pt x="1132431" y="28570"/>
                  </a:lnTo>
                  <a:lnTo>
                    <a:pt x="1273984" y="114281"/>
                  </a:lnTo>
                  <a:lnTo>
                    <a:pt x="1415538" y="28570"/>
                  </a:lnTo>
                  <a:lnTo>
                    <a:pt x="1557092" y="0"/>
                  </a:lnTo>
                  <a:lnTo>
                    <a:pt x="1698646" y="0"/>
                  </a:lnTo>
                  <a:lnTo>
                    <a:pt x="1840200" y="57140"/>
                  </a:lnTo>
                  <a:lnTo>
                    <a:pt x="1981754" y="0"/>
                  </a:lnTo>
                  <a:lnTo>
                    <a:pt x="2123308" y="0"/>
                  </a:lnTo>
                  <a:lnTo>
                    <a:pt x="2264862" y="0"/>
                  </a:lnTo>
                  <a:lnTo>
                    <a:pt x="2406416" y="0"/>
                  </a:lnTo>
                  <a:lnTo>
                    <a:pt x="2547969" y="85710"/>
                  </a:lnTo>
                  <a:lnTo>
                    <a:pt x="2689523" y="28570"/>
                  </a:lnTo>
                  <a:lnTo>
                    <a:pt x="2831077" y="0"/>
                  </a:lnTo>
                  <a:lnTo>
                    <a:pt x="2972631" y="0"/>
                  </a:lnTo>
                  <a:lnTo>
                    <a:pt x="3114185" y="0"/>
                  </a:lnTo>
                  <a:lnTo>
                    <a:pt x="3255739" y="0"/>
                  </a:lnTo>
                  <a:lnTo>
                    <a:pt x="3397293" y="0"/>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428553"/>
            </a:xfrm>
            <a:custGeom>
              <a:avLst/>
              <a:pathLst>
                <a:path w="3397293" h="428553">
                  <a:moveTo>
                    <a:pt x="0" y="428553"/>
                  </a:moveTo>
                  <a:lnTo>
                    <a:pt x="141553" y="399983"/>
                  </a:lnTo>
                  <a:lnTo>
                    <a:pt x="283107" y="399983"/>
                  </a:lnTo>
                  <a:lnTo>
                    <a:pt x="424661" y="371413"/>
                  </a:lnTo>
                  <a:lnTo>
                    <a:pt x="566215" y="314272"/>
                  </a:lnTo>
                  <a:lnTo>
                    <a:pt x="707769" y="257132"/>
                  </a:lnTo>
                  <a:lnTo>
                    <a:pt x="849323" y="199991"/>
                  </a:lnTo>
                  <a:lnTo>
                    <a:pt x="990877" y="199991"/>
                  </a:lnTo>
                  <a:lnTo>
                    <a:pt x="1132431" y="142851"/>
                  </a:lnTo>
                  <a:lnTo>
                    <a:pt x="1273984" y="85710"/>
                  </a:lnTo>
                  <a:lnTo>
                    <a:pt x="1415538" y="57140"/>
                  </a:lnTo>
                  <a:lnTo>
                    <a:pt x="1557092" y="57140"/>
                  </a:lnTo>
                  <a:lnTo>
                    <a:pt x="1698646" y="57140"/>
                  </a:lnTo>
                  <a:lnTo>
                    <a:pt x="1840200" y="57140"/>
                  </a:lnTo>
                  <a:lnTo>
                    <a:pt x="1981754" y="57140"/>
                  </a:lnTo>
                  <a:lnTo>
                    <a:pt x="2123308" y="57140"/>
                  </a:lnTo>
                  <a:lnTo>
                    <a:pt x="2264862" y="28570"/>
                  </a:lnTo>
                  <a:lnTo>
                    <a:pt x="2406416" y="28570"/>
                  </a:lnTo>
                  <a:lnTo>
                    <a:pt x="2547969" y="0"/>
                  </a:lnTo>
                  <a:lnTo>
                    <a:pt x="2689523" y="0"/>
                  </a:lnTo>
                  <a:lnTo>
                    <a:pt x="2831077" y="85710"/>
                  </a:lnTo>
                  <a:lnTo>
                    <a:pt x="2972631" y="142851"/>
                  </a:lnTo>
                  <a:lnTo>
                    <a:pt x="3114185" y="85710"/>
                  </a:lnTo>
                  <a:lnTo>
                    <a:pt x="3255739" y="85710"/>
                  </a:lnTo>
                  <a:lnTo>
                    <a:pt x="3397293" y="5714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22816"/>
              <a:ext cx="3397293" cy="228562"/>
            </a:xfrm>
            <a:custGeom>
              <a:avLst/>
              <a:pathLst>
                <a:path w="3397293" h="228562">
                  <a:moveTo>
                    <a:pt x="0" y="114281"/>
                  </a:moveTo>
                  <a:lnTo>
                    <a:pt x="141553" y="85710"/>
                  </a:lnTo>
                  <a:lnTo>
                    <a:pt x="283107" y="171421"/>
                  </a:lnTo>
                  <a:lnTo>
                    <a:pt x="424661" y="228562"/>
                  </a:lnTo>
                  <a:lnTo>
                    <a:pt x="566215" y="171421"/>
                  </a:lnTo>
                  <a:lnTo>
                    <a:pt x="707769" y="57140"/>
                  </a:lnTo>
                  <a:lnTo>
                    <a:pt x="849323" y="28570"/>
                  </a:lnTo>
                  <a:lnTo>
                    <a:pt x="990877" y="0"/>
                  </a:lnTo>
                  <a:lnTo>
                    <a:pt x="1132431" y="0"/>
                  </a:lnTo>
                  <a:lnTo>
                    <a:pt x="1273984" y="85710"/>
                  </a:lnTo>
                  <a:lnTo>
                    <a:pt x="1415538" y="114281"/>
                  </a:lnTo>
                  <a:lnTo>
                    <a:pt x="1557092" y="57140"/>
                  </a:lnTo>
                  <a:lnTo>
                    <a:pt x="1698646" y="57140"/>
                  </a:lnTo>
                  <a:lnTo>
                    <a:pt x="1840200" y="28570"/>
                  </a:lnTo>
                  <a:lnTo>
                    <a:pt x="1981754" y="142851"/>
                  </a:lnTo>
                  <a:lnTo>
                    <a:pt x="2123308" y="114281"/>
                  </a:lnTo>
                  <a:lnTo>
                    <a:pt x="2264862" y="142851"/>
                  </a:lnTo>
                  <a:lnTo>
                    <a:pt x="2406416" y="28570"/>
                  </a:lnTo>
                  <a:lnTo>
                    <a:pt x="2547969" y="28570"/>
                  </a:lnTo>
                  <a:lnTo>
                    <a:pt x="2689523" y="0"/>
                  </a:lnTo>
                  <a:lnTo>
                    <a:pt x="2831077" y="85710"/>
                  </a:lnTo>
                  <a:lnTo>
                    <a:pt x="2972631" y="57140"/>
                  </a:lnTo>
                  <a:lnTo>
                    <a:pt x="3114185" y="85710"/>
                  </a:lnTo>
                  <a:lnTo>
                    <a:pt x="3255739" y="57140"/>
                  </a:lnTo>
                  <a:lnTo>
                    <a:pt x="3397293" y="5714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37105"/>
              <a:ext cx="3397293" cy="114281"/>
            </a:xfrm>
            <a:custGeom>
              <a:avLst/>
              <a:pathLst>
                <a:path w="3397293" h="114281">
                  <a:moveTo>
                    <a:pt x="0" y="0"/>
                  </a:moveTo>
                  <a:lnTo>
                    <a:pt x="141553" y="0"/>
                  </a:lnTo>
                  <a:lnTo>
                    <a:pt x="283107" y="57140"/>
                  </a:lnTo>
                  <a:lnTo>
                    <a:pt x="424661" y="0"/>
                  </a:lnTo>
                  <a:lnTo>
                    <a:pt x="566215" y="28570"/>
                  </a:lnTo>
                  <a:lnTo>
                    <a:pt x="707769" y="0"/>
                  </a:lnTo>
                  <a:lnTo>
                    <a:pt x="849323" y="28570"/>
                  </a:lnTo>
                  <a:lnTo>
                    <a:pt x="990877" y="28570"/>
                  </a:lnTo>
                  <a:lnTo>
                    <a:pt x="1132431" y="28570"/>
                  </a:lnTo>
                  <a:lnTo>
                    <a:pt x="1273984" y="114281"/>
                  </a:lnTo>
                  <a:lnTo>
                    <a:pt x="1415538" y="28570"/>
                  </a:lnTo>
                  <a:lnTo>
                    <a:pt x="1557092" y="0"/>
                  </a:lnTo>
                  <a:lnTo>
                    <a:pt x="1698646" y="0"/>
                  </a:lnTo>
                  <a:lnTo>
                    <a:pt x="1840200" y="57140"/>
                  </a:lnTo>
                  <a:lnTo>
                    <a:pt x="1981754" y="0"/>
                  </a:lnTo>
                  <a:lnTo>
                    <a:pt x="2123308" y="0"/>
                  </a:lnTo>
                  <a:lnTo>
                    <a:pt x="2264862" y="0"/>
                  </a:lnTo>
                  <a:lnTo>
                    <a:pt x="2406416" y="0"/>
                  </a:lnTo>
                  <a:lnTo>
                    <a:pt x="2547969" y="85710"/>
                  </a:lnTo>
                  <a:lnTo>
                    <a:pt x="2689523" y="28570"/>
                  </a:lnTo>
                  <a:lnTo>
                    <a:pt x="2831077" y="0"/>
                  </a:lnTo>
                  <a:lnTo>
                    <a:pt x="2972631" y="0"/>
                  </a:lnTo>
                  <a:lnTo>
                    <a:pt x="3114185" y="0"/>
                  </a:lnTo>
                  <a:lnTo>
                    <a:pt x="3255739" y="0"/>
                  </a:lnTo>
                  <a:lnTo>
                    <a:pt x="3397293" y="0"/>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32" name="pl32"/>
            <p:cNvSpPr/>
            <p:nvPr/>
          </p:nvSpPr>
          <p:spPr>
            <a:xfrm>
              <a:off x="1120965" y="1037105"/>
              <a:ext cx="3397293" cy="114281"/>
            </a:xfrm>
            <a:custGeom>
              <a:avLst/>
              <a:pathLst>
                <a:path w="3397293" h="114281">
                  <a:moveTo>
                    <a:pt x="0" y="0"/>
                  </a:moveTo>
                  <a:lnTo>
                    <a:pt x="141553" y="0"/>
                  </a:lnTo>
                  <a:lnTo>
                    <a:pt x="283107" y="57140"/>
                  </a:lnTo>
                  <a:lnTo>
                    <a:pt x="424661" y="0"/>
                  </a:lnTo>
                  <a:lnTo>
                    <a:pt x="566215" y="28570"/>
                  </a:lnTo>
                  <a:lnTo>
                    <a:pt x="707769" y="0"/>
                  </a:lnTo>
                  <a:lnTo>
                    <a:pt x="849323" y="28570"/>
                  </a:lnTo>
                  <a:lnTo>
                    <a:pt x="990877" y="28570"/>
                  </a:lnTo>
                  <a:lnTo>
                    <a:pt x="1132431" y="28570"/>
                  </a:lnTo>
                  <a:lnTo>
                    <a:pt x="1273984" y="114281"/>
                  </a:lnTo>
                  <a:lnTo>
                    <a:pt x="1415538" y="28570"/>
                  </a:lnTo>
                  <a:lnTo>
                    <a:pt x="1557092" y="0"/>
                  </a:lnTo>
                  <a:lnTo>
                    <a:pt x="1698646" y="0"/>
                  </a:lnTo>
                  <a:lnTo>
                    <a:pt x="1840200" y="57140"/>
                  </a:lnTo>
                  <a:lnTo>
                    <a:pt x="1981754" y="0"/>
                  </a:lnTo>
                  <a:lnTo>
                    <a:pt x="2123308" y="0"/>
                  </a:lnTo>
                  <a:lnTo>
                    <a:pt x="2264862" y="0"/>
                  </a:lnTo>
                  <a:lnTo>
                    <a:pt x="2406416" y="0"/>
                  </a:lnTo>
                  <a:lnTo>
                    <a:pt x="2547969" y="85710"/>
                  </a:lnTo>
                  <a:lnTo>
                    <a:pt x="2689523" y="28570"/>
                  </a:lnTo>
                  <a:lnTo>
                    <a:pt x="2831077" y="0"/>
                  </a:lnTo>
                  <a:lnTo>
                    <a:pt x="2972631" y="0"/>
                  </a:lnTo>
                  <a:lnTo>
                    <a:pt x="3114185" y="0"/>
                  </a:lnTo>
                  <a:lnTo>
                    <a:pt x="3255739" y="0"/>
                  </a:lnTo>
                  <a:lnTo>
                    <a:pt x="3397293" y="0"/>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40" name="tx40"/>
            <p:cNvSpPr/>
            <p:nvPr/>
          </p:nvSpPr>
          <p:spPr>
            <a:xfrm>
              <a:off x="4602663" y="14252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11395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94</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596892"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596892"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646591"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409045"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863991" y="4831710"/>
              <a:ext cx="691064"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Uzbekistan</a:t>
              </a:r>
            </a:p>
          </p:txBody>
        </p:sp>
        <p:sp>
          <p:nvSpPr>
            <p:cNvPr id="60" name="tx60"/>
            <p:cNvSpPr/>
            <p:nvPr/>
          </p:nvSpPr>
          <p:spPr>
            <a:xfrm>
              <a:off x="2913690"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76145" y="4830005"/>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62" name="tx62"/>
            <p:cNvSpPr/>
            <p:nvPr/>
          </p:nvSpPr>
          <p:spPr>
            <a:xfrm>
              <a:off x="1447230" y="471005"/>
              <a:ext cx="2744762"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Uzbekistan, 2000-2024</a:t>
              </a:r>
            </a:p>
          </p:txBody>
        </p:sp>
        <p:sp>
          <p:nvSpPr>
            <p:cNvPr id="63" name="pl63"/>
            <p:cNvSpPr/>
            <p:nvPr/>
          </p:nvSpPr>
          <p:spPr>
            <a:xfrm>
              <a:off x="5267799" y="357711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00021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42331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84641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26951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28866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71176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13486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155796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98106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5437664" y="2019483"/>
              <a:ext cx="3397293" cy="461519"/>
            </a:xfrm>
            <a:custGeom>
              <a:avLst/>
              <a:pathLst>
                <a:path w="3397293" h="461519">
                  <a:moveTo>
                    <a:pt x="0" y="0"/>
                  </a:moveTo>
                  <a:lnTo>
                    <a:pt x="141553" y="0"/>
                  </a:lnTo>
                  <a:lnTo>
                    <a:pt x="283107" y="230759"/>
                  </a:lnTo>
                  <a:lnTo>
                    <a:pt x="424661" y="0"/>
                  </a:lnTo>
                  <a:lnTo>
                    <a:pt x="566215" y="115379"/>
                  </a:lnTo>
                  <a:lnTo>
                    <a:pt x="707769" y="0"/>
                  </a:lnTo>
                  <a:lnTo>
                    <a:pt x="849323" y="115379"/>
                  </a:lnTo>
                  <a:lnTo>
                    <a:pt x="990877" y="115379"/>
                  </a:lnTo>
                  <a:lnTo>
                    <a:pt x="1132431" y="115379"/>
                  </a:lnTo>
                  <a:lnTo>
                    <a:pt x="1273984" y="461519"/>
                  </a:lnTo>
                  <a:lnTo>
                    <a:pt x="1415538" y="115379"/>
                  </a:lnTo>
                  <a:lnTo>
                    <a:pt x="1557092" y="0"/>
                  </a:lnTo>
                  <a:lnTo>
                    <a:pt x="1698646" y="0"/>
                  </a:lnTo>
                  <a:lnTo>
                    <a:pt x="1840200" y="230759"/>
                  </a:lnTo>
                  <a:lnTo>
                    <a:pt x="1981754" y="0"/>
                  </a:lnTo>
                  <a:lnTo>
                    <a:pt x="2123308" y="0"/>
                  </a:lnTo>
                  <a:lnTo>
                    <a:pt x="2264862" y="0"/>
                  </a:lnTo>
                  <a:lnTo>
                    <a:pt x="2406416" y="0"/>
                  </a:lnTo>
                  <a:lnTo>
                    <a:pt x="2547969" y="346139"/>
                  </a:lnTo>
                  <a:lnTo>
                    <a:pt x="2689523" y="115379"/>
                  </a:lnTo>
                  <a:lnTo>
                    <a:pt x="2831077" y="0"/>
                  </a:lnTo>
                  <a:lnTo>
                    <a:pt x="2972631" y="0"/>
                  </a:lnTo>
                  <a:lnTo>
                    <a:pt x="3114185" y="0"/>
                  </a:lnTo>
                  <a:lnTo>
                    <a:pt x="3255739" y="0"/>
                  </a:lnTo>
                  <a:lnTo>
                    <a:pt x="3397293" y="0"/>
                  </a:lnTo>
                </a:path>
              </a:pathLst>
            </a:custGeom>
            <a:ln w="27101" cap="flat">
              <a:solidFill>
                <a:srgbClr val="0058AB">
                  <a:alpha val="100000"/>
                </a:srgbClr>
              </a:solidFill>
              <a:prstDash val="solid"/>
              <a:round/>
            </a:ln>
          </p:spPr>
          <p:txBody>
            <a:bodyPr/>
            <a:lstStyle/>
            <a:p/>
          </p:txBody>
        </p:sp>
        <p:sp>
          <p:nvSpPr>
            <p:cNvPr id="82" name="pl82"/>
            <p:cNvSpPr/>
            <p:nvPr/>
          </p:nvSpPr>
          <p:spPr>
            <a:xfrm>
              <a:off x="5437664" y="2134862"/>
              <a:ext cx="3397293" cy="1730697"/>
            </a:xfrm>
            <a:custGeom>
              <a:avLst/>
              <a:pathLst>
                <a:path w="3397293" h="1730697">
                  <a:moveTo>
                    <a:pt x="0" y="1730697"/>
                  </a:moveTo>
                  <a:lnTo>
                    <a:pt x="141553" y="1615318"/>
                  </a:lnTo>
                  <a:lnTo>
                    <a:pt x="283107" y="1615318"/>
                  </a:lnTo>
                  <a:lnTo>
                    <a:pt x="424661" y="1499938"/>
                  </a:lnTo>
                  <a:lnTo>
                    <a:pt x="566215" y="1269178"/>
                  </a:lnTo>
                  <a:lnTo>
                    <a:pt x="707769" y="1038418"/>
                  </a:lnTo>
                  <a:lnTo>
                    <a:pt x="849323" y="807659"/>
                  </a:lnTo>
                  <a:lnTo>
                    <a:pt x="990877" y="807659"/>
                  </a:lnTo>
                  <a:lnTo>
                    <a:pt x="1132431" y="576899"/>
                  </a:lnTo>
                  <a:lnTo>
                    <a:pt x="1273984" y="346139"/>
                  </a:lnTo>
                  <a:lnTo>
                    <a:pt x="1415538" y="230759"/>
                  </a:lnTo>
                  <a:lnTo>
                    <a:pt x="1557092" y="230759"/>
                  </a:lnTo>
                  <a:lnTo>
                    <a:pt x="1698646" y="230759"/>
                  </a:lnTo>
                  <a:lnTo>
                    <a:pt x="1840200" y="230759"/>
                  </a:lnTo>
                  <a:lnTo>
                    <a:pt x="1981754" y="230759"/>
                  </a:lnTo>
                  <a:lnTo>
                    <a:pt x="2123308" y="230759"/>
                  </a:lnTo>
                  <a:lnTo>
                    <a:pt x="2264862" y="115379"/>
                  </a:lnTo>
                  <a:lnTo>
                    <a:pt x="2406416" y="115379"/>
                  </a:lnTo>
                  <a:lnTo>
                    <a:pt x="2547969" y="0"/>
                  </a:lnTo>
                  <a:lnTo>
                    <a:pt x="2689523" y="0"/>
                  </a:lnTo>
                  <a:lnTo>
                    <a:pt x="2831077" y="346139"/>
                  </a:lnTo>
                  <a:lnTo>
                    <a:pt x="2972631" y="576899"/>
                  </a:lnTo>
                  <a:lnTo>
                    <a:pt x="3114185" y="346139"/>
                  </a:lnTo>
                  <a:lnTo>
                    <a:pt x="3255739" y="346139"/>
                  </a:lnTo>
                  <a:lnTo>
                    <a:pt x="3397293" y="230759"/>
                  </a:lnTo>
                </a:path>
              </a:pathLst>
            </a:custGeom>
            <a:ln w="27101" cap="flat">
              <a:solidFill>
                <a:srgbClr val="80BD41">
                  <a:alpha val="100000"/>
                </a:srgbClr>
              </a:solidFill>
              <a:prstDash val="solid"/>
              <a:round/>
            </a:ln>
          </p:spPr>
          <p:txBody>
            <a:bodyPr/>
            <a:lstStyle/>
            <a:p/>
          </p:txBody>
        </p:sp>
        <p:sp>
          <p:nvSpPr>
            <p:cNvPr id="83" name="pl83"/>
            <p:cNvSpPr/>
            <p:nvPr/>
          </p:nvSpPr>
          <p:spPr>
            <a:xfrm>
              <a:off x="5437664" y="2134862"/>
              <a:ext cx="3397293" cy="923038"/>
            </a:xfrm>
            <a:custGeom>
              <a:avLst/>
              <a:pathLst>
                <a:path w="3397293" h="923038">
                  <a:moveTo>
                    <a:pt x="0" y="461519"/>
                  </a:moveTo>
                  <a:lnTo>
                    <a:pt x="141553" y="346139"/>
                  </a:lnTo>
                  <a:lnTo>
                    <a:pt x="283107" y="692279"/>
                  </a:lnTo>
                  <a:lnTo>
                    <a:pt x="424661" y="923038"/>
                  </a:lnTo>
                  <a:lnTo>
                    <a:pt x="566215" y="692279"/>
                  </a:lnTo>
                  <a:lnTo>
                    <a:pt x="707769" y="230759"/>
                  </a:lnTo>
                  <a:lnTo>
                    <a:pt x="849323" y="115379"/>
                  </a:lnTo>
                  <a:lnTo>
                    <a:pt x="990877" y="0"/>
                  </a:lnTo>
                  <a:lnTo>
                    <a:pt x="1132431" y="0"/>
                  </a:lnTo>
                  <a:lnTo>
                    <a:pt x="1273984" y="346139"/>
                  </a:lnTo>
                  <a:lnTo>
                    <a:pt x="1415538" y="461519"/>
                  </a:lnTo>
                  <a:lnTo>
                    <a:pt x="1557092" y="230759"/>
                  </a:lnTo>
                  <a:lnTo>
                    <a:pt x="1698646" y="230759"/>
                  </a:lnTo>
                  <a:lnTo>
                    <a:pt x="1840200" y="115379"/>
                  </a:lnTo>
                  <a:lnTo>
                    <a:pt x="1981754" y="576899"/>
                  </a:lnTo>
                  <a:lnTo>
                    <a:pt x="2123308" y="461519"/>
                  </a:lnTo>
                  <a:lnTo>
                    <a:pt x="2264862" y="576899"/>
                  </a:lnTo>
                  <a:lnTo>
                    <a:pt x="2406416" y="115379"/>
                  </a:lnTo>
                  <a:lnTo>
                    <a:pt x="2547969" y="115379"/>
                  </a:lnTo>
                  <a:lnTo>
                    <a:pt x="2689523" y="0"/>
                  </a:lnTo>
                  <a:lnTo>
                    <a:pt x="2831077" y="346139"/>
                  </a:lnTo>
                  <a:lnTo>
                    <a:pt x="2972631" y="230759"/>
                  </a:lnTo>
                  <a:lnTo>
                    <a:pt x="3114185" y="346139"/>
                  </a:lnTo>
                  <a:lnTo>
                    <a:pt x="3255739" y="230759"/>
                  </a:lnTo>
                  <a:lnTo>
                    <a:pt x="3397293" y="230759"/>
                  </a:lnTo>
                </a:path>
              </a:pathLst>
            </a:custGeom>
            <a:ln w="27101" cap="flat">
              <a:solidFill>
                <a:srgbClr val="961A49">
                  <a:alpha val="100000"/>
                </a:srgbClr>
              </a:solidFill>
              <a:prstDash val="solid"/>
              <a:round/>
            </a:ln>
          </p:spPr>
          <p:txBody>
            <a:bodyPr/>
            <a:lstStyle/>
            <a:p/>
          </p:txBody>
        </p:sp>
        <p:sp>
          <p:nvSpPr>
            <p:cNvPr id="84" name="pl84"/>
            <p:cNvSpPr/>
            <p:nvPr/>
          </p:nvSpPr>
          <p:spPr>
            <a:xfrm>
              <a:off x="5437664" y="2134862"/>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5" name="pl85"/>
            <p:cNvSpPr/>
            <p:nvPr/>
          </p:nvSpPr>
          <p:spPr>
            <a:xfrm>
              <a:off x="5437664" y="2019483"/>
              <a:ext cx="3397293" cy="461519"/>
            </a:xfrm>
            <a:custGeom>
              <a:avLst/>
              <a:pathLst>
                <a:path w="3397293" h="461519">
                  <a:moveTo>
                    <a:pt x="0" y="0"/>
                  </a:moveTo>
                  <a:lnTo>
                    <a:pt x="141553" y="0"/>
                  </a:lnTo>
                  <a:lnTo>
                    <a:pt x="283107" y="230759"/>
                  </a:lnTo>
                  <a:lnTo>
                    <a:pt x="424661" y="0"/>
                  </a:lnTo>
                  <a:lnTo>
                    <a:pt x="566215" y="115379"/>
                  </a:lnTo>
                  <a:lnTo>
                    <a:pt x="707769" y="0"/>
                  </a:lnTo>
                  <a:lnTo>
                    <a:pt x="849323" y="115379"/>
                  </a:lnTo>
                  <a:lnTo>
                    <a:pt x="990877" y="115379"/>
                  </a:lnTo>
                  <a:lnTo>
                    <a:pt x="1132431" y="115379"/>
                  </a:lnTo>
                  <a:lnTo>
                    <a:pt x="1273984" y="461519"/>
                  </a:lnTo>
                  <a:lnTo>
                    <a:pt x="1415538" y="115379"/>
                  </a:lnTo>
                  <a:lnTo>
                    <a:pt x="1557092" y="0"/>
                  </a:lnTo>
                  <a:lnTo>
                    <a:pt x="1698646" y="0"/>
                  </a:lnTo>
                  <a:lnTo>
                    <a:pt x="1840200" y="230759"/>
                  </a:lnTo>
                  <a:lnTo>
                    <a:pt x="1981754" y="0"/>
                  </a:lnTo>
                  <a:lnTo>
                    <a:pt x="2123308" y="0"/>
                  </a:lnTo>
                  <a:lnTo>
                    <a:pt x="2264862" y="0"/>
                  </a:lnTo>
                  <a:lnTo>
                    <a:pt x="2406416" y="0"/>
                  </a:lnTo>
                  <a:lnTo>
                    <a:pt x="2547969" y="346139"/>
                  </a:lnTo>
                  <a:lnTo>
                    <a:pt x="2689523" y="115379"/>
                  </a:lnTo>
                  <a:lnTo>
                    <a:pt x="2831077" y="0"/>
                  </a:lnTo>
                  <a:lnTo>
                    <a:pt x="2972631" y="0"/>
                  </a:lnTo>
                  <a:lnTo>
                    <a:pt x="3114185" y="0"/>
                  </a:lnTo>
                  <a:lnTo>
                    <a:pt x="3255739" y="0"/>
                  </a:lnTo>
                  <a:lnTo>
                    <a:pt x="3397293" y="0"/>
                  </a:lnTo>
                </a:path>
              </a:pathLst>
            </a:custGeom>
            <a:ln w="43362" cap="flat">
              <a:solidFill>
                <a:srgbClr val="000000">
                  <a:alpha val="100000"/>
                </a:srgbClr>
              </a:solidFill>
              <a:prstDash val="solid"/>
              <a:round/>
            </a:ln>
          </p:spPr>
          <p:txBody>
            <a:bodyPr/>
            <a:lstStyle/>
            <a:p/>
          </p:txBody>
        </p:sp>
        <p:sp>
          <p:nvSpPr>
            <p:cNvPr id="86" name="pl86"/>
            <p:cNvSpPr/>
            <p:nvPr/>
          </p:nvSpPr>
          <p:spPr>
            <a:xfrm>
              <a:off x="5437664" y="1834875"/>
              <a:ext cx="0" cy="184607"/>
            </a:xfrm>
            <a:custGeom>
              <a:avLst/>
              <a:pathLst>
                <a:path w="0" h="184607">
                  <a:moveTo>
                    <a:pt x="0" y="184607"/>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145433" y="1834875"/>
              <a:ext cx="0" cy="184607"/>
            </a:xfrm>
            <a:custGeom>
              <a:avLst/>
              <a:pathLst>
                <a:path w="0" h="184607">
                  <a:moveTo>
                    <a:pt x="0" y="184607"/>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853202" y="1834875"/>
              <a:ext cx="0" cy="299987"/>
            </a:xfrm>
            <a:custGeom>
              <a:avLst/>
              <a:pathLst>
                <a:path w="0" h="299987">
                  <a:moveTo>
                    <a:pt x="0" y="299987"/>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7560972" y="1834875"/>
              <a:ext cx="0" cy="184607"/>
            </a:xfrm>
            <a:custGeom>
              <a:avLst/>
              <a:pathLst>
                <a:path w="0" h="184607">
                  <a:moveTo>
                    <a:pt x="0" y="184607"/>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127187" y="1834875"/>
              <a:ext cx="0" cy="299987"/>
            </a:xfrm>
            <a:custGeom>
              <a:avLst/>
              <a:pathLst>
                <a:path w="0" h="299987">
                  <a:moveTo>
                    <a:pt x="0" y="299987"/>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693403" y="1834875"/>
              <a:ext cx="0" cy="184607"/>
            </a:xfrm>
            <a:custGeom>
              <a:avLst/>
              <a:pathLst>
                <a:path w="0" h="184607">
                  <a:moveTo>
                    <a:pt x="0" y="184607"/>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834957" y="1834875"/>
              <a:ext cx="0" cy="184607"/>
            </a:xfrm>
            <a:custGeom>
              <a:avLst/>
              <a:pathLst>
                <a:path w="0" h="184607">
                  <a:moveTo>
                    <a:pt x="0" y="184607"/>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5437664" y="2019483"/>
              <a:ext cx="3397293" cy="461519"/>
            </a:xfrm>
            <a:custGeom>
              <a:avLst/>
              <a:pathLst>
                <a:path w="3397293" h="461519">
                  <a:moveTo>
                    <a:pt x="0" y="0"/>
                  </a:moveTo>
                  <a:lnTo>
                    <a:pt x="141553" y="0"/>
                  </a:lnTo>
                  <a:lnTo>
                    <a:pt x="283107" y="230759"/>
                  </a:lnTo>
                  <a:lnTo>
                    <a:pt x="424661" y="0"/>
                  </a:lnTo>
                  <a:lnTo>
                    <a:pt x="566215" y="115379"/>
                  </a:lnTo>
                  <a:lnTo>
                    <a:pt x="707769" y="0"/>
                  </a:lnTo>
                  <a:lnTo>
                    <a:pt x="849323" y="115379"/>
                  </a:lnTo>
                  <a:lnTo>
                    <a:pt x="990877" y="115379"/>
                  </a:lnTo>
                  <a:lnTo>
                    <a:pt x="1132431" y="115379"/>
                  </a:lnTo>
                  <a:lnTo>
                    <a:pt x="1273984" y="461519"/>
                  </a:lnTo>
                  <a:lnTo>
                    <a:pt x="1415538" y="115379"/>
                  </a:lnTo>
                  <a:lnTo>
                    <a:pt x="1557092" y="0"/>
                  </a:lnTo>
                  <a:lnTo>
                    <a:pt x="1698646" y="0"/>
                  </a:lnTo>
                  <a:lnTo>
                    <a:pt x="1840200" y="230759"/>
                  </a:lnTo>
                  <a:lnTo>
                    <a:pt x="1981754" y="0"/>
                  </a:lnTo>
                  <a:lnTo>
                    <a:pt x="2123308" y="0"/>
                  </a:lnTo>
                  <a:lnTo>
                    <a:pt x="2264862" y="0"/>
                  </a:lnTo>
                  <a:lnTo>
                    <a:pt x="2406416" y="0"/>
                  </a:lnTo>
                  <a:lnTo>
                    <a:pt x="2547969" y="346139"/>
                  </a:lnTo>
                  <a:lnTo>
                    <a:pt x="2689523" y="115379"/>
                  </a:lnTo>
                  <a:lnTo>
                    <a:pt x="2831077" y="0"/>
                  </a:lnTo>
                  <a:lnTo>
                    <a:pt x="2972631" y="0"/>
                  </a:lnTo>
                  <a:lnTo>
                    <a:pt x="3114185" y="0"/>
                  </a:lnTo>
                  <a:lnTo>
                    <a:pt x="3255739" y="0"/>
                  </a:lnTo>
                  <a:lnTo>
                    <a:pt x="3397293" y="0"/>
                  </a:lnTo>
                </a:path>
              </a:pathLst>
            </a:custGeom>
            <a:ln w="27101" cap="flat">
              <a:solidFill>
                <a:srgbClr val="0058AB">
                  <a:alpha val="100000"/>
                </a:srgbClr>
              </a:solidFill>
              <a:prstDash val="solid"/>
              <a:round/>
            </a:ln>
          </p:spPr>
          <p:txBody>
            <a:bodyPr/>
            <a:lstStyle/>
            <a:p/>
          </p:txBody>
        </p:sp>
        <p:sp>
          <p:nvSpPr>
            <p:cNvPr id="94" name="tx94"/>
            <p:cNvSpPr/>
            <p:nvPr/>
          </p:nvSpPr>
          <p:spPr>
            <a:xfrm>
              <a:off x="5407519" y="174960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5" name="tx95"/>
            <p:cNvSpPr/>
            <p:nvPr/>
          </p:nvSpPr>
          <p:spPr>
            <a:xfrm>
              <a:off x="6115288" y="174960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6" name="tx96"/>
            <p:cNvSpPr/>
            <p:nvPr/>
          </p:nvSpPr>
          <p:spPr>
            <a:xfrm>
              <a:off x="6823058" y="174828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7530827" y="174960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8" name="tx98"/>
            <p:cNvSpPr/>
            <p:nvPr/>
          </p:nvSpPr>
          <p:spPr>
            <a:xfrm>
              <a:off x="8097042" y="174828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663258" y="174960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100" name="tx100"/>
            <p:cNvSpPr/>
            <p:nvPr/>
          </p:nvSpPr>
          <p:spPr>
            <a:xfrm>
              <a:off x="8804812" y="174960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101" name="tx101"/>
            <p:cNvSpPr/>
            <p:nvPr/>
          </p:nvSpPr>
          <p:spPr>
            <a:xfrm>
              <a:off x="8902429" y="232650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102" name="tx102"/>
            <p:cNvSpPr/>
            <p:nvPr/>
          </p:nvSpPr>
          <p:spPr>
            <a:xfrm>
              <a:off x="8902429" y="232650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-2</a:t>
              </a:r>
            </a:p>
          </p:txBody>
        </p:sp>
        <p:sp>
          <p:nvSpPr>
            <p:cNvPr id="103" name="tx103"/>
            <p:cNvSpPr/>
            <p:nvPr/>
          </p:nvSpPr>
          <p:spPr>
            <a:xfrm>
              <a:off x="5003259" y="381344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04" name="tx104"/>
            <p:cNvSpPr/>
            <p:nvPr/>
          </p:nvSpPr>
          <p:spPr>
            <a:xfrm>
              <a:off x="5003259" y="323654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a:off x="5080953" y="2661421"/>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6" name="tx106"/>
            <p:cNvSpPr/>
            <p:nvPr/>
          </p:nvSpPr>
          <p:spPr>
            <a:xfrm>
              <a:off x="5127474" y="208274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7" name="tx107"/>
            <p:cNvSpPr/>
            <p:nvPr/>
          </p:nvSpPr>
          <p:spPr>
            <a:xfrm>
              <a:off x="5127474" y="1507622"/>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8" name="tx108"/>
            <p:cNvSpPr/>
            <p:nvPr/>
          </p:nvSpPr>
          <p:spPr>
            <a:xfrm>
              <a:off x="5049780" y="9289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9" name="tx109"/>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0" name="tx110"/>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1" name="tx111"/>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2" name="tx112"/>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3" name="tx113"/>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4" name="tx114"/>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5" name="tx115"/>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6" name="tx116"/>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7" name="pl117"/>
            <p:cNvSpPr/>
            <p:nvPr/>
          </p:nvSpPr>
          <p:spPr>
            <a:xfrm>
              <a:off x="5913591"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8" name="pl118"/>
            <p:cNvSpPr/>
            <p:nvPr/>
          </p:nvSpPr>
          <p:spPr>
            <a:xfrm>
              <a:off x="5913591"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9" name="pl119"/>
            <p:cNvSpPr/>
            <p:nvPr/>
          </p:nvSpPr>
          <p:spPr>
            <a:xfrm>
              <a:off x="6963290"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0" name="pl120"/>
            <p:cNvSpPr/>
            <p:nvPr/>
          </p:nvSpPr>
          <p:spPr>
            <a:xfrm>
              <a:off x="7725744"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1" name="tx121"/>
            <p:cNvSpPr/>
            <p:nvPr/>
          </p:nvSpPr>
          <p:spPr>
            <a:xfrm>
              <a:off x="6180690" y="4831710"/>
              <a:ext cx="691064"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Uzbekistan</a:t>
              </a:r>
            </a:p>
          </p:txBody>
        </p:sp>
        <p:sp>
          <p:nvSpPr>
            <p:cNvPr id="122" name="tx122"/>
            <p:cNvSpPr/>
            <p:nvPr/>
          </p:nvSpPr>
          <p:spPr>
            <a:xfrm>
              <a:off x="7230389"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3" name="tx123"/>
            <p:cNvSpPr/>
            <p:nvPr/>
          </p:nvSpPr>
          <p:spPr>
            <a:xfrm>
              <a:off x="7992844" y="4830005"/>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124" name="tx124"/>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5" name="pl125"/>
            <p:cNvSpPr/>
            <p:nvPr/>
          </p:nvSpPr>
          <p:spPr>
            <a:xfrm>
              <a:off x="2453150"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4725093"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6997037"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3589122"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5861065"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8133009"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5" name="rc135"/>
            <p:cNvSpPr/>
            <p:nvPr/>
          </p:nvSpPr>
          <p:spPr>
            <a:xfrm>
              <a:off x="1317178" y="5825146"/>
              <a:ext cx="7321564" cy="149993"/>
            </a:xfrm>
            <a:prstGeom prst="rect">
              <a:avLst/>
            </a:prstGeom>
            <a:solidFill>
              <a:srgbClr val="E2231A">
                <a:alpha val="80000"/>
              </a:srgbClr>
            </a:solidFill>
          </p:spPr>
          <p:txBody>
            <a:bodyPr/>
            <a:lstStyle/>
            <a:p/>
          </p:txBody>
        </p:sp>
        <p:sp>
          <p:nvSpPr>
            <p:cNvPr id="136" name="rc136"/>
            <p:cNvSpPr/>
            <p:nvPr/>
          </p:nvSpPr>
          <p:spPr>
            <a:xfrm>
              <a:off x="1317178" y="5637654"/>
              <a:ext cx="4245807" cy="149993"/>
            </a:xfrm>
            <a:prstGeom prst="rect">
              <a:avLst/>
            </a:prstGeom>
            <a:solidFill>
              <a:srgbClr val="E2231A">
                <a:alpha val="80000"/>
              </a:srgbClr>
            </a:solidFill>
          </p:spPr>
          <p:txBody>
            <a:bodyPr/>
            <a:lstStyle/>
            <a:p/>
          </p:txBody>
        </p:sp>
        <p:sp>
          <p:nvSpPr>
            <p:cNvPr id="137" name="rc137"/>
            <p:cNvSpPr/>
            <p:nvPr/>
          </p:nvSpPr>
          <p:spPr>
            <a:xfrm>
              <a:off x="1317178" y="5450161"/>
              <a:ext cx="4177649" cy="149993"/>
            </a:xfrm>
            <a:prstGeom prst="rect">
              <a:avLst/>
            </a:prstGeom>
            <a:solidFill>
              <a:srgbClr val="E2231A">
                <a:alpha val="80000"/>
              </a:srgbClr>
            </a:solidFill>
          </p:spPr>
          <p:txBody>
            <a:bodyPr/>
            <a:lstStyle/>
            <a:p/>
          </p:txBody>
        </p:sp>
        <p:sp>
          <p:nvSpPr>
            <p:cNvPr id="138" name="tx138"/>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9" name="tx139"/>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0" name="tx140"/>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1" name="tx141"/>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2" name="tx142"/>
            <p:cNvSpPr/>
            <p:nvPr/>
          </p:nvSpPr>
          <p:spPr>
            <a:xfrm>
              <a:off x="3239531"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a:t>
              </a:r>
            </a:p>
          </p:txBody>
        </p:sp>
        <p:sp>
          <p:nvSpPr>
            <p:cNvPr id="143" name="tx143"/>
            <p:cNvSpPr/>
            <p:nvPr/>
          </p:nvSpPr>
          <p:spPr>
            <a:xfrm>
              <a:off x="5433780"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44" name="tx144"/>
            <p:cNvSpPr/>
            <p:nvPr/>
          </p:nvSpPr>
          <p:spPr>
            <a:xfrm>
              <a:off x="7705723"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15,000</a:t>
              </a:r>
            </a:p>
          </p:txBody>
        </p:sp>
        <p:sp>
          <p:nvSpPr>
            <p:cNvPr id="145" name="tx145"/>
            <p:cNvSpPr/>
            <p:nvPr/>
          </p:nvSpPr>
          <p:spPr>
            <a:xfrm>
              <a:off x="951100" y="5167978"/>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2023 and 2024</a:t>
              </a:r>
            </a:p>
          </p:txBody>
        </p:sp>
        <p:sp>
          <p:nvSpPr>
            <p:cNvPr id="146" name="tx146"/>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7" name="tx147"/>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MCV1 coverage in Uzbekistan (99%) was 15 percentage points higher than the global average (84%) and 5 percentage points higher than the average across all ECAR countries (94%).
National MCV1 coverage was 1 percentage point higher than in 2019 (98%).
This equates to 9,000 unvaccinated children in 2024 compared to 16,000 unvaccinated children in 2019.</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61885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86168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10450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34733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99743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24026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48309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72592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6875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62335" y="3300840"/>
              <a:ext cx="351110" cy="69659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252457" y="1907643"/>
              <a:ext cx="351110" cy="20897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642580" y="1847069"/>
              <a:ext cx="351110" cy="215036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2032702" y="1786496"/>
              <a:ext cx="351110" cy="221094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422824" y="1635061"/>
              <a:ext cx="351110" cy="236237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812947" y="1544201"/>
              <a:ext cx="351110" cy="245323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3593191" y="1453340"/>
              <a:ext cx="351110" cy="254409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203069" y="1453340"/>
              <a:ext cx="351110" cy="254409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4373436" y="1271619"/>
              <a:ext cx="351110" cy="272581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983314" y="1271619"/>
              <a:ext cx="351110" cy="272581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5153681" y="1241332"/>
              <a:ext cx="351110" cy="275610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4763558" y="1241332"/>
              <a:ext cx="351110" cy="275610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5543803" y="1180758"/>
              <a:ext cx="351110" cy="28166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5933925" y="1150471"/>
              <a:ext cx="351110" cy="284696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6324048" y="1120184"/>
              <a:ext cx="351110" cy="287725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7104293" y="1089897"/>
              <a:ext cx="351110" cy="290754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6714170" y="1089897"/>
              <a:ext cx="351110" cy="290754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7884537" y="1029324"/>
              <a:ext cx="351110" cy="296811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7494415" y="1029324"/>
              <a:ext cx="351110" cy="296811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8664782" y="999037"/>
              <a:ext cx="351110" cy="2998401"/>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33" name="rc33"/>
            <p:cNvSpPr/>
            <p:nvPr/>
          </p:nvSpPr>
          <p:spPr>
            <a:xfrm>
              <a:off x="8274660" y="999037"/>
              <a:ext cx="351110" cy="299840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1252457" y="1907643"/>
              <a:ext cx="351110" cy="2089794"/>
            </a:xfrm>
            <a:prstGeom prst="rect">
              <a:avLst/>
            </a:prstGeom>
            <a:solidFill>
              <a:srgbClr val="0083CF">
                <a:alpha val="100000"/>
              </a:srgbClr>
            </a:solidFill>
          </p:spPr>
          <p:txBody>
            <a:bodyPr/>
            <a:lstStyle/>
            <a:p/>
          </p:txBody>
        </p:sp>
        <p:sp>
          <p:nvSpPr>
            <p:cNvPr id="35" name="rc35"/>
            <p:cNvSpPr/>
            <p:nvPr/>
          </p:nvSpPr>
          <p:spPr>
            <a:xfrm>
              <a:off x="1642580" y="1847069"/>
              <a:ext cx="351110" cy="2150368"/>
            </a:xfrm>
            <a:prstGeom prst="rect">
              <a:avLst/>
            </a:prstGeom>
            <a:solidFill>
              <a:srgbClr val="0083CF">
                <a:alpha val="100000"/>
              </a:srgbClr>
            </a:solidFill>
          </p:spPr>
          <p:txBody>
            <a:bodyPr/>
            <a:lstStyle/>
            <a:p/>
          </p:txBody>
        </p:sp>
        <p:sp>
          <p:nvSpPr>
            <p:cNvPr id="36" name="rc36"/>
            <p:cNvSpPr/>
            <p:nvPr/>
          </p:nvSpPr>
          <p:spPr>
            <a:xfrm>
              <a:off x="2422824" y="1635061"/>
              <a:ext cx="351110" cy="2362376"/>
            </a:xfrm>
            <a:prstGeom prst="rect">
              <a:avLst/>
            </a:prstGeom>
            <a:solidFill>
              <a:srgbClr val="0083CF">
                <a:alpha val="100000"/>
              </a:srgbClr>
            </a:solidFill>
          </p:spPr>
          <p:txBody>
            <a:bodyPr/>
            <a:lstStyle/>
            <a:p/>
          </p:txBody>
        </p:sp>
        <p:sp>
          <p:nvSpPr>
            <p:cNvPr id="37" name="rc37"/>
            <p:cNvSpPr/>
            <p:nvPr/>
          </p:nvSpPr>
          <p:spPr>
            <a:xfrm>
              <a:off x="3593191" y="1453340"/>
              <a:ext cx="351110" cy="2544098"/>
            </a:xfrm>
            <a:prstGeom prst="rect">
              <a:avLst/>
            </a:prstGeom>
            <a:solidFill>
              <a:srgbClr val="0083CF">
                <a:alpha val="100000"/>
              </a:srgbClr>
            </a:solidFill>
          </p:spPr>
          <p:txBody>
            <a:bodyPr/>
            <a:lstStyle/>
            <a:p/>
          </p:txBody>
        </p:sp>
        <p:sp>
          <p:nvSpPr>
            <p:cNvPr id="38" name="rc38"/>
            <p:cNvSpPr/>
            <p:nvPr/>
          </p:nvSpPr>
          <p:spPr>
            <a:xfrm>
              <a:off x="5153681" y="1241332"/>
              <a:ext cx="351110" cy="2756106"/>
            </a:xfrm>
            <a:prstGeom prst="rect">
              <a:avLst/>
            </a:prstGeom>
            <a:solidFill>
              <a:srgbClr val="0083CF">
                <a:alpha val="100000"/>
              </a:srgbClr>
            </a:solidFill>
          </p:spPr>
          <p:txBody>
            <a:bodyPr/>
            <a:lstStyle/>
            <a:p/>
          </p:txBody>
        </p:sp>
        <p:sp>
          <p:nvSpPr>
            <p:cNvPr id="39" name="rc39"/>
            <p:cNvSpPr/>
            <p:nvPr/>
          </p:nvSpPr>
          <p:spPr>
            <a:xfrm>
              <a:off x="4763558" y="1241332"/>
              <a:ext cx="351110" cy="2756106"/>
            </a:xfrm>
            <a:prstGeom prst="rect">
              <a:avLst/>
            </a:prstGeom>
            <a:solidFill>
              <a:srgbClr val="0083CF">
                <a:alpha val="100000"/>
              </a:srgbClr>
            </a:solidFill>
          </p:spPr>
          <p:txBody>
            <a:bodyPr/>
            <a:lstStyle/>
            <a:p/>
          </p:txBody>
        </p:sp>
        <p:sp>
          <p:nvSpPr>
            <p:cNvPr id="40" name="rc40"/>
            <p:cNvSpPr/>
            <p:nvPr/>
          </p:nvSpPr>
          <p:spPr>
            <a:xfrm>
              <a:off x="5543803" y="1180758"/>
              <a:ext cx="351110" cy="2816680"/>
            </a:xfrm>
            <a:prstGeom prst="rect">
              <a:avLst/>
            </a:prstGeom>
            <a:solidFill>
              <a:srgbClr val="0083CF">
                <a:alpha val="100000"/>
              </a:srgbClr>
            </a:solidFill>
          </p:spPr>
          <p:txBody>
            <a:bodyPr/>
            <a:lstStyle/>
            <a:p/>
          </p:txBody>
        </p:sp>
        <p:sp>
          <p:nvSpPr>
            <p:cNvPr id="41" name="rc41"/>
            <p:cNvSpPr/>
            <p:nvPr/>
          </p:nvSpPr>
          <p:spPr>
            <a:xfrm>
              <a:off x="6324048" y="1120184"/>
              <a:ext cx="351110" cy="2877253"/>
            </a:xfrm>
            <a:prstGeom prst="rect">
              <a:avLst/>
            </a:prstGeom>
            <a:solidFill>
              <a:srgbClr val="0083CF">
                <a:alpha val="100000"/>
              </a:srgbClr>
            </a:solidFill>
          </p:spPr>
          <p:txBody>
            <a:bodyPr/>
            <a:lstStyle/>
            <a:p/>
          </p:txBody>
        </p:sp>
        <p:sp>
          <p:nvSpPr>
            <p:cNvPr id="42" name="rc42"/>
            <p:cNvSpPr/>
            <p:nvPr/>
          </p:nvSpPr>
          <p:spPr>
            <a:xfrm>
              <a:off x="7104293" y="1089897"/>
              <a:ext cx="351110" cy="2907540"/>
            </a:xfrm>
            <a:prstGeom prst="rect">
              <a:avLst/>
            </a:prstGeom>
            <a:solidFill>
              <a:srgbClr val="0083CF">
                <a:alpha val="100000"/>
              </a:srgbClr>
            </a:solidFill>
          </p:spPr>
          <p:txBody>
            <a:bodyPr/>
            <a:lstStyle/>
            <a:p/>
          </p:txBody>
        </p:sp>
        <p:sp>
          <p:nvSpPr>
            <p:cNvPr id="43" name="rc43"/>
            <p:cNvSpPr/>
            <p:nvPr/>
          </p:nvSpPr>
          <p:spPr>
            <a:xfrm>
              <a:off x="8664782" y="999037"/>
              <a:ext cx="351110" cy="2998401"/>
            </a:xfrm>
            <a:prstGeom prst="rect">
              <a:avLst/>
            </a:prstGeom>
            <a:solidFill>
              <a:srgbClr val="F26A21">
                <a:alpha val="100000"/>
              </a:srgbClr>
            </a:solidFill>
          </p:spPr>
          <p:txBody>
            <a:bodyPr/>
            <a:lstStyle/>
            <a:p/>
          </p:txBody>
        </p:sp>
        <p:sp>
          <p:nvSpPr>
            <p:cNvPr id="44" name="pg44"/>
            <p:cNvSpPr/>
            <p:nvPr/>
          </p:nvSpPr>
          <p:spPr>
            <a:xfrm>
              <a:off x="1565075" y="3958945"/>
              <a:ext cx="38492" cy="38492"/>
            </a:xfrm>
            <a:custGeom>
              <a:avLst/>
              <a:pathLst>
                <a:path w="38492" h="38492">
                  <a:moveTo>
                    <a:pt x="38492" y="0"/>
                  </a:moveTo>
                  <a:lnTo>
                    <a:pt x="38492" y="9888"/>
                  </a:lnTo>
                  <a:lnTo>
                    <a:pt x="9888" y="38492"/>
                  </a:lnTo>
                  <a:lnTo>
                    <a:pt x="0" y="384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5" name="pg45"/>
            <p:cNvSpPr/>
            <p:nvPr/>
          </p:nvSpPr>
          <p:spPr>
            <a:xfrm>
              <a:off x="1466189" y="3860060"/>
              <a:ext cx="137378" cy="137378"/>
            </a:xfrm>
            <a:custGeom>
              <a:avLst/>
              <a:pathLst>
                <a:path w="137378" h="137378">
                  <a:moveTo>
                    <a:pt x="137378" y="0"/>
                  </a:moveTo>
                  <a:lnTo>
                    <a:pt x="137378" y="9888"/>
                  </a:lnTo>
                  <a:lnTo>
                    <a:pt x="9888" y="137378"/>
                  </a:lnTo>
                  <a:lnTo>
                    <a:pt x="0" y="1373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6" name="pg46"/>
            <p:cNvSpPr/>
            <p:nvPr/>
          </p:nvSpPr>
          <p:spPr>
            <a:xfrm>
              <a:off x="1367303" y="3761174"/>
              <a:ext cx="236264" cy="236264"/>
            </a:xfrm>
            <a:custGeom>
              <a:avLst/>
              <a:pathLst>
                <a:path w="236264" h="236264">
                  <a:moveTo>
                    <a:pt x="236264" y="0"/>
                  </a:moveTo>
                  <a:lnTo>
                    <a:pt x="236264" y="9888"/>
                  </a:lnTo>
                  <a:lnTo>
                    <a:pt x="9888" y="236264"/>
                  </a:lnTo>
                  <a:lnTo>
                    <a:pt x="0" y="2362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 name="pg47"/>
            <p:cNvSpPr/>
            <p:nvPr/>
          </p:nvSpPr>
          <p:spPr>
            <a:xfrm>
              <a:off x="1268418" y="3662288"/>
              <a:ext cx="335149" cy="335149"/>
            </a:xfrm>
            <a:custGeom>
              <a:avLst/>
              <a:pathLst>
                <a:path w="335149" h="335149">
                  <a:moveTo>
                    <a:pt x="335149" y="0"/>
                  </a:moveTo>
                  <a:lnTo>
                    <a:pt x="335149" y="9888"/>
                  </a:lnTo>
                  <a:lnTo>
                    <a:pt x="9888" y="335149"/>
                  </a:lnTo>
                  <a:lnTo>
                    <a:pt x="0" y="3351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1252457" y="356340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1252457" y="346451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1252457" y="336563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1252457" y="326674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1252457" y="316786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1252457" y="306897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1252457" y="297008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1252457" y="287120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1252457" y="277231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1252457" y="267343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1252457" y="257454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1252457" y="247566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1252457" y="237677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1252457" y="227788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1252457" y="217900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1252457" y="208011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1252457" y="198123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252457" y="1907643"/>
              <a:ext cx="335702" cy="335702"/>
            </a:xfrm>
            <a:custGeom>
              <a:avLst/>
              <a:pathLst>
                <a:path w="335702" h="335702">
                  <a:moveTo>
                    <a:pt x="325813" y="0"/>
                  </a:moveTo>
                  <a:lnTo>
                    <a:pt x="335702" y="0"/>
                  </a:lnTo>
                  <a:lnTo>
                    <a:pt x="0" y="335702"/>
                  </a:lnTo>
                  <a:lnTo>
                    <a:pt x="0" y="3258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252457" y="1907643"/>
              <a:ext cx="236816" cy="236816"/>
            </a:xfrm>
            <a:custGeom>
              <a:avLst/>
              <a:pathLst>
                <a:path w="236816" h="236816">
                  <a:moveTo>
                    <a:pt x="226927" y="0"/>
                  </a:moveTo>
                  <a:lnTo>
                    <a:pt x="236816" y="0"/>
                  </a:lnTo>
                  <a:lnTo>
                    <a:pt x="0" y="236816"/>
                  </a:lnTo>
                  <a:lnTo>
                    <a:pt x="0" y="2269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252457" y="1907643"/>
              <a:ext cx="137930" cy="137930"/>
            </a:xfrm>
            <a:custGeom>
              <a:avLst/>
              <a:pathLst>
                <a:path w="137930" h="137930">
                  <a:moveTo>
                    <a:pt x="128042" y="0"/>
                  </a:moveTo>
                  <a:lnTo>
                    <a:pt x="137930" y="0"/>
                  </a:lnTo>
                  <a:lnTo>
                    <a:pt x="0" y="137930"/>
                  </a:lnTo>
                  <a:lnTo>
                    <a:pt x="0" y="1280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252457" y="1907643"/>
              <a:ext cx="39045" cy="39045"/>
            </a:xfrm>
            <a:custGeom>
              <a:avLst/>
              <a:pathLst>
                <a:path w="39045" h="39045">
                  <a:moveTo>
                    <a:pt x="29156" y="0"/>
                  </a:moveTo>
                  <a:lnTo>
                    <a:pt x="39045" y="0"/>
                  </a:lnTo>
                  <a:lnTo>
                    <a:pt x="0" y="39045"/>
                  </a:lnTo>
                  <a:lnTo>
                    <a:pt x="0" y="291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960617" y="3964366"/>
              <a:ext cx="33072" cy="33072"/>
            </a:xfrm>
            <a:custGeom>
              <a:avLst/>
              <a:pathLst>
                <a:path w="33072" h="33072">
                  <a:moveTo>
                    <a:pt x="33072" y="0"/>
                  </a:moveTo>
                  <a:lnTo>
                    <a:pt x="33072" y="9888"/>
                  </a:lnTo>
                  <a:lnTo>
                    <a:pt x="9888" y="33072"/>
                  </a:lnTo>
                  <a:lnTo>
                    <a:pt x="0" y="330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861732" y="3865480"/>
              <a:ext cx="131958" cy="131958"/>
            </a:xfrm>
            <a:custGeom>
              <a:avLst/>
              <a:pathLst>
                <a:path w="131958" h="131958">
                  <a:moveTo>
                    <a:pt x="131958" y="0"/>
                  </a:moveTo>
                  <a:lnTo>
                    <a:pt x="131958" y="9888"/>
                  </a:lnTo>
                  <a:lnTo>
                    <a:pt x="9888" y="131958"/>
                  </a:lnTo>
                  <a:lnTo>
                    <a:pt x="0" y="1319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762846" y="3766594"/>
              <a:ext cx="230843" cy="230843"/>
            </a:xfrm>
            <a:custGeom>
              <a:avLst/>
              <a:pathLst>
                <a:path w="230843" h="230843">
                  <a:moveTo>
                    <a:pt x="230843" y="0"/>
                  </a:moveTo>
                  <a:lnTo>
                    <a:pt x="230843" y="9888"/>
                  </a:lnTo>
                  <a:lnTo>
                    <a:pt x="9888" y="230843"/>
                  </a:lnTo>
                  <a:lnTo>
                    <a:pt x="0" y="230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663960" y="3667709"/>
              <a:ext cx="329729" cy="329729"/>
            </a:xfrm>
            <a:custGeom>
              <a:avLst/>
              <a:pathLst>
                <a:path w="329729" h="329729">
                  <a:moveTo>
                    <a:pt x="329729" y="0"/>
                  </a:moveTo>
                  <a:lnTo>
                    <a:pt x="329729" y="9888"/>
                  </a:lnTo>
                  <a:lnTo>
                    <a:pt x="9888" y="329729"/>
                  </a:lnTo>
                  <a:lnTo>
                    <a:pt x="0" y="3297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642580" y="356882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642580" y="346993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642580" y="337105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642580" y="327216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642580" y="317328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642580" y="307439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642580" y="297550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642580" y="287662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642580" y="277773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642580" y="267885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642580" y="257996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642580" y="248108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642580" y="238219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642580" y="228330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642580" y="218442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642580" y="208553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642580" y="198665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642580" y="188776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642580" y="1847069"/>
              <a:ext cx="302810" cy="302810"/>
            </a:xfrm>
            <a:custGeom>
              <a:avLst/>
              <a:pathLst>
                <a:path w="302810" h="302810">
                  <a:moveTo>
                    <a:pt x="292921" y="0"/>
                  </a:moveTo>
                  <a:lnTo>
                    <a:pt x="302810" y="0"/>
                  </a:lnTo>
                  <a:lnTo>
                    <a:pt x="0" y="302810"/>
                  </a:lnTo>
                  <a:lnTo>
                    <a:pt x="0" y="29292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642580" y="1847069"/>
              <a:ext cx="203924" cy="203924"/>
            </a:xfrm>
            <a:custGeom>
              <a:avLst/>
              <a:pathLst>
                <a:path w="203924" h="203924">
                  <a:moveTo>
                    <a:pt x="194036" y="0"/>
                  </a:moveTo>
                  <a:lnTo>
                    <a:pt x="203924" y="0"/>
                  </a:lnTo>
                  <a:lnTo>
                    <a:pt x="0" y="203924"/>
                  </a:lnTo>
                  <a:lnTo>
                    <a:pt x="0" y="1940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642580" y="1847069"/>
              <a:ext cx="105039" cy="105039"/>
            </a:xfrm>
            <a:custGeom>
              <a:avLst/>
              <a:pathLst>
                <a:path w="105039" h="105039">
                  <a:moveTo>
                    <a:pt x="95150" y="0"/>
                  </a:moveTo>
                  <a:lnTo>
                    <a:pt x="105039" y="0"/>
                  </a:lnTo>
                  <a:lnTo>
                    <a:pt x="0" y="105039"/>
                  </a:lnTo>
                  <a:lnTo>
                    <a:pt x="0" y="951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642580" y="1847069"/>
              <a:ext cx="6153" cy="6153"/>
            </a:xfrm>
            <a:custGeom>
              <a:avLst/>
              <a:pathLst>
                <a:path w="6153" h="6153">
                  <a:moveTo>
                    <a:pt x="0" y="6153"/>
                  </a:moveTo>
                  <a:lnTo>
                    <a:pt x="0" y="0"/>
                  </a:lnTo>
                  <a:lnTo>
                    <a:pt x="6153"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2751703" y="3975206"/>
              <a:ext cx="22231" cy="22231"/>
            </a:xfrm>
            <a:custGeom>
              <a:avLst/>
              <a:pathLst>
                <a:path w="22231" h="22231">
                  <a:moveTo>
                    <a:pt x="22231" y="0"/>
                  </a:moveTo>
                  <a:lnTo>
                    <a:pt x="22231" y="9888"/>
                  </a:lnTo>
                  <a:lnTo>
                    <a:pt x="9888" y="22231"/>
                  </a:lnTo>
                  <a:lnTo>
                    <a:pt x="0" y="222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2652817" y="3876321"/>
              <a:ext cx="121117" cy="121117"/>
            </a:xfrm>
            <a:custGeom>
              <a:avLst/>
              <a:pathLst>
                <a:path w="121117" h="121117">
                  <a:moveTo>
                    <a:pt x="121117" y="0"/>
                  </a:moveTo>
                  <a:lnTo>
                    <a:pt x="121117" y="9888"/>
                  </a:lnTo>
                  <a:lnTo>
                    <a:pt x="9888" y="121117"/>
                  </a:lnTo>
                  <a:lnTo>
                    <a:pt x="0" y="1211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2553931" y="3777435"/>
              <a:ext cx="220003" cy="220003"/>
            </a:xfrm>
            <a:custGeom>
              <a:avLst/>
              <a:pathLst>
                <a:path w="220003" h="220003">
                  <a:moveTo>
                    <a:pt x="220003" y="0"/>
                  </a:moveTo>
                  <a:lnTo>
                    <a:pt x="220003" y="9888"/>
                  </a:lnTo>
                  <a:lnTo>
                    <a:pt x="9888" y="220003"/>
                  </a:lnTo>
                  <a:lnTo>
                    <a:pt x="0" y="2200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2455046" y="3678549"/>
              <a:ext cx="318888" cy="318888"/>
            </a:xfrm>
            <a:custGeom>
              <a:avLst/>
              <a:pathLst>
                <a:path w="318888" h="318888">
                  <a:moveTo>
                    <a:pt x="318888" y="0"/>
                  </a:moveTo>
                  <a:lnTo>
                    <a:pt x="318888" y="9888"/>
                  </a:lnTo>
                  <a:lnTo>
                    <a:pt x="9888" y="318888"/>
                  </a:lnTo>
                  <a:lnTo>
                    <a:pt x="0" y="3188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2422824" y="357966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2422824" y="348077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2422824" y="338189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2422824" y="328300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2422824" y="318412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2422824" y="308523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2422824" y="29863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2422824" y="288746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2422824" y="278857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2422824" y="268969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2422824" y="259080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422824" y="249192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422824" y="23930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422824" y="22941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422824" y="219526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422824" y="20963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422824" y="199749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422824" y="189860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422824" y="17997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422824" y="17008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422824" y="1635061"/>
              <a:ext cx="327887" cy="327887"/>
            </a:xfrm>
            <a:custGeom>
              <a:avLst/>
              <a:pathLst>
                <a:path w="327887" h="327887">
                  <a:moveTo>
                    <a:pt x="317999" y="0"/>
                  </a:moveTo>
                  <a:lnTo>
                    <a:pt x="327887" y="0"/>
                  </a:lnTo>
                  <a:lnTo>
                    <a:pt x="0" y="327887"/>
                  </a:lnTo>
                  <a:lnTo>
                    <a:pt x="0" y="3179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422824" y="1635061"/>
              <a:ext cx="229002" cy="229002"/>
            </a:xfrm>
            <a:custGeom>
              <a:avLst/>
              <a:pathLst>
                <a:path w="229002" h="229002">
                  <a:moveTo>
                    <a:pt x="219113" y="0"/>
                  </a:moveTo>
                  <a:lnTo>
                    <a:pt x="229002" y="0"/>
                  </a:lnTo>
                  <a:lnTo>
                    <a:pt x="0" y="229002"/>
                  </a:lnTo>
                  <a:lnTo>
                    <a:pt x="0" y="2191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422824" y="1635061"/>
              <a:ext cx="130116" cy="130116"/>
            </a:xfrm>
            <a:custGeom>
              <a:avLst/>
              <a:pathLst>
                <a:path w="130116" h="130116">
                  <a:moveTo>
                    <a:pt x="120227" y="0"/>
                  </a:moveTo>
                  <a:lnTo>
                    <a:pt x="130116" y="0"/>
                  </a:lnTo>
                  <a:lnTo>
                    <a:pt x="0" y="130116"/>
                  </a:lnTo>
                  <a:lnTo>
                    <a:pt x="0" y="1202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422824" y="1635061"/>
              <a:ext cx="31230" cy="31230"/>
            </a:xfrm>
            <a:custGeom>
              <a:avLst/>
              <a:pathLst>
                <a:path w="31230" h="31230">
                  <a:moveTo>
                    <a:pt x="21342" y="0"/>
                  </a:moveTo>
                  <a:lnTo>
                    <a:pt x="31230" y="0"/>
                  </a:lnTo>
                  <a:lnTo>
                    <a:pt x="0" y="31230"/>
                  </a:lnTo>
                  <a:lnTo>
                    <a:pt x="0" y="213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3938330" y="3991467"/>
              <a:ext cx="5971" cy="5971"/>
            </a:xfrm>
            <a:custGeom>
              <a:avLst/>
              <a:pathLst>
                <a:path w="5971" h="5971">
                  <a:moveTo>
                    <a:pt x="5971" y="0"/>
                  </a:moveTo>
                  <a:lnTo>
                    <a:pt x="5971" y="5971"/>
                  </a:lnTo>
                  <a:lnTo>
                    <a:pt x="0" y="59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3839445" y="3892581"/>
              <a:ext cx="104856" cy="104856"/>
            </a:xfrm>
            <a:custGeom>
              <a:avLst/>
              <a:pathLst>
                <a:path w="104856" h="104856">
                  <a:moveTo>
                    <a:pt x="104856" y="0"/>
                  </a:moveTo>
                  <a:lnTo>
                    <a:pt x="104856" y="9888"/>
                  </a:lnTo>
                  <a:lnTo>
                    <a:pt x="9888" y="104856"/>
                  </a:lnTo>
                  <a:lnTo>
                    <a:pt x="0" y="1048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3740559" y="3793696"/>
              <a:ext cx="203742" cy="203742"/>
            </a:xfrm>
            <a:custGeom>
              <a:avLst/>
              <a:pathLst>
                <a:path w="203742" h="203742">
                  <a:moveTo>
                    <a:pt x="203742" y="0"/>
                  </a:moveTo>
                  <a:lnTo>
                    <a:pt x="203742" y="9888"/>
                  </a:lnTo>
                  <a:lnTo>
                    <a:pt x="9888" y="203742"/>
                  </a:lnTo>
                  <a:lnTo>
                    <a:pt x="0" y="2037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3641673" y="3694810"/>
              <a:ext cx="302628" cy="302628"/>
            </a:xfrm>
            <a:custGeom>
              <a:avLst/>
              <a:pathLst>
                <a:path w="302628" h="302628">
                  <a:moveTo>
                    <a:pt x="302628" y="0"/>
                  </a:moveTo>
                  <a:lnTo>
                    <a:pt x="302628" y="9888"/>
                  </a:lnTo>
                  <a:lnTo>
                    <a:pt x="9888" y="302628"/>
                  </a:lnTo>
                  <a:lnTo>
                    <a:pt x="0" y="3026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3593191" y="359592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3593191" y="349703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3593191" y="339815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3593191" y="329926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3593191" y="320038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3593191" y="310149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3593191" y="300261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3593191" y="290372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3593191" y="280483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3593191" y="270595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3593191" y="260706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3593191" y="250818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3593191" y="240929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3593191" y="231041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3593191" y="221152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3593191" y="211264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3593191" y="201375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3593191" y="191486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3593191" y="181598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3593191" y="171709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3593191" y="161821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3593191" y="151932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3593191" y="1453340"/>
              <a:ext cx="328098" cy="328098"/>
            </a:xfrm>
            <a:custGeom>
              <a:avLst/>
              <a:pathLst>
                <a:path w="328098" h="328098">
                  <a:moveTo>
                    <a:pt x="318210" y="0"/>
                  </a:moveTo>
                  <a:lnTo>
                    <a:pt x="328098" y="0"/>
                  </a:lnTo>
                  <a:lnTo>
                    <a:pt x="0" y="328098"/>
                  </a:lnTo>
                  <a:lnTo>
                    <a:pt x="0" y="3182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3593191" y="1453340"/>
              <a:ext cx="229212" cy="229212"/>
            </a:xfrm>
            <a:custGeom>
              <a:avLst/>
              <a:pathLst>
                <a:path w="229212" h="229212">
                  <a:moveTo>
                    <a:pt x="219324" y="0"/>
                  </a:moveTo>
                  <a:lnTo>
                    <a:pt x="229212" y="0"/>
                  </a:lnTo>
                  <a:lnTo>
                    <a:pt x="0" y="229212"/>
                  </a:lnTo>
                  <a:lnTo>
                    <a:pt x="0" y="2193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3593191" y="1453340"/>
              <a:ext cx="130327" cy="130327"/>
            </a:xfrm>
            <a:custGeom>
              <a:avLst/>
              <a:pathLst>
                <a:path w="130327" h="130327">
                  <a:moveTo>
                    <a:pt x="120438" y="0"/>
                  </a:moveTo>
                  <a:lnTo>
                    <a:pt x="130327" y="0"/>
                  </a:lnTo>
                  <a:lnTo>
                    <a:pt x="0" y="130327"/>
                  </a:lnTo>
                  <a:lnTo>
                    <a:pt x="0" y="1204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3593191" y="1453340"/>
              <a:ext cx="31441" cy="31441"/>
            </a:xfrm>
            <a:custGeom>
              <a:avLst/>
              <a:pathLst>
                <a:path w="31441" h="31441">
                  <a:moveTo>
                    <a:pt x="21553" y="0"/>
                  </a:moveTo>
                  <a:lnTo>
                    <a:pt x="31441" y="0"/>
                  </a:lnTo>
                  <a:lnTo>
                    <a:pt x="0" y="31441"/>
                  </a:lnTo>
                  <a:lnTo>
                    <a:pt x="0" y="215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5421615" y="3914263"/>
              <a:ext cx="83175" cy="83175"/>
            </a:xfrm>
            <a:custGeom>
              <a:avLst/>
              <a:pathLst>
                <a:path w="83175" h="83175">
                  <a:moveTo>
                    <a:pt x="83175" y="0"/>
                  </a:moveTo>
                  <a:lnTo>
                    <a:pt x="83175" y="9888"/>
                  </a:lnTo>
                  <a:lnTo>
                    <a:pt x="9888" y="83175"/>
                  </a:lnTo>
                  <a:lnTo>
                    <a:pt x="0" y="831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5322730" y="3815377"/>
              <a:ext cx="182061" cy="182061"/>
            </a:xfrm>
            <a:custGeom>
              <a:avLst/>
              <a:pathLst>
                <a:path w="182061" h="182061">
                  <a:moveTo>
                    <a:pt x="182061" y="0"/>
                  </a:moveTo>
                  <a:lnTo>
                    <a:pt x="182061" y="9888"/>
                  </a:lnTo>
                  <a:lnTo>
                    <a:pt x="9888" y="182061"/>
                  </a:lnTo>
                  <a:lnTo>
                    <a:pt x="0" y="1820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5223844" y="3716491"/>
              <a:ext cx="280946" cy="280946"/>
            </a:xfrm>
            <a:custGeom>
              <a:avLst/>
              <a:pathLst>
                <a:path w="280946" h="280946">
                  <a:moveTo>
                    <a:pt x="280946" y="0"/>
                  </a:moveTo>
                  <a:lnTo>
                    <a:pt x="280946" y="9888"/>
                  </a:lnTo>
                  <a:lnTo>
                    <a:pt x="9888" y="280946"/>
                  </a:lnTo>
                  <a:lnTo>
                    <a:pt x="0" y="2809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5153681" y="361760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5153681" y="351872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5153681" y="341983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5153681" y="332094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5153681" y="322206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5153681" y="312317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5153681" y="302429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5153681" y="292540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5153681" y="282652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5153681" y="272763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5153681" y="262874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5153681" y="252986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5153681" y="243097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5153681" y="233209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5153681" y="223320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5153681" y="213432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5153681" y="203543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5153681" y="193654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5153681" y="183766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5153681" y="173877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5153681" y="163989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5153681" y="154100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5153681" y="144212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5153681" y="134323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5153681" y="12443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5153681" y="1241332"/>
              <a:ext cx="265130" cy="265130"/>
            </a:xfrm>
            <a:custGeom>
              <a:avLst/>
              <a:pathLst>
                <a:path w="265130" h="265130">
                  <a:moveTo>
                    <a:pt x="255242" y="0"/>
                  </a:moveTo>
                  <a:lnTo>
                    <a:pt x="265130" y="0"/>
                  </a:lnTo>
                  <a:lnTo>
                    <a:pt x="0" y="265130"/>
                  </a:lnTo>
                  <a:lnTo>
                    <a:pt x="0" y="2552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5153681" y="1241332"/>
              <a:ext cx="166245" cy="166245"/>
            </a:xfrm>
            <a:custGeom>
              <a:avLst/>
              <a:pathLst>
                <a:path w="166245" h="166245">
                  <a:moveTo>
                    <a:pt x="156356" y="0"/>
                  </a:moveTo>
                  <a:lnTo>
                    <a:pt x="166245" y="0"/>
                  </a:lnTo>
                  <a:lnTo>
                    <a:pt x="0" y="166245"/>
                  </a:lnTo>
                  <a:lnTo>
                    <a:pt x="0" y="1563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5153681" y="1241332"/>
              <a:ext cx="67359" cy="67359"/>
            </a:xfrm>
            <a:custGeom>
              <a:avLst/>
              <a:pathLst>
                <a:path w="67359" h="67359">
                  <a:moveTo>
                    <a:pt x="57471" y="0"/>
                  </a:moveTo>
                  <a:lnTo>
                    <a:pt x="67359" y="0"/>
                  </a:lnTo>
                  <a:lnTo>
                    <a:pt x="0" y="67359"/>
                  </a:lnTo>
                  <a:lnTo>
                    <a:pt x="0" y="574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5026073" y="3908842"/>
              <a:ext cx="88595" cy="88595"/>
            </a:xfrm>
            <a:custGeom>
              <a:avLst/>
              <a:pathLst>
                <a:path w="88595" h="88595">
                  <a:moveTo>
                    <a:pt x="88595" y="0"/>
                  </a:moveTo>
                  <a:lnTo>
                    <a:pt x="88595" y="9888"/>
                  </a:lnTo>
                  <a:lnTo>
                    <a:pt x="9888" y="88595"/>
                  </a:lnTo>
                  <a:lnTo>
                    <a:pt x="0" y="885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4927187" y="3809957"/>
              <a:ext cx="187481" cy="187481"/>
            </a:xfrm>
            <a:custGeom>
              <a:avLst/>
              <a:pathLst>
                <a:path w="187481" h="187481">
                  <a:moveTo>
                    <a:pt x="187481" y="0"/>
                  </a:moveTo>
                  <a:lnTo>
                    <a:pt x="187481" y="9888"/>
                  </a:lnTo>
                  <a:lnTo>
                    <a:pt x="9888" y="187481"/>
                  </a:lnTo>
                  <a:lnTo>
                    <a:pt x="0" y="1874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4828301" y="3711071"/>
              <a:ext cx="286367" cy="286367"/>
            </a:xfrm>
            <a:custGeom>
              <a:avLst/>
              <a:pathLst>
                <a:path w="286367" h="286367">
                  <a:moveTo>
                    <a:pt x="286367" y="0"/>
                  </a:moveTo>
                  <a:lnTo>
                    <a:pt x="286367" y="9888"/>
                  </a:lnTo>
                  <a:lnTo>
                    <a:pt x="9888" y="286367"/>
                  </a:lnTo>
                  <a:lnTo>
                    <a:pt x="0" y="2863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4763558" y="361218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4763558" y="351330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4763558" y="341441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4763558" y="331552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4763558" y="321664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4763558" y="311775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4763558" y="301887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4763558" y="291998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4763558" y="282110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4763558" y="272221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4763558" y="262332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4763558" y="252444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4763558" y="242555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4763558" y="232667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4763558" y="222778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4763558" y="212890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4763558" y="203001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4763558" y="193112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4763558" y="183224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4763558" y="173335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4763558" y="163447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4763558" y="153558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4763558" y="143670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4763558" y="133781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4763558" y="1241332"/>
              <a:ext cx="351110" cy="358596"/>
            </a:xfrm>
            <a:custGeom>
              <a:avLst/>
              <a:pathLst>
                <a:path w="351110" h="358596">
                  <a:moveTo>
                    <a:pt x="348707" y="0"/>
                  </a:moveTo>
                  <a:lnTo>
                    <a:pt x="351110" y="0"/>
                  </a:lnTo>
                  <a:lnTo>
                    <a:pt x="351110" y="7486"/>
                  </a:lnTo>
                  <a:lnTo>
                    <a:pt x="0" y="358596"/>
                  </a:lnTo>
                  <a:lnTo>
                    <a:pt x="0" y="3487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4763558" y="1241332"/>
              <a:ext cx="259710" cy="259710"/>
            </a:xfrm>
            <a:custGeom>
              <a:avLst/>
              <a:pathLst>
                <a:path w="259710" h="259710">
                  <a:moveTo>
                    <a:pt x="249822" y="0"/>
                  </a:moveTo>
                  <a:lnTo>
                    <a:pt x="259710" y="0"/>
                  </a:lnTo>
                  <a:lnTo>
                    <a:pt x="0" y="259710"/>
                  </a:lnTo>
                  <a:lnTo>
                    <a:pt x="0" y="2498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4763558" y="1241332"/>
              <a:ext cx="160825" cy="160825"/>
            </a:xfrm>
            <a:custGeom>
              <a:avLst/>
              <a:pathLst>
                <a:path w="160825" h="160825">
                  <a:moveTo>
                    <a:pt x="150936" y="0"/>
                  </a:moveTo>
                  <a:lnTo>
                    <a:pt x="160825" y="0"/>
                  </a:lnTo>
                  <a:lnTo>
                    <a:pt x="0" y="160825"/>
                  </a:lnTo>
                  <a:lnTo>
                    <a:pt x="0" y="1509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4763558" y="1241332"/>
              <a:ext cx="61939" cy="61939"/>
            </a:xfrm>
            <a:custGeom>
              <a:avLst/>
              <a:pathLst>
                <a:path w="61939" h="61939">
                  <a:moveTo>
                    <a:pt x="52050" y="0"/>
                  </a:moveTo>
                  <a:lnTo>
                    <a:pt x="61939" y="0"/>
                  </a:lnTo>
                  <a:lnTo>
                    <a:pt x="0" y="61939"/>
                  </a:lnTo>
                  <a:lnTo>
                    <a:pt x="0" y="520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5817158" y="3919683"/>
              <a:ext cx="77755" cy="77755"/>
            </a:xfrm>
            <a:custGeom>
              <a:avLst/>
              <a:pathLst>
                <a:path w="77755" h="77755">
                  <a:moveTo>
                    <a:pt x="77755" y="0"/>
                  </a:moveTo>
                  <a:lnTo>
                    <a:pt x="77755" y="9888"/>
                  </a:lnTo>
                  <a:lnTo>
                    <a:pt x="9888" y="77755"/>
                  </a:lnTo>
                  <a:lnTo>
                    <a:pt x="0" y="777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5718272" y="3820797"/>
              <a:ext cx="176640" cy="176640"/>
            </a:xfrm>
            <a:custGeom>
              <a:avLst/>
              <a:pathLst>
                <a:path w="176640" h="176640">
                  <a:moveTo>
                    <a:pt x="176640" y="0"/>
                  </a:moveTo>
                  <a:lnTo>
                    <a:pt x="176640" y="9888"/>
                  </a:lnTo>
                  <a:lnTo>
                    <a:pt x="9888" y="176640"/>
                  </a:lnTo>
                  <a:lnTo>
                    <a:pt x="0" y="1766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5619387" y="3721912"/>
              <a:ext cx="275526" cy="275526"/>
            </a:xfrm>
            <a:custGeom>
              <a:avLst/>
              <a:pathLst>
                <a:path w="275526" h="275526">
                  <a:moveTo>
                    <a:pt x="275526" y="0"/>
                  </a:moveTo>
                  <a:lnTo>
                    <a:pt x="275526" y="9888"/>
                  </a:lnTo>
                  <a:lnTo>
                    <a:pt x="9888" y="275526"/>
                  </a:lnTo>
                  <a:lnTo>
                    <a:pt x="0" y="2755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5543803" y="362302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5543803" y="352414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5543803" y="342525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5543803" y="332636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5543803" y="322748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5543803" y="312859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5543803" y="302971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5543803" y="293082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5543803" y="283194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5543803" y="273305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5543803" y="263416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5543803" y="253528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5543803" y="243639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5543803" y="233751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5543803" y="223862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5543803" y="213974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5543803" y="204085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5543803" y="194197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5543803" y="184308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5543803" y="174419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5543803" y="164531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5543803" y="154642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5543803" y="144754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5543803" y="134865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5543803" y="124977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5543803" y="1180758"/>
              <a:ext cx="331125" cy="331125"/>
            </a:xfrm>
            <a:custGeom>
              <a:avLst/>
              <a:pathLst>
                <a:path w="331125" h="331125">
                  <a:moveTo>
                    <a:pt x="321236" y="0"/>
                  </a:moveTo>
                  <a:lnTo>
                    <a:pt x="331125" y="0"/>
                  </a:lnTo>
                  <a:lnTo>
                    <a:pt x="0" y="331125"/>
                  </a:lnTo>
                  <a:lnTo>
                    <a:pt x="0" y="3212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5543803" y="1180758"/>
              <a:ext cx="232239" cy="232239"/>
            </a:xfrm>
            <a:custGeom>
              <a:avLst/>
              <a:pathLst>
                <a:path w="232239" h="232239">
                  <a:moveTo>
                    <a:pt x="222350" y="0"/>
                  </a:moveTo>
                  <a:lnTo>
                    <a:pt x="232239" y="0"/>
                  </a:lnTo>
                  <a:lnTo>
                    <a:pt x="0" y="232239"/>
                  </a:lnTo>
                  <a:lnTo>
                    <a:pt x="0" y="2223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5543803" y="1180758"/>
              <a:ext cx="133353" cy="133353"/>
            </a:xfrm>
            <a:custGeom>
              <a:avLst/>
              <a:pathLst>
                <a:path w="133353" h="133353">
                  <a:moveTo>
                    <a:pt x="123465" y="0"/>
                  </a:moveTo>
                  <a:lnTo>
                    <a:pt x="133353" y="0"/>
                  </a:lnTo>
                  <a:lnTo>
                    <a:pt x="0" y="133353"/>
                  </a:lnTo>
                  <a:lnTo>
                    <a:pt x="0" y="1234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5543803" y="1180758"/>
              <a:ext cx="34468" cy="34468"/>
            </a:xfrm>
            <a:custGeom>
              <a:avLst/>
              <a:pathLst>
                <a:path w="34468" h="34468">
                  <a:moveTo>
                    <a:pt x="24579" y="0"/>
                  </a:moveTo>
                  <a:lnTo>
                    <a:pt x="34468" y="0"/>
                  </a:lnTo>
                  <a:lnTo>
                    <a:pt x="0" y="34468"/>
                  </a:lnTo>
                  <a:lnTo>
                    <a:pt x="0" y="245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6608243" y="3930523"/>
              <a:ext cx="66914" cy="66914"/>
            </a:xfrm>
            <a:custGeom>
              <a:avLst/>
              <a:pathLst>
                <a:path w="66914" h="66914">
                  <a:moveTo>
                    <a:pt x="66914" y="0"/>
                  </a:moveTo>
                  <a:lnTo>
                    <a:pt x="66914" y="9888"/>
                  </a:lnTo>
                  <a:lnTo>
                    <a:pt x="9888" y="66914"/>
                  </a:lnTo>
                  <a:lnTo>
                    <a:pt x="0" y="669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6509358" y="3831638"/>
              <a:ext cx="165800" cy="165800"/>
            </a:xfrm>
            <a:custGeom>
              <a:avLst/>
              <a:pathLst>
                <a:path w="165800" h="165800">
                  <a:moveTo>
                    <a:pt x="165800" y="0"/>
                  </a:moveTo>
                  <a:lnTo>
                    <a:pt x="165800" y="9888"/>
                  </a:lnTo>
                  <a:lnTo>
                    <a:pt x="9888" y="165800"/>
                  </a:lnTo>
                  <a:lnTo>
                    <a:pt x="0" y="1658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6410472" y="3732752"/>
              <a:ext cx="264686" cy="264686"/>
            </a:xfrm>
            <a:custGeom>
              <a:avLst/>
              <a:pathLst>
                <a:path w="264686" h="264686">
                  <a:moveTo>
                    <a:pt x="264686" y="0"/>
                  </a:moveTo>
                  <a:lnTo>
                    <a:pt x="264686" y="9888"/>
                  </a:lnTo>
                  <a:lnTo>
                    <a:pt x="9888" y="264686"/>
                  </a:lnTo>
                  <a:lnTo>
                    <a:pt x="0" y="2646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6324048" y="363386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6324048" y="353498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6324048" y="343609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6324048" y="333720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6324048" y="323832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6324048" y="313943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6324048" y="304055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6324048" y="294166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6324048" y="284278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6324048" y="274389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6324048" y="264501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6324048" y="254612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6324048" y="244723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6324048" y="234835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6324048" y="224946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6324048" y="215058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6324048" y="205169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6324048" y="195281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6324048" y="185392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6324048" y="175503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6324048" y="165615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6324048" y="155726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6324048" y="145838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6324048" y="135949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6324048" y="126061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6324048" y="116172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6324048" y="1120184"/>
              <a:ext cx="303653" cy="303653"/>
            </a:xfrm>
            <a:custGeom>
              <a:avLst/>
              <a:pathLst>
                <a:path w="303653" h="303653">
                  <a:moveTo>
                    <a:pt x="293765" y="0"/>
                  </a:moveTo>
                  <a:lnTo>
                    <a:pt x="303653" y="0"/>
                  </a:lnTo>
                  <a:lnTo>
                    <a:pt x="0" y="303653"/>
                  </a:lnTo>
                  <a:lnTo>
                    <a:pt x="0" y="2937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6324048" y="1120184"/>
              <a:ext cx="204768" cy="204768"/>
            </a:xfrm>
            <a:custGeom>
              <a:avLst/>
              <a:pathLst>
                <a:path w="204768" h="204768">
                  <a:moveTo>
                    <a:pt x="194879" y="0"/>
                  </a:moveTo>
                  <a:lnTo>
                    <a:pt x="204768" y="0"/>
                  </a:lnTo>
                  <a:lnTo>
                    <a:pt x="0" y="204768"/>
                  </a:lnTo>
                  <a:lnTo>
                    <a:pt x="0" y="1948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6324048" y="1120184"/>
              <a:ext cx="105882" cy="105882"/>
            </a:xfrm>
            <a:custGeom>
              <a:avLst/>
              <a:pathLst>
                <a:path w="105882" h="105882">
                  <a:moveTo>
                    <a:pt x="95993" y="0"/>
                  </a:moveTo>
                  <a:lnTo>
                    <a:pt x="105882" y="0"/>
                  </a:lnTo>
                  <a:lnTo>
                    <a:pt x="0" y="105882"/>
                  </a:lnTo>
                  <a:lnTo>
                    <a:pt x="0" y="959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6324048" y="1120184"/>
              <a:ext cx="6996" cy="6996"/>
            </a:xfrm>
            <a:custGeom>
              <a:avLst/>
              <a:pathLst>
                <a:path w="6996" h="6996">
                  <a:moveTo>
                    <a:pt x="0" y="6996"/>
                  </a:moveTo>
                  <a:lnTo>
                    <a:pt x="0" y="0"/>
                  </a:lnTo>
                  <a:lnTo>
                    <a:pt x="6996"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7399328" y="3941364"/>
              <a:ext cx="56074" cy="56074"/>
            </a:xfrm>
            <a:custGeom>
              <a:avLst/>
              <a:pathLst>
                <a:path w="56074" h="56074">
                  <a:moveTo>
                    <a:pt x="56074" y="0"/>
                  </a:moveTo>
                  <a:lnTo>
                    <a:pt x="56074" y="9888"/>
                  </a:lnTo>
                  <a:lnTo>
                    <a:pt x="9888" y="56074"/>
                  </a:lnTo>
                  <a:lnTo>
                    <a:pt x="0" y="560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7300443" y="3842478"/>
              <a:ext cx="154959" cy="154959"/>
            </a:xfrm>
            <a:custGeom>
              <a:avLst/>
              <a:pathLst>
                <a:path w="154959" h="154959">
                  <a:moveTo>
                    <a:pt x="154959" y="0"/>
                  </a:moveTo>
                  <a:lnTo>
                    <a:pt x="154959" y="9888"/>
                  </a:lnTo>
                  <a:lnTo>
                    <a:pt x="9888" y="154959"/>
                  </a:lnTo>
                  <a:lnTo>
                    <a:pt x="0" y="1549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7201557" y="3743593"/>
              <a:ext cx="253845" cy="253845"/>
            </a:xfrm>
            <a:custGeom>
              <a:avLst/>
              <a:pathLst>
                <a:path w="253845" h="253845">
                  <a:moveTo>
                    <a:pt x="253845" y="0"/>
                  </a:moveTo>
                  <a:lnTo>
                    <a:pt x="253845" y="9888"/>
                  </a:lnTo>
                  <a:lnTo>
                    <a:pt x="9888" y="253845"/>
                  </a:lnTo>
                  <a:lnTo>
                    <a:pt x="0" y="2538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7104293" y="3644707"/>
              <a:ext cx="351110" cy="352731"/>
            </a:xfrm>
            <a:custGeom>
              <a:avLst/>
              <a:pathLst>
                <a:path w="351110" h="352731">
                  <a:moveTo>
                    <a:pt x="351110" y="0"/>
                  </a:moveTo>
                  <a:lnTo>
                    <a:pt x="351110" y="9888"/>
                  </a:lnTo>
                  <a:lnTo>
                    <a:pt x="8267" y="352731"/>
                  </a:lnTo>
                  <a:lnTo>
                    <a:pt x="0" y="352731"/>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7104293" y="354582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7104293" y="34469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7104293" y="33480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7104293" y="324916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7104293" y="31502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7104293" y="305139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7104293" y="295250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7104293" y="28536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7104293" y="27547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7104293" y="26558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7104293" y="25569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7104293" y="24580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7104293" y="235919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7104293" y="226030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7104293" y="21614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7104293" y="20625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7104293" y="196365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7104293" y="18647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7104293" y="17658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7104293" y="166699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7104293" y="156810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7104293" y="14692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7104293" y="137033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7104293" y="127145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7104293" y="11725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7104293" y="1089897"/>
              <a:ext cx="344781" cy="344781"/>
            </a:xfrm>
            <a:custGeom>
              <a:avLst/>
              <a:pathLst>
                <a:path w="344781" h="344781">
                  <a:moveTo>
                    <a:pt x="334892" y="0"/>
                  </a:moveTo>
                  <a:lnTo>
                    <a:pt x="344781" y="0"/>
                  </a:lnTo>
                  <a:lnTo>
                    <a:pt x="0" y="344781"/>
                  </a:lnTo>
                  <a:lnTo>
                    <a:pt x="0" y="3348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7104293" y="1089897"/>
              <a:ext cx="245895" cy="245895"/>
            </a:xfrm>
            <a:custGeom>
              <a:avLst/>
              <a:pathLst>
                <a:path w="245895" h="245895">
                  <a:moveTo>
                    <a:pt x="236006" y="0"/>
                  </a:moveTo>
                  <a:lnTo>
                    <a:pt x="245895" y="0"/>
                  </a:lnTo>
                  <a:lnTo>
                    <a:pt x="0" y="245895"/>
                  </a:lnTo>
                  <a:lnTo>
                    <a:pt x="0" y="2360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7104293" y="1089897"/>
              <a:ext cx="147009" cy="147009"/>
            </a:xfrm>
            <a:custGeom>
              <a:avLst/>
              <a:pathLst>
                <a:path w="147009" h="147009">
                  <a:moveTo>
                    <a:pt x="137121" y="0"/>
                  </a:moveTo>
                  <a:lnTo>
                    <a:pt x="147009" y="0"/>
                  </a:lnTo>
                  <a:lnTo>
                    <a:pt x="0" y="147009"/>
                  </a:lnTo>
                  <a:lnTo>
                    <a:pt x="0" y="13712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7104293" y="1089897"/>
              <a:ext cx="48124" cy="48124"/>
            </a:xfrm>
            <a:custGeom>
              <a:avLst/>
              <a:pathLst>
                <a:path w="48124" h="48124">
                  <a:moveTo>
                    <a:pt x="38235" y="0"/>
                  </a:moveTo>
                  <a:lnTo>
                    <a:pt x="48124" y="0"/>
                  </a:lnTo>
                  <a:lnTo>
                    <a:pt x="0" y="48124"/>
                  </a:lnTo>
                  <a:lnTo>
                    <a:pt x="0" y="382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8981499" y="3963045"/>
              <a:ext cx="34393" cy="34393"/>
            </a:xfrm>
            <a:custGeom>
              <a:avLst/>
              <a:pathLst>
                <a:path w="34393" h="34393">
                  <a:moveTo>
                    <a:pt x="34393" y="0"/>
                  </a:moveTo>
                  <a:lnTo>
                    <a:pt x="34393" y="9888"/>
                  </a:lnTo>
                  <a:lnTo>
                    <a:pt x="9888" y="34393"/>
                  </a:lnTo>
                  <a:lnTo>
                    <a:pt x="0" y="343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8882613" y="3864159"/>
              <a:ext cx="133278" cy="133278"/>
            </a:xfrm>
            <a:custGeom>
              <a:avLst/>
              <a:pathLst>
                <a:path w="133278" h="133278">
                  <a:moveTo>
                    <a:pt x="133278" y="0"/>
                  </a:moveTo>
                  <a:lnTo>
                    <a:pt x="133278" y="9888"/>
                  </a:lnTo>
                  <a:lnTo>
                    <a:pt x="9888" y="133278"/>
                  </a:lnTo>
                  <a:lnTo>
                    <a:pt x="0" y="1332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8783728" y="3765274"/>
              <a:ext cx="232164" cy="232164"/>
            </a:xfrm>
            <a:custGeom>
              <a:avLst/>
              <a:pathLst>
                <a:path w="232164" h="232164">
                  <a:moveTo>
                    <a:pt x="232164" y="0"/>
                  </a:moveTo>
                  <a:lnTo>
                    <a:pt x="232164" y="9888"/>
                  </a:lnTo>
                  <a:lnTo>
                    <a:pt x="9888" y="232164"/>
                  </a:lnTo>
                  <a:lnTo>
                    <a:pt x="0" y="2321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8684842" y="3666388"/>
              <a:ext cx="331050" cy="331050"/>
            </a:xfrm>
            <a:custGeom>
              <a:avLst/>
              <a:pathLst>
                <a:path w="331050" h="331050">
                  <a:moveTo>
                    <a:pt x="331050" y="0"/>
                  </a:moveTo>
                  <a:lnTo>
                    <a:pt x="331050" y="9888"/>
                  </a:lnTo>
                  <a:lnTo>
                    <a:pt x="9888" y="331050"/>
                  </a:lnTo>
                  <a:lnTo>
                    <a:pt x="0" y="3310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8664782" y="356750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8664782" y="346861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8664782" y="336973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8664782" y="327084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8664782" y="317196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8664782" y="307307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8664782" y="297418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8664782" y="287530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8664782" y="277641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8664782" y="267753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8664782" y="257864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8664782" y="247976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8664782" y="238087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pg330"/>
            <p:cNvSpPr/>
            <p:nvPr/>
          </p:nvSpPr>
          <p:spPr>
            <a:xfrm>
              <a:off x="8664782" y="228198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1" name="pg331"/>
            <p:cNvSpPr/>
            <p:nvPr/>
          </p:nvSpPr>
          <p:spPr>
            <a:xfrm>
              <a:off x="8664782" y="218310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2" name="pg332"/>
            <p:cNvSpPr/>
            <p:nvPr/>
          </p:nvSpPr>
          <p:spPr>
            <a:xfrm>
              <a:off x="8664782" y="208421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3" name="pg333"/>
            <p:cNvSpPr/>
            <p:nvPr/>
          </p:nvSpPr>
          <p:spPr>
            <a:xfrm>
              <a:off x="8664782" y="198533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4" name="pg334"/>
            <p:cNvSpPr/>
            <p:nvPr/>
          </p:nvSpPr>
          <p:spPr>
            <a:xfrm>
              <a:off x="8664782" y="188644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5" name="pg335"/>
            <p:cNvSpPr/>
            <p:nvPr/>
          </p:nvSpPr>
          <p:spPr>
            <a:xfrm>
              <a:off x="8664782" y="178756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6" name="pg336"/>
            <p:cNvSpPr/>
            <p:nvPr/>
          </p:nvSpPr>
          <p:spPr>
            <a:xfrm>
              <a:off x="8664782" y="168867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7" name="pg337"/>
            <p:cNvSpPr/>
            <p:nvPr/>
          </p:nvSpPr>
          <p:spPr>
            <a:xfrm>
              <a:off x="8664782" y="158978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8" name="pg338"/>
            <p:cNvSpPr/>
            <p:nvPr/>
          </p:nvSpPr>
          <p:spPr>
            <a:xfrm>
              <a:off x="8664782" y="149090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9" name="pg339"/>
            <p:cNvSpPr/>
            <p:nvPr/>
          </p:nvSpPr>
          <p:spPr>
            <a:xfrm>
              <a:off x="8664782" y="139201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0" name="pg340"/>
            <p:cNvSpPr/>
            <p:nvPr/>
          </p:nvSpPr>
          <p:spPr>
            <a:xfrm>
              <a:off x="8664782" y="129313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1" name="pg341"/>
            <p:cNvSpPr/>
            <p:nvPr/>
          </p:nvSpPr>
          <p:spPr>
            <a:xfrm>
              <a:off x="8664782" y="119424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2" name="pg342"/>
            <p:cNvSpPr/>
            <p:nvPr/>
          </p:nvSpPr>
          <p:spPr>
            <a:xfrm>
              <a:off x="8664782" y="109536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3" name="pg343"/>
            <p:cNvSpPr/>
            <p:nvPr/>
          </p:nvSpPr>
          <p:spPr>
            <a:xfrm>
              <a:off x="8664782" y="999037"/>
              <a:ext cx="351110" cy="358437"/>
            </a:xfrm>
            <a:custGeom>
              <a:avLst/>
              <a:pathLst>
                <a:path w="351110" h="358437">
                  <a:moveTo>
                    <a:pt x="348548" y="0"/>
                  </a:moveTo>
                  <a:lnTo>
                    <a:pt x="351110" y="0"/>
                  </a:lnTo>
                  <a:lnTo>
                    <a:pt x="351110" y="7327"/>
                  </a:lnTo>
                  <a:lnTo>
                    <a:pt x="0" y="358437"/>
                  </a:lnTo>
                  <a:lnTo>
                    <a:pt x="0" y="3485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4" name="pg344"/>
            <p:cNvSpPr/>
            <p:nvPr/>
          </p:nvSpPr>
          <p:spPr>
            <a:xfrm>
              <a:off x="8664782" y="999037"/>
              <a:ext cx="259551" cy="259551"/>
            </a:xfrm>
            <a:custGeom>
              <a:avLst/>
              <a:pathLst>
                <a:path w="259551" h="259551">
                  <a:moveTo>
                    <a:pt x="249662" y="0"/>
                  </a:moveTo>
                  <a:lnTo>
                    <a:pt x="259551" y="0"/>
                  </a:lnTo>
                  <a:lnTo>
                    <a:pt x="0" y="259551"/>
                  </a:lnTo>
                  <a:lnTo>
                    <a:pt x="0" y="2496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5" name="pg345"/>
            <p:cNvSpPr/>
            <p:nvPr/>
          </p:nvSpPr>
          <p:spPr>
            <a:xfrm>
              <a:off x="8664782" y="999037"/>
              <a:ext cx="160665" cy="160665"/>
            </a:xfrm>
            <a:custGeom>
              <a:avLst/>
              <a:pathLst>
                <a:path w="160665" h="160665">
                  <a:moveTo>
                    <a:pt x="150777" y="0"/>
                  </a:moveTo>
                  <a:lnTo>
                    <a:pt x="160665" y="0"/>
                  </a:lnTo>
                  <a:lnTo>
                    <a:pt x="0" y="160665"/>
                  </a:lnTo>
                  <a:lnTo>
                    <a:pt x="0" y="15077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6" name="pg346"/>
            <p:cNvSpPr/>
            <p:nvPr/>
          </p:nvSpPr>
          <p:spPr>
            <a:xfrm>
              <a:off x="8664782" y="999037"/>
              <a:ext cx="61780" cy="61780"/>
            </a:xfrm>
            <a:custGeom>
              <a:avLst/>
              <a:pathLst>
                <a:path w="61780" h="61780">
                  <a:moveTo>
                    <a:pt x="51891" y="0"/>
                  </a:moveTo>
                  <a:lnTo>
                    <a:pt x="61780" y="0"/>
                  </a:lnTo>
                  <a:lnTo>
                    <a:pt x="0" y="61780"/>
                  </a:lnTo>
                  <a:lnTo>
                    <a:pt x="0" y="518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7" name="rc347"/>
            <p:cNvSpPr/>
            <p:nvPr/>
          </p:nvSpPr>
          <p:spPr>
            <a:xfrm>
              <a:off x="1252457" y="1907643"/>
              <a:ext cx="351110" cy="2089794"/>
            </a:xfrm>
            <a:prstGeom prst="rect">
              <a:avLst/>
            </a:prstGeom>
            <a:ln w="1355" cap="flat">
              <a:solidFill>
                <a:srgbClr val="000000">
                  <a:alpha val="100000"/>
                </a:srgbClr>
              </a:solidFill>
              <a:prstDash val="solid"/>
              <a:miter/>
            </a:ln>
          </p:spPr>
          <p:txBody>
            <a:bodyPr/>
            <a:lstStyle/>
            <a:p/>
          </p:txBody>
        </p:sp>
        <p:sp>
          <p:nvSpPr>
            <p:cNvPr id="348" name="rc348"/>
            <p:cNvSpPr/>
            <p:nvPr/>
          </p:nvSpPr>
          <p:spPr>
            <a:xfrm>
              <a:off x="1642580" y="1847069"/>
              <a:ext cx="351110" cy="2150368"/>
            </a:xfrm>
            <a:prstGeom prst="rect">
              <a:avLst/>
            </a:prstGeom>
            <a:ln w="1355" cap="flat">
              <a:solidFill>
                <a:srgbClr val="000000">
                  <a:alpha val="100000"/>
                </a:srgbClr>
              </a:solidFill>
              <a:prstDash val="solid"/>
              <a:miter/>
            </a:ln>
          </p:spPr>
          <p:txBody>
            <a:bodyPr/>
            <a:lstStyle/>
            <a:p/>
          </p:txBody>
        </p:sp>
        <p:sp>
          <p:nvSpPr>
            <p:cNvPr id="349" name="rc349"/>
            <p:cNvSpPr/>
            <p:nvPr/>
          </p:nvSpPr>
          <p:spPr>
            <a:xfrm>
              <a:off x="2422824" y="1635061"/>
              <a:ext cx="351110" cy="2362376"/>
            </a:xfrm>
            <a:prstGeom prst="rect">
              <a:avLst/>
            </a:prstGeom>
            <a:ln w="1355" cap="flat">
              <a:solidFill>
                <a:srgbClr val="000000">
                  <a:alpha val="100000"/>
                </a:srgbClr>
              </a:solidFill>
              <a:prstDash val="solid"/>
              <a:miter/>
            </a:ln>
          </p:spPr>
          <p:txBody>
            <a:bodyPr/>
            <a:lstStyle/>
            <a:p/>
          </p:txBody>
        </p:sp>
        <p:sp>
          <p:nvSpPr>
            <p:cNvPr id="350" name="rc350"/>
            <p:cNvSpPr/>
            <p:nvPr/>
          </p:nvSpPr>
          <p:spPr>
            <a:xfrm>
              <a:off x="3593191" y="1453340"/>
              <a:ext cx="351110" cy="2544098"/>
            </a:xfrm>
            <a:prstGeom prst="rect">
              <a:avLst/>
            </a:prstGeom>
            <a:ln w="1355" cap="flat">
              <a:solidFill>
                <a:srgbClr val="000000">
                  <a:alpha val="100000"/>
                </a:srgbClr>
              </a:solidFill>
              <a:prstDash val="solid"/>
              <a:miter/>
            </a:ln>
          </p:spPr>
          <p:txBody>
            <a:bodyPr/>
            <a:lstStyle/>
            <a:p/>
          </p:txBody>
        </p:sp>
        <p:sp>
          <p:nvSpPr>
            <p:cNvPr id="351" name="rc351"/>
            <p:cNvSpPr/>
            <p:nvPr/>
          </p:nvSpPr>
          <p:spPr>
            <a:xfrm>
              <a:off x="5153681" y="1241332"/>
              <a:ext cx="351110" cy="2756106"/>
            </a:xfrm>
            <a:prstGeom prst="rect">
              <a:avLst/>
            </a:prstGeom>
            <a:ln w="1355" cap="flat">
              <a:solidFill>
                <a:srgbClr val="000000">
                  <a:alpha val="100000"/>
                </a:srgbClr>
              </a:solidFill>
              <a:prstDash val="solid"/>
              <a:miter/>
            </a:ln>
          </p:spPr>
          <p:txBody>
            <a:bodyPr/>
            <a:lstStyle/>
            <a:p/>
          </p:txBody>
        </p:sp>
        <p:sp>
          <p:nvSpPr>
            <p:cNvPr id="352" name="rc352"/>
            <p:cNvSpPr/>
            <p:nvPr/>
          </p:nvSpPr>
          <p:spPr>
            <a:xfrm>
              <a:off x="4763558" y="1241332"/>
              <a:ext cx="351110" cy="2756106"/>
            </a:xfrm>
            <a:prstGeom prst="rect">
              <a:avLst/>
            </a:prstGeom>
            <a:ln w="1355" cap="flat">
              <a:solidFill>
                <a:srgbClr val="000000">
                  <a:alpha val="100000"/>
                </a:srgbClr>
              </a:solidFill>
              <a:prstDash val="solid"/>
              <a:miter/>
            </a:ln>
          </p:spPr>
          <p:txBody>
            <a:bodyPr/>
            <a:lstStyle/>
            <a:p/>
          </p:txBody>
        </p:sp>
        <p:sp>
          <p:nvSpPr>
            <p:cNvPr id="353" name="rc353"/>
            <p:cNvSpPr/>
            <p:nvPr/>
          </p:nvSpPr>
          <p:spPr>
            <a:xfrm>
              <a:off x="5543803" y="1180758"/>
              <a:ext cx="351110" cy="2816680"/>
            </a:xfrm>
            <a:prstGeom prst="rect">
              <a:avLst/>
            </a:prstGeom>
            <a:ln w="1355" cap="flat">
              <a:solidFill>
                <a:srgbClr val="000000">
                  <a:alpha val="100000"/>
                </a:srgbClr>
              </a:solidFill>
              <a:prstDash val="solid"/>
              <a:miter/>
            </a:ln>
          </p:spPr>
          <p:txBody>
            <a:bodyPr/>
            <a:lstStyle/>
            <a:p/>
          </p:txBody>
        </p:sp>
        <p:sp>
          <p:nvSpPr>
            <p:cNvPr id="354" name="rc354"/>
            <p:cNvSpPr/>
            <p:nvPr/>
          </p:nvSpPr>
          <p:spPr>
            <a:xfrm>
              <a:off x="6324048" y="1120184"/>
              <a:ext cx="351110" cy="2877253"/>
            </a:xfrm>
            <a:prstGeom prst="rect">
              <a:avLst/>
            </a:prstGeom>
            <a:ln w="1355" cap="flat">
              <a:solidFill>
                <a:srgbClr val="000000">
                  <a:alpha val="100000"/>
                </a:srgbClr>
              </a:solidFill>
              <a:prstDash val="solid"/>
              <a:miter/>
            </a:ln>
          </p:spPr>
          <p:txBody>
            <a:bodyPr/>
            <a:lstStyle/>
            <a:p/>
          </p:txBody>
        </p:sp>
        <p:sp>
          <p:nvSpPr>
            <p:cNvPr id="355" name="rc355"/>
            <p:cNvSpPr/>
            <p:nvPr/>
          </p:nvSpPr>
          <p:spPr>
            <a:xfrm>
              <a:off x="7104293" y="1089897"/>
              <a:ext cx="351110" cy="2907540"/>
            </a:xfrm>
            <a:prstGeom prst="rect">
              <a:avLst/>
            </a:prstGeom>
            <a:ln w="1355" cap="flat">
              <a:solidFill>
                <a:srgbClr val="000000">
                  <a:alpha val="100000"/>
                </a:srgbClr>
              </a:solidFill>
              <a:prstDash val="solid"/>
              <a:miter/>
            </a:ln>
          </p:spPr>
          <p:txBody>
            <a:bodyPr/>
            <a:lstStyle/>
            <a:p/>
          </p:txBody>
        </p:sp>
        <p:sp>
          <p:nvSpPr>
            <p:cNvPr id="356" name="rc356"/>
            <p:cNvSpPr/>
            <p:nvPr/>
          </p:nvSpPr>
          <p:spPr>
            <a:xfrm>
              <a:off x="8664782" y="999037"/>
              <a:ext cx="351110" cy="2998401"/>
            </a:xfrm>
            <a:prstGeom prst="rect">
              <a:avLst/>
            </a:prstGeom>
            <a:ln w="1355" cap="flat">
              <a:solidFill>
                <a:srgbClr val="000000">
                  <a:alpha val="100000"/>
                </a:srgbClr>
              </a:solidFill>
              <a:prstDash val="solid"/>
              <a:miter/>
            </a:ln>
          </p:spPr>
          <p:txBody>
            <a:bodyPr/>
            <a:lstStyle/>
            <a:p/>
          </p:txBody>
        </p:sp>
        <p:sp>
          <p:nvSpPr>
            <p:cNvPr id="357" name="tx357"/>
            <p:cNvSpPr/>
            <p:nvPr/>
          </p:nvSpPr>
          <p:spPr>
            <a:xfrm>
              <a:off x="957504" y="3205053"/>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23</a:t>
              </a:r>
            </a:p>
          </p:txBody>
        </p:sp>
        <p:sp>
          <p:nvSpPr>
            <p:cNvPr id="358" name="tx358"/>
            <p:cNvSpPr/>
            <p:nvPr/>
          </p:nvSpPr>
          <p:spPr>
            <a:xfrm>
              <a:off x="1347626" y="172833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69</a:t>
              </a:r>
            </a:p>
          </p:txBody>
        </p:sp>
        <p:sp>
          <p:nvSpPr>
            <p:cNvPr id="359" name="tx359"/>
            <p:cNvSpPr/>
            <p:nvPr/>
          </p:nvSpPr>
          <p:spPr>
            <a:xfrm>
              <a:off x="1737748" y="1665892"/>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71</a:t>
              </a:r>
            </a:p>
          </p:txBody>
        </p:sp>
        <p:sp>
          <p:nvSpPr>
            <p:cNvPr id="360" name="tx360"/>
            <p:cNvSpPr/>
            <p:nvPr/>
          </p:nvSpPr>
          <p:spPr>
            <a:xfrm>
              <a:off x="2127871" y="1599848"/>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73</a:t>
              </a:r>
            </a:p>
          </p:txBody>
        </p:sp>
        <p:sp>
          <p:nvSpPr>
            <p:cNvPr id="361" name="tx361"/>
            <p:cNvSpPr/>
            <p:nvPr/>
          </p:nvSpPr>
          <p:spPr>
            <a:xfrm>
              <a:off x="2517993" y="143939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78</a:t>
              </a:r>
            </a:p>
          </p:txBody>
        </p:sp>
        <p:sp>
          <p:nvSpPr>
            <p:cNvPr id="362" name="tx362"/>
            <p:cNvSpPr/>
            <p:nvPr/>
          </p:nvSpPr>
          <p:spPr>
            <a:xfrm>
              <a:off x="2908115" y="134308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81</a:t>
              </a:r>
            </a:p>
          </p:txBody>
        </p:sp>
        <p:sp>
          <p:nvSpPr>
            <p:cNvPr id="363" name="tx363"/>
            <p:cNvSpPr/>
            <p:nvPr/>
          </p:nvSpPr>
          <p:spPr>
            <a:xfrm>
              <a:off x="3688360" y="124677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84</a:t>
              </a:r>
            </a:p>
          </p:txBody>
        </p:sp>
        <p:sp>
          <p:nvSpPr>
            <p:cNvPr id="364" name="tx364"/>
            <p:cNvSpPr/>
            <p:nvPr/>
          </p:nvSpPr>
          <p:spPr>
            <a:xfrm>
              <a:off x="3298238" y="124677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84</a:t>
              </a:r>
            </a:p>
          </p:txBody>
        </p:sp>
        <p:sp>
          <p:nvSpPr>
            <p:cNvPr id="365" name="tx365"/>
            <p:cNvSpPr/>
            <p:nvPr/>
          </p:nvSpPr>
          <p:spPr>
            <a:xfrm>
              <a:off x="4468605" y="105414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66" name="tx366"/>
            <p:cNvSpPr/>
            <p:nvPr/>
          </p:nvSpPr>
          <p:spPr>
            <a:xfrm>
              <a:off x="4078483" y="105414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67" name="tx367"/>
            <p:cNvSpPr/>
            <p:nvPr/>
          </p:nvSpPr>
          <p:spPr>
            <a:xfrm>
              <a:off x="5248850" y="102204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68" name="tx368"/>
            <p:cNvSpPr/>
            <p:nvPr/>
          </p:nvSpPr>
          <p:spPr>
            <a:xfrm>
              <a:off x="4858727" y="102204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69" name="tx369"/>
            <p:cNvSpPr/>
            <p:nvPr/>
          </p:nvSpPr>
          <p:spPr>
            <a:xfrm>
              <a:off x="5638972" y="957766"/>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70" name="tx370"/>
            <p:cNvSpPr/>
            <p:nvPr/>
          </p:nvSpPr>
          <p:spPr>
            <a:xfrm>
              <a:off x="6029094" y="92573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94</a:t>
              </a:r>
            </a:p>
          </p:txBody>
        </p:sp>
        <p:sp>
          <p:nvSpPr>
            <p:cNvPr id="371" name="tx371"/>
            <p:cNvSpPr/>
            <p:nvPr/>
          </p:nvSpPr>
          <p:spPr>
            <a:xfrm>
              <a:off x="6419217" y="89362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72" name="tx372"/>
            <p:cNvSpPr/>
            <p:nvPr/>
          </p:nvSpPr>
          <p:spPr>
            <a:xfrm>
              <a:off x="7199461" y="8615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73" name="tx373"/>
            <p:cNvSpPr/>
            <p:nvPr/>
          </p:nvSpPr>
          <p:spPr>
            <a:xfrm>
              <a:off x="6809339" y="8615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74" name="tx374"/>
            <p:cNvSpPr/>
            <p:nvPr/>
          </p:nvSpPr>
          <p:spPr>
            <a:xfrm>
              <a:off x="7979706" y="7973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75" name="tx375"/>
            <p:cNvSpPr/>
            <p:nvPr/>
          </p:nvSpPr>
          <p:spPr>
            <a:xfrm>
              <a:off x="7589584" y="7973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76" name="tx376"/>
            <p:cNvSpPr/>
            <p:nvPr/>
          </p:nvSpPr>
          <p:spPr>
            <a:xfrm>
              <a:off x="8759951" y="76521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77" name="tx377"/>
            <p:cNvSpPr/>
            <p:nvPr/>
          </p:nvSpPr>
          <p:spPr>
            <a:xfrm>
              <a:off x="8369828" y="76521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78" name="pg378"/>
            <p:cNvSpPr/>
            <p:nvPr/>
          </p:nvSpPr>
          <p:spPr>
            <a:xfrm>
              <a:off x="1365346" y="285093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9" name="tx379"/>
            <p:cNvSpPr/>
            <p:nvPr/>
          </p:nvSpPr>
          <p:spPr>
            <a:xfrm>
              <a:off x="1397867" y="288181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80" name="pg380"/>
            <p:cNvSpPr/>
            <p:nvPr/>
          </p:nvSpPr>
          <p:spPr>
            <a:xfrm>
              <a:off x="1755468" y="282064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1" name="tx381"/>
            <p:cNvSpPr/>
            <p:nvPr/>
          </p:nvSpPr>
          <p:spPr>
            <a:xfrm>
              <a:off x="1787990" y="2851474"/>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82" name="pg382"/>
            <p:cNvSpPr/>
            <p:nvPr/>
          </p:nvSpPr>
          <p:spPr>
            <a:xfrm>
              <a:off x="2535713" y="271464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3" name="tx383"/>
            <p:cNvSpPr/>
            <p:nvPr/>
          </p:nvSpPr>
          <p:spPr>
            <a:xfrm>
              <a:off x="2568234" y="274684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84" name="pg384"/>
            <p:cNvSpPr/>
            <p:nvPr/>
          </p:nvSpPr>
          <p:spPr>
            <a:xfrm>
              <a:off x="3706080" y="262378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5" name="tx385"/>
            <p:cNvSpPr/>
            <p:nvPr/>
          </p:nvSpPr>
          <p:spPr>
            <a:xfrm>
              <a:off x="3738602" y="265466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86" name="pg386"/>
            <p:cNvSpPr/>
            <p:nvPr/>
          </p:nvSpPr>
          <p:spPr>
            <a:xfrm>
              <a:off x="5266569" y="251777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7" name="tx387"/>
            <p:cNvSpPr/>
            <p:nvPr/>
          </p:nvSpPr>
          <p:spPr>
            <a:xfrm>
              <a:off x="5299091" y="2550034"/>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88" name="pg388"/>
            <p:cNvSpPr/>
            <p:nvPr/>
          </p:nvSpPr>
          <p:spPr>
            <a:xfrm>
              <a:off x="4876447" y="251777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9" name="tx389"/>
            <p:cNvSpPr/>
            <p:nvPr/>
          </p:nvSpPr>
          <p:spPr>
            <a:xfrm>
              <a:off x="4908969" y="254865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90" name="pg390"/>
            <p:cNvSpPr/>
            <p:nvPr/>
          </p:nvSpPr>
          <p:spPr>
            <a:xfrm>
              <a:off x="5656692" y="248749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1" name="tx391"/>
            <p:cNvSpPr/>
            <p:nvPr/>
          </p:nvSpPr>
          <p:spPr>
            <a:xfrm>
              <a:off x="5689213" y="2520012"/>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92" name="pg392"/>
            <p:cNvSpPr/>
            <p:nvPr/>
          </p:nvSpPr>
          <p:spPr>
            <a:xfrm>
              <a:off x="6436937" y="245720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3" name="tx393"/>
            <p:cNvSpPr/>
            <p:nvPr/>
          </p:nvSpPr>
          <p:spPr>
            <a:xfrm>
              <a:off x="6469458" y="2489407"/>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94" name="pg394"/>
            <p:cNvSpPr/>
            <p:nvPr/>
          </p:nvSpPr>
          <p:spPr>
            <a:xfrm>
              <a:off x="7187036" y="2442060"/>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5" name="tx395"/>
            <p:cNvSpPr/>
            <p:nvPr/>
          </p:nvSpPr>
          <p:spPr>
            <a:xfrm>
              <a:off x="7219558" y="247294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96" name="pg396"/>
            <p:cNvSpPr/>
            <p:nvPr/>
          </p:nvSpPr>
          <p:spPr>
            <a:xfrm>
              <a:off x="8777671" y="239663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7" name="tx397"/>
            <p:cNvSpPr/>
            <p:nvPr/>
          </p:nvSpPr>
          <p:spPr>
            <a:xfrm>
              <a:off x="8810192" y="2430157"/>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98" name="tx398"/>
            <p:cNvSpPr/>
            <p:nvPr/>
          </p:nvSpPr>
          <p:spPr>
            <a:xfrm>
              <a:off x="663492" y="394532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99" name="tx399"/>
            <p:cNvSpPr/>
            <p:nvPr/>
          </p:nvSpPr>
          <p:spPr>
            <a:xfrm>
              <a:off x="585797" y="3188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00" name="tx400"/>
            <p:cNvSpPr/>
            <p:nvPr/>
          </p:nvSpPr>
          <p:spPr>
            <a:xfrm>
              <a:off x="585797" y="243097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01" name="tx401"/>
            <p:cNvSpPr/>
            <p:nvPr/>
          </p:nvSpPr>
          <p:spPr>
            <a:xfrm>
              <a:off x="585797" y="1675513"/>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02" name="tx402"/>
            <p:cNvSpPr/>
            <p:nvPr/>
          </p:nvSpPr>
          <p:spPr>
            <a:xfrm>
              <a:off x="508103" y="91663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03" name="tx403"/>
            <p:cNvSpPr/>
            <p:nvPr/>
          </p:nvSpPr>
          <p:spPr>
            <a:xfrm rot="-5400000">
              <a:off x="650407" y="4527067"/>
              <a:ext cx="74556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Montenegro</a:t>
              </a:r>
            </a:p>
          </p:txBody>
        </p:sp>
        <p:sp>
          <p:nvSpPr>
            <p:cNvPr id="404" name="tx404"/>
            <p:cNvSpPr/>
            <p:nvPr/>
          </p:nvSpPr>
          <p:spPr>
            <a:xfrm rot="-5400000">
              <a:off x="652227" y="4915369"/>
              <a:ext cx="152217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Bosnia and Herzegovina</a:t>
              </a:r>
            </a:p>
          </p:txBody>
        </p:sp>
        <p:sp>
          <p:nvSpPr>
            <p:cNvPr id="405" name="tx405"/>
            <p:cNvSpPr/>
            <p:nvPr/>
          </p:nvSpPr>
          <p:spPr>
            <a:xfrm rot="-5400000">
              <a:off x="1473387" y="4484332"/>
              <a:ext cx="6600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Azerbaijan</a:t>
              </a:r>
            </a:p>
          </p:txBody>
        </p:sp>
        <p:sp>
          <p:nvSpPr>
            <p:cNvPr id="406" name="tx406"/>
            <p:cNvSpPr/>
            <p:nvPr/>
          </p:nvSpPr>
          <p:spPr>
            <a:xfrm rot="-5400000">
              <a:off x="1675514" y="4700089"/>
              <a:ext cx="106384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North Macedonia</a:t>
              </a:r>
            </a:p>
          </p:txBody>
        </p:sp>
        <p:sp>
          <p:nvSpPr>
            <p:cNvPr id="407" name="tx407"/>
            <p:cNvSpPr/>
            <p:nvPr/>
          </p:nvSpPr>
          <p:spPr>
            <a:xfrm rot="-5400000">
              <a:off x="2318024" y="4447701"/>
              <a:ext cx="55907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Romania</a:t>
              </a:r>
            </a:p>
          </p:txBody>
        </p:sp>
        <p:sp>
          <p:nvSpPr>
            <p:cNvPr id="408" name="tx408"/>
            <p:cNvSpPr/>
            <p:nvPr/>
          </p:nvSpPr>
          <p:spPr>
            <a:xfrm rot="-5400000">
              <a:off x="2754668" y="4401180"/>
              <a:ext cx="46603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Albania</a:t>
              </a:r>
            </a:p>
          </p:txBody>
        </p:sp>
        <p:sp>
          <p:nvSpPr>
            <p:cNvPr id="409" name="tx409"/>
            <p:cNvSpPr/>
            <p:nvPr/>
          </p:nvSpPr>
          <p:spPr>
            <a:xfrm rot="-5400000">
              <a:off x="2731011" y="4787129"/>
              <a:ext cx="1265758"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Republic of Moldova</a:t>
              </a:r>
            </a:p>
          </p:txBody>
        </p:sp>
        <p:sp>
          <p:nvSpPr>
            <p:cNvPr id="410" name="tx410"/>
            <p:cNvSpPr/>
            <p:nvPr/>
          </p:nvSpPr>
          <p:spPr>
            <a:xfrm rot="-5400000">
              <a:off x="3565131" y="436918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Serbia</a:t>
              </a:r>
            </a:p>
          </p:txBody>
        </p:sp>
        <p:sp>
          <p:nvSpPr>
            <p:cNvPr id="411" name="tx411"/>
            <p:cNvSpPr/>
            <p:nvPr/>
          </p:nvSpPr>
          <p:spPr>
            <a:xfrm rot="-5400000">
              <a:off x="3931993" y="4392449"/>
              <a:ext cx="4503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Croatia</a:t>
              </a:r>
            </a:p>
          </p:txBody>
        </p:sp>
        <p:sp>
          <p:nvSpPr>
            <p:cNvPr id="412" name="tx412"/>
            <p:cNvSpPr/>
            <p:nvPr/>
          </p:nvSpPr>
          <p:spPr>
            <a:xfrm rot="-5400000">
              <a:off x="4284939" y="4401931"/>
              <a:ext cx="49699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Georgia</a:t>
              </a:r>
            </a:p>
          </p:txBody>
        </p:sp>
        <p:sp>
          <p:nvSpPr>
            <p:cNvPr id="413" name="tx413"/>
            <p:cNvSpPr/>
            <p:nvPr/>
          </p:nvSpPr>
          <p:spPr>
            <a:xfrm rot="-5400000">
              <a:off x="4708349" y="4396337"/>
              <a:ext cx="45811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Greece</a:t>
              </a:r>
            </a:p>
          </p:txBody>
        </p:sp>
        <p:sp>
          <p:nvSpPr>
            <p:cNvPr id="414" name="tx414"/>
            <p:cNvSpPr/>
            <p:nvPr/>
          </p:nvSpPr>
          <p:spPr>
            <a:xfrm rot="-5400000">
              <a:off x="5087694" y="4408820"/>
              <a:ext cx="481378"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Ukraine</a:t>
              </a:r>
            </a:p>
          </p:txBody>
        </p:sp>
        <p:sp>
          <p:nvSpPr>
            <p:cNvPr id="415" name="tx415"/>
            <p:cNvSpPr/>
            <p:nvPr/>
          </p:nvSpPr>
          <p:spPr>
            <a:xfrm rot="-5400000">
              <a:off x="5353532" y="4533172"/>
              <a:ext cx="7300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Kazakhstan</a:t>
              </a:r>
            </a:p>
          </p:txBody>
        </p:sp>
        <p:sp>
          <p:nvSpPr>
            <p:cNvPr id="416" name="tx416"/>
            <p:cNvSpPr/>
            <p:nvPr/>
          </p:nvSpPr>
          <p:spPr>
            <a:xfrm rot="-5400000">
              <a:off x="5838505" y="4410559"/>
              <a:ext cx="512551"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Bulgaria</a:t>
              </a:r>
            </a:p>
          </p:txBody>
        </p:sp>
        <p:sp>
          <p:nvSpPr>
            <p:cNvPr id="417" name="tx417"/>
            <p:cNvSpPr/>
            <p:nvPr/>
          </p:nvSpPr>
          <p:spPr>
            <a:xfrm rot="-5400000">
              <a:off x="6255912" y="4383274"/>
              <a:ext cx="457981"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Turkiye</a:t>
              </a:r>
            </a:p>
          </p:txBody>
        </p:sp>
        <p:sp>
          <p:nvSpPr>
            <p:cNvPr id="418" name="tx418"/>
            <p:cNvSpPr/>
            <p:nvPr/>
          </p:nvSpPr>
          <p:spPr>
            <a:xfrm rot="-5400000">
              <a:off x="6628811" y="4428261"/>
              <a:ext cx="5201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Armenia</a:t>
              </a:r>
            </a:p>
          </p:txBody>
        </p:sp>
        <p:sp>
          <p:nvSpPr>
            <p:cNvPr id="419" name="tx419"/>
            <p:cNvSpPr/>
            <p:nvPr/>
          </p:nvSpPr>
          <p:spPr>
            <a:xfrm rot="-5400000">
              <a:off x="6919649" y="4499782"/>
              <a:ext cx="6909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Kyrgyzstan</a:t>
              </a:r>
            </a:p>
          </p:txBody>
        </p:sp>
        <p:sp>
          <p:nvSpPr>
            <p:cNvPr id="420" name="tx420"/>
            <p:cNvSpPr/>
            <p:nvPr/>
          </p:nvSpPr>
          <p:spPr>
            <a:xfrm rot="-5400000">
              <a:off x="7432316" y="4405000"/>
              <a:ext cx="47367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Belarus</a:t>
              </a:r>
            </a:p>
          </p:txBody>
        </p:sp>
        <p:sp>
          <p:nvSpPr>
            <p:cNvPr id="421" name="tx421"/>
            <p:cNvSpPr/>
            <p:nvPr/>
          </p:nvSpPr>
          <p:spPr>
            <a:xfrm rot="-5400000">
              <a:off x="7750372" y="4449304"/>
              <a:ext cx="590041"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Tajikistan</a:t>
              </a:r>
            </a:p>
          </p:txBody>
        </p:sp>
        <p:sp>
          <p:nvSpPr>
            <p:cNvPr id="422" name="tx422"/>
            <p:cNvSpPr/>
            <p:nvPr/>
          </p:nvSpPr>
          <p:spPr>
            <a:xfrm rot="-5400000">
              <a:off x="8026272" y="4591289"/>
              <a:ext cx="84624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Turkmenistan</a:t>
              </a:r>
            </a:p>
          </p:txBody>
        </p:sp>
        <p:sp>
          <p:nvSpPr>
            <p:cNvPr id="423" name="tx423"/>
            <p:cNvSpPr/>
            <p:nvPr/>
          </p:nvSpPr>
          <p:spPr>
            <a:xfrm rot="-5400000">
              <a:off x="8493952" y="4513663"/>
              <a:ext cx="691064"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Uzbekistan</a:t>
              </a:r>
            </a:p>
          </p:txBody>
        </p:sp>
        <p:sp>
          <p:nvSpPr>
            <p:cNvPr id="424" name="tx424"/>
            <p:cNvSpPr/>
            <p:nvPr/>
          </p:nvSpPr>
          <p:spPr>
            <a:xfrm rot="-5400000">
              <a:off x="-52544" y="234273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25" name="rc425"/>
            <p:cNvSpPr/>
            <p:nvPr/>
          </p:nvSpPr>
          <p:spPr>
            <a:xfrm>
              <a:off x="4146091" y="6114116"/>
              <a:ext cx="219455" cy="219455"/>
            </a:xfrm>
            <a:prstGeom prst="rect">
              <a:avLst/>
            </a:prstGeom>
            <a:solidFill>
              <a:srgbClr val="FFFFFF">
                <a:alpha val="100000"/>
              </a:srgbClr>
            </a:solidFill>
          </p:spPr>
          <p:txBody>
            <a:bodyPr/>
            <a:lstStyle/>
            <a:p/>
          </p:txBody>
        </p:sp>
        <p:sp>
          <p:nvSpPr>
            <p:cNvPr id="426" name="pg426"/>
            <p:cNvSpPr/>
            <p:nvPr/>
          </p:nvSpPr>
          <p:spPr>
            <a:xfrm>
              <a:off x="4330642"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7" name="pg427"/>
            <p:cNvSpPr/>
            <p:nvPr/>
          </p:nvSpPr>
          <p:spPr>
            <a:xfrm>
              <a:off x="4236032"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8" name="pg428"/>
            <p:cNvSpPr/>
            <p:nvPr/>
          </p:nvSpPr>
          <p:spPr>
            <a:xfrm>
              <a:off x="4146153"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9" name="pg429"/>
            <p:cNvSpPr/>
            <p:nvPr/>
          </p:nvSpPr>
          <p:spPr>
            <a:xfrm>
              <a:off x="4146153"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0" name="pg430"/>
            <p:cNvSpPr/>
            <p:nvPr/>
          </p:nvSpPr>
          <p:spPr>
            <a:xfrm>
              <a:off x="4146153"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1" name="rc431"/>
            <p:cNvSpPr/>
            <p:nvPr/>
          </p:nvSpPr>
          <p:spPr>
            <a:xfrm>
              <a:off x="4146091" y="6114116"/>
              <a:ext cx="219455" cy="219455"/>
            </a:xfrm>
            <a:prstGeom prst="rect">
              <a:avLst/>
            </a:prstGeom>
            <a:ln w="476" cap="sq">
              <a:solidFill>
                <a:srgbClr val="000000">
                  <a:alpha val="100000"/>
                </a:srgbClr>
              </a:solidFill>
              <a:prstDash val="solid"/>
              <a:miter/>
            </a:ln>
          </p:spPr>
          <p:txBody>
            <a:bodyPr/>
            <a:lstStyle/>
            <a:p/>
          </p:txBody>
        </p:sp>
        <p:sp>
          <p:nvSpPr>
            <p:cNvPr id="432" name="tx432"/>
            <p:cNvSpPr/>
            <p:nvPr/>
          </p:nvSpPr>
          <p:spPr>
            <a:xfrm>
              <a:off x="4435136" y="6145672"/>
              <a:ext cx="129699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unvaccinated</a:t>
              </a:r>
            </a:p>
          </p:txBody>
        </p:sp>
        <p:sp>
          <p:nvSpPr>
            <p:cNvPr id="433" name="tx433"/>
            <p:cNvSpPr/>
            <p:nvPr/>
          </p:nvSpPr>
          <p:spPr>
            <a:xfrm>
              <a:off x="803816" y="398022"/>
              <a:ext cx="585201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MCV1 coverage and ranking of number unvaccinated, by country, ECAR, 2024</a:t>
              </a:r>
            </a:p>
          </p:txBody>
        </p:sp>
        <p:sp>
          <p:nvSpPr>
            <p:cNvPr id="434" name="tx434"/>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35" name="tx435"/>
            <p:cNvSpPr/>
            <p:nvPr/>
          </p:nvSpPr>
          <p:spPr>
            <a:xfrm>
              <a:off x="2153531" y="6568567"/>
              <a:ext cx="692087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unvaccinated children.</a:t>
              </a:r>
            </a:p>
          </p:txBody>
        </p:sp>
      </p:grpSp>
      <p:sp>
        <p:nvSpPr>
          <p:cNvPr id="43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ECAR from lowest to highest coverage, and the rank of the top 10 countries with the most unvaccinated children, based on absolute numbers.
In 2024, Uzbekistan ranked number 20 out of 21 countries for lowest MCV1 coverage (based on tied ranks).
Uzbekistan was in the top 10 countries with the most unvaccinated children (rank=7).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89913" y="3637931"/>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6" name="pl6"/>
            <p:cNvSpPr/>
            <p:nvPr/>
          </p:nvSpPr>
          <p:spPr>
            <a:xfrm>
              <a:off x="989913" y="2708400"/>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7" name="pl7"/>
            <p:cNvSpPr/>
            <p:nvPr/>
          </p:nvSpPr>
          <p:spPr>
            <a:xfrm>
              <a:off x="989913" y="1778870"/>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8" name="pl8"/>
            <p:cNvSpPr/>
            <p:nvPr/>
          </p:nvSpPr>
          <p:spPr>
            <a:xfrm>
              <a:off x="989913" y="4102697"/>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9" name="pl9"/>
            <p:cNvSpPr/>
            <p:nvPr/>
          </p:nvSpPr>
          <p:spPr>
            <a:xfrm>
              <a:off x="989913" y="3173166"/>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0" name="pl10"/>
            <p:cNvSpPr/>
            <p:nvPr/>
          </p:nvSpPr>
          <p:spPr>
            <a:xfrm>
              <a:off x="989913" y="2243635"/>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1" name="pl11"/>
            <p:cNvSpPr/>
            <p:nvPr/>
          </p:nvSpPr>
          <p:spPr>
            <a:xfrm>
              <a:off x="989913" y="1314104"/>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2" name="pl12"/>
            <p:cNvSpPr/>
            <p:nvPr/>
          </p:nvSpPr>
          <p:spPr>
            <a:xfrm>
              <a:off x="145744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83659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215752"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59490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69822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7405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4988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2571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8015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738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333322" y="3149481"/>
              <a:ext cx="248247" cy="953215"/>
            </a:xfrm>
            <a:prstGeom prst="rect">
              <a:avLst/>
            </a:prstGeom>
            <a:solidFill>
              <a:srgbClr val="80BD41">
                <a:alpha val="100000"/>
              </a:srgbClr>
            </a:solidFill>
          </p:spPr>
          <p:txBody>
            <a:bodyPr/>
            <a:lstStyle/>
            <a:p/>
          </p:txBody>
        </p:sp>
        <p:sp>
          <p:nvSpPr>
            <p:cNvPr id="23" name="rc23"/>
            <p:cNvSpPr/>
            <p:nvPr/>
          </p:nvSpPr>
          <p:spPr>
            <a:xfrm>
              <a:off x="1333322" y="3139851"/>
              <a:ext cx="248247" cy="9629"/>
            </a:xfrm>
            <a:prstGeom prst="rect">
              <a:avLst/>
            </a:prstGeom>
            <a:solidFill>
              <a:srgbClr val="E2231A">
                <a:alpha val="100000"/>
              </a:srgbClr>
            </a:solidFill>
          </p:spPr>
          <p:txBody>
            <a:bodyPr/>
            <a:lstStyle/>
            <a:p/>
          </p:txBody>
        </p:sp>
        <p:sp>
          <p:nvSpPr>
            <p:cNvPr id="24" name="rc24"/>
            <p:cNvSpPr/>
            <p:nvPr/>
          </p:nvSpPr>
          <p:spPr>
            <a:xfrm>
              <a:off x="1609153" y="3164986"/>
              <a:ext cx="248247" cy="937710"/>
            </a:xfrm>
            <a:prstGeom prst="rect">
              <a:avLst/>
            </a:prstGeom>
            <a:solidFill>
              <a:srgbClr val="80BD41">
                <a:alpha val="100000"/>
              </a:srgbClr>
            </a:solidFill>
          </p:spPr>
          <p:txBody>
            <a:bodyPr/>
            <a:lstStyle/>
            <a:p/>
          </p:txBody>
        </p:sp>
        <p:sp>
          <p:nvSpPr>
            <p:cNvPr id="25" name="rc25"/>
            <p:cNvSpPr/>
            <p:nvPr/>
          </p:nvSpPr>
          <p:spPr>
            <a:xfrm>
              <a:off x="1609153" y="3155505"/>
              <a:ext cx="248247" cy="9481"/>
            </a:xfrm>
            <a:prstGeom prst="rect">
              <a:avLst/>
            </a:prstGeom>
            <a:solidFill>
              <a:srgbClr val="E2231A">
                <a:alpha val="100000"/>
              </a:srgbClr>
            </a:solidFill>
          </p:spPr>
          <p:txBody>
            <a:bodyPr/>
            <a:lstStyle/>
            <a:p/>
          </p:txBody>
        </p:sp>
        <p:sp>
          <p:nvSpPr>
            <p:cNvPr id="26" name="rc26"/>
            <p:cNvSpPr/>
            <p:nvPr/>
          </p:nvSpPr>
          <p:spPr>
            <a:xfrm>
              <a:off x="1884983" y="3179914"/>
              <a:ext cx="248247" cy="922782"/>
            </a:xfrm>
            <a:prstGeom prst="rect">
              <a:avLst/>
            </a:prstGeom>
            <a:solidFill>
              <a:srgbClr val="80BD41">
                <a:alpha val="100000"/>
              </a:srgbClr>
            </a:solidFill>
          </p:spPr>
          <p:txBody>
            <a:bodyPr/>
            <a:lstStyle/>
            <a:p/>
          </p:txBody>
        </p:sp>
        <p:sp>
          <p:nvSpPr>
            <p:cNvPr id="27" name="rc27"/>
            <p:cNvSpPr/>
            <p:nvPr/>
          </p:nvSpPr>
          <p:spPr>
            <a:xfrm>
              <a:off x="1884983" y="3151378"/>
              <a:ext cx="248247" cy="28536"/>
            </a:xfrm>
            <a:prstGeom prst="rect">
              <a:avLst/>
            </a:prstGeom>
            <a:solidFill>
              <a:srgbClr val="E2231A">
                <a:alpha val="100000"/>
              </a:srgbClr>
            </a:solidFill>
          </p:spPr>
          <p:txBody>
            <a:bodyPr/>
            <a:lstStyle/>
            <a:p/>
          </p:txBody>
        </p:sp>
        <p:sp>
          <p:nvSpPr>
            <p:cNvPr id="28" name="rc28"/>
            <p:cNvSpPr/>
            <p:nvPr/>
          </p:nvSpPr>
          <p:spPr>
            <a:xfrm>
              <a:off x="2160814" y="3167719"/>
              <a:ext cx="248247" cy="934977"/>
            </a:xfrm>
            <a:prstGeom prst="rect">
              <a:avLst/>
            </a:prstGeom>
            <a:solidFill>
              <a:srgbClr val="80BD41">
                <a:alpha val="100000"/>
              </a:srgbClr>
            </a:solidFill>
          </p:spPr>
          <p:txBody>
            <a:bodyPr/>
            <a:lstStyle/>
            <a:p/>
          </p:txBody>
        </p:sp>
        <p:sp>
          <p:nvSpPr>
            <p:cNvPr id="29" name="rc29"/>
            <p:cNvSpPr/>
            <p:nvPr/>
          </p:nvSpPr>
          <p:spPr>
            <a:xfrm>
              <a:off x="2160814" y="3158275"/>
              <a:ext cx="248247" cy="9444"/>
            </a:xfrm>
            <a:prstGeom prst="rect">
              <a:avLst/>
            </a:prstGeom>
            <a:solidFill>
              <a:srgbClr val="E2231A">
                <a:alpha val="100000"/>
              </a:srgbClr>
            </a:solidFill>
          </p:spPr>
          <p:txBody>
            <a:bodyPr/>
            <a:lstStyle/>
            <a:p/>
          </p:txBody>
        </p:sp>
        <p:sp>
          <p:nvSpPr>
            <p:cNvPr id="30" name="rc30"/>
            <p:cNvSpPr/>
            <p:nvPr/>
          </p:nvSpPr>
          <p:spPr>
            <a:xfrm>
              <a:off x="2436645" y="3157661"/>
              <a:ext cx="248247" cy="945035"/>
            </a:xfrm>
            <a:prstGeom prst="rect">
              <a:avLst/>
            </a:prstGeom>
            <a:solidFill>
              <a:srgbClr val="80BD41">
                <a:alpha val="100000"/>
              </a:srgbClr>
            </a:solidFill>
          </p:spPr>
          <p:txBody>
            <a:bodyPr/>
            <a:lstStyle/>
            <a:p/>
          </p:txBody>
        </p:sp>
        <p:sp>
          <p:nvSpPr>
            <p:cNvPr id="31" name="rc31"/>
            <p:cNvSpPr/>
            <p:nvPr/>
          </p:nvSpPr>
          <p:spPr>
            <a:xfrm>
              <a:off x="2436645" y="3138383"/>
              <a:ext cx="248247" cy="19278"/>
            </a:xfrm>
            <a:prstGeom prst="rect">
              <a:avLst/>
            </a:prstGeom>
            <a:solidFill>
              <a:srgbClr val="E2231A">
                <a:alpha val="100000"/>
              </a:srgbClr>
            </a:solidFill>
          </p:spPr>
          <p:txBody>
            <a:bodyPr/>
            <a:lstStyle/>
            <a:p/>
          </p:txBody>
        </p:sp>
        <p:sp>
          <p:nvSpPr>
            <p:cNvPr id="32" name="rc32"/>
            <p:cNvSpPr/>
            <p:nvPr/>
          </p:nvSpPr>
          <p:spPr>
            <a:xfrm>
              <a:off x="2712475" y="3143644"/>
              <a:ext cx="248247" cy="959052"/>
            </a:xfrm>
            <a:prstGeom prst="rect">
              <a:avLst/>
            </a:prstGeom>
            <a:solidFill>
              <a:srgbClr val="80BD41">
                <a:alpha val="100000"/>
              </a:srgbClr>
            </a:solidFill>
          </p:spPr>
          <p:txBody>
            <a:bodyPr/>
            <a:lstStyle/>
            <a:p/>
          </p:txBody>
        </p:sp>
        <p:sp>
          <p:nvSpPr>
            <p:cNvPr id="33" name="rc33"/>
            <p:cNvSpPr/>
            <p:nvPr/>
          </p:nvSpPr>
          <p:spPr>
            <a:xfrm>
              <a:off x="2712475" y="3133958"/>
              <a:ext cx="248247" cy="9685"/>
            </a:xfrm>
            <a:prstGeom prst="rect">
              <a:avLst/>
            </a:prstGeom>
            <a:solidFill>
              <a:srgbClr val="E2231A">
                <a:alpha val="100000"/>
              </a:srgbClr>
            </a:solidFill>
          </p:spPr>
          <p:txBody>
            <a:bodyPr/>
            <a:lstStyle/>
            <a:p/>
          </p:txBody>
        </p:sp>
        <p:sp>
          <p:nvSpPr>
            <p:cNvPr id="34" name="rc34"/>
            <p:cNvSpPr/>
            <p:nvPr/>
          </p:nvSpPr>
          <p:spPr>
            <a:xfrm>
              <a:off x="2988306" y="3114884"/>
              <a:ext cx="248247" cy="987812"/>
            </a:xfrm>
            <a:prstGeom prst="rect">
              <a:avLst/>
            </a:prstGeom>
            <a:solidFill>
              <a:srgbClr val="80BD41">
                <a:alpha val="100000"/>
              </a:srgbClr>
            </a:solidFill>
          </p:spPr>
          <p:txBody>
            <a:bodyPr/>
            <a:lstStyle/>
            <a:p/>
          </p:txBody>
        </p:sp>
        <p:sp>
          <p:nvSpPr>
            <p:cNvPr id="35" name="rc35"/>
            <p:cNvSpPr/>
            <p:nvPr/>
          </p:nvSpPr>
          <p:spPr>
            <a:xfrm>
              <a:off x="2988306" y="3094732"/>
              <a:ext cx="248247" cy="20152"/>
            </a:xfrm>
            <a:prstGeom prst="rect">
              <a:avLst/>
            </a:prstGeom>
            <a:solidFill>
              <a:srgbClr val="E2231A">
                <a:alpha val="100000"/>
              </a:srgbClr>
            </a:solidFill>
          </p:spPr>
          <p:txBody>
            <a:bodyPr/>
            <a:lstStyle/>
            <a:p/>
          </p:txBody>
        </p:sp>
        <p:sp>
          <p:nvSpPr>
            <p:cNvPr id="36" name="rc36"/>
            <p:cNvSpPr/>
            <p:nvPr/>
          </p:nvSpPr>
          <p:spPr>
            <a:xfrm>
              <a:off x="3264137" y="3035986"/>
              <a:ext cx="248247" cy="1066711"/>
            </a:xfrm>
            <a:prstGeom prst="rect">
              <a:avLst/>
            </a:prstGeom>
            <a:solidFill>
              <a:srgbClr val="80BD41">
                <a:alpha val="100000"/>
              </a:srgbClr>
            </a:solidFill>
          </p:spPr>
          <p:txBody>
            <a:bodyPr/>
            <a:lstStyle/>
            <a:p/>
          </p:txBody>
        </p:sp>
        <p:sp>
          <p:nvSpPr>
            <p:cNvPr id="37" name="rc37"/>
            <p:cNvSpPr/>
            <p:nvPr/>
          </p:nvSpPr>
          <p:spPr>
            <a:xfrm>
              <a:off x="3264137" y="3014216"/>
              <a:ext cx="248247" cy="21769"/>
            </a:xfrm>
            <a:prstGeom prst="rect">
              <a:avLst/>
            </a:prstGeom>
            <a:solidFill>
              <a:srgbClr val="E2231A">
                <a:alpha val="100000"/>
              </a:srgbClr>
            </a:solidFill>
          </p:spPr>
          <p:txBody>
            <a:bodyPr/>
            <a:lstStyle/>
            <a:p/>
          </p:txBody>
        </p:sp>
        <p:sp>
          <p:nvSpPr>
            <p:cNvPr id="38" name="rc38"/>
            <p:cNvSpPr/>
            <p:nvPr/>
          </p:nvSpPr>
          <p:spPr>
            <a:xfrm>
              <a:off x="3539967" y="2972443"/>
              <a:ext cx="248247" cy="1130253"/>
            </a:xfrm>
            <a:prstGeom prst="rect">
              <a:avLst/>
            </a:prstGeom>
            <a:solidFill>
              <a:srgbClr val="80BD41">
                <a:alpha val="100000"/>
              </a:srgbClr>
            </a:solidFill>
          </p:spPr>
          <p:txBody>
            <a:bodyPr/>
            <a:lstStyle/>
            <a:p/>
          </p:txBody>
        </p:sp>
        <p:sp>
          <p:nvSpPr>
            <p:cNvPr id="39" name="rc39"/>
            <p:cNvSpPr/>
            <p:nvPr/>
          </p:nvSpPr>
          <p:spPr>
            <a:xfrm>
              <a:off x="3539967" y="2949372"/>
              <a:ext cx="248247" cy="23070"/>
            </a:xfrm>
            <a:prstGeom prst="rect">
              <a:avLst/>
            </a:prstGeom>
            <a:solidFill>
              <a:srgbClr val="E2231A">
                <a:alpha val="100000"/>
              </a:srgbClr>
            </a:solidFill>
          </p:spPr>
          <p:txBody>
            <a:bodyPr/>
            <a:lstStyle/>
            <a:p/>
          </p:txBody>
        </p:sp>
        <p:sp>
          <p:nvSpPr>
            <p:cNvPr id="40" name="rc40"/>
            <p:cNvSpPr/>
            <p:nvPr/>
          </p:nvSpPr>
          <p:spPr>
            <a:xfrm>
              <a:off x="3815798" y="2987817"/>
              <a:ext cx="248247" cy="1114879"/>
            </a:xfrm>
            <a:prstGeom prst="rect">
              <a:avLst/>
            </a:prstGeom>
            <a:solidFill>
              <a:srgbClr val="80BD41">
                <a:alpha val="100000"/>
              </a:srgbClr>
            </a:solidFill>
          </p:spPr>
          <p:txBody>
            <a:bodyPr/>
            <a:lstStyle/>
            <a:p/>
          </p:txBody>
        </p:sp>
        <p:sp>
          <p:nvSpPr>
            <p:cNvPr id="41" name="rc41"/>
            <p:cNvSpPr/>
            <p:nvPr/>
          </p:nvSpPr>
          <p:spPr>
            <a:xfrm>
              <a:off x="3815798" y="2929145"/>
              <a:ext cx="248247" cy="58671"/>
            </a:xfrm>
            <a:prstGeom prst="rect">
              <a:avLst/>
            </a:prstGeom>
            <a:solidFill>
              <a:srgbClr val="E2231A">
                <a:alpha val="100000"/>
              </a:srgbClr>
            </a:solidFill>
          </p:spPr>
          <p:txBody>
            <a:bodyPr/>
            <a:lstStyle/>
            <a:p/>
          </p:txBody>
        </p:sp>
        <p:sp>
          <p:nvSpPr>
            <p:cNvPr id="42" name="rc42"/>
            <p:cNvSpPr/>
            <p:nvPr/>
          </p:nvSpPr>
          <p:spPr>
            <a:xfrm>
              <a:off x="4091628" y="2967386"/>
              <a:ext cx="248247" cy="1135310"/>
            </a:xfrm>
            <a:prstGeom prst="rect">
              <a:avLst/>
            </a:prstGeom>
            <a:solidFill>
              <a:srgbClr val="80BD41">
                <a:alpha val="100000"/>
              </a:srgbClr>
            </a:solidFill>
          </p:spPr>
          <p:txBody>
            <a:bodyPr/>
            <a:lstStyle/>
            <a:p/>
          </p:txBody>
        </p:sp>
        <p:sp>
          <p:nvSpPr>
            <p:cNvPr id="43" name="rc43"/>
            <p:cNvSpPr/>
            <p:nvPr/>
          </p:nvSpPr>
          <p:spPr>
            <a:xfrm>
              <a:off x="4091628" y="2944222"/>
              <a:ext cx="248247" cy="23163"/>
            </a:xfrm>
            <a:prstGeom prst="rect">
              <a:avLst/>
            </a:prstGeom>
            <a:solidFill>
              <a:srgbClr val="E2231A">
                <a:alpha val="100000"/>
              </a:srgbClr>
            </a:solidFill>
          </p:spPr>
          <p:txBody>
            <a:bodyPr/>
            <a:lstStyle/>
            <a:p/>
          </p:txBody>
        </p:sp>
        <p:sp>
          <p:nvSpPr>
            <p:cNvPr id="44" name="rc44"/>
            <p:cNvSpPr/>
            <p:nvPr/>
          </p:nvSpPr>
          <p:spPr>
            <a:xfrm>
              <a:off x="4367459" y="2963222"/>
              <a:ext cx="248247" cy="1139474"/>
            </a:xfrm>
            <a:prstGeom prst="rect">
              <a:avLst/>
            </a:prstGeom>
            <a:solidFill>
              <a:srgbClr val="80BD41">
                <a:alpha val="100000"/>
              </a:srgbClr>
            </a:solidFill>
          </p:spPr>
          <p:txBody>
            <a:bodyPr/>
            <a:lstStyle/>
            <a:p/>
          </p:txBody>
        </p:sp>
        <p:sp>
          <p:nvSpPr>
            <p:cNvPr id="45" name="rc45"/>
            <p:cNvSpPr/>
            <p:nvPr/>
          </p:nvSpPr>
          <p:spPr>
            <a:xfrm>
              <a:off x="4367459" y="2951714"/>
              <a:ext cx="248247" cy="11507"/>
            </a:xfrm>
            <a:prstGeom prst="rect">
              <a:avLst/>
            </a:prstGeom>
            <a:solidFill>
              <a:srgbClr val="E2231A">
                <a:alpha val="100000"/>
              </a:srgbClr>
            </a:solidFill>
          </p:spPr>
          <p:txBody>
            <a:bodyPr/>
            <a:lstStyle/>
            <a:p/>
          </p:txBody>
        </p:sp>
        <p:sp>
          <p:nvSpPr>
            <p:cNvPr id="46" name="rc46"/>
            <p:cNvSpPr/>
            <p:nvPr/>
          </p:nvSpPr>
          <p:spPr>
            <a:xfrm>
              <a:off x="4643290" y="2942326"/>
              <a:ext cx="248247" cy="1160370"/>
            </a:xfrm>
            <a:prstGeom prst="rect">
              <a:avLst/>
            </a:prstGeom>
            <a:solidFill>
              <a:srgbClr val="80BD41">
                <a:alpha val="100000"/>
              </a:srgbClr>
            </a:solidFill>
          </p:spPr>
          <p:txBody>
            <a:bodyPr/>
            <a:lstStyle/>
            <a:p/>
          </p:txBody>
        </p:sp>
        <p:sp>
          <p:nvSpPr>
            <p:cNvPr id="47" name="rc47"/>
            <p:cNvSpPr/>
            <p:nvPr/>
          </p:nvSpPr>
          <p:spPr>
            <a:xfrm>
              <a:off x="4643290" y="2930614"/>
              <a:ext cx="248247" cy="11712"/>
            </a:xfrm>
            <a:prstGeom prst="rect">
              <a:avLst/>
            </a:prstGeom>
            <a:solidFill>
              <a:srgbClr val="E2231A">
                <a:alpha val="100000"/>
              </a:srgbClr>
            </a:solidFill>
          </p:spPr>
          <p:txBody>
            <a:bodyPr/>
            <a:lstStyle/>
            <a:p/>
          </p:txBody>
        </p:sp>
        <p:sp>
          <p:nvSpPr>
            <p:cNvPr id="48" name="rc48"/>
            <p:cNvSpPr/>
            <p:nvPr/>
          </p:nvSpPr>
          <p:spPr>
            <a:xfrm>
              <a:off x="4919120" y="2891723"/>
              <a:ext cx="248247" cy="1210974"/>
            </a:xfrm>
            <a:prstGeom prst="rect">
              <a:avLst/>
            </a:prstGeom>
            <a:solidFill>
              <a:srgbClr val="80BD41">
                <a:alpha val="100000"/>
              </a:srgbClr>
            </a:solidFill>
          </p:spPr>
          <p:txBody>
            <a:bodyPr/>
            <a:lstStyle/>
            <a:p/>
          </p:txBody>
        </p:sp>
        <p:sp>
          <p:nvSpPr>
            <p:cNvPr id="49" name="rc49"/>
            <p:cNvSpPr/>
            <p:nvPr/>
          </p:nvSpPr>
          <p:spPr>
            <a:xfrm>
              <a:off x="4919120" y="2854262"/>
              <a:ext cx="248247" cy="37460"/>
            </a:xfrm>
            <a:prstGeom prst="rect">
              <a:avLst/>
            </a:prstGeom>
            <a:solidFill>
              <a:srgbClr val="E2231A">
                <a:alpha val="100000"/>
              </a:srgbClr>
            </a:solidFill>
          </p:spPr>
          <p:txBody>
            <a:bodyPr/>
            <a:lstStyle/>
            <a:p/>
          </p:txBody>
        </p:sp>
        <p:sp>
          <p:nvSpPr>
            <p:cNvPr id="50" name="rc50"/>
            <p:cNvSpPr/>
            <p:nvPr/>
          </p:nvSpPr>
          <p:spPr>
            <a:xfrm>
              <a:off x="5194951" y="2797412"/>
              <a:ext cx="248247" cy="1305284"/>
            </a:xfrm>
            <a:prstGeom prst="rect">
              <a:avLst/>
            </a:prstGeom>
            <a:solidFill>
              <a:srgbClr val="80BD41">
                <a:alpha val="100000"/>
              </a:srgbClr>
            </a:solidFill>
          </p:spPr>
          <p:txBody>
            <a:bodyPr/>
            <a:lstStyle/>
            <a:p/>
          </p:txBody>
        </p:sp>
        <p:sp>
          <p:nvSpPr>
            <p:cNvPr id="51" name="rc51"/>
            <p:cNvSpPr/>
            <p:nvPr/>
          </p:nvSpPr>
          <p:spPr>
            <a:xfrm>
              <a:off x="5194951" y="2784232"/>
              <a:ext cx="248247" cy="13180"/>
            </a:xfrm>
            <a:prstGeom prst="rect">
              <a:avLst/>
            </a:prstGeom>
            <a:solidFill>
              <a:srgbClr val="E2231A">
                <a:alpha val="100000"/>
              </a:srgbClr>
            </a:solidFill>
          </p:spPr>
          <p:txBody>
            <a:bodyPr/>
            <a:lstStyle/>
            <a:p/>
          </p:txBody>
        </p:sp>
        <p:sp>
          <p:nvSpPr>
            <p:cNvPr id="52" name="rc52"/>
            <p:cNvSpPr/>
            <p:nvPr/>
          </p:nvSpPr>
          <p:spPr>
            <a:xfrm>
              <a:off x="5470781" y="2765492"/>
              <a:ext cx="248247" cy="1337204"/>
            </a:xfrm>
            <a:prstGeom prst="rect">
              <a:avLst/>
            </a:prstGeom>
            <a:solidFill>
              <a:srgbClr val="80BD41">
                <a:alpha val="100000"/>
              </a:srgbClr>
            </a:solidFill>
          </p:spPr>
          <p:txBody>
            <a:bodyPr/>
            <a:lstStyle/>
            <a:p/>
          </p:txBody>
        </p:sp>
        <p:sp>
          <p:nvSpPr>
            <p:cNvPr id="53" name="rc53"/>
            <p:cNvSpPr/>
            <p:nvPr/>
          </p:nvSpPr>
          <p:spPr>
            <a:xfrm>
              <a:off x="5470781" y="2751977"/>
              <a:ext cx="248247" cy="13515"/>
            </a:xfrm>
            <a:prstGeom prst="rect">
              <a:avLst/>
            </a:prstGeom>
            <a:solidFill>
              <a:srgbClr val="E2231A">
                <a:alpha val="100000"/>
              </a:srgbClr>
            </a:solidFill>
          </p:spPr>
          <p:txBody>
            <a:bodyPr/>
            <a:lstStyle/>
            <a:p/>
          </p:txBody>
        </p:sp>
        <p:sp>
          <p:nvSpPr>
            <p:cNvPr id="54" name="rc54"/>
            <p:cNvSpPr/>
            <p:nvPr/>
          </p:nvSpPr>
          <p:spPr>
            <a:xfrm>
              <a:off x="5746612" y="2767444"/>
              <a:ext cx="248247" cy="1335252"/>
            </a:xfrm>
            <a:prstGeom prst="rect">
              <a:avLst/>
            </a:prstGeom>
            <a:solidFill>
              <a:srgbClr val="80BD41">
                <a:alpha val="100000"/>
              </a:srgbClr>
            </a:solidFill>
          </p:spPr>
          <p:txBody>
            <a:bodyPr/>
            <a:lstStyle/>
            <a:p/>
          </p:txBody>
        </p:sp>
        <p:sp>
          <p:nvSpPr>
            <p:cNvPr id="55" name="rc55"/>
            <p:cNvSpPr/>
            <p:nvPr/>
          </p:nvSpPr>
          <p:spPr>
            <a:xfrm>
              <a:off x="5746612" y="2753947"/>
              <a:ext cx="248247" cy="13496"/>
            </a:xfrm>
            <a:prstGeom prst="rect">
              <a:avLst/>
            </a:prstGeom>
            <a:solidFill>
              <a:srgbClr val="E2231A">
                <a:alpha val="100000"/>
              </a:srgbClr>
            </a:solidFill>
          </p:spPr>
          <p:txBody>
            <a:bodyPr/>
            <a:lstStyle/>
            <a:p/>
          </p:txBody>
        </p:sp>
        <p:sp>
          <p:nvSpPr>
            <p:cNvPr id="56" name="rc56"/>
            <p:cNvSpPr/>
            <p:nvPr/>
          </p:nvSpPr>
          <p:spPr>
            <a:xfrm>
              <a:off x="6022443" y="2761737"/>
              <a:ext cx="248247" cy="1340959"/>
            </a:xfrm>
            <a:prstGeom prst="rect">
              <a:avLst/>
            </a:prstGeom>
            <a:solidFill>
              <a:srgbClr val="80BD41">
                <a:alpha val="100000"/>
              </a:srgbClr>
            </a:solidFill>
          </p:spPr>
          <p:txBody>
            <a:bodyPr/>
            <a:lstStyle/>
            <a:p/>
          </p:txBody>
        </p:sp>
        <p:sp>
          <p:nvSpPr>
            <p:cNvPr id="57" name="rc57"/>
            <p:cNvSpPr/>
            <p:nvPr/>
          </p:nvSpPr>
          <p:spPr>
            <a:xfrm>
              <a:off x="6022443" y="2748184"/>
              <a:ext cx="248247" cy="13552"/>
            </a:xfrm>
            <a:prstGeom prst="rect">
              <a:avLst/>
            </a:prstGeom>
            <a:solidFill>
              <a:srgbClr val="E2231A">
                <a:alpha val="100000"/>
              </a:srgbClr>
            </a:solidFill>
          </p:spPr>
          <p:txBody>
            <a:bodyPr/>
            <a:lstStyle/>
            <a:p/>
          </p:txBody>
        </p:sp>
        <p:sp>
          <p:nvSpPr>
            <p:cNvPr id="58" name="rc58"/>
            <p:cNvSpPr/>
            <p:nvPr/>
          </p:nvSpPr>
          <p:spPr>
            <a:xfrm>
              <a:off x="6298273" y="2732401"/>
              <a:ext cx="248247" cy="1370295"/>
            </a:xfrm>
            <a:prstGeom prst="rect">
              <a:avLst/>
            </a:prstGeom>
            <a:solidFill>
              <a:srgbClr val="80BD41">
                <a:alpha val="100000"/>
              </a:srgbClr>
            </a:solidFill>
          </p:spPr>
          <p:txBody>
            <a:bodyPr/>
            <a:lstStyle/>
            <a:p/>
          </p:txBody>
        </p:sp>
        <p:sp>
          <p:nvSpPr>
            <p:cNvPr id="59" name="rc59"/>
            <p:cNvSpPr/>
            <p:nvPr/>
          </p:nvSpPr>
          <p:spPr>
            <a:xfrm>
              <a:off x="6298273" y="2675309"/>
              <a:ext cx="248247" cy="57091"/>
            </a:xfrm>
            <a:prstGeom prst="rect">
              <a:avLst/>
            </a:prstGeom>
            <a:solidFill>
              <a:srgbClr val="E2231A">
                <a:alpha val="100000"/>
              </a:srgbClr>
            </a:solidFill>
          </p:spPr>
          <p:txBody>
            <a:bodyPr/>
            <a:lstStyle/>
            <a:p/>
          </p:txBody>
        </p:sp>
        <p:sp>
          <p:nvSpPr>
            <p:cNvPr id="60" name="rc60"/>
            <p:cNvSpPr/>
            <p:nvPr/>
          </p:nvSpPr>
          <p:spPr>
            <a:xfrm>
              <a:off x="6574104" y="2634856"/>
              <a:ext cx="248247" cy="1467840"/>
            </a:xfrm>
            <a:prstGeom prst="rect">
              <a:avLst/>
            </a:prstGeom>
            <a:solidFill>
              <a:srgbClr val="80BD41">
                <a:alpha val="100000"/>
              </a:srgbClr>
            </a:solidFill>
          </p:spPr>
          <p:txBody>
            <a:bodyPr/>
            <a:lstStyle/>
            <a:p/>
          </p:txBody>
        </p:sp>
        <p:sp>
          <p:nvSpPr>
            <p:cNvPr id="61" name="rc61"/>
            <p:cNvSpPr/>
            <p:nvPr/>
          </p:nvSpPr>
          <p:spPr>
            <a:xfrm>
              <a:off x="6574104" y="2604906"/>
              <a:ext cx="248247" cy="29949"/>
            </a:xfrm>
            <a:prstGeom prst="rect">
              <a:avLst/>
            </a:prstGeom>
            <a:solidFill>
              <a:srgbClr val="E2231A">
                <a:alpha val="100000"/>
              </a:srgbClr>
            </a:solidFill>
          </p:spPr>
          <p:txBody>
            <a:bodyPr/>
            <a:lstStyle/>
            <a:p/>
          </p:txBody>
        </p:sp>
        <p:sp>
          <p:nvSpPr>
            <p:cNvPr id="62" name="rc62"/>
            <p:cNvSpPr/>
            <p:nvPr/>
          </p:nvSpPr>
          <p:spPr>
            <a:xfrm>
              <a:off x="6849934" y="2535247"/>
              <a:ext cx="248247" cy="1567449"/>
            </a:xfrm>
            <a:prstGeom prst="rect">
              <a:avLst/>
            </a:prstGeom>
            <a:solidFill>
              <a:srgbClr val="80BD41">
                <a:alpha val="100000"/>
              </a:srgbClr>
            </a:solidFill>
          </p:spPr>
          <p:txBody>
            <a:bodyPr/>
            <a:lstStyle/>
            <a:p/>
          </p:txBody>
        </p:sp>
        <p:sp>
          <p:nvSpPr>
            <p:cNvPr id="63" name="rc63"/>
            <p:cNvSpPr/>
            <p:nvPr/>
          </p:nvSpPr>
          <p:spPr>
            <a:xfrm>
              <a:off x="6849934" y="2519408"/>
              <a:ext cx="248247" cy="15839"/>
            </a:xfrm>
            <a:prstGeom prst="rect">
              <a:avLst/>
            </a:prstGeom>
            <a:solidFill>
              <a:srgbClr val="E2231A">
                <a:alpha val="100000"/>
              </a:srgbClr>
            </a:solidFill>
          </p:spPr>
          <p:txBody>
            <a:bodyPr/>
            <a:lstStyle/>
            <a:p/>
          </p:txBody>
        </p:sp>
        <p:sp>
          <p:nvSpPr>
            <p:cNvPr id="64" name="rc64"/>
            <p:cNvSpPr/>
            <p:nvPr/>
          </p:nvSpPr>
          <p:spPr>
            <a:xfrm>
              <a:off x="7125765" y="2452817"/>
              <a:ext cx="248247" cy="1649880"/>
            </a:xfrm>
            <a:prstGeom prst="rect">
              <a:avLst/>
            </a:prstGeom>
            <a:solidFill>
              <a:srgbClr val="80BD41">
                <a:alpha val="100000"/>
              </a:srgbClr>
            </a:solidFill>
          </p:spPr>
          <p:txBody>
            <a:bodyPr/>
            <a:lstStyle/>
            <a:p/>
          </p:txBody>
        </p:sp>
        <p:sp>
          <p:nvSpPr>
            <p:cNvPr id="65" name="rc65"/>
            <p:cNvSpPr/>
            <p:nvPr/>
          </p:nvSpPr>
          <p:spPr>
            <a:xfrm>
              <a:off x="7125765" y="2436159"/>
              <a:ext cx="248247" cy="16657"/>
            </a:xfrm>
            <a:prstGeom prst="rect">
              <a:avLst/>
            </a:prstGeom>
            <a:solidFill>
              <a:srgbClr val="E2231A">
                <a:alpha val="100000"/>
              </a:srgbClr>
            </a:solidFill>
          </p:spPr>
          <p:txBody>
            <a:bodyPr/>
            <a:lstStyle/>
            <a:p/>
          </p:txBody>
        </p:sp>
        <p:sp>
          <p:nvSpPr>
            <p:cNvPr id="66" name="rc66"/>
            <p:cNvSpPr/>
            <p:nvPr/>
          </p:nvSpPr>
          <p:spPr>
            <a:xfrm>
              <a:off x="7401596" y="2413683"/>
              <a:ext cx="248247" cy="1689013"/>
            </a:xfrm>
            <a:prstGeom prst="rect">
              <a:avLst/>
            </a:prstGeom>
            <a:solidFill>
              <a:srgbClr val="80BD41">
                <a:alpha val="100000"/>
              </a:srgbClr>
            </a:solidFill>
          </p:spPr>
          <p:txBody>
            <a:bodyPr/>
            <a:lstStyle/>
            <a:p/>
          </p:txBody>
        </p:sp>
        <p:sp>
          <p:nvSpPr>
            <p:cNvPr id="67" name="rc67"/>
            <p:cNvSpPr/>
            <p:nvPr/>
          </p:nvSpPr>
          <p:spPr>
            <a:xfrm>
              <a:off x="7401596" y="2396617"/>
              <a:ext cx="248247" cy="17066"/>
            </a:xfrm>
            <a:prstGeom prst="rect">
              <a:avLst/>
            </a:prstGeom>
            <a:solidFill>
              <a:srgbClr val="E2231A">
                <a:alpha val="100000"/>
              </a:srgbClr>
            </a:solidFill>
          </p:spPr>
          <p:txBody>
            <a:bodyPr/>
            <a:lstStyle/>
            <a:p/>
          </p:txBody>
        </p:sp>
        <p:sp>
          <p:nvSpPr>
            <p:cNvPr id="68" name="rc68"/>
            <p:cNvSpPr/>
            <p:nvPr/>
          </p:nvSpPr>
          <p:spPr>
            <a:xfrm>
              <a:off x="7677426" y="2383009"/>
              <a:ext cx="248247" cy="1719687"/>
            </a:xfrm>
            <a:prstGeom prst="rect">
              <a:avLst/>
            </a:prstGeom>
            <a:solidFill>
              <a:srgbClr val="80BD41">
                <a:alpha val="100000"/>
              </a:srgbClr>
            </a:solidFill>
          </p:spPr>
          <p:txBody>
            <a:bodyPr/>
            <a:lstStyle/>
            <a:p/>
          </p:txBody>
        </p:sp>
        <p:sp>
          <p:nvSpPr>
            <p:cNvPr id="69" name="rc69"/>
            <p:cNvSpPr/>
            <p:nvPr/>
          </p:nvSpPr>
          <p:spPr>
            <a:xfrm>
              <a:off x="7677426" y="2365645"/>
              <a:ext cx="248247" cy="17363"/>
            </a:xfrm>
            <a:prstGeom prst="rect">
              <a:avLst/>
            </a:prstGeom>
            <a:solidFill>
              <a:srgbClr val="E2231A">
                <a:alpha val="100000"/>
              </a:srgbClr>
            </a:solidFill>
          </p:spPr>
          <p:txBody>
            <a:bodyPr/>
            <a:lstStyle/>
            <a:p/>
          </p:txBody>
        </p:sp>
        <p:sp>
          <p:nvSpPr>
            <p:cNvPr id="70" name="rc70"/>
            <p:cNvSpPr/>
            <p:nvPr/>
          </p:nvSpPr>
          <p:spPr>
            <a:xfrm>
              <a:off x="7953257" y="2410634"/>
              <a:ext cx="248247" cy="1692062"/>
            </a:xfrm>
            <a:prstGeom prst="rect">
              <a:avLst/>
            </a:prstGeom>
            <a:solidFill>
              <a:srgbClr val="80BD41">
                <a:alpha val="100000"/>
              </a:srgbClr>
            </a:solidFill>
          </p:spPr>
          <p:txBody>
            <a:bodyPr/>
            <a:lstStyle/>
            <a:p/>
          </p:txBody>
        </p:sp>
        <p:sp>
          <p:nvSpPr>
            <p:cNvPr id="71" name="rc71"/>
            <p:cNvSpPr/>
            <p:nvPr/>
          </p:nvSpPr>
          <p:spPr>
            <a:xfrm>
              <a:off x="7953257" y="2393550"/>
              <a:ext cx="248247" cy="17084"/>
            </a:xfrm>
            <a:prstGeom prst="rect">
              <a:avLst/>
            </a:prstGeom>
            <a:solidFill>
              <a:srgbClr val="E2231A">
                <a:alpha val="100000"/>
              </a:srgbClr>
            </a:solidFill>
          </p:spPr>
          <p:txBody>
            <a:bodyPr/>
            <a:lstStyle/>
            <a:p/>
          </p:txBody>
        </p:sp>
        <p:sp>
          <p:nvSpPr>
            <p:cNvPr id="72" name="pl72"/>
            <p:cNvSpPr/>
            <p:nvPr/>
          </p:nvSpPr>
          <p:spPr>
            <a:xfrm>
              <a:off x="1457446" y="1236556"/>
              <a:ext cx="6619934" cy="115803"/>
            </a:xfrm>
            <a:custGeom>
              <a:avLst/>
              <a:pathLst>
                <a:path w="6619934" h="115803">
                  <a:moveTo>
                    <a:pt x="0" y="0"/>
                  </a:moveTo>
                  <a:lnTo>
                    <a:pt x="275830" y="0"/>
                  </a:lnTo>
                  <a:lnTo>
                    <a:pt x="551661" y="57901"/>
                  </a:lnTo>
                  <a:lnTo>
                    <a:pt x="827491" y="0"/>
                  </a:lnTo>
                  <a:lnTo>
                    <a:pt x="1103322" y="28950"/>
                  </a:lnTo>
                  <a:lnTo>
                    <a:pt x="1379153" y="0"/>
                  </a:lnTo>
                  <a:lnTo>
                    <a:pt x="1654983" y="28950"/>
                  </a:lnTo>
                  <a:lnTo>
                    <a:pt x="1930814" y="28950"/>
                  </a:lnTo>
                  <a:lnTo>
                    <a:pt x="2206644" y="28950"/>
                  </a:lnTo>
                  <a:lnTo>
                    <a:pt x="2482475" y="115803"/>
                  </a:lnTo>
                  <a:lnTo>
                    <a:pt x="2758306" y="28950"/>
                  </a:lnTo>
                  <a:lnTo>
                    <a:pt x="3034136" y="0"/>
                  </a:lnTo>
                  <a:lnTo>
                    <a:pt x="3309967" y="0"/>
                  </a:lnTo>
                  <a:lnTo>
                    <a:pt x="3585797" y="57901"/>
                  </a:lnTo>
                  <a:lnTo>
                    <a:pt x="3861628" y="0"/>
                  </a:lnTo>
                  <a:lnTo>
                    <a:pt x="4137459" y="0"/>
                  </a:lnTo>
                  <a:lnTo>
                    <a:pt x="4413289" y="0"/>
                  </a:lnTo>
                  <a:lnTo>
                    <a:pt x="4689120" y="0"/>
                  </a:lnTo>
                  <a:lnTo>
                    <a:pt x="4964950" y="86852"/>
                  </a:lnTo>
                  <a:lnTo>
                    <a:pt x="5240781" y="28950"/>
                  </a:lnTo>
                  <a:lnTo>
                    <a:pt x="5516612" y="0"/>
                  </a:lnTo>
                  <a:lnTo>
                    <a:pt x="5792442" y="0"/>
                  </a:lnTo>
                  <a:lnTo>
                    <a:pt x="6068273" y="0"/>
                  </a:lnTo>
                  <a:lnTo>
                    <a:pt x="6344103" y="0"/>
                  </a:lnTo>
                  <a:lnTo>
                    <a:pt x="6619934" y="0"/>
                  </a:lnTo>
                </a:path>
              </a:pathLst>
            </a:custGeom>
            <a:ln w="27101" cap="flat">
              <a:solidFill>
                <a:srgbClr val="0058AB">
                  <a:alpha val="100000"/>
                </a:srgbClr>
              </a:solidFill>
              <a:prstDash val="solid"/>
              <a:round/>
            </a:ln>
          </p:spPr>
          <p:txBody>
            <a:bodyPr/>
            <a:lstStyle/>
            <a:p/>
          </p:txBody>
        </p:sp>
        <p:sp>
          <p:nvSpPr>
            <p:cNvPr id="73" name="tx73"/>
            <p:cNvSpPr/>
            <p:nvPr/>
          </p:nvSpPr>
          <p:spPr>
            <a:xfrm>
              <a:off x="139715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4" name="tx74"/>
            <p:cNvSpPr/>
            <p:nvPr/>
          </p:nvSpPr>
          <p:spPr>
            <a:xfrm>
              <a:off x="277630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5" name="tx75"/>
            <p:cNvSpPr/>
            <p:nvPr/>
          </p:nvSpPr>
          <p:spPr>
            <a:xfrm>
              <a:off x="415546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6" name="tx76"/>
            <p:cNvSpPr/>
            <p:nvPr/>
          </p:nvSpPr>
          <p:spPr>
            <a:xfrm>
              <a:off x="553461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7" name="tx77"/>
            <p:cNvSpPr/>
            <p:nvPr/>
          </p:nvSpPr>
          <p:spPr>
            <a:xfrm>
              <a:off x="663793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8" name="tx78"/>
            <p:cNvSpPr/>
            <p:nvPr/>
          </p:nvSpPr>
          <p:spPr>
            <a:xfrm>
              <a:off x="691376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9" name="tx79"/>
            <p:cNvSpPr/>
            <p:nvPr/>
          </p:nvSpPr>
          <p:spPr>
            <a:xfrm>
              <a:off x="718959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0" name="tx80"/>
            <p:cNvSpPr/>
            <p:nvPr/>
          </p:nvSpPr>
          <p:spPr>
            <a:xfrm>
              <a:off x="746543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77412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2" name="tx82"/>
            <p:cNvSpPr/>
            <p:nvPr/>
          </p:nvSpPr>
          <p:spPr>
            <a:xfrm>
              <a:off x="801709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3" name="tx83"/>
            <p:cNvSpPr/>
            <p:nvPr/>
          </p:nvSpPr>
          <p:spPr>
            <a:xfrm>
              <a:off x="1339893" y="300392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517.9</a:t>
              </a:r>
            </a:p>
          </p:txBody>
        </p:sp>
        <p:sp>
          <p:nvSpPr>
            <p:cNvPr id="84" name="tx84"/>
            <p:cNvSpPr/>
            <p:nvPr/>
          </p:nvSpPr>
          <p:spPr>
            <a:xfrm>
              <a:off x="2719046" y="299803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521.1</a:t>
              </a:r>
            </a:p>
          </p:txBody>
        </p:sp>
        <p:sp>
          <p:nvSpPr>
            <p:cNvPr id="85" name="tx85"/>
            <p:cNvSpPr/>
            <p:nvPr/>
          </p:nvSpPr>
          <p:spPr>
            <a:xfrm>
              <a:off x="4098199" y="280823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623.2</a:t>
              </a:r>
            </a:p>
          </p:txBody>
        </p:sp>
        <p:sp>
          <p:nvSpPr>
            <p:cNvPr id="86" name="tx86"/>
            <p:cNvSpPr/>
            <p:nvPr/>
          </p:nvSpPr>
          <p:spPr>
            <a:xfrm>
              <a:off x="5477352" y="261605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726.6</a:t>
              </a:r>
            </a:p>
          </p:txBody>
        </p:sp>
        <p:sp>
          <p:nvSpPr>
            <p:cNvPr id="87" name="tx87"/>
            <p:cNvSpPr/>
            <p:nvPr/>
          </p:nvSpPr>
          <p:spPr>
            <a:xfrm>
              <a:off x="6580674" y="246896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805.7</a:t>
              </a:r>
            </a:p>
          </p:txBody>
        </p:sp>
        <p:sp>
          <p:nvSpPr>
            <p:cNvPr id="88" name="tx88"/>
            <p:cNvSpPr/>
            <p:nvPr/>
          </p:nvSpPr>
          <p:spPr>
            <a:xfrm>
              <a:off x="6856505" y="238350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851.6</a:t>
              </a:r>
            </a:p>
          </p:txBody>
        </p:sp>
        <p:sp>
          <p:nvSpPr>
            <p:cNvPr id="89" name="tx89"/>
            <p:cNvSpPr/>
            <p:nvPr/>
          </p:nvSpPr>
          <p:spPr>
            <a:xfrm>
              <a:off x="7132335" y="230023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896.4</a:t>
              </a:r>
            </a:p>
          </p:txBody>
        </p:sp>
        <p:sp>
          <p:nvSpPr>
            <p:cNvPr id="90" name="tx90"/>
            <p:cNvSpPr/>
            <p:nvPr/>
          </p:nvSpPr>
          <p:spPr>
            <a:xfrm>
              <a:off x="7408166" y="226071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917.7</a:t>
              </a:r>
            </a:p>
          </p:txBody>
        </p:sp>
        <p:sp>
          <p:nvSpPr>
            <p:cNvPr id="91" name="tx91"/>
            <p:cNvSpPr/>
            <p:nvPr/>
          </p:nvSpPr>
          <p:spPr>
            <a:xfrm>
              <a:off x="7683997" y="222967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934.4</a:t>
              </a:r>
            </a:p>
          </p:txBody>
        </p:sp>
        <p:sp>
          <p:nvSpPr>
            <p:cNvPr id="92" name="tx92"/>
            <p:cNvSpPr/>
            <p:nvPr/>
          </p:nvSpPr>
          <p:spPr>
            <a:xfrm>
              <a:off x="7959827" y="225760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919.4</a:t>
              </a:r>
            </a:p>
          </p:txBody>
        </p:sp>
        <p:sp>
          <p:nvSpPr>
            <p:cNvPr id="93" name="pl93"/>
            <p:cNvSpPr/>
            <p:nvPr/>
          </p:nvSpPr>
          <p:spPr>
            <a:xfrm>
              <a:off x="1457446"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2836599"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4215752"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5594905"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698228"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974058"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7249889"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525719"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801550"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8077381"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3" name="tx103"/>
            <p:cNvSpPr/>
            <p:nvPr/>
          </p:nvSpPr>
          <p:spPr>
            <a:xfrm>
              <a:off x="1339893" y="359104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512.7</a:t>
              </a:r>
            </a:p>
          </p:txBody>
        </p:sp>
        <p:sp>
          <p:nvSpPr>
            <p:cNvPr id="104" name="tx104"/>
            <p:cNvSpPr/>
            <p:nvPr/>
          </p:nvSpPr>
          <p:spPr>
            <a:xfrm>
              <a:off x="1392144" y="3109618"/>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5.2</a:t>
              </a:r>
            </a:p>
          </p:txBody>
        </p:sp>
        <p:sp>
          <p:nvSpPr>
            <p:cNvPr id="105" name="tx105"/>
            <p:cNvSpPr/>
            <p:nvPr/>
          </p:nvSpPr>
          <p:spPr>
            <a:xfrm>
              <a:off x="2719046" y="358812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515.9</a:t>
              </a:r>
            </a:p>
          </p:txBody>
        </p:sp>
        <p:sp>
          <p:nvSpPr>
            <p:cNvPr id="106" name="tx106"/>
            <p:cNvSpPr/>
            <p:nvPr/>
          </p:nvSpPr>
          <p:spPr>
            <a:xfrm>
              <a:off x="2771297" y="310375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5.2</a:t>
              </a:r>
            </a:p>
          </p:txBody>
        </p:sp>
        <p:sp>
          <p:nvSpPr>
            <p:cNvPr id="107" name="tx107"/>
            <p:cNvSpPr/>
            <p:nvPr/>
          </p:nvSpPr>
          <p:spPr>
            <a:xfrm>
              <a:off x="4098199" y="349999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610.7</a:t>
              </a:r>
            </a:p>
          </p:txBody>
        </p:sp>
        <p:sp>
          <p:nvSpPr>
            <p:cNvPr id="108" name="tx108"/>
            <p:cNvSpPr/>
            <p:nvPr/>
          </p:nvSpPr>
          <p:spPr>
            <a:xfrm>
              <a:off x="4124324" y="292075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12.5</a:t>
              </a:r>
            </a:p>
          </p:txBody>
        </p:sp>
        <p:sp>
          <p:nvSpPr>
            <p:cNvPr id="109" name="tx109"/>
            <p:cNvSpPr/>
            <p:nvPr/>
          </p:nvSpPr>
          <p:spPr>
            <a:xfrm>
              <a:off x="5477352" y="339900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719.3</a:t>
              </a:r>
            </a:p>
          </p:txBody>
        </p:sp>
        <p:sp>
          <p:nvSpPr>
            <p:cNvPr id="110" name="tx110"/>
            <p:cNvSpPr/>
            <p:nvPr/>
          </p:nvSpPr>
          <p:spPr>
            <a:xfrm>
              <a:off x="5529603" y="2723641"/>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7.3</a:t>
              </a:r>
            </a:p>
          </p:txBody>
        </p:sp>
        <p:sp>
          <p:nvSpPr>
            <p:cNvPr id="111" name="tx111"/>
            <p:cNvSpPr/>
            <p:nvPr/>
          </p:nvSpPr>
          <p:spPr>
            <a:xfrm>
              <a:off x="6580674" y="333372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789.6</a:t>
              </a:r>
            </a:p>
          </p:txBody>
        </p:sp>
        <p:sp>
          <p:nvSpPr>
            <p:cNvPr id="112" name="tx112"/>
            <p:cNvSpPr/>
            <p:nvPr/>
          </p:nvSpPr>
          <p:spPr>
            <a:xfrm>
              <a:off x="6606800" y="258483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16.1</a:t>
              </a:r>
            </a:p>
          </p:txBody>
        </p:sp>
        <p:sp>
          <p:nvSpPr>
            <p:cNvPr id="113" name="tx113"/>
            <p:cNvSpPr/>
            <p:nvPr/>
          </p:nvSpPr>
          <p:spPr>
            <a:xfrm>
              <a:off x="6856505" y="328387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843.1</a:t>
              </a:r>
            </a:p>
          </p:txBody>
        </p:sp>
        <p:sp>
          <p:nvSpPr>
            <p:cNvPr id="114" name="tx114"/>
            <p:cNvSpPr/>
            <p:nvPr/>
          </p:nvSpPr>
          <p:spPr>
            <a:xfrm>
              <a:off x="6908756" y="249228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8.5</a:t>
              </a:r>
            </a:p>
          </p:txBody>
        </p:sp>
        <p:sp>
          <p:nvSpPr>
            <p:cNvPr id="115" name="tx115"/>
            <p:cNvSpPr/>
            <p:nvPr/>
          </p:nvSpPr>
          <p:spPr>
            <a:xfrm>
              <a:off x="7132335" y="324270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887.5</a:t>
              </a:r>
            </a:p>
          </p:txBody>
        </p:sp>
        <p:sp>
          <p:nvSpPr>
            <p:cNvPr id="116" name="tx116"/>
            <p:cNvSpPr/>
            <p:nvPr/>
          </p:nvSpPr>
          <p:spPr>
            <a:xfrm>
              <a:off x="7223763" y="2409440"/>
              <a:ext cx="52251"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a:t>
              </a:r>
            </a:p>
          </p:txBody>
        </p:sp>
        <p:sp>
          <p:nvSpPr>
            <p:cNvPr id="117" name="tx117"/>
            <p:cNvSpPr/>
            <p:nvPr/>
          </p:nvSpPr>
          <p:spPr>
            <a:xfrm>
              <a:off x="7408166" y="322314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908.5</a:t>
              </a:r>
            </a:p>
          </p:txBody>
        </p:sp>
        <p:sp>
          <p:nvSpPr>
            <p:cNvPr id="118" name="tx118"/>
            <p:cNvSpPr/>
            <p:nvPr/>
          </p:nvSpPr>
          <p:spPr>
            <a:xfrm>
              <a:off x="7460417" y="237010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9.2</a:t>
              </a:r>
            </a:p>
          </p:txBody>
        </p:sp>
        <p:sp>
          <p:nvSpPr>
            <p:cNvPr id="119" name="tx119"/>
            <p:cNvSpPr/>
            <p:nvPr/>
          </p:nvSpPr>
          <p:spPr>
            <a:xfrm>
              <a:off x="7723173" y="3207805"/>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925</a:t>
              </a:r>
            </a:p>
          </p:txBody>
        </p:sp>
        <p:sp>
          <p:nvSpPr>
            <p:cNvPr id="120" name="tx120"/>
            <p:cNvSpPr/>
            <p:nvPr/>
          </p:nvSpPr>
          <p:spPr>
            <a:xfrm>
              <a:off x="7736248" y="2339233"/>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9.3</a:t>
              </a:r>
            </a:p>
          </p:txBody>
        </p:sp>
        <p:sp>
          <p:nvSpPr>
            <p:cNvPr id="121" name="tx121"/>
            <p:cNvSpPr/>
            <p:nvPr/>
          </p:nvSpPr>
          <p:spPr>
            <a:xfrm>
              <a:off x="7959827" y="322161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910.2</a:t>
              </a:r>
            </a:p>
          </p:txBody>
        </p:sp>
        <p:sp>
          <p:nvSpPr>
            <p:cNvPr id="122" name="tx122"/>
            <p:cNvSpPr/>
            <p:nvPr/>
          </p:nvSpPr>
          <p:spPr>
            <a:xfrm>
              <a:off x="8012078" y="236704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9.2</a:t>
              </a:r>
            </a:p>
          </p:txBody>
        </p:sp>
        <p:sp>
          <p:nvSpPr>
            <p:cNvPr id="123" name="tx123"/>
            <p:cNvSpPr/>
            <p:nvPr/>
          </p:nvSpPr>
          <p:spPr>
            <a:xfrm>
              <a:off x="849589"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4" name="tx124"/>
            <p:cNvSpPr/>
            <p:nvPr/>
          </p:nvSpPr>
          <p:spPr>
            <a:xfrm>
              <a:off x="694200" y="31210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25" name="tx125"/>
            <p:cNvSpPr/>
            <p:nvPr/>
          </p:nvSpPr>
          <p:spPr>
            <a:xfrm>
              <a:off x="577692" y="2173444"/>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26" name="tx126"/>
            <p:cNvSpPr/>
            <p:nvPr/>
          </p:nvSpPr>
          <p:spPr>
            <a:xfrm>
              <a:off x="577692" y="1243913"/>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a:t>
              </a:r>
            </a:p>
          </p:txBody>
        </p:sp>
        <p:sp>
          <p:nvSpPr>
            <p:cNvPr id="127" name="tx127"/>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8" name="tx128"/>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9" name="tx129"/>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0" name="tx130"/>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1" name="tx131"/>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2" name="tx132"/>
            <p:cNvSpPr/>
            <p:nvPr/>
          </p:nvSpPr>
          <p:spPr>
            <a:xfrm rot="-5400000">
              <a:off x="1301000"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3" name="tx133"/>
            <p:cNvSpPr/>
            <p:nvPr/>
          </p:nvSpPr>
          <p:spPr>
            <a:xfrm rot="-5400000">
              <a:off x="268015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4" name="tx134"/>
            <p:cNvSpPr/>
            <p:nvPr/>
          </p:nvSpPr>
          <p:spPr>
            <a:xfrm rot="-5400000">
              <a:off x="4059306"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5" name="tx135"/>
            <p:cNvSpPr/>
            <p:nvPr/>
          </p:nvSpPr>
          <p:spPr>
            <a:xfrm rot="-5400000">
              <a:off x="543845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6" name="tx136"/>
            <p:cNvSpPr/>
            <p:nvPr/>
          </p:nvSpPr>
          <p:spPr>
            <a:xfrm rot="-5400000">
              <a:off x="6541781"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7" name="tx137"/>
            <p:cNvSpPr/>
            <p:nvPr/>
          </p:nvSpPr>
          <p:spPr>
            <a:xfrm rot="-5400000">
              <a:off x="681761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8" name="tx138"/>
            <p:cNvSpPr/>
            <p:nvPr/>
          </p:nvSpPr>
          <p:spPr>
            <a:xfrm rot="-5400000">
              <a:off x="70934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9" name="tx139"/>
            <p:cNvSpPr/>
            <p:nvPr/>
          </p:nvSpPr>
          <p:spPr>
            <a:xfrm rot="-5400000">
              <a:off x="736927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0" name="tx140"/>
            <p:cNvSpPr/>
            <p:nvPr/>
          </p:nvSpPr>
          <p:spPr>
            <a:xfrm rot="-5400000">
              <a:off x="7645070"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1" name="tx141"/>
            <p:cNvSpPr/>
            <p:nvPr/>
          </p:nvSpPr>
          <p:spPr>
            <a:xfrm rot="-5400000">
              <a:off x="792093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2" name="tx142"/>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3" name="tx143"/>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4" name="pl144"/>
            <p:cNvSpPr/>
            <p:nvPr/>
          </p:nvSpPr>
          <p:spPr>
            <a:xfrm>
              <a:off x="2912172"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5" name="tx145"/>
            <p:cNvSpPr/>
            <p:nvPr/>
          </p:nvSpPr>
          <p:spPr>
            <a:xfrm>
              <a:off x="3179272" y="5029682"/>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46" name="rc146"/>
            <p:cNvSpPr/>
            <p:nvPr/>
          </p:nvSpPr>
          <p:spPr>
            <a:xfrm>
              <a:off x="4468266" y="5010059"/>
              <a:ext cx="201456" cy="201456"/>
            </a:xfrm>
            <a:prstGeom prst="rect">
              <a:avLst/>
            </a:prstGeom>
            <a:solidFill>
              <a:srgbClr val="E2231A">
                <a:alpha val="100000"/>
              </a:srgbClr>
            </a:solidFill>
          </p:spPr>
          <p:txBody>
            <a:bodyPr/>
            <a:lstStyle/>
            <a:p/>
          </p:txBody>
        </p:sp>
        <p:sp>
          <p:nvSpPr>
            <p:cNvPr id="147" name="rc147"/>
            <p:cNvSpPr/>
            <p:nvPr/>
          </p:nvSpPr>
          <p:spPr>
            <a:xfrm>
              <a:off x="5673354" y="5010059"/>
              <a:ext cx="201456" cy="201456"/>
            </a:xfrm>
            <a:prstGeom prst="rect">
              <a:avLst/>
            </a:prstGeom>
            <a:solidFill>
              <a:srgbClr val="80BD41">
                <a:alpha val="100000"/>
              </a:srgbClr>
            </a:solidFill>
          </p:spPr>
          <p:txBody>
            <a:bodyPr/>
            <a:lstStyle/>
            <a:p/>
          </p:txBody>
        </p:sp>
        <p:sp>
          <p:nvSpPr>
            <p:cNvPr id="148" name="tx148"/>
            <p:cNvSpPr/>
            <p:nvPr/>
          </p:nvSpPr>
          <p:spPr>
            <a:xfrm>
              <a:off x="4748311" y="5059081"/>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49" name="tx149"/>
            <p:cNvSpPr/>
            <p:nvPr/>
          </p:nvSpPr>
          <p:spPr>
            <a:xfrm>
              <a:off x="5953399"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0" name="tx150"/>
            <p:cNvSpPr/>
            <p:nvPr/>
          </p:nvSpPr>
          <p:spPr>
            <a:xfrm>
              <a:off x="989913" y="467611"/>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51" name="tx151"/>
            <p:cNvSpPr/>
            <p:nvPr/>
          </p:nvSpPr>
          <p:spPr>
            <a:xfrm>
              <a:off x="989913" y="661760"/>
              <a:ext cx="1724121"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Uzbekistan, 2000-2024</a:t>
              </a:r>
            </a:p>
          </p:txBody>
        </p:sp>
        <p:sp>
          <p:nvSpPr>
            <p:cNvPr id="152" name="pl152"/>
            <p:cNvSpPr/>
            <p:nvPr/>
          </p:nvSpPr>
          <p:spPr>
            <a:xfrm>
              <a:off x="2208394"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3958537"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5708681"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7458824"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989913" y="5972654"/>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57" name="pl157"/>
            <p:cNvSpPr/>
            <p:nvPr/>
          </p:nvSpPr>
          <p:spPr>
            <a:xfrm>
              <a:off x="989913" y="5763665"/>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58" name="pl158"/>
            <p:cNvSpPr/>
            <p:nvPr/>
          </p:nvSpPr>
          <p:spPr>
            <a:xfrm>
              <a:off x="989913" y="5554676"/>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59" name="pl159"/>
            <p:cNvSpPr/>
            <p:nvPr/>
          </p:nvSpPr>
          <p:spPr>
            <a:xfrm>
              <a:off x="1333322"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3083466"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4833609"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6583752"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8333896"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4" name="rc164"/>
            <p:cNvSpPr/>
            <p:nvPr/>
          </p:nvSpPr>
          <p:spPr>
            <a:xfrm>
              <a:off x="1333322" y="5889059"/>
              <a:ext cx="5527372" cy="167191"/>
            </a:xfrm>
            <a:prstGeom prst="rect">
              <a:avLst/>
            </a:prstGeom>
            <a:solidFill>
              <a:srgbClr val="80BD41">
                <a:alpha val="100000"/>
              </a:srgbClr>
            </a:solidFill>
          </p:spPr>
          <p:txBody>
            <a:bodyPr/>
            <a:lstStyle/>
            <a:p/>
          </p:txBody>
        </p:sp>
        <p:sp>
          <p:nvSpPr>
            <p:cNvPr id="165" name="rc165"/>
            <p:cNvSpPr/>
            <p:nvPr/>
          </p:nvSpPr>
          <p:spPr>
            <a:xfrm>
              <a:off x="6860695" y="5889059"/>
              <a:ext cx="112779" cy="167191"/>
            </a:xfrm>
            <a:prstGeom prst="rect">
              <a:avLst/>
            </a:prstGeom>
            <a:solidFill>
              <a:srgbClr val="E2231A">
                <a:alpha val="100000"/>
              </a:srgbClr>
            </a:solidFill>
          </p:spPr>
          <p:txBody>
            <a:bodyPr/>
            <a:lstStyle/>
            <a:p/>
          </p:txBody>
        </p:sp>
        <p:sp>
          <p:nvSpPr>
            <p:cNvPr id="166" name="rc166"/>
            <p:cNvSpPr/>
            <p:nvPr/>
          </p:nvSpPr>
          <p:spPr>
            <a:xfrm>
              <a:off x="1333322" y="5680069"/>
              <a:ext cx="6475740" cy="167191"/>
            </a:xfrm>
            <a:prstGeom prst="rect">
              <a:avLst/>
            </a:prstGeom>
            <a:solidFill>
              <a:srgbClr val="80BD41">
                <a:alpha val="100000"/>
              </a:srgbClr>
            </a:solidFill>
          </p:spPr>
          <p:txBody>
            <a:bodyPr/>
            <a:lstStyle/>
            <a:p/>
          </p:txBody>
        </p:sp>
        <p:sp>
          <p:nvSpPr>
            <p:cNvPr id="167" name="rc167"/>
            <p:cNvSpPr/>
            <p:nvPr/>
          </p:nvSpPr>
          <p:spPr>
            <a:xfrm>
              <a:off x="7809063" y="5680069"/>
              <a:ext cx="65385" cy="167191"/>
            </a:xfrm>
            <a:prstGeom prst="rect">
              <a:avLst/>
            </a:prstGeom>
            <a:solidFill>
              <a:srgbClr val="E2231A">
                <a:alpha val="100000"/>
              </a:srgbClr>
            </a:solidFill>
          </p:spPr>
          <p:txBody>
            <a:bodyPr/>
            <a:lstStyle/>
            <a:p/>
          </p:txBody>
        </p:sp>
        <p:sp>
          <p:nvSpPr>
            <p:cNvPr id="168" name="rc168"/>
            <p:cNvSpPr/>
            <p:nvPr/>
          </p:nvSpPr>
          <p:spPr>
            <a:xfrm>
              <a:off x="1333322" y="5471080"/>
              <a:ext cx="6371711" cy="167191"/>
            </a:xfrm>
            <a:prstGeom prst="rect">
              <a:avLst/>
            </a:prstGeom>
            <a:solidFill>
              <a:srgbClr val="80BD41">
                <a:alpha val="100000"/>
              </a:srgbClr>
            </a:solidFill>
          </p:spPr>
          <p:txBody>
            <a:bodyPr/>
            <a:lstStyle/>
            <a:p/>
          </p:txBody>
        </p:sp>
        <p:sp>
          <p:nvSpPr>
            <p:cNvPr id="169" name="rc169"/>
            <p:cNvSpPr/>
            <p:nvPr/>
          </p:nvSpPr>
          <p:spPr>
            <a:xfrm>
              <a:off x="7705034" y="5471080"/>
              <a:ext cx="64335" cy="167191"/>
            </a:xfrm>
            <a:prstGeom prst="rect">
              <a:avLst/>
            </a:prstGeom>
            <a:solidFill>
              <a:srgbClr val="E2231A">
                <a:alpha val="100000"/>
              </a:srgbClr>
            </a:solidFill>
          </p:spPr>
          <p:txBody>
            <a:bodyPr/>
            <a:lstStyle/>
            <a:p/>
          </p:txBody>
        </p:sp>
        <p:sp>
          <p:nvSpPr>
            <p:cNvPr id="170" name="tx170"/>
            <p:cNvSpPr/>
            <p:nvPr/>
          </p:nvSpPr>
          <p:spPr>
            <a:xfrm>
              <a:off x="7110874" y="5929518"/>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805.7</a:t>
              </a:r>
            </a:p>
          </p:txBody>
        </p:sp>
        <p:sp>
          <p:nvSpPr>
            <p:cNvPr id="171" name="tx171"/>
            <p:cNvSpPr/>
            <p:nvPr/>
          </p:nvSpPr>
          <p:spPr>
            <a:xfrm>
              <a:off x="8056823" y="5720472"/>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934.4</a:t>
              </a:r>
            </a:p>
          </p:txBody>
        </p:sp>
        <p:sp>
          <p:nvSpPr>
            <p:cNvPr id="172" name="tx172"/>
            <p:cNvSpPr/>
            <p:nvPr/>
          </p:nvSpPr>
          <p:spPr>
            <a:xfrm>
              <a:off x="7946564" y="551153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919.4</a:t>
              </a:r>
            </a:p>
          </p:txBody>
        </p:sp>
        <p:sp>
          <p:nvSpPr>
            <p:cNvPr id="173" name="tx173"/>
            <p:cNvSpPr/>
            <p:nvPr/>
          </p:nvSpPr>
          <p:spPr>
            <a:xfrm>
              <a:off x="3961370" y="5932214"/>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789.6</a:t>
              </a:r>
            </a:p>
          </p:txBody>
        </p:sp>
        <p:sp>
          <p:nvSpPr>
            <p:cNvPr id="174" name="tx174"/>
            <p:cNvSpPr/>
            <p:nvPr/>
          </p:nvSpPr>
          <p:spPr>
            <a:xfrm>
              <a:off x="6811591" y="593221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16.1</a:t>
              </a:r>
            </a:p>
          </p:txBody>
        </p:sp>
        <p:sp>
          <p:nvSpPr>
            <p:cNvPr id="175" name="tx175"/>
            <p:cNvSpPr/>
            <p:nvPr/>
          </p:nvSpPr>
          <p:spPr>
            <a:xfrm>
              <a:off x="4480758" y="5723225"/>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925</a:t>
              </a:r>
            </a:p>
          </p:txBody>
        </p:sp>
        <p:sp>
          <p:nvSpPr>
            <p:cNvPr id="176" name="tx176"/>
            <p:cNvSpPr/>
            <p:nvPr/>
          </p:nvSpPr>
          <p:spPr>
            <a:xfrm>
              <a:off x="7766407" y="5723172"/>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9.3</a:t>
              </a:r>
            </a:p>
          </p:txBody>
        </p:sp>
        <p:sp>
          <p:nvSpPr>
            <p:cNvPr id="177" name="tx177"/>
            <p:cNvSpPr/>
            <p:nvPr/>
          </p:nvSpPr>
          <p:spPr>
            <a:xfrm>
              <a:off x="4383540" y="5514235"/>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910.2</a:t>
              </a:r>
            </a:p>
          </p:txBody>
        </p:sp>
        <p:sp>
          <p:nvSpPr>
            <p:cNvPr id="178" name="tx178"/>
            <p:cNvSpPr/>
            <p:nvPr/>
          </p:nvSpPr>
          <p:spPr>
            <a:xfrm>
              <a:off x="7661853" y="551423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9.2</a:t>
              </a:r>
            </a:p>
          </p:txBody>
        </p:sp>
        <p:sp>
          <p:nvSpPr>
            <p:cNvPr id="179" name="tx179"/>
            <p:cNvSpPr/>
            <p:nvPr/>
          </p:nvSpPr>
          <p:spPr>
            <a:xfrm>
              <a:off x="616505"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0" name="tx180"/>
            <p:cNvSpPr/>
            <p:nvPr/>
          </p:nvSpPr>
          <p:spPr>
            <a:xfrm>
              <a:off x="616505"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1" name="tx181"/>
            <p:cNvSpPr/>
            <p:nvPr/>
          </p:nvSpPr>
          <p:spPr>
            <a:xfrm>
              <a:off x="616505"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2" name="tx182"/>
            <p:cNvSpPr/>
            <p:nvPr/>
          </p:nvSpPr>
          <p:spPr>
            <a:xfrm>
              <a:off x="1294475"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3" name="tx183"/>
            <p:cNvSpPr/>
            <p:nvPr/>
          </p:nvSpPr>
          <p:spPr>
            <a:xfrm>
              <a:off x="2966924"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a:t>
              </a:r>
            </a:p>
          </p:txBody>
        </p:sp>
        <p:sp>
          <p:nvSpPr>
            <p:cNvPr id="184" name="tx184"/>
            <p:cNvSpPr/>
            <p:nvPr/>
          </p:nvSpPr>
          <p:spPr>
            <a:xfrm>
              <a:off x="4717067"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85" name="tx185"/>
            <p:cNvSpPr/>
            <p:nvPr/>
          </p:nvSpPr>
          <p:spPr>
            <a:xfrm>
              <a:off x="6467211"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a:t>
              </a:r>
            </a:p>
          </p:txBody>
        </p:sp>
        <p:sp>
          <p:nvSpPr>
            <p:cNvPr id="186" name="tx186"/>
            <p:cNvSpPr/>
            <p:nvPr/>
          </p:nvSpPr>
          <p:spPr>
            <a:xfrm>
              <a:off x="8159100" y="614048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87" name="tx187"/>
            <p:cNvSpPr/>
            <p:nvPr/>
          </p:nvSpPr>
          <p:spPr>
            <a:xfrm>
              <a:off x="4037467"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8" name="tx188"/>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8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2024 (99%) was relatively constant within 1% compared to 2019 (98%).
The number of children vaccinated with MCV1 increased 15% compared to in 2019.
The number of surviving infants increased approximately 14% compared to in 2019.
In 2024, 100,000 more children were vaccinated than in 2019.
In 2024, there were 100,000 more surviving infants (target population) than in 2019.
For vaccine coverage to increase, the number of children vaccinated must increase at a faster rate than the population increases.</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59174" y="4558241"/>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5" name="pl5"/>
            <p:cNvSpPr/>
            <p:nvPr/>
          </p:nvSpPr>
          <p:spPr>
            <a:xfrm>
              <a:off x="959174" y="2938793"/>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6" name="pl6"/>
            <p:cNvSpPr/>
            <p:nvPr/>
          </p:nvSpPr>
          <p:spPr>
            <a:xfrm>
              <a:off x="959174" y="1319345"/>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7" name="pl7"/>
            <p:cNvSpPr/>
            <p:nvPr/>
          </p:nvSpPr>
          <p:spPr>
            <a:xfrm>
              <a:off x="959174" y="5367965"/>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8" name="pl8"/>
            <p:cNvSpPr/>
            <p:nvPr/>
          </p:nvSpPr>
          <p:spPr>
            <a:xfrm>
              <a:off x="959174" y="3748517"/>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9" name="pl9"/>
            <p:cNvSpPr/>
            <p:nvPr/>
          </p:nvSpPr>
          <p:spPr>
            <a:xfrm>
              <a:off x="959174" y="2129069"/>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10" name="pl10"/>
            <p:cNvSpPr/>
            <p:nvPr/>
          </p:nvSpPr>
          <p:spPr>
            <a:xfrm>
              <a:off x="1281266"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1818086"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354905"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891724"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3428544"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965363"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502183"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039002"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575821"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112641"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649460"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186280"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723099"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039697" y="5367965"/>
              <a:ext cx="483137" cy="0"/>
            </a:xfrm>
            <a:prstGeom prst="rect">
              <a:avLst/>
            </a:prstGeom>
            <a:solidFill>
              <a:srgbClr val="1CABE2">
                <a:alpha val="100000"/>
              </a:srgbClr>
            </a:solidFill>
          </p:spPr>
          <p:txBody>
            <a:bodyPr/>
            <a:lstStyle/>
            <a:p/>
          </p:txBody>
        </p:sp>
        <p:sp>
          <p:nvSpPr>
            <p:cNvPr id="24" name="rc24"/>
            <p:cNvSpPr/>
            <p:nvPr/>
          </p:nvSpPr>
          <p:spPr>
            <a:xfrm>
              <a:off x="1576517" y="5367965"/>
              <a:ext cx="483137" cy="0"/>
            </a:xfrm>
            <a:prstGeom prst="rect">
              <a:avLst/>
            </a:prstGeom>
            <a:solidFill>
              <a:srgbClr val="1CABE2">
                <a:alpha val="100000"/>
              </a:srgbClr>
            </a:solidFill>
          </p:spPr>
          <p:txBody>
            <a:bodyPr/>
            <a:lstStyle/>
            <a:p/>
          </p:txBody>
        </p:sp>
        <p:sp>
          <p:nvSpPr>
            <p:cNvPr id="25" name="rc25"/>
            <p:cNvSpPr/>
            <p:nvPr/>
          </p:nvSpPr>
          <p:spPr>
            <a:xfrm>
              <a:off x="2113336" y="5365374"/>
              <a:ext cx="483137" cy="2591"/>
            </a:xfrm>
            <a:prstGeom prst="rect">
              <a:avLst/>
            </a:prstGeom>
            <a:solidFill>
              <a:srgbClr val="1CABE2">
                <a:alpha val="100000"/>
              </a:srgbClr>
            </a:solidFill>
          </p:spPr>
          <p:txBody>
            <a:bodyPr/>
            <a:lstStyle/>
            <a:p/>
          </p:txBody>
        </p:sp>
        <p:sp>
          <p:nvSpPr>
            <p:cNvPr id="26" name="rc26"/>
            <p:cNvSpPr/>
            <p:nvPr/>
          </p:nvSpPr>
          <p:spPr>
            <a:xfrm>
              <a:off x="2650156" y="5361488"/>
              <a:ext cx="483137" cy="6477"/>
            </a:xfrm>
            <a:prstGeom prst="rect">
              <a:avLst/>
            </a:prstGeom>
            <a:solidFill>
              <a:srgbClr val="1CABE2">
                <a:alpha val="100000"/>
              </a:srgbClr>
            </a:solidFill>
          </p:spPr>
          <p:txBody>
            <a:bodyPr/>
            <a:lstStyle/>
            <a:p/>
          </p:txBody>
        </p:sp>
        <p:sp>
          <p:nvSpPr>
            <p:cNvPr id="27" name="rc27"/>
            <p:cNvSpPr/>
            <p:nvPr/>
          </p:nvSpPr>
          <p:spPr>
            <a:xfrm>
              <a:off x="3186975" y="5367641"/>
              <a:ext cx="483137" cy="323"/>
            </a:xfrm>
            <a:prstGeom prst="rect">
              <a:avLst/>
            </a:prstGeom>
            <a:solidFill>
              <a:srgbClr val="1CABE2">
                <a:alpha val="100000"/>
              </a:srgbClr>
            </a:solidFill>
          </p:spPr>
          <p:txBody>
            <a:bodyPr/>
            <a:lstStyle/>
            <a:p/>
          </p:txBody>
        </p:sp>
        <p:sp>
          <p:nvSpPr>
            <p:cNvPr id="28" name="rc28"/>
            <p:cNvSpPr/>
            <p:nvPr/>
          </p:nvSpPr>
          <p:spPr>
            <a:xfrm>
              <a:off x="3723794" y="5367965"/>
              <a:ext cx="483137" cy="0"/>
            </a:xfrm>
            <a:prstGeom prst="rect">
              <a:avLst/>
            </a:prstGeom>
            <a:solidFill>
              <a:srgbClr val="1CABE2">
                <a:alpha val="100000"/>
              </a:srgbClr>
            </a:solidFill>
          </p:spPr>
          <p:txBody>
            <a:bodyPr/>
            <a:lstStyle/>
            <a:p/>
          </p:txBody>
        </p:sp>
        <p:sp>
          <p:nvSpPr>
            <p:cNvPr id="29" name="rc29"/>
            <p:cNvSpPr/>
            <p:nvPr/>
          </p:nvSpPr>
          <p:spPr>
            <a:xfrm>
              <a:off x="4260614" y="5358896"/>
              <a:ext cx="483137" cy="9068"/>
            </a:xfrm>
            <a:prstGeom prst="rect">
              <a:avLst/>
            </a:prstGeom>
            <a:solidFill>
              <a:srgbClr val="1CABE2">
                <a:alpha val="100000"/>
              </a:srgbClr>
            </a:solidFill>
          </p:spPr>
          <p:txBody>
            <a:bodyPr/>
            <a:lstStyle/>
            <a:p/>
          </p:txBody>
        </p:sp>
        <p:sp>
          <p:nvSpPr>
            <p:cNvPr id="30" name="rc30"/>
            <p:cNvSpPr/>
            <p:nvPr/>
          </p:nvSpPr>
          <p:spPr>
            <a:xfrm>
              <a:off x="4797433" y="4801158"/>
              <a:ext cx="483137" cy="566806"/>
            </a:xfrm>
            <a:prstGeom prst="rect">
              <a:avLst/>
            </a:prstGeom>
            <a:solidFill>
              <a:srgbClr val="1CABE2">
                <a:alpha val="100000"/>
              </a:srgbClr>
            </a:solidFill>
          </p:spPr>
          <p:txBody>
            <a:bodyPr/>
            <a:lstStyle/>
            <a:p/>
          </p:txBody>
        </p:sp>
        <p:sp>
          <p:nvSpPr>
            <p:cNvPr id="31" name="rc31"/>
            <p:cNvSpPr/>
            <p:nvPr/>
          </p:nvSpPr>
          <p:spPr>
            <a:xfrm>
              <a:off x="5334253" y="4058156"/>
              <a:ext cx="483137" cy="1309809"/>
            </a:xfrm>
            <a:prstGeom prst="rect">
              <a:avLst/>
            </a:prstGeom>
            <a:solidFill>
              <a:srgbClr val="1CABE2">
                <a:alpha val="100000"/>
              </a:srgbClr>
            </a:solidFill>
          </p:spPr>
          <p:txBody>
            <a:bodyPr/>
            <a:lstStyle/>
            <a:p/>
          </p:txBody>
        </p:sp>
        <p:sp>
          <p:nvSpPr>
            <p:cNvPr id="32" name="rc32"/>
            <p:cNvSpPr/>
            <p:nvPr/>
          </p:nvSpPr>
          <p:spPr>
            <a:xfrm>
              <a:off x="6407891" y="5365374"/>
              <a:ext cx="483137" cy="2591"/>
            </a:xfrm>
            <a:prstGeom prst="rect">
              <a:avLst/>
            </a:prstGeom>
            <a:solidFill>
              <a:srgbClr val="1CABE2">
                <a:alpha val="100000"/>
              </a:srgbClr>
            </a:solidFill>
          </p:spPr>
          <p:txBody>
            <a:bodyPr/>
            <a:lstStyle/>
            <a:p/>
          </p:txBody>
        </p:sp>
        <p:sp>
          <p:nvSpPr>
            <p:cNvPr id="33" name="rc33"/>
            <p:cNvSpPr/>
            <p:nvPr/>
          </p:nvSpPr>
          <p:spPr>
            <a:xfrm>
              <a:off x="6944711" y="4982213"/>
              <a:ext cx="483137" cy="385752"/>
            </a:xfrm>
            <a:prstGeom prst="rect">
              <a:avLst/>
            </a:prstGeom>
            <a:solidFill>
              <a:srgbClr val="1CABE2">
                <a:alpha val="100000"/>
              </a:srgbClr>
            </a:solidFill>
          </p:spPr>
          <p:txBody>
            <a:bodyPr/>
            <a:lstStyle/>
            <a:p/>
          </p:txBody>
        </p:sp>
        <p:sp>
          <p:nvSpPr>
            <p:cNvPr id="34" name="rc34"/>
            <p:cNvSpPr/>
            <p:nvPr/>
          </p:nvSpPr>
          <p:spPr>
            <a:xfrm>
              <a:off x="7481530" y="4895410"/>
              <a:ext cx="483137" cy="472555"/>
            </a:xfrm>
            <a:prstGeom prst="rect">
              <a:avLst/>
            </a:prstGeom>
            <a:solidFill>
              <a:srgbClr val="1CABE2">
                <a:alpha val="100000"/>
              </a:srgbClr>
            </a:solidFill>
          </p:spPr>
          <p:txBody>
            <a:bodyPr/>
            <a:lstStyle/>
            <a:p/>
          </p:txBody>
        </p:sp>
        <p:sp>
          <p:nvSpPr>
            <p:cNvPr id="35" name="pl35"/>
            <p:cNvSpPr/>
            <p:nvPr/>
          </p:nvSpPr>
          <p:spPr>
            <a:xfrm>
              <a:off x="1281266" y="1045593"/>
              <a:ext cx="6441832" cy="130980"/>
            </a:xfrm>
            <a:custGeom>
              <a:avLst/>
              <a:pathLst>
                <a:path w="6441832" h="130980">
                  <a:moveTo>
                    <a:pt x="0" y="0"/>
                  </a:moveTo>
                  <a:lnTo>
                    <a:pt x="536819" y="87320"/>
                  </a:lnTo>
                  <a:lnTo>
                    <a:pt x="1073638" y="0"/>
                  </a:lnTo>
                  <a:lnTo>
                    <a:pt x="1610458" y="0"/>
                  </a:lnTo>
                  <a:lnTo>
                    <a:pt x="2147277" y="0"/>
                  </a:lnTo>
                  <a:lnTo>
                    <a:pt x="2684097" y="0"/>
                  </a:lnTo>
                  <a:lnTo>
                    <a:pt x="3220916" y="130980"/>
                  </a:lnTo>
                  <a:lnTo>
                    <a:pt x="3757735" y="43660"/>
                  </a:lnTo>
                  <a:lnTo>
                    <a:pt x="4294555" y="0"/>
                  </a:lnTo>
                  <a:lnTo>
                    <a:pt x="4831374" y="0"/>
                  </a:lnTo>
                  <a:lnTo>
                    <a:pt x="5368194" y="0"/>
                  </a:lnTo>
                  <a:lnTo>
                    <a:pt x="5905013" y="0"/>
                  </a:lnTo>
                  <a:lnTo>
                    <a:pt x="6441832" y="0"/>
                  </a:lnTo>
                </a:path>
              </a:pathLst>
            </a:custGeom>
            <a:ln w="27101" cap="flat">
              <a:solidFill>
                <a:srgbClr val="00833D">
                  <a:alpha val="100000"/>
                </a:srgbClr>
              </a:solidFill>
              <a:prstDash val="solid"/>
              <a:round/>
            </a:ln>
          </p:spPr>
          <p:txBody>
            <a:bodyPr/>
            <a:lstStyle/>
            <a:p/>
          </p:txBody>
        </p:sp>
        <p:sp>
          <p:nvSpPr>
            <p:cNvPr id="36" name="pl36"/>
            <p:cNvSpPr/>
            <p:nvPr/>
          </p:nvSpPr>
          <p:spPr>
            <a:xfrm>
              <a:off x="1281266" y="1045593"/>
              <a:ext cx="6441832" cy="0"/>
            </a:xfrm>
            <a:custGeom>
              <a:avLst/>
              <a:pathLst>
                <a:path w="6441832" h="0">
                  <a:moveTo>
                    <a:pt x="0" y="0"/>
                  </a:moveTo>
                  <a:lnTo>
                    <a:pt x="536819" y="0"/>
                  </a:lnTo>
                  <a:lnTo>
                    <a:pt x="1073638" y="0"/>
                  </a:lnTo>
                  <a:lnTo>
                    <a:pt x="1610458" y="0"/>
                  </a:lnTo>
                  <a:lnTo>
                    <a:pt x="2147277" y="0"/>
                  </a:lnTo>
                  <a:lnTo>
                    <a:pt x="2684097" y="0"/>
                  </a:lnTo>
                  <a:lnTo>
                    <a:pt x="3220916" y="0"/>
                  </a:lnTo>
                  <a:lnTo>
                    <a:pt x="3757735" y="0"/>
                  </a:lnTo>
                  <a:lnTo>
                    <a:pt x="4294555" y="0"/>
                  </a:lnTo>
                  <a:lnTo>
                    <a:pt x="4831374" y="0"/>
                  </a:lnTo>
                  <a:lnTo>
                    <a:pt x="5368194" y="0"/>
                  </a:lnTo>
                  <a:lnTo>
                    <a:pt x="5905013" y="0"/>
                  </a:lnTo>
                  <a:lnTo>
                    <a:pt x="6441832" y="0"/>
                  </a:lnTo>
                </a:path>
              </a:pathLst>
            </a:custGeom>
            <a:ln w="27101" cap="flat">
              <a:solidFill>
                <a:srgbClr val="002759">
                  <a:alpha val="100000"/>
                </a:srgbClr>
              </a:solidFill>
              <a:prstDash val="solid"/>
              <a:round/>
            </a:ln>
          </p:spPr>
          <p:txBody>
            <a:bodyPr/>
            <a:lstStyle/>
            <a:p/>
          </p:txBody>
        </p:sp>
        <p:sp>
          <p:nvSpPr>
            <p:cNvPr id="37" name="pt37"/>
            <p:cNvSpPr/>
            <p:nvPr/>
          </p:nvSpPr>
          <p:spPr>
            <a:xfrm>
              <a:off x="1249665" y="101399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8" name="pt38"/>
            <p:cNvSpPr/>
            <p:nvPr/>
          </p:nvSpPr>
          <p:spPr>
            <a:xfrm>
              <a:off x="1786484" y="110131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9" name="pt39"/>
            <p:cNvSpPr/>
            <p:nvPr/>
          </p:nvSpPr>
          <p:spPr>
            <a:xfrm>
              <a:off x="2323304" y="101399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0" name="pt40"/>
            <p:cNvSpPr/>
            <p:nvPr/>
          </p:nvSpPr>
          <p:spPr>
            <a:xfrm>
              <a:off x="2860123" y="101399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1" name="pt41"/>
            <p:cNvSpPr/>
            <p:nvPr/>
          </p:nvSpPr>
          <p:spPr>
            <a:xfrm>
              <a:off x="3396942" y="101399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2" name="pt42"/>
            <p:cNvSpPr/>
            <p:nvPr/>
          </p:nvSpPr>
          <p:spPr>
            <a:xfrm>
              <a:off x="3933762" y="101399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4470581" y="114497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5007401" y="105765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5544220" y="101399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6081039" y="101399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6617859" y="101399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7154678" y="101399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7691498" y="101399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1249665" y="101399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1" name="pt51"/>
            <p:cNvSpPr/>
            <p:nvPr/>
          </p:nvSpPr>
          <p:spPr>
            <a:xfrm>
              <a:off x="1786484" y="101399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2" name="pt52"/>
            <p:cNvSpPr/>
            <p:nvPr/>
          </p:nvSpPr>
          <p:spPr>
            <a:xfrm>
              <a:off x="2323304" y="101399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3" name="pt53"/>
            <p:cNvSpPr/>
            <p:nvPr/>
          </p:nvSpPr>
          <p:spPr>
            <a:xfrm>
              <a:off x="2860123" y="101399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4" name="pt54"/>
            <p:cNvSpPr/>
            <p:nvPr/>
          </p:nvSpPr>
          <p:spPr>
            <a:xfrm>
              <a:off x="3396942" y="101399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5" name="pt55"/>
            <p:cNvSpPr/>
            <p:nvPr/>
          </p:nvSpPr>
          <p:spPr>
            <a:xfrm>
              <a:off x="3933762" y="101399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6" name="pt56"/>
            <p:cNvSpPr/>
            <p:nvPr/>
          </p:nvSpPr>
          <p:spPr>
            <a:xfrm>
              <a:off x="4470581" y="101399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5007401" y="101399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5544220" y="101399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6081039" y="101399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6617859" y="101399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7154678" y="101399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7691498" y="101399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tx63"/>
            <p:cNvSpPr/>
            <p:nvPr/>
          </p:nvSpPr>
          <p:spPr>
            <a:xfrm>
              <a:off x="1248107" y="5238123"/>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4" name="tx64"/>
            <p:cNvSpPr/>
            <p:nvPr/>
          </p:nvSpPr>
          <p:spPr>
            <a:xfrm>
              <a:off x="1784926" y="5238123"/>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5" name="tx65"/>
            <p:cNvSpPr/>
            <p:nvPr/>
          </p:nvSpPr>
          <p:spPr>
            <a:xfrm>
              <a:off x="2321746" y="5235532"/>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8</a:t>
              </a:r>
            </a:p>
          </p:txBody>
        </p:sp>
        <p:sp>
          <p:nvSpPr>
            <p:cNvPr id="66" name="tx66"/>
            <p:cNvSpPr/>
            <p:nvPr/>
          </p:nvSpPr>
          <p:spPr>
            <a:xfrm>
              <a:off x="2825406" y="5231645"/>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20</a:t>
              </a:r>
            </a:p>
          </p:txBody>
        </p:sp>
        <p:sp>
          <p:nvSpPr>
            <p:cNvPr id="67" name="tx67"/>
            <p:cNvSpPr/>
            <p:nvPr/>
          </p:nvSpPr>
          <p:spPr>
            <a:xfrm>
              <a:off x="3395384" y="5239255"/>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a:t>
              </a:r>
            </a:p>
          </p:txBody>
        </p:sp>
        <p:sp>
          <p:nvSpPr>
            <p:cNvPr id="68" name="tx68"/>
            <p:cNvSpPr/>
            <p:nvPr/>
          </p:nvSpPr>
          <p:spPr>
            <a:xfrm>
              <a:off x="3932204" y="5238123"/>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9" name="tx69"/>
            <p:cNvSpPr/>
            <p:nvPr/>
          </p:nvSpPr>
          <p:spPr>
            <a:xfrm>
              <a:off x="4435864" y="5229054"/>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28</a:t>
              </a:r>
            </a:p>
          </p:txBody>
        </p:sp>
        <p:sp>
          <p:nvSpPr>
            <p:cNvPr id="70" name="tx70"/>
            <p:cNvSpPr/>
            <p:nvPr/>
          </p:nvSpPr>
          <p:spPr>
            <a:xfrm>
              <a:off x="4889799" y="4655886"/>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1,750</a:t>
              </a:r>
            </a:p>
          </p:txBody>
        </p:sp>
        <p:sp>
          <p:nvSpPr>
            <p:cNvPr id="71" name="tx71"/>
            <p:cNvSpPr/>
            <p:nvPr/>
          </p:nvSpPr>
          <p:spPr>
            <a:xfrm>
              <a:off x="5426619" y="3912883"/>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4,044</a:t>
              </a:r>
            </a:p>
          </p:txBody>
        </p:sp>
        <p:sp>
          <p:nvSpPr>
            <p:cNvPr id="72" name="tx72"/>
            <p:cNvSpPr/>
            <p:nvPr/>
          </p:nvSpPr>
          <p:spPr>
            <a:xfrm>
              <a:off x="6616301" y="5235532"/>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8</a:t>
              </a:r>
            </a:p>
          </p:txBody>
        </p:sp>
        <p:sp>
          <p:nvSpPr>
            <p:cNvPr id="73" name="tx73"/>
            <p:cNvSpPr/>
            <p:nvPr/>
          </p:nvSpPr>
          <p:spPr>
            <a:xfrm>
              <a:off x="7037077" y="4836940"/>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1,191</a:t>
              </a:r>
            </a:p>
          </p:txBody>
        </p:sp>
        <p:sp>
          <p:nvSpPr>
            <p:cNvPr id="74" name="tx74"/>
            <p:cNvSpPr/>
            <p:nvPr/>
          </p:nvSpPr>
          <p:spPr>
            <a:xfrm>
              <a:off x="7573896" y="4750138"/>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1,459</a:t>
              </a:r>
            </a:p>
          </p:txBody>
        </p:sp>
        <p:sp>
          <p:nvSpPr>
            <p:cNvPr id="75" name="pl75"/>
            <p:cNvSpPr/>
            <p:nvPr/>
          </p:nvSpPr>
          <p:spPr>
            <a:xfrm>
              <a:off x="7734124" y="929873"/>
              <a:ext cx="128179" cy="106555"/>
            </a:xfrm>
            <a:custGeom>
              <a:avLst/>
              <a:pathLst>
                <a:path w="128179" h="106555">
                  <a:moveTo>
                    <a:pt x="128179" y="0"/>
                  </a:moveTo>
                  <a:lnTo>
                    <a:pt x="0" y="106555"/>
                  </a:lnTo>
                </a:path>
              </a:pathLst>
            </a:custGeom>
          </p:spPr>
          <p:txBody>
            <a:bodyPr/>
            <a:lstStyle/>
            <a:p/>
          </p:txBody>
        </p:sp>
        <p:sp>
          <p:nvSpPr>
            <p:cNvPr id="76" name="pl76"/>
            <p:cNvSpPr/>
            <p:nvPr/>
          </p:nvSpPr>
          <p:spPr>
            <a:xfrm>
              <a:off x="7736005" y="1053674"/>
              <a:ext cx="126298" cy="79080"/>
            </a:xfrm>
            <a:custGeom>
              <a:avLst/>
              <a:pathLst>
                <a:path w="126298" h="79080">
                  <a:moveTo>
                    <a:pt x="126298" y="79080"/>
                  </a:moveTo>
                  <a:lnTo>
                    <a:pt x="0" y="0"/>
                  </a:lnTo>
                </a:path>
              </a:pathLst>
            </a:custGeom>
          </p:spPr>
          <p:txBody>
            <a:bodyPr/>
            <a:lstStyle/>
            <a:p/>
          </p:txBody>
        </p:sp>
        <p:sp>
          <p:nvSpPr>
            <p:cNvPr id="77" name="pg77"/>
            <p:cNvSpPr/>
            <p:nvPr/>
          </p:nvSpPr>
          <p:spPr>
            <a:xfrm>
              <a:off x="7793724" y="808099"/>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78" name="tx78"/>
            <p:cNvSpPr/>
            <p:nvPr/>
          </p:nvSpPr>
          <p:spPr>
            <a:xfrm>
              <a:off x="7816584" y="849219"/>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99%</a:t>
              </a:r>
            </a:p>
          </p:txBody>
        </p:sp>
        <p:sp>
          <p:nvSpPr>
            <p:cNvPr id="79" name="pg79"/>
            <p:cNvSpPr/>
            <p:nvPr/>
          </p:nvSpPr>
          <p:spPr>
            <a:xfrm>
              <a:off x="7793724" y="1076574"/>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80" name="tx80"/>
            <p:cNvSpPr/>
            <p:nvPr/>
          </p:nvSpPr>
          <p:spPr>
            <a:xfrm>
              <a:off x="7816584" y="1117694"/>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99%</a:t>
              </a:r>
            </a:p>
          </p:txBody>
        </p:sp>
        <p:sp>
          <p:nvSpPr>
            <p:cNvPr id="81" name="rc81"/>
            <p:cNvSpPr/>
            <p:nvPr/>
          </p:nvSpPr>
          <p:spPr>
            <a:xfrm>
              <a:off x="959174" y="646101"/>
              <a:ext cx="7676517" cy="4946714"/>
            </a:xfrm>
            <a:prstGeom prst="rect">
              <a:avLst/>
            </a:prstGeom>
            <a:ln w="13550" cap="rnd">
              <a:solidFill>
                <a:srgbClr val="BEBEBE">
                  <a:alpha val="100000"/>
                </a:srgbClr>
              </a:solidFill>
              <a:prstDash val="solid"/>
              <a:round/>
            </a:ln>
          </p:spPr>
          <p:txBody>
            <a:bodyPr/>
            <a:lstStyle/>
            <a:p/>
          </p:txBody>
        </p:sp>
        <p:sp>
          <p:nvSpPr>
            <p:cNvPr id="82" name="tx82"/>
            <p:cNvSpPr/>
            <p:nvPr/>
          </p:nvSpPr>
          <p:spPr>
            <a:xfrm>
              <a:off x="825913" y="5320588"/>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3" name="tx83"/>
            <p:cNvSpPr/>
            <p:nvPr/>
          </p:nvSpPr>
          <p:spPr>
            <a:xfrm>
              <a:off x="578734" y="3684707"/>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5,000</a:t>
              </a:r>
            </a:p>
          </p:txBody>
        </p:sp>
        <p:sp>
          <p:nvSpPr>
            <p:cNvPr id="84" name="tx84"/>
            <p:cNvSpPr/>
            <p:nvPr/>
          </p:nvSpPr>
          <p:spPr>
            <a:xfrm>
              <a:off x="508103" y="2065259"/>
              <a:ext cx="388441"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10,000</a:t>
              </a:r>
            </a:p>
          </p:txBody>
        </p:sp>
        <p:sp>
          <p:nvSpPr>
            <p:cNvPr id="85" name="tx85"/>
            <p:cNvSpPr/>
            <p:nvPr/>
          </p:nvSpPr>
          <p:spPr>
            <a:xfrm>
              <a:off x="8698322" y="5320588"/>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6" name="tx86"/>
            <p:cNvSpPr/>
            <p:nvPr/>
          </p:nvSpPr>
          <p:spPr>
            <a:xfrm>
              <a:off x="8698322" y="488398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87" name="tx87"/>
            <p:cNvSpPr/>
            <p:nvPr/>
          </p:nvSpPr>
          <p:spPr>
            <a:xfrm>
              <a:off x="8698322" y="444738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88" name="tx88"/>
            <p:cNvSpPr/>
            <p:nvPr/>
          </p:nvSpPr>
          <p:spPr>
            <a:xfrm>
              <a:off x="8698322" y="4010717"/>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89" name="tx89"/>
            <p:cNvSpPr/>
            <p:nvPr/>
          </p:nvSpPr>
          <p:spPr>
            <a:xfrm>
              <a:off x="8698322" y="357417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90" name="tx90"/>
            <p:cNvSpPr/>
            <p:nvPr/>
          </p:nvSpPr>
          <p:spPr>
            <a:xfrm>
              <a:off x="8698322" y="313757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91" name="tx91"/>
            <p:cNvSpPr/>
            <p:nvPr/>
          </p:nvSpPr>
          <p:spPr>
            <a:xfrm>
              <a:off x="8698322" y="270096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92" name="tx92"/>
            <p:cNvSpPr/>
            <p:nvPr/>
          </p:nvSpPr>
          <p:spPr>
            <a:xfrm>
              <a:off x="8698322" y="226436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93" name="tx93"/>
            <p:cNvSpPr/>
            <p:nvPr/>
          </p:nvSpPr>
          <p:spPr>
            <a:xfrm>
              <a:off x="8698322" y="182776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94" name="tx94"/>
            <p:cNvSpPr/>
            <p:nvPr/>
          </p:nvSpPr>
          <p:spPr>
            <a:xfrm>
              <a:off x="8698322" y="139115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95" name="tx95"/>
            <p:cNvSpPr/>
            <p:nvPr/>
          </p:nvSpPr>
          <p:spPr>
            <a:xfrm>
              <a:off x="8698322" y="954556"/>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96" name="tx96"/>
            <p:cNvSpPr/>
            <p:nvPr/>
          </p:nvSpPr>
          <p:spPr>
            <a:xfrm rot="-5400000">
              <a:off x="1139042"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97" name="tx97"/>
            <p:cNvSpPr/>
            <p:nvPr/>
          </p:nvSpPr>
          <p:spPr>
            <a:xfrm rot="-5400000">
              <a:off x="1675831" y="5750262"/>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98" name="tx98"/>
            <p:cNvSpPr/>
            <p:nvPr/>
          </p:nvSpPr>
          <p:spPr>
            <a:xfrm rot="-5400000">
              <a:off x="2212681"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99" name="tx99"/>
            <p:cNvSpPr/>
            <p:nvPr/>
          </p:nvSpPr>
          <p:spPr>
            <a:xfrm rot="-5400000">
              <a:off x="2749500"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100" name="tx100"/>
            <p:cNvSpPr/>
            <p:nvPr/>
          </p:nvSpPr>
          <p:spPr>
            <a:xfrm rot="-5400000">
              <a:off x="3261019" y="5774416"/>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101" name="tx101"/>
            <p:cNvSpPr/>
            <p:nvPr/>
          </p:nvSpPr>
          <p:spPr>
            <a:xfrm rot="-5400000">
              <a:off x="3823139"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02" name="tx102"/>
            <p:cNvSpPr/>
            <p:nvPr/>
          </p:nvSpPr>
          <p:spPr>
            <a:xfrm rot="-5400000">
              <a:off x="4359959"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03" name="tx103"/>
            <p:cNvSpPr/>
            <p:nvPr/>
          </p:nvSpPr>
          <p:spPr>
            <a:xfrm rot="-5400000">
              <a:off x="4896778"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04" name="tx104"/>
            <p:cNvSpPr/>
            <p:nvPr/>
          </p:nvSpPr>
          <p:spPr>
            <a:xfrm rot="-5400000">
              <a:off x="5403212" y="5779501"/>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05" name="tx105"/>
            <p:cNvSpPr/>
            <p:nvPr/>
          </p:nvSpPr>
          <p:spPr>
            <a:xfrm rot="-5400000">
              <a:off x="5970417"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06" name="tx106"/>
            <p:cNvSpPr/>
            <p:nvPr/>
          </p:nvSpPr>
          <p:spPr>
            <a:xfrm rot="-5400000">
              <a:off x="6476850" y="5779501"/>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07" name="tx107"/>
            <p:cNvSpPr/>
            <p:nvPr/>
          </p:nvSpPr>
          <p:spPr>
            <a:xfrm rot="-5400000">
              <a:off x="7013639" y="5779470"/>
              <a:ext cx="342118" cy="9407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08" name="tx108"/>
            <p:cNvSpPr/>
            <p:nvPr/>
          </p:nvSpPr>
          <p:spPr>
            <a:xfrm rot="-5400000">
              <a:off x="7550489" y="5779501"/>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09" name="tx109"/>
            <p:cNvSpPr/>
            <p:nvPr/>
          </p:nvSpPr>
          <p:spPr>
            <a:xfrm rot="-5400000">
              <a:off x="-415232" y="3067787"/>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10" name="tx110"/>
            <p:cNvSpPr/>
            <p:nvPr/>
          </p:nvSpPr>
          <p:spPr>
            <a:xfrm rot="5400000">
              <a:off x="8341156" y="3053906"/>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11" name="tx111"/>
            <p:cNvSpPr/>
            <p:nvPr/>
          </p:nvSpPr>
          <p:spPr>
            <a:xfrm>
              <a:off x="1963820" y="401416"/>
              <a:ext cx="566722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Uzbekistan, 2012-2024</a:t>
              </a:r>
            </a:p>
          </p:txBody>
        </p:sp>
        <p:sp>
          <p:nvSpPr>
            <p:cNvPr id="112" name="tx112"/>
            <p:cNvSpPr/>
            <p:nvPr/>
          </p:nvSpPr>
          <p:spPr>
            <a:xfrm>
              <a:off x="4443055" y="6206410"/>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13" name="tx113"/>
            <p:cNvSpPr/>
            <p:nvPr/>
          </p:nvSpPr>
          <p:spPr>
            <a:xfrm>
              <a:off x="3746901" y="6327110"/>
              <a:ext cx="488879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08-Jul-25.</a:t>
              </a:r>
            </a:p>
          </p:txBody>
        </p:sp>
        <p:sp>
          <p:nvSpPr>
            <p:cNvPr id="114" name="tx114"/>
            <p:cNvSpPr/>
            <p:nvPr/>
          </p:nvSpPr>
          <p:spPr>
            <a:xfrm>
              <a:off x="4492114" y="6447811"/>
              <a:ext cx="414357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July 2025.</a:t>
              </a:r>
            </a:p>
          </p:txBody>
        </p:sp>
        <p:sp>
          <p:nvSpPr>
            <p:cNvPr id="115" name="tx115"/>
            <p:cNvSpPr/>
            <p:nvPr/>
          </p:nvSpPr>
          <p:spPr>
            <a:xfrm>
              <a:off x="837321" y="6568567"/>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1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there was a total of 1,459 confirmed measles cases in Uzbekistan. In the same year, MCV1 coverage was 99% and MCV2 coverage was 99%.
The number of cases in 2024 was 23% more than in 2023 (n=1,191).
The highest number of measles cases was reported in 2020 (n=4,044). In this year, MCV1 coverage was 99%.
Uzbekistan reported measles vaccine stockouts in 2004, 2006, 2009, 2011, and 2016.
There were measles-containing vaccine supplementary immunization activities/campaigns in 2020, 2022, 2023, and 2024.</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3"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4"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5"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805521" y="4417075"/>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6" name="pl6"/>
            <p:cNvSpPr/>
            <p:nvPr/>
          </p:nvSpPr>
          <p:spPr>
            <a:xfrm>
              <a:off x="805521" y="3051057"/>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 name="pl7"/>
            <p:cNvSpPr/>
            <p:nvPr/>
          </p:nvSpPr>
          <p:spPr>
            <a:xfrm>
              <a:off x="805521" y="1685039"/>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8" name="pl8"/>
            <p:cNvSpPr/>
            <p:nvPr/>
          </p:nvSpPr>
          <p:spPr>
            <a:xfrm>
              <a:off x="805521" y="5100084"/>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9" name="pl9"/>
            <p:cNvSpPr/>
            <p:nvPr/>
          </p:nvSpPr>
          <p:spPr>
            <a:xfrm>
              <a:off x="805521" y="3734066"/>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10" name="pl10"/>
            <p:cNvSpPr/>
            <p:nvPr/>
          </p:nvSpPr>
          <p:spPr>
            <a:xfrm>
              <a:off x="805521" y="2368048"/>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11" name="pl11"/>
            <p:cNvSpPr/>
            <p:nvPr/>
          </p:nvSpPr>
          <p:spPr>
            <a:xfrm>
              <a:off x="805521" y="1002030"/>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12" name="pl12"/>
            <p:cNvSpPr/>
            <p:nvPr/>
          </p:nvSpPr>
          <p:spPr>
            <a:xfrm>
              <a:off x="97979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705942"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43208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158233"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739150"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32006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46529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979796" y="3460863"/>
              <a:ext cx="3485499" cy="273203"/>
            </a:xfrm>
            <a:custGeom>
              <a:avLst/>
              <a:pathLst>
                <a:path w="3485499" h="273203">
                  <a:moveTo>
                    <a:pt x="0" y="273203"/>
                  </a:moveTo>
                  <a:lnTo>
                    <a:pt x="145229" y="273203"/>
                  </a:lnTo>
                  <a:lnTo>
                    <a:pt x="290458" y="273203"/>
                  </a:lnTo>
                  <a:lnTo>
                    <a:pt x="435687" y="136601"/>
                  </a:lnTo>
                  <a:lnTo>
                    <a:pt x="580916" y="273203"/>
                  </a:lnTo>
                  <a:lnTo>
                    <a:pt x="726145" y="273203"/>
                  </a:lnTo>
                  <a:lnTo>
                    <a:pt x="871374" y="273203"/>
                  </a:lnTo>
                  <a:lnTo>
                    <a:pt x="1016603" y="0"/>
                  </a:lnTo>
                  <a:lnTo>
                    <a:pt x="1161833" y="136601"/>
                  </a:lnTo>
                  <a:lnTo>
                    <a:pt x="1307062" y="136601"/>
                  </a:lnTo>
                  <a:lnTo>
                    <a:pt x="1452291" y="273203"/>
                  </a:lnTo>
                  <a:lnTo>
                    <a:pt x="1597520" y="273203"/>
                  </a:lnTo>
                  <a:lnTo>
                    <a:pt x="1742749" y="273203"/>
                  </a:lnTo>
                  <a:lnTo>
                    <a:pt x="1887978" y="273203"/>
                  </a:lnTo>
                  <a:lnTo>
                    <a:pt x="2033207" y="273203"/>
                  </a:lnTo>
                  <a:lnTo>
                    <a:pt x="2178437" y="273203"/>
                  </a:lnTo>
                  <a:lnTo>
                    <a:pt x="2323666" y="273203"/>
                  </a:lnTo>
                  <a:lnTo>
                    <a:pt x="2468895" y="273203"/>
                  </a:lnTo>
                  <a:lnTo>
                    <a:pt x="2614124" y="136601"/>
                  </a:lnTo>
                  <a:lnTo>
                    <a:pt x="2759353" y="273203"/>
                  </a:lnTo>
                  <a:lnTo>
                    <a:pt x="2904582" y="136601"/>
                  </a:lnTo>
                  <a:lnTo>
                    <a:pt x="3049811" y="273203"/>
                  </a:lnTo>
                  <a:lnTo>
                    <a:pt x="3195040" y="273203"/>
                  </a:lnTo>
                  <a:lnTo>
                    <a:pt x="3340270" y="273203"/>
                  </a:lnTo>
                  <a:lnTo>
                    <a:pt x="3485499" y="273203"/>
                  </a:lnTo>
                </a:path>
              </a:pathLst>
            </a:custGeom>
            <a:ln w="27101" cap="flat">
              <a:solidFill>
                <a:srgbClr val="0058AB">
                  <a:alpha val="80000"/>
                </a:srgbClr>
              </a:solidFill>
              <a:prstDash val="solid"/>
              <a:round/>
            </a:ln>
          </p:spPr>
          <p:txBody>
            <a:bodyPr/>
            <a:lstStyle/>
            <a:p/>
          </p:txBody>
        </p:sp>
        <p:sp>
          <p:nvSpPr>
            <p:cNvPr id="20" name="pl20"/>
            <p:cNvSpPr/>
            <p:nvPr/>
          </p:nvSpPr>
          <p:spPr>
            <a:xfrm>
              <a:off x="979796" y="1958243"/>
              <a:ext cx="3485499" cy="1092814"/>
            </a:xfrm>
            <a:custGeom>
              <a:avLst/>
              <a:pathLst>
                <a:path w="3485499" h="1092814">
                  <a:moveTo>
                    <a:pt x="0" y="0"/>
                  </a:moveTo>
                  <a:lnTo>
                    <a:pt x="145229" y="136601"/>
                  </a:lnTo>
                  <a:lnTo>
                    <a:pt x="290458" y="0"/>
                  </a:lnTo>
                  <a:lnTo>
                    <a:pt x="435687" y="273203"/>
                  </a:lnTo>
                  <a:lnTo>
                    <a:pt x="580916" y="409805"/>
                  </a:lnTo>
                  <a:lnTo>
                    <a:pt x="726145" y="273203"/>
                  </a:lnTo>
                  <a:lnTo>
                    <a:pt x="871374" y="409805"/>
                  </a:lnTo>
                  <a:lnTo>
                    <a:pt x="1016603" y="409805"/>
                  </a:lnTo>
                  <a:lnTo>
                    <a:pt x="1161833" y="683009"/>
                  </a:lnTo>
                  <a:lnTo>
                    <a:pt x="1307062" y="819610"/>
                  </a:lnTo>
                  <a:lnTo>
                    <a:pt x="1452291" y="956212"/>
                  </a:lnTo>
                  <a:lnTo>
                    <a:pt x="1597520" y="956212"/>
                  </a:lnTo>
                  <a:lnTo>
                    <a:pt x="1742749" y="956212"/>
                  </a:lnTo>
                  <a:lnTo>
                    <a:pt x="1887978" y="956212"/>
                  </a:lnTo>
                  <a:lnTo>
                    <a:pt x="2033207" y="1092814"/>
                  </a:lnTo>
                  <a:lnTo>
                    <a:pt x="2178437" y="1092814"/>
                  </a:lnTo>
                  <a:lnTo>
                    <a:pt x="2323666" y="1092814"/>
                  </a:lnTo>
                  <a:lnTo>
                    <a:pt x="2468895" y="1092814"/>
                  </a:lnTo>
                  <a:lnTo>
                    <a:pt x="2614124" y="1092814"/>
                  </a:lnTo>
                  <a:lnTo>
                    <a:pt x="2759353" y="1092814"/>
                  </a:lnTo>
                  <a:lnTo>
                    <a:pt x="2904582" y="1092814"/>
                  </a:lnTo>
                  <a:lnTo>
                    <a:pt x="3049811" y="956212"/>
                  </a:lnTo>
                  <a:lnTo>
                    <a:pt x="3195040" y="1092814"/>
                  </a:lnTo>
                  <a:lnTo>
                    <a:pt x="3340270" y="1092814"/>
                  </a:lnTo>
                  <a:lnTo>
                    <a:pt x="3485499" y="1092814"/>
                  </a:lnTo>
                </a:path>
              </a:pathLst>
            </a:custGeom>
            <a:ln w="27101" cap="flat">
              <a:solidFill>
                <a:srgbClr val="1CABE2">
                  <a:alpha val="80000"/>
                </a:srgbClr>
              </a:solidFill>
              <a:prstDash val="solid"/>
              <a:round/>
            </a:ln>
          </p:spPr>
          <p:txBody>
            <a:bodyPr/>
            <a:lstStyle/>
            <a:p/>
          </p:txBody>
        </p:sp>
        <p:sp>
          <p:nvSpPr>
            <p:cNvPr id="21" name="pl21"/>
            <p:cNvSpPr/>
            <p:nvPr/>
          </p:nvSpPr>
          <p:spPr>
            <a:xfrm>
              <a:off x="979796" y="2914455"/>
              <a:ext cx="3485499" cy="683009"/>
            </a:xfrm>
            <a:custGeom>
              <a:avLst/>
              <a:pathLst>
                <a:path w="3485499" h="683009">
                  <a:moveTo>
                    <a:pt x="0" y="273203"/>
                  </a:moveTo>
                  <a:lnTo>
                    <a:pt x="145229" y="409805"/>
                  </a:lnTo>
                  <a:lnTo>
                    <a:pt x="290458" y="409805"/>
                  </a:lnTo>
                  <a:lnTo>
                    <a:pt x="435687" y="0"/>
                  </a:lnTo>
                  <a:lnTo>
                    <a:pt x="580916" y="546407"/>
                  </a:lnTo>
                  <a:lnTo>
                    <a:pt x="726145" y="546407"/>
                  </a:lnTo>
                  <a:lnTo>
                    <a:pt x="871374" y="546407"/>
                  </a:lnTo>
                  <a:lnTo>
                    <a:pt x="1016603" y="546407"/>
                  </a:lnTo>
                  <a:lnTo>
                    <a:pt x="1161833" y="546407"/>
                  </a:lnTo>
                  <a:lnTo>
                    <a:pt x="1307062" y="546407"/>
                  </a:lnTo>
                  <a:lnTo>
                    <a:pt x="1452291" y="546407"/>
                  </a:lnTo>
                  <a:lnTo>
                    <a:pt x="1597520" y="546407"/>
                  </a:lnTo>
                  <a:lnTo>
                    <a:pt x="1742749" y="683009"/>
                  </a:lnTo>
                  <a:lnTo>
                    <a:pt x="1887978" y="683009"/>
                  </a:lnTo>
                  <a:lnTo>
                    <a:pt x="2033207" y="0"/>
                  </a:lnTo>
                  <a:lnTo>
                    <a:pt x="2178437" y="136601"/>
                  </a:lnTo>
                  <a:lnTo>
                    <a:pt x="2323666" y="136601"/>
                  </a:lnTo>
                  <a:lnTo>
                    <a:pt x="2468895" y="409805"/>
                  </a:lnTo>
                  <a:lnTo>
                    <a:pt x="2614124" y="409805"/>
                  </a:lnTo>
                  <a:lnTo>
                    <a:pt x="2759353" y="546407"/>
                  </a:lnTo>
                  <a:lnTo>
                    <a:pt x="2904582" y="409805"/>
                  </a:lnTo>
                  <a:lnTo>
                    <a:pt x="3049811" y="409805"/>
                  </a:lnTo>
                  <a:lnTo>
                    <a:pt x="3195040" y="683009"/>
                  </a:lnTo>
                  <a:lnTo>
                    <a:pt x="3340270" y="546407"/>
                  </a:lnTo>
                  <a:lnTo>
                    <a:pt x="3485499" y="546407"/>
                  </a:lnTo>
                </a:path>
              </a:pathLst>
            </a:custGeom>
            <a:ln w="27101" cap="flat">
              <a:solidFill>
                <a:srgbClr val="00833D">
                  <a:alpha val="80000"/>
                </a:srgbClr>
              </a:solidFill>
              <a:prstDash val="solid"/>
              <a:round/>
            </a:ln>
          </p:spPr>
          <p:txBody>
            <a:bodyPr/>
            <a:lstStyle/>
            <a:p/>
          </p:txBody>
        </p:sp>
        <p:sp>
          <p:nvSpPr>
            <p:cNvPr id="22" name="pl22"/>
            <p:cNvSpPr/>
            <p:nvPr/>
          </p:nvSpPr>
          <p:spPr>
            <a:xfrm>
              <a:off x="979796" y="3460863"/>
              <a:ext cx="3485499" cy="273203"/>
            </a:xfrm>
            <a:custGeom>
              <a:avLst/>
              <a:pathLst>
                <a:path w="3485499" h="273203">
                  <a:moveTo>
                    <a:pt x="0" y="273203"/>
                  </a:moveTo>
                  <a:lnTo>
                    <a:pt x="145229" y="273203"/>
                  </a:lnTo>
                  <a:lnTo>
                    <a:pt x="290458" y="273203"/>
                  </a:lnTo>
                  <a:lnTo>
                    <a:pt x="435687" y="136601"/>
                  </a:lnTo>
                  <a:lnTo>
                    <a:pt x="580916" y="273203"/>
                  </a:lnTo>
                  <a:lnTo>
                    <a:pt x="726145" y="273203"/>
                  </a:lnTo>
                  <a:lnTo>
                    <a:pt x="871374" y="273203"/>
                  </a:lnTo>
                  <a:lnTo>
                    <a:pt x="1016603" y="0"/>
                  </a:lnTo>
                  <a:lnTo>
                    <a:pt x="1161833" y="136601"/>
                  </a:lnTo>
                  <a:lnTo>
                    <a:pt x="1307062" y="136601"/>
                  </a:lnTo>
                  <a:lnTo>
                    <a:pt x="1452291" y="273203"/>
                  </a:lnTo>
                  <a:lnTo>
                    <a:pt x="1597520" y="273203"/>
                  </a:lnTo>
                  <a:lnTo>
                    <a:pt x="1742749" y="273203"/>
                  </a:lnTo>
                  <a:lnTo>
                    <a:pt x="1887978" y="273203"/>
                  </a:lnTo>
                  <a:lnTo>
                    <a:pt x="2033207" y="273203"/>
                  </a:lnTo>
                  <a:lnTo>
                    <a:pt x="2178437" y="273203"/>
                  </a:lnTo>
                  <a:lnTo>
                    <a:pt x="2323666" y="273203"/>
                  </a:lnTo>
                  <a:lnTo>
                    <a:pt x="2468895" y="273203"/>
                  </a:lnTo>
                  <a:lnTo>
                    <a:pt x="2614124" y="136601"/>
                  </a:lnTo>
                  <a:lnTo>
                    <a:pt x="2759353" y="273203"/>
                  </a:lnTo>
                  <a:lnTo>
                    <a:pt x="2904582" y="136601"/>
                  </a:lnTo>
                  <a:lnTo>
                    <a:pt x="3049811" y="273203"/>
                  </a:lnTo>
                  <a:lnTo>
                    <a:pt x="3195040" y="273203"/>
                  </a:lnTo>
                  <a:lnTo>
                    <a:pt x="3340270" y="273203"/>
                  </a:lnTo>
                  <a:lnTo>
                    <a:pt x="3485499" y="273203"/>
                  </a:lnTo>
                </a:path>
              </a:pathLst>
            </a:custGeom>
            <a:ln w="43362" cap="flat">
              <a:solidFill>
                <a:srgbClr val="000000">
                  <a:alpha val="100000"/>
                </a:srgbClr>
              </a:solidFill>
              <a:prstDash val="solid"/>
              <a:round/>
            </a:ln>
          </p:spPr>
          <p:txBody>
            <a:bodyPr/>
            <a:lstStyle/>
            <a:p/>
          </p:txBody>
        </p:sp>
        <p:sp>
          <p:nvSpPr>
            <p:cNvPr id="23" name="pl23"/>
            <p:cNvSpPr/>
            <p:nvPr/>
          </p:nvSpPr>
          <p:spPr>
            <a:xfrm>
              <a:off x="979796" y="3460863"/>
              <a:ext cx="3485499" cy="273203"/>
            </a:xfrm>
            <a:custGeom>
              <a:avLst/>
              <a:pathLst>
                <a:path w="3485499" h="273203">
                  <a:moveTo>
                    <a:pt x="0" y="273203"/>
                  </a:moveTo>
                  <a:lnTo>
                    <a:pt x="145229" y="273203"/>
                  </a:lnTo>
                  <a:lnTo>
                    <a:pt x="290458" y="273203"/>
                  </a:lnTo>
                  <a:lnTo>
                    <a:pt x="435687" y="136601"/>
                  </a:lnTo>
                  <a:lnTo>
                    <a:pt x="580916" y="273203"/>
                  </a:lnTo>
                  <a:lnTo>
                    <a:pt x="726145" y="273203"/>
                  </a:lnTo>
                  <a:lnTo>
                    <a:pt x="871374" y="273203"/>
                  </a:lnTo>
                  <a:lnTo>
                    <a:pt x="1016603" y="0"/>
                  </a:lnTo>
                  <a:lnTo>
                    <a:pt x="1161833" y="136601"/>
                  </a:lnTo>
                  <a:lnTo>
                    <a:pt x="1307062" y="136601"/>
                  </a:lnTo>
                  <a:lnTo>
                    <a:pt x="1452291" y="273203"/>
                  </a:lnTo>
                  <a:lnTo>
                    <a:pt x="1597520" y="273203"/>
                  </a:lnTo>
                  <a:lnTo>
                    <a:pt x="1742749" y="273203"/>
                  </a:lnTo>
                  <a:lnTo>
                    <a:pt x="1887978" y="273203"/>
                  </a:lnTo>
                  <a:lnTo>
                    <a:pt x="2033207" y="273203"/>
                  </a:lnTo>
                  <a:lnTo>
                    <a:pt x="2178437" y="273203"/>
                  </a:lnTo>
                  <a:lnTo>
                    <a:pt x="2323666" y="273203"/>
                  </a:lnTo>
                  <a:lnTo>
                    <a:pt x="2468895" y="273203"/>
                  </a:lnTo>
                  <a:lnTo>
                    <a:pt x="2614124" y="136601"/>
                  </a:lnTo>
                  <a:lnTo>
                    <a:pt x="2759353" y="273203"/>
                  </a:lnTo>
                  <a:lnTo>
                    <a:pt x="2904582" y="136601"/>
                  </a:lnTo>
                  <a:lnTo>
                    <a:pt x="3049811" y="273203"/>
                  </a:lnTo>
                  <a:lnTo>
                    <a:pt x="3195040" y="273203"/>
                  </a:lnTo>
                  <a:lnTo>
                    <a:pt x="3340270" y="273203"/>
                  </a:lnTo>
                  <a:lnTo>
                    <a:pt x="3485499" y="273203"/>
                  </a:lnTo>
                </a:path>
              </a:pathLst>
            </a:custGeom>
            <a:ln w="27101" cap="flat">
              <a:solidFill>
                <a:srgbClr val="0058AB">
                  <a:alpha val="100000"/>
                </a:srgbClr>
              </a:solidFill>
              <a:prstDash val="solid"/>
              <a:round/>
            </a:ln>
          </p:spPr>
          <p:txBody>
            <a:bodyPr/>
            <a:lstStyle/>
            <a:p/>
          </p:txBody>
        </p:sp>
        <p:sp>
          <p:nvSpPr>
            <p:cNvPr id="24" name="pl24"/>
            <p:cNvSpPr/>
            <p:nvPr/>
          </p:nvSpPr>
          <p:spPr>
            <a:xfrm>
              <a:off x="805521" y="3734066"/>
              <a:ext cx="3834049" cy="0"/>
            </a:xfrm>
            <a:custGeom>
              <a:avLst/>
              <a:pathLst>
                <a:path w="3834049" h="0">
                  <a:moveTo>
                    <a:pt x="0" y="0"/>
                  </a:moveTo>
                  <a:lnTo>
                    <a:pt x="3834049" y="0"/>
                  </a:lnTo>
                  <a:lnTo>
                    <a:pt x="3834049" y="0"/>
                  </a:lnTo>
                </a:path>
              </a:pathLst>
            </a:custGeom>
            <a:ln w="13550" cap="flat">
              <a:solidFill>
                <a:srgbClr val="BEBEBE">
                  <a:alpha val="100000"/>
                </a:srgbClr>
              </a:solidFill>
              <a:prstDash val="dash"/>
              <a:round/>
            </a:ln>
          </p:spPr>
          <p:txBody>
            <a:bodyPr/>
            <a:lstStyle/>
            <a:p/>
          </p:txBody>
        </p:sp>
        <p:sp>
          <p:nvSpPr>
            <p:cNvPr id="25" name="pl25"/>
            <p:cNvSpPr/>
            <p:nvPr/>
          </p:nvSpPr>
          <p:spPr>
            <a:xfrm>
              <a:off x="979796" y="3324261"/>
              <a:ext cx="0" cy="409805"/>
            </a:xfrm>
            <a:custGeom>
              <a:avLst/>
              <a:pathLst>
                <a:path w="0" h="409805">
                  <a:moveTo>
                    <a:pt x="0" y="409805"/>
                  </a:moveTo>
                  <a:lnTo>
                    <a:pt x="0" y="0"/>
                  </a:lnTo>
                </a:path>
              </a:pathLst>
            </a:custGeom>
            <a:ln w="13550" cap="flat">
              <a:solidFill>
                <a:srgbClr val="0058AB">
                  <a:alpha val="100000"/>
                </a:srgbClr>
              </a:solidFill>
              <a:prstDash val="dot"/>
              <a:round/>
            </a:ln>
          </p:spPr>
          <p:txBody>
            <a:bodyPr/>
            <a:lstStyle/>
            <a:p/>
          </p:txBody>
        </p:sp>
        <p:sp>
          <p:nvSpPr>
            <p:cNvPr id="26" name="pl26"/>
            <p:cNvSpPr/>
            <p:nvPr/>
          </p:nvSpPr>
          <p:spPr>
            <a:xfrm>
              <a:off x="1705942" y="3324261"/>
              <a:ext cx="0" cy="409805"/>
            </a:xfrm>
            <a:custGeom>
              <a:avLst/>
              <a:pathLst>
                <a:path w="0" h="409805">
                  <a:moveTo>
                    <a:pt x="0" y="409805"/>
                  </a:moveTo>
                  <a:lnTo>
                    <a:pt x="0" y="0"/>
                  </a:lnTo>
                </a:path>
              </a:pathLst>
            </a:custGeom>
            <a:ln w="13550" cap="flat">
              <a:solidFill>
                <a:srgbClr val="0058AB">
                  <a:alpha val="100000"/>
                </a:srgbClr>
              </a:solidFill>
              <a:prstDash val="dot"/>
              <a:round/>
            </a:ln>
          </p:spPr>
          <p:txBody>
            <a:bodyPr/>
            <a:lstStyle/>
            <a:p/>
          </p:txBody>
        </p:sp>
        <p:sp>
          <p:nvSpPr>
            <p:cNvPr id="27" name="pl27"/>
            <p:cNvSpPr/>
            <p:nvPr/>
          </p:nvSpPr>
          <p:spPr>
            <a:xfrm>
              <a:off x="2432088" y="3324261"/>
              <a:ext cx="0" cy="409805"/>
            </a:xfrm>
            <a:custGeom>
              <a:avLst/>
              <a:pathLst>
                <a:path w="0" h="409805">
                  <a:moveTo>
                    <a:pt x="0" y="409805"/>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3158233" y="3324261"/>
              <a:ext cx="0" cy="409805"/>
            </a:xfrm>
            <a:custGeom>
              <a:avLst/>
              <a:pathLst>
                <a:path w="0" h="409805">
                  <a:moveTo>
                    <a:pt x="0" y="409805"/>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3739150" y="3324261"/>
              <a:ext cx="0" cy="409805"/>
            </a:xfrm>
            <a:custGeom>
              <a:avLst/>
              <a:pathLst>
                <a:path w="0" h="409805">
                  <a:moveTo>
                    <a:pt x="0" y="409805"/>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4320066" y="3324261"/>
              <a:ext cx="0" cy="409805"/>
            </a:xfrm>
            <a:custGeom>
              <a:avLst/>
              <a:pathLst>
                <a:path w="0" h="409805">
                  <a:moveTo>
                    <a:pt x="0" y="409805"/>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4465295" y="3324261"/>
              <a:ext cx="0" cy="409805"/>
            </a:xfrm>
            <a:custGeom>
              <a:avLst/>
              <a:pathLst>
                <a:path w="0" h="409805">
                  <a:moveTo>
                    <a:pt x="0" y="409805"/>
                  </a:moveTo>
                  <a:lnTo>
                    <a:pt x="0" y="0"/>
                  </a:lnTo>
                </a:path>
              </a:pathLst>
            </a:custGeom>
            <a:ln w="13550" cap="flat">
              <a:solidFill>
                <a:srgbClr val="0058AB">
                  <a:alpha val="100000"/>
                </a:srgbClr>
              </a:solidFill>
              <a:prstDash val="dot"/>
              <a:round/>
            </a:ln>
          </p:spPr>
          <p:txBody>
            <a:bodyPr/>
            <a:lstStyle/>
            <a:p/>
          </p:txBody>
        </p:sp>
        <p:sp>
          <p:nvSpPr>
            <p:cNvPr id="32" name="pg32"/>
            <p:cNvSpPr/>
            <p:nvPr/>
          </p:nvSpPr>
          <p:spPr>
            <a:xfrm>
              <a:off x="921308" y="325769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 name="tx33"/>
            <p:cNvSpPr/>
            <p:nvPr/>
          </p:nvSpPr>
          <p:spPr>
            <a:xfrm>
              <a:off x="951661" y="3286517"/>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34" name="pg34"/>
            <p:cNvSpPr/>
            <p:nvPr/>
          </p:nvSpPr>
          <p:spPr>
            <a:xfrm>
              <a:off x="1647453" y="325769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 name="tx35"/>
            <p:cNvSpPr/>
            <p:nvPr/>
          </p:nvSpPr>
          <p:spPr>
            <a:xfrm>
              <a:off x="1677807" y="3286517"/>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36" name="pg36"/>
            <p:cNvSpPr/>
            <p:nvPr/>
          </p:nvSpPr>
          <p:spPr>
            <a:xfrm>
              <a:off x="2373599" y="325769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 name="tx37"/>
            <p:cNvSpPr/>
            <p:nvPr/>
          </p:nvSpPr>
          <p:spPr>
            <a:xfrm>
              <a:off x="2403952" y="3286517"/>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38" name="pg38"/>
            <p:cNvSpPr/>
            <p:nvPr/>
          </p:nvSpPr>
          <p:spPr>
            <a:xfrm>
              <a:off x="3099745" y="325769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 name="tx39"/>
            <p:cNvSpPr/>
            <p:nvPr/>
          </p:nvSpPr>
          <p:spPr>
            <a:xfrm>
              <a:off x="3130098" y="3286517"/>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0" name="pg40"/>
            <p:cNvSpPr/>
            <p:nvPr/>
          </p:nvSpPr>
          <p:spPr>
            <a:xfrm>
              <a:off x="3680661" y="325769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1" name="tx41"/>
            <p:cNvSpPr/>
            <p:nvPr/>
          </p:nvSpPr>
          <p:spPr>
            <a:xfrm>
              <a:off x="3711015" y="3286517"/>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2" name="pg42"/>
            <p:cNvSpPr/>
            <p:nvPr/>
          </p:nvSpPr>
          <p:spPr>
            <a:xfrm>
              <a:off x="4261578" y="325769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 name="tx43"/>
            <p:cNvSpPr/>
            <p:nvPr/>
          </p:nvSpPr>
          <p:spPr>
            <a:xfrm>
              <a:off x="4291931" y="3286517"/>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4" name="pg44"/>
            <p:cNvSpPr/>
            <p:nvPr/>
          </p:nvSpPr>
          <p:spPr>
            <a:xfrm>
              <a:off x="4406807" y="325769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5" name="tx45"/>
            <p:cNvSpPr/>
            <p:nvPr/>
          </p:nvSpPr>
          <p:spPr>
            <a:xfrm>
              <a:off x="4437160" y="3286517"/>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6" name="tx46"/>
            <p:cNvSpPr/>
            <p:nvPr/>
          </p:nvSpPr>
          <p:spPr>
            <a:xfrm>
              <a:off x="4525585" y="3011993"/>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7" name="tx47"/>
            <p:cNvSpPr/>
            <p:nvPr/>
          </p:nvSpPr>
          <p:spPr>
            <a:xfrm>
              <a:off x="4525585" y="342174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2</a:t>
              </a:r>
            </a:p>
          </p:txBody>
        </p:sp>
        <p:sp>
          <p:nvSpPr>
            <p:cNvPr id="48" name="tx48"/>
            <p:cNvSpPr/>
            <p:nvPr/>
          </p:nvSpPr>
          <p:spPr>
            <a:xfrm>
              <a:off x="577692" y="5057445"/>
              <a:ext cx="165199"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49" name="tx49"/>
            <p:cNvSpPr/>
            <p:nvPr/>
          </p:nvSpPr>
          <p:spPr>
            <a:xfrm>
              <a:off x="679323" y="369142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0" name="tx50"/>
            <p:cNvSpPr/>
            <p:nvPr/>
          </p:nvSpPr>
          <p:spPr>
            <a:xfrm>
              <a:off x="615755" y="232540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1" name="tx51"/>
            <p:cNvSpPr/>
            <p:nvPr/>
          </p:nvSpPr>
          <p:spPr>
            <a:xfrm>
              <a:off x="615755" y="95939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2" name="tx52"/>
            <p:cNvSpPr/>
            <p:nvPr/>
          </p:nvSpPr>
          <p:spPr>
            <a:xfrm rot="-5400000">
              <a:off x="823350"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3" name="tx53"/>
            <p:cNvSpPr/>
            <p:nvPr/>
          </p:nvSpPr>
          <p:spPr>
            <a:xfrm rot="-5400000">
              <a:off x="154949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4" name="tx54"/>
            <p:cNvSpPr/>
            <p:nvPr/>
          </p:nvSpPr>
          <p:spPr>
            <a:xfrm rot="-5400000">
              <a:off x="2275641"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5" name="tx55"/>
            <p:cNvSpPr/>
            <p:nvPr/>
          </p:nvSpPr>
          <p:spPr>
            <a:xfrm rot="-5400000">
              <a:off x="300178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6" name="tx56"/>
            <p:cNvSpPr/>
            <p:nvPr/>
          </p:nvSpPr>
          <p:spPr>
            <a:xfrm rot="-5400000">
              <a:off x="3582704"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7" name="tx57"/>
            <p:cNvSpPr/>
            <p:nvPr/>
          </p:nvSpPr>
          <p:spPr>
            <a:xfrm rot="-5400000">
              <a:off x="4163586"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8" name="tx58"/>
            <p:cNvSpPr/>
            <p:nvPr/>
          </p:nvSpPr>
          <p:spPr>
            <a:xfrm rot="-5400000">
              <a:off x="4308849"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9" name="tx59"/>
            <p:cNvSpPr/>
            <p:nvPr/>
          </p:nvSpPr>
          <p:spPr>
            <a:xfrm rot="-5400000">
              <a:off x="-91618"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0" name="pl60"/>
            <p:cNvSpPr/>
            <p:nvPr/>
          </p:nvSpPr>
          <p:spPr>
            <a:xfrm>
              <a:off x="1499827"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1" name="pl61"/>
            <p:cNvSpPr/>
            <p:nvPr/>
          </p:nvSpPr>
          <p:spPr>
            <a:xfrm>
              <a:off x="1499827"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2" name="pl62"/>
            <p:cNvSpPr/>
            <p:nvPr/>
          </p:nvSpPr>
          <p:spPr>
            <a:xfrm>
              <a:off x="2549526"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3" name="pl63"/>
            <p:cNvSpPr/>
            <p:nvPr/>
          </p:nvSpPr>
          <p:spPr>
            <a:xfrm>
              <a:off x="3311980"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4" name="tx64"/>
            <p:cNvSpPr/>
            <p:nvPr/>
          </p:nvSpPr>
          <p:spPr>
            <a:xfrm>
              <a:off x="1766926" y="6102549"/>
              <a:ext cx="691064"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Uzbekistan</a:t>
              </a:r>
            </a:p>
          </p:txBody>
        </p:sp>
        <p:sp>
          <p:nvSpPr>
            <p:cNvPr id="65" name="tx65"/>
            <p:cNvSpPr/>
            <p:nvPr/>
          </p:nvSpPr>
          <p:spPr>
            <a:xfrm>
              <a:off x="2816625"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6" name="tx66"/>
            <p:cNvSpPr/>
            <p:nvPr/>
          </p:nvSpPr>
          <p:spPr>
            <a:xfrm>
              <a:off x="3579079" y="610084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67" name="tx67"/>
            <p:cNvSpPr/>
            <p:nvPr/>
          </p:nvSpPr>
          <p:spPr>
            <a:xfrm>
              <a:off x="2163510" y="727425"/>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68" name="pl68"/>
            <p:cNvSpPr/>
            <p:nvPr/>
          </p:nvSpPr>
          <p:spPr>
            <a:xfrm>
              <a:off x="5170772" y="4417075"/>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69" name="pl69"/>
            <p:cNvSpPr/>
            <p:nvPr/>
          </p:nvSpPr>
          <p:spPr>
            <a:xfrm>
              <a:off x="5170772" y="3051057"/>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0" name="pl70"/>
            <p:cNvSpPr/>
            <p:nvPr/>
          </p:nvSpPr>
          <p:spPr>
            <a:xfrm>
              <a:off x="5170772" y="1685039"/>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1" name="pl71"/>
            <p:cNvSpPr/>
            <p:nvPr/>
          </p:nvSpPr>
          <p:spPr>
            <a:xfrm>
              <a:off x="5170772" y="5100084"/>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72" name="pl72"/>
            <p:cNvSpPr/>
            <p:nvPr/>
          </p:nvSpPr>
          <p:spPr>
            <a:xfrm>
              <a:off x="5170772" y="3734066"/>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73" name="pl73"/>
            <p:cNvSpPr/>
            <p:nvPr/>
          </p:nvSpPr>
          <p:spPr>
            <a:xfrm>
              <a:off x="5170772" y="2368048"/>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74" name="pl74"/>
            <p:cNvSpPr/>
            <p:nvPr/>
          </p:nvSpPr>
          <p:spPr>
            <a:xfrm>
              <a:off x="5170772" y="1002030"/>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75" name="pl75"/>
            <p:cNvSpPr/>
            <p:nvPr/>
          </p:nvSpPr>
          <p:spPr>
            <a:xfrm>
              <a:off x="5345047"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071193"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6797339"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752348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104401"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685317"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83054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5345047" y="3187659"/>
              <a:ext cx="3485499" cy="1912425"/>
            </a:xfrm>
            <a:custGeom>
              <a:avLst/>
              <a:pathLst>
                <a:path w="3485499" h="1912425">
                  <a:moveTo>
                    <a:pt x="0" y="546407"/>
                  </a:moveTo>
                  <a:lnTo>
                    <a:pt x="145229" y="546407"/>
                  </a:lnTo>
                  <a:lnTo>
                    <a:pt x="290458" y="273203"/>
                  </a:lnTo>
                  <a:lnTo>
                    <a:pt x="435687" y="546407"/>
                  </a:lnTo>
                  <a:lnTo>
                    <a:pt x="580916" y="409805"/>
                  </a:lnTo>
                  <a:lnTo>
                    <a:pt x="726145" y="546407"/>
                  </a:lnTo>
                  <a:lnTo>
                    <a:pt x="871374" y="819610"/>
                  </a:lnTo>
                  <a:lnTo>
                    <a:pt x="1016603" y="546407"/>
                  </a:lnTo>
                  <a:lnTo>
                    <a:pt x="1161833" y="409805"/>
                  </a:lnTo>
                  <a:lnTo>
                    <a:pt x="1307062" y="0"/>
                  </a:lnTo>
                  <a:lnTo>
                    <a:pt x="1452291" y="409805"/>
                  </a:lnTo>
                  <a:lnTo>
                    <a:pt x="1597520" y="546407"/>
                  </a:lnTo>
                  <a:lnTo>
                    <a:pt x="1742749" y="546407"/>
                  </a:lnTo>
                  <a:lnTo>
                    <a:pt x="1887978" y="273203"/>
                  </a:lnTo>
                  <a:lnTo>
                    <a:pt x="2033207" y="546407"/>
                  </a:lnTo>
                  <a:lnTo>
                    <a:pt x="2178437" y="546407"/>
                  </a:lnTo>
                  <a:lnTo>
                    <a:pt x="2323666" y="546407"/>
                  </a:lnTo>
                  <a:lnTo>
                    <a:pt x="2468895" y="546407"/>
                  </a:lnTo>
                  <a:lnTo>
                    <a:pt x="2614124" y="136601"/>
                  </a:lnTo>
                  <a:lnTo>
                    <a:pt x="2759353" y="819610"/>
                  </a:lnTo>
                  <a:lnTo>
                    <a:pt x="2904582" y="956212"/>
                  </a:lnTo>
                  <a:lnTo>
                    <a:pt x="3049811" y="683009"/>
                  </a:lnTo>
                  <a:lnTo>
                    <a:pt x="3195040" y="546407"/>
                  </a:lnTo>
                  <a:lnTo>
                    <a:pt x="3340270" y="546407"/>
                  </a:lnTo>
                  <a:lnTo>
                    <a:pt x="3485499" y="1912425"/>
                  </a:lnTo>
                </a:path>
              </a:pathLst>
            </a:custGeom>
            <a:ln w="27101" cap="flat">
              <a:solidFill>
                <a:srgbClr val="0058AB">
                  <a:alpha val="80000"/>
                </a:srgbClr>
              </a:solidFill>
              <a:prstDash val="solid"/>
              <a:round/>
            </a:ln>
          </p:spPr>
          <p:txBody>
            <a:bodyPr/>
            <a:lstStyle/>
            <a:p/>
          </p:txBody>
        </p:sp>
        <p:sp>
          <p:nvSpPr>
            <p:cNvPr id="83" name="pl83"/>
            <p:cNvSpPr/>
            <p:nvPr/>
          </p:nvSpPr>
          <p:spPr>
            <a:xfrm>
              <a:off x="5345047" y="1821641"/>
              <a:ext cx="3485499" cy="1229416"/>
            </a:xfrm>
            <a:custGeom>
              <a:avLst/>
              <a:pathLst>
                <a:path w="3485499" h="1229416">
                  <a:moveTo>
                    <a:pt x="0" y="0"/>
                  </a:moveTo>
                  <a:lnTo>
                    <a:pt x="145229" y="136601"/>
                  </a:lnTo>
                  <a:lnTo>
                    <a:pt x="290458" y="136601"/>
                  </a:lnTo>
                  <a:lnTo>
                    <a:pt x="435687" y="273203"/>
                  </a:lnTo>
                  <a:lnTo>
                    <a:pt x="580916" y="409805"/>
                  </a:lnTo>
                  <a:lnTo>
                    <a:pt x="726145" y="409805"/>
                  </a:lnTo>
                  <a:lnTo>
                    <a:pt x="871374" y="546407"/>
                  </a:lnTo>
                  <a:lnTo>
                    <a:pt x="1016603" y="683009"/>
                  </a:lnTo>
                  <a:lnTo>
                    <a:pt x="1161833" y="819610"/>
                  </a:lnTo>
                  <a:lnTo>
                    <a:pt x="1307062" y="956212"/>
                  </a:lnTo>
                  <a:lnTo>
                    <a:pt x="1452291" y="1092814"/>
                  </a:lnTo>
                  <a:lnTo>
                    <a:pt x="1597520" y="1092814"/>
                  </a:lnTo>
                  <a:lnTo>
                    <a:pt x="1742749" y="1092814"/>
                  </a:lnTo>
                  <a:lnTo>
                    <a:pt x="1887978" y="1229416"/>
                  </a:lnTo>
                  <a:lnTo>
                    <a:pt x="2033207" y="1092814"/>
                  </a:lnTo>
                  <a:lnTo>
                    <a:pt x="2178437" y="1229416"/>
                  </a:lnTo>
                  <a:lnTo>
                    <a:pt x="2323666" y="1092814"/>
                  </a:lnTo>
                  <a:lnTo>
                    <a:pt x="2468895" y="1092814"/>
                  </a:lnTo>
                  <a:lnTo>
                    <a:pt x="2614124" y="1229416"/>
                  </a:lnTo>
                  <a:lnTo>
                    <a:pt x="2759353" y="1229416"/>
                  </a:lnTo>
                  <a:lnTo>
                    <a:pt x="2904582" y="1229416"/>
                  </a:lnTo>
                  <a:lnTo>
                    <a:pt x="3049811" y="1092814"/>
                  </a:lnTo>
                  <a:lnTo>
                    <a:pt x="3195040" y="956212"/>
                  </a:lnTo>
                  <a:lnTo>
                    <a:pt x="3340270" y="956212"/>
                  </a:lnTo>
                  <a:lnTo>
                    <a:pt x="3485499" y="1092814"/>
                  </a:lnTo>
                </a:path>
              </a:pathLst>
            </a:custGeom>
            <a:ln w="27101" cap="flat">
              <a:solidFill>
                <a:srgbClr val="1CABE2">
                  <a:alpha val="80000"/>
                </a:srgbClr>
              </a:solidFill>
              <a:prstDash val="solid"/>
              <a:round/>
            </a:ln>
          </p:spPr>
          <p:txBody>
            <a:bodyPr/>
            <a:lstStyle/>
            <a:p/>
          </p:txBody>
        </p:sp>
        <p:sp>
          <p:nvSpPr>
            <p:cNvPr id="84" name="pl84"/>
            <p:cNvSpPr/>
            <p:nvPr/>
          </p:nvSpPr>
          <p:spPr>
            <a:xfrm>
              <a:off x="5345047" y="3187659"/>
              <a:ext cx="3485499" cy="819610"/>
            </a:xfrm>
            <a:custGeom>
              <a:avLst/>
              <a:pathLst>
                <a:path w="3485499" h="819610">
                  <a:moveTo>
                    <a:pt x="0" y="0"/>
                  </a:moveTo>
                  <a:lnTo>
                    <a:pt x="145229" y="136601"/>
                  </a:lnTo>
                  <a:lnTo>
                    <a:pt x="290458" y="273203"/>
                  </a:lnTo>
                  <a:lnTo>
                    <a:pt x="435687" y="409805"/>
                  </a:lnTo>
                  <a:lnTo>
                    <a:pt x="580916" y="273203"/>
                  </a:lnTo>
                  <a:lnTo>
                    <a:pt x="726145" y="273203"/>
                  </a:lnTo>
                  <a:lnTo>
                    <a:pt x="871374" y="546407"/>
                  </a:lnTo>
                  <a:lnTo>
                    <a:pt x="1016603" y="409805"/>
                  </a:lnTo>
                  <a:lnTo>
                    <a:pt x="1161833" y="409805"/>
                  </a:lnTo>
                  <a:lnTo>
                    <a:pt x="1307062" y="409805"/>
                  </a:lnTo>
                  <a:lnTo>
                    <a:pt x="1452291" y="546407"/>
                  </a:lnTo>
                  <a:lnTo>
                    <a:pt x="1597520" y="819610"/>
                  </a:lnTo>
                  <a:lnTo>
                    <a:pt x="1742749" y="409805"/>
                  </a:lnTo>
                  <a:lnTo>
                    <a:pt x="1887978" y="409805"/>
                  </a:lnTo>
                  <a:lnTo>
                    <a:pt x="2033207" y="273203"/>
                  </a:lnTo>
                  <a:lnTo>
                    <a:pt x="2178437" y="273203"/>
                  </a:lnTo>
                  <a:lnTo>
                    <a:pt x="2323666" y="409805"/>
                  </a:lnTo>
                  <a:lnTo>
                    <a:pt x="2468895" y="546407"/>
                  </a:lnTo>
                  <a:lnTo>
                    <a:pt x="2614124" y="273203"/>
                  </a:lnTo>
                  <a:lnTo>
                    <a:pt x="2759353" y="546407"/>
                  </a:lnTo>
                  <a:lnTo>
                    <a:pt x="2904582" y="273203"/>
                  </a:lnTo>
                  <a:lnTo>
                    <a:pt x="3049811" y="409805"/>
                  </a:lnTo>
                  <a:lnTo>
                    <a:pt x="3195040" y="273203"/>
                  </a:lnTo>
                  <a:lnTo>
                    <a:pt x="3340270" y="273203"/>
                  </a:lnTo>
                  <a:lnTo>
                    <a:pt x="3485499" y="546407"/>
                  </a:lnTo>
                </a:path>
              </a:pathLst>
            </a:custGeom>
            <a:ln w="27101" cap="flat">
              <a:solidFill>
                <a:srgbClr val="00833D">
                  <a:alpha val="80000"/>
                </a:srgbClr>
              </a:solidFill>
              <a:prstDash val="solid"/>
              <a:round/>
            </a:ln>
          </p:spPr>
          <p:txBody>
            <a:bodyPr/>
            <a:lstStyle/>
            <a:p/>
          </p:txBody>
        </p:sp>
        <p:sp>
          <p:nvSpPr>
            <p:cNvPr id="85" name="pl85"/>
            <p:cNvSpPr/>
            <p:nvPr/>
          </p:nvSpPr>
          <p:spPr>
            <a:xfrm>
              <a:off x="5345047" y="3187659"/>
              <a:ext cx="3485499" cy="1912425"/>
            </a:xfrm>
            <a:custGeom>
              <a:avLst/>
              <a:pathLst>
                <a:path w="3485499" h="1912425">
                  <a:moveTo>
                    <a:pt x="0" y="546407"/>
                  </a:moveTo>
                  <a:lnTo>
                    <a:pt x="145229" y="546407"/>
                  </a:lnTo>
                  <a:lnTo>
                    <a:pt x="290458" y="273203"/>
                  </a:lnTo>
                  <a:lnTo>
                    <a:pt x="435687" y="546407"/>
                  </a:lnTo>
                  <a:lnTo>
                    <a:pt x="580916" y="409805"/>
                  </a:lnTo>
                  <a:lnTo>
                    <a:pt x="726145" y="546407"/>
                  </a:lnTo>
                  <a:lnTo>
                    <a:pt x="871374" y="819610"/>
                  </a:lnTo>
                  <a:lnTo>
                    <a:pt x="1016603" y="546407"/>
                  </a:lnTo>
                  <a:lnTo>
                    <a:pt x="1161833" y="409805"/>
                  </a:lnTo>
                  <a:lnTo>
                    <a:pt x="1307062" y="0"/>
                  </a:lnTo>
                  <a:lnTo>
                    <a:pt x="1452291" y="409805"/>
                  </a:lnTo>
                  <a:lnTo>
                    <a:pt x="1597520" y="546407"/>
                  </a:lnTo>
                  <a:lnTo>
                    <a:pt x="1742749" y="546407"/>
                  </a:lnTo>
                  <a:lnTo>
                    <a:pt x="1887978" y="273203"/>
                  </a:lnTo>
                  <a:lnTo>
                    <a:pt x="2033207" y="546407"/>
                  </a:lnTo>
                  <a:lnTo>
                    <a:pt x="2178437" y="546407"/>
                  </a:lnTo>
                  <a:lnTo>
                    <a:pt x="2323666" y="546407"/>
                  </a:lnTo>
                  <a:lnTo>
                    <a:pt x="2468895" y="546407"/>
                  </a:lnTo>
                  <a:lnTo>
                    <a:pt x="2614124" y="136601"/>
                  </a:lnTo>
                  <a:lnTo>
                    <a:pt x="2759353" y="819610"/>
                  </a:lnTo>
                  <a:lnTo>
                    <a:pt x="2904582" y="956212"/>
                  </a:lnTo>
                  <a:lnTo>
                    <a:pt x="3049811" y="683009"/>
                  </a:lnTo>
                  <a:lnTo>
                    <a:pt x="3195040" y="546407"/>
                  </a:lnTo>
                  <a:lnTo>
                    <a:pt x="3340270" y="546407"/>
                  </a:lnTo>
                  <a:lnTo>
                    <a:pt x="3485499" y="1912425"/>
                  </a:lnTo>
                </a:path>
              </a:pathLst>
            </a:custGeom>
            <a:ln w="43362" cap="flat">
              <a:solidFill>
                <a:srgbClr val="000000">
                  <a:alpha val="100000"/>
                </a:srgbClr>
              </a:solidFill>
              <a:prstDash val="solid"/>
              <a:round/>
            </a:ln>
          </p:spPr>
          <p:txBody>
            <a:bodyPr/>
            <a:lstStyle/>
            <a:p/>
          </p:txBody>
        </p:sp>
        <p:sp>
          <p:nvSpPr>
            <p:cNvPr id="86" name="pl86"/>
            <p:cNvSpPr/>
            <p:nvPr/>
          </p:nvSpPr>
          <p:spPr>
            <a:xfrm>
              <a:off x="5345047" y="3187659"/>
              <a:ext cx="3485499" cy="1912425"/>
            </a:xfrm>
            <a:custGeom>
              <a:avLst/>
              <a:pathLst>
                <a:path w="3485499" h="1912425">
                  <a:moveTo>
                    <a:pt x="0" y="546407"/>
                  </a:moveTo>
                  <a:lnTo>
                    <a:pt x="145229" y="546407"/>
                  </a:lnTo>
                  <a:lnTo>
                    <a:pt x="290458" y="273203"/>
                  </a:lnTo>
                  <a:lnTo>
                    <a:pt x="435687" y="546407"/>
                  </a:lnTo>
                  <a:lnTo>
                    <a:pt x="580916" y="409805"/>
                  </a:lnTo>
                  <a:lnTo>
                    <a:pt x="726145" y="546407"/>
                  </a:lnTo>
                  <a:lnTo>
                    <a:pt x="871374" y="819610"/>
                  </a:lnTo>
                  <a:lnTo>
                    <a:pt x="1016603" y="546407"/>
                  </a:lnTo>
                  <a:lnTo>
                    <a:pt x="1161833" y="409805"/>
                  </a:lnTo>
                  <a:lnTo>
                    <a:pt x="1307062" y="0"/>
                  </a:lnTo>
                  <a:lnTo>
                    <a:pt x="1452291" y="409805"/>
                  </a:lnTo>
                  <a:lnTo>
                    <a:pt x="1597520" y="546407"/>
                  </a:lnTo>
                  <a:lnTo>
                    <a:pt x="1742749" y="546407"/>
                  </a:lnTo>
                  <a:lnTo>
                    <a:pt x="1887978" y="273203"/>
                  </a:lnTo>
                  <a:lnTo>
                    <a:pt x="2033207" y="546407"/>
                  </a:lnTo>
                  <a:lnTo>
                    <a:pt x="2178437" y="546407"/>
                  </a:lnTo>
                  <a:lnTo>
                    <a:pt x="2323666" y="546407"/>
                  </a:lnTo>
                  <a:lnTo>
                    <a:pt x="2468895" y="546407"/>
                  </a:lnTo>
                  <a:lnTo>
                    <a:pt x="2614124" y="136601"/>
                  </a:lnTo>
                  <a:lnTo>
                    <a:pt x="2759353" y="819610"/>
                  </a:lnTo>
                  <a:lnTo>
                    <a:pt x="2904582" y="956212"/>
                  </a:lnTo>
                  <a:lnTo>
                    <a:pt x="3049811" y="683009"/>
                  </a:lnTo>
                  <a:lnTo>
                    <a:pt x="3195040" y="546407"/>
                  </a:lnTo>
                  <a:lnTo>
                    <a:pt x="3340270" y="546407"/>
                  </a:lnTo>
                  <a:lnTo>
                    <a:pt x="3485499" y="1912425"/>
                  </a:lnTo>
                </a:path>
              </a:pathLst>
            </a:custGeom>
            <a:ln w="27101" cap="flat">
              <a:solidFill>
                <a:srgbClr val="0058AB">
                  <a:alpha val="100000"/>
                </a:srgbClr>
              </a:solidFill>
              <a:prstDash val="solid"/>
              <a:round/>
            </a:ln>
          </p:spPr>
          <p:txBody>
            <a:bodyPr/>
            <a:lstStyle/>
            <a:p/>
          </p:txBody>
        </p:sp>
        <p:sp>
          <p:nvSpPr>
            <p:cNvPr id="87" name="pl87"/>
            <p:cNvSpPr/>
            <p:nvPr/>
          </p:nvSpPr>
          <p:spPr>
            <a:xfrm>
              <a:off x="5170772" y="3734066"/>
              <a:ext cx="3834049" cy="0"/>
            </a:xfrm>
            <a:custGeom>
              <a:avLst/>
              <a:pathLst>
                <a:path w="3834049" h="0">
                  <a:moveTo>
                    <a:pt x="0" y="0"/>
                  </a:moveTo>
                  <a:lnTo>
                    <a:pt x="3834049" y="0"/>
                  </a:lnTo>
                  <a:lnTo>
                    <a:pt x="3834049" y="0"/>
                  </a:lnTo>
                </a:path>
              </a:pathLst>
            </a:custGeom>
            <a:ln w="13550" cap="flat">
              <a:solidFill>
                <a:srgbClr val="BEBEBE">
                  <a:alpha val="100000"/>
                </a:srgbClr>
              </a:solidFill>
              <a:prstDash val="dash"/>
              <a:round/>
            </a:ln>
          </p:spPr>
          <p:txBody>
            <a:bodyPr/>
            <a:lstStyle/>
            <a:p/>
          </p:txBody>
        </p:sp>
        <p:sp>
          <p:nvSpPr>
            <p:cNvPr id="88" name="pl88"/>
            <p:cNvSpPr/>
            <p:nvPr/>
          </p:nvSpPr>
          <p:spPr>
            <a:xfrm>
              <a:off x="5345047" y="3324261"/>
              <a:ext cx="0" cy="409805"/>
            </a:xfrm>
            <a:custGeom>
              <a:avLst/>
              <a:pathLst>
                <a:path w="0" h="409805">
                  <a:moveTo>
                    <a:pt x="0" y="409805"/>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6071193" y="3324261"/>
              <a:ext cx="0" cy="409805"/>
            </a:xfrm>
            <a:custGeom>
              <a:avLst/>
              <a:pathLst>
                <a:path w="0" h="409805">
                  <a:moveTo>
                    <a:pt x="0" y="409805"/>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6797339" y="3187659"/>
              <a:ext cx="0" cy="409805"/>
            </a:xfrm>
            <a:custGeom>
              <a:avLst/>
              <a:pathLst>
                <a:path w="0" h="409805">
                  <a:moveTo>
                    <a:pt x="0" y="409805"/>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7523484" y="3324261"/>
              <a:ext cx="0" cy="409805"/>
            </a:xfrm>
            <a:custGeom>
              <a:avLst/>
              <a:pathLst>
                <a:path w="0" h="409805">
                  <a:moveTo>
                    <a:pt x="0" y="409805"/>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104401" y="3597464"/>
              <a:ext cx="0" cy="409805"/>
            </a:xfrm>
            <a:custGeom>
              <a:avLst/>
              <a:pathLst>
                <a:path w="0" h="409805">
                  <a:moveTo>
                    <a:pt x="0" y="409805"/>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8685317" y="3324261"/>
              <a:ext cx="0" cy="409805"/>
            </a:xfrm>
            <a:custGeom>
              <a:avLst/>
              <a:pathLst>
                <a:path w="0" h="409805">
                  <a:moveTo>
                    <a:pt x="0" y="409805"/>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8830546" y="4690279"/>
              <a:ext cx="0" cy="409805"/>
            </a:xfrm>
            <a:custGeom>
              <a:avLst/>
              <a:pathLst>
                <a:path w="0" h="409805">
                  <a:moveTo>
                    <a:pt x="0" y="409805"/>
                  </a:moveTo>
                  <a:lnTo>
                    <a:pt x="0" y="0"/>
                  </a:lnTo>
                </a:path>
              </a:pathLst>
            </a:custGeom>
            <a:ln w="13550" cap="flat">
              <a:solidFill>
                <a:srgbClr val="0058AB">
                  <a:alpha val="100000"/>
                </a:srgbClr>
              </a:solidFill>
              <a:prstDash val="dot"/>
              <a:round/>
            </a:ln>
          </p:spPr>
          <p:txBody>
            <a:bodyPr/>
            <a:lstStyle/>
            <a:p/>
          </p:txBody>
        </p:sp>
        <p:sp>
          <p:nvSpPr>
            <p:cNvPr id="95" name="pg95"/>
            <p:cNvSpPr/>
            <p:nvPr/>
          </p:nvSpPr>
          <p:spPr>
            <a:xfrm>
              <a:off x="5286559" y="325769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6" name="tx96"/>
            <p:cNvSpPr/>
            <p:nvPr/>
          </p:nvSpPr>
          <p:spPr>
            <a:xfrm>
              <a:off x="5316912" y="3286517"/>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97" name="pg97"/>
            <p:cNvSpPr/>
            <p:nvPr/>
          </p:nvSpPr>
          <p:spPr>
            <a:xfrm>
              <a:off x="6012704" y="325769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8" name="tx98"/>
            <p:cNvSpPr/>
            <p:nvPr/>
          </p:nvSpPr>
          <p:spPr>
            <a:xfrm>
              <a:off x="6043058" y="3286517"/>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99" name="pg99"/>
            <p:cNvSpPr/>
            <p:nvPr/>
          </p:nvSpPr>
          <p:spPr>
            <a:xfrm>
              <a:off x="6738850" y="312109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0" name="tx100"/>
            <p:cNvSpPr/>
            <p:nvPr/>
          </p:nvSpPr>
          <p:spPr>
            <a:xfrm>
              <a:off x="6769203" y="3151150"/>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01" name="pg101"/>
            <p:cNvSpPr/>
            <p:nvPr/>
          </p:nvSpPr>
          <p:spPr>
            <a:xfrm>
              <a:off x="7464996" y="325769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2" name="tx102"/>
            <p:cNvSpPr/>
            <p:nvPr/>
          </p:nvSpPr>
          <p:spPr>
            <a:xfrm>
              <a:off x="7495349" y="3286517"/>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03" name="pg103"/>
            <p:cNvSpPr/>
            <p:nvPr/>
          </p:nvSpPr>
          <p:spPr>
            <a:xfrm>
              <a:off x="8029066" y="3530898"/>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4" name="tx104"/>
            <p:cNvSpPr/>
            <p:nvPr/>
          </p:nvSpPr>
          <p:spPr>
            <a:xfrm>
              <a:off x="8059419" y="3560955"/>
              <a:ext cx="89963"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105" name="pg105"/>
            <p:cNvSpPr/>
            <p:nvPr/>
          </p:nvSpPr>
          <p:spPr>
            <a:xfrm>
              <a:off x="8626829" y="325769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6" name="tx106"/>
            <p:cNvSpPr/>
            <p:nvPr/>
          </p:nvSpPr>
          <p:spPr>
            <a:xfrm>
              <a:off x="8657182" y="3286517"/>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07" name="pg107"/>
            <p:cNvSpPr/>
            <p:nvPr/>
          </p:nvSpPr>
          <p:spPr>
            <a:xfrm>
              <a:off x="8727076" y="4623713"/>
              <a:ext cx="206940" cy="133132"/>
            </a:xfrm>
            <a:custGeom>
              <a:avLst/>
              <a:pathLst>
                <a:path w="206940" h="133132">
                  <a:moveTo>
                    <a:pt x="18212" y="133132"/>
                  </a:moveTo>
                  <a:lnTo>
                    <a:pt x="188728" y="133132"/>
                  </a:lnTo>
                  <a:lnTo>
                    <a:pt x="187995" y="133117"/>
                  </a:lnTo>
                  <a:lnTo>
                    <a:pt x="190923" y="132999"/>
                  </a:lnTo>
                  <a:lnTo>
                    <a:pt x="193795" y="132413"/>
                  </a:lnTo>
                  <a:lnTo>
                    <a:pt x="196535" y="131373"/>
                  </a:lnTo>
                  <a:lnTo>
                    <a:pt x="199074" y="129908"/>
                  </a:lnTo>
                  <a:lnTo>
                    <a:pt x="201344" y="128054"/>
                  </a:lnTo>
                  <a:lnTo>
                    <a:pt x="203288" y="125860"/>
                  </a:lnTo>
                  <a:lnTo>
                    <a:pt x="204854" y="123383"/>
                  </a:lnTo>
                  <a:lnTo>
                    <a:pt x="206003" y="120687"/>
                  </a:lnTo>
                  <a:lnTo>
                    <a:pt x="206704" y="117841"/>
                  </a:lnTo>
                  <a:lnTo>
                    <a:pt x="206940" y="114920"/>
                  </a:lnTo>
                  <a:lnTo>
                    <a:pt x="206940" y="18212"/>
                  </a:lnTo>
                  <a:lnTo>
                    <a:pt x="206704" y="15290"/>
                  </a:lnTo>
                  <a:lnTo>
                    <a:pt x="206003" y="12444"/>
                  </a:lnTo>
                  <a:lnTo>
                    <a:pt x="204854" y="9748"/>
                  </a:lnTo>
                  <a:lnTo>
                    <a:pt x="203288" y="7271"/>
                  </a:lnTo>
                  <a:lnTo>
                    <a:pt x="201344" y="5077"/>
                  </a:lnTo>
                  <a:lnTo>
                    <a:pt x="199074" y="3223"/>
                  </a:lnTo>
                  <a:lnTo>
                    <a:pt x="196535" y="1758"/>
                  </a:lnTo>
                  <a:lnTo>
                    <a:pt x="193795" y="719"/>
                  </a:lnTo>
                  <a:lnTo>
                    <a:pt x="190923" y="132"/>
                  </a:lnTo>
                  <a:lnTo>
                    <a:pt x="18872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8" name="tx108"/>
            <p:cNvSpPr/>
            <p:nvPr/>
          </p:nvSpPr>
          <p:spPr>
            <a:xfrm>
              <a:off x="8757430" y="4652535"/>
              <a:ext cx="146233"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-10</a:t>
              </a:r>
            </a:p>
          </p:txBody>
        </p:sp>
        <p:sp>
          <p:nvSpPr>
            <p:cNvPr id="109" name="tx109"/>
            <p:cNvSpPr/>
            <p:nvPr/>
          </p:nvSpPr>
          <p:spPr>
            <a:xfrm>
              <a:off x="8890836" y="287401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0" name="tx110"/>
            <p:cNvSpPr/>
            <p:nvPr/>
          </p:nvSpPr>
          <p:spPr>
            <a:xfrm>
              <a:off x="8890836" y="369362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0</a:t>
              </a:r>
            </a:p>
          </p:txBody>
        </p:sp>
        <p:sp>
          <p:nvSpPr>
            <p:cNvPr id="111" name="tx111"/>
            <p:cNvSpPr/>
            <p:nvPr/>
          </p:nvSpPr>
          <p:spPr>
            <a:xfrm>
              <a:off x="4942943" y="5057445"/>
              <a:ext cx="165199"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2" name="tx112"/>
            <p:cNvSpPr/>
            <p:nvPr/>
          </p:nvSpPr>
          <p:spPr>
            <a:xfrm>
              <a:off x="5044574" y="369142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3" name="tx113"/>
            <p:cNvSpPr/>
            <p:nvPr/>
          </p:nvSpPr>
          <p:spPr>
            <a:xfrm>
              <a:off x="4981006" y="232540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4" name="tx114"/>
            <p:cNvSpPr/>
            <p:nvPr/>
          </p:nvSpPr>
          <p:spPr>
            <a:xfrm>
              <a:off x="4981006" y="95939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15" name="tx115"/>
            <p:cNvSpPr/>
            <p:nvPr/>
          </p:nvSpPr>
          <p:spPr>
            <a:xfrm rot="-5400000">
              <a:off x="5188601"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6" name="tx116"/>
            <p:cNvSpPr/>
            <p:nvPr/>
          </p:nvSpPr>
          <p:spPr>
            <a:xfrm rot="-5400000">
              <a:off x="591474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7" name="tx117"/>
            <p:cNvSpPr/>
            <p:nvPr/>
          </p:nvSpPr>
          <p:spPr>
            <a:xfrm rot="-5400000">
              <a:off x="664089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8" name="tx118"/>
            <p:cNvSpPr/>
            <p:nvPr/>
          </p:nvSpPr>
          <p:spPr>
            <a:xfrm rot="-5400000">
              <a:off x="7367038"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9" name="tx119"/>
            <p:cNvSpPr/>
            <p:nvPr/>
          </p:nvSpPr>
          <p:spPr>
            <a:xfrm rot="-5400000">
              <a:off x="7947955"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0" name="tx120"/>
            <p:cNvSpPr/>
            <p:nvPr/>
          </p:nvSpPr>
          <p:spPr>
            <a:xfrm rot="-5400000">
              <a:off x="8528837"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1" name="tx121"/>
            <p:cNvSpPr/>
            <p:nvPr/>
          </p:nvSpPr>
          <p:spPr>
            <a:xfrm rot="-5400000">
              <a:off x="8674100"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2" name="tx122"/>
            <p:cNvSpPr/>
            <p:nvPr/>
          </p:nvSpPr>
          <p:spPr>
            <a:xfrm rot="-5400000">
              <a:off x="4273632"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23" name="pl123"/>
            <p:cNvSpPr/>
            <p:nvPr/>
          </p:nvSpPr>
          <p:spPr>
            <a:xfrm>
              <a:off x="5865078"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24" name="pl124"/>
            <p:cNvSpPr/>
            <p:nvPr/>
          </p:nvSpPr>
          <p:spPr>
            <a:xfrm>
              <a:off x="5865078"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5" name="pl125"/>
            <p:cNvSpPr/>
            <p:nvPr/>
          </p:nvSpPr>
          <p:spPr>
            <a:xfrm>
              <a:off x="6914776"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26" name="pl126"/>
            <p:cNvSpPr/>
            <p:nvPr/>
          </p:nvSpPr>
          <p:spPr>
            <a:xfrm>
              <a:off x="7677231"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27" name="tx127"/>
            <p:cNvSpPr/>
            <p:nvPr/>
          </p:nvSpPr>
          <p:spPr>
            <a:xfrm>
              <a:off x="6132177" y="6102549"/>
              <a:ext cx="691064"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Uzbekistan</a:t>
              </a:r>
            </a:p>
          </p:txBody>
        </p:sp>
        <p:sp>
          <p:nvSpPr>
            <p:cNvPr id="128" name="tx128"/>
            <p:cNvSpPr/>
            <p:nvPr/>
          </p:nvSpPr>
          <p:spPr>
            <a:xfrm>
              <a:off x="7181876"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9" name="tx129"/>
            <p:cNvSpPr/>
            <p:nvPr/>
          </p:nvSpPr>
          <p:spPr>
            <a:xfrm>
              <a:off x="7944330" y="610084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130" name="tx130"/>
            <p:cNvSpPr/>
            <p:nvPr/>
          </p:nvSpPr>
          <p:spPr>
            <a:xfrm>
              <a:off x="6511832" y="726086"/>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31" name="tx131"/>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32" name="tx132"/>
            <p:cNvSpPr/>
            <p:nvPr/>
          </p:nvSpPr>
          <p:spPr>
            <a:xfrm>
              <a:off x="5721708" y="6498977"/>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33" name="tx133"/>
            <p:cNvSpPr/>
            <p:nvPr/>
          </p:nvSpPr>
          <p:spPr>
            <a:xfrm>
              <a:off x="2631217" y="432893"/>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3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2024, 0% of children who received DTP1 did not receive DTP3 (left), and -10% of children who received DTP1 did not receive MCV1 (right).
The low DTP drop-out rates imply good ability to provide a complete series of vaccines early in life. The low DTP-MCV drop-out rates imply good retention in immunization programmes and ability to provide a full course of vaccines in infancy (up to one year).
In 2024, Uzbekistan DTP drop-out was lower and DTP-MCV drop-out was lower than global drop-out rates, respectively.</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6220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50451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4681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8912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74296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09680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8526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62205" y="1079271"/>
              <a:ext cx="2123063" cy="74251"/>
            </a:xfrm>
            <a:custGeom>
              <a:avLst/>
              <a:pathLst>
                <a:path w="2123063" h="74251">
                  <a:moveTo>
                    <a:pt x="0" y="12375"/>
                  </a:moveTo>
                  <a:lnTo>
                    <a:pt x="88460" y="12375"/>
                  </a:lnTo>
                  <a:lnTo>
                    <a:pt x="176921" y="0"/>
                  </a:lnTo>
                  <a:lnTo>
                    <a:pt x="265382" y="0"/>
                  </a:lnTo>
                  <a:lnTo>
                    <a:pt x="353843" y="0"/>
                  </a:lnTo>
                  <a:lnTo>
                    <a:pt x="442304" y="74251"/>
                  </a:lnTo>
                  <a:lnTo>
                    <a:pt x="530765" y="0"/>
                  </a:lnTo>
                  <a:lnTo>
                    <a:pt x="619226" y="0"/>
                  </a:lnTo>
                  <a:lnTo>
                    <a:pt x="707687" y="37125"/>
                  </a:lnTo>
                  <a:lnTo>
                    <a:pt x="796148" y="0"/>
                  </a:lnTo>
                  <a:lnTo>
                    <a:pt x="884609" y="0"/>
                  </a:lnTo>
                  <a:lnTo>
                    <a:pt x="973070" y="0"/>
                  </a:lnTo>
                  <a:lnTo>
                    <a:pt x="1061531" y="0"/>
                  </a:lnTo>
                  <a:lnTo>
                    <a:pt x="1149992" y="0"/>
                  </a:lnTo>
                  <a:lnTo>
                    <a:pt x="1238453" y="0"/>
                  </a:lnTo>
                  <a:lnTo>
                    <a:pt x="1326914" y="0"/>
                  </a:lnTo>
                  <a:lnTo>
                    <a:pt x="1415375" y="0"/>
                  </a:lnTo>
                  <a:lnTo>
                    <a:pt x="1503836" y="0"/>
                  </a:lnTo>
                  <a:lnTo>
                    <a:pt x="1592297" y="37125"/>
                  </a:lnTo>
                  <a:lnTo>
                    <a:pt x="1680758" y="0"/>
                  </a:lnTo>
                  <a:lnTo>
                    <a:pt x="1769219" y="0"/>
                  </a:lnTo>
                  <a:lnTo>
                    <a:pt x="1857680" y="0"/>
                  </a:lnTo>
                  <a:lnTo>
                    <a:pt x="1946141" y="0"/>
                  </a:lnTo>
                  <a:lnTo>
                    <a:pt x="2034602" y="0"/>
                  </a:lnTo>
                  <a:lnTo>
                    <a:pt x="2123063" y="0"/>
                  </a:lnTo>
                </a:path>
              </a:pathLst>
            </a:custGeom>
            <a:ln w="27101" cap="flat">
              <a:solidFill>
                <a:srgbClr val="1CABE2">
                  <a:alpha val="100000"/>
                </a:srgbClr>
              </a:solidFill>
              <a:prstDash val="solid"/>
              <a:round/>
            </a:ln>
          </p:spPr>
          <p:txBody>
            <a:bodyPr/>
            <a:lstStyle/>
            <a:p/>
          </p:txBody>
        </p:sp>
        <p:sp>
          <p:nvSpPr>
            <p:cNvPr id="24" name="tx24"/>
            <p:cNvSpPr/>
            <p:nvPr/>
          </p:nvSpPr>
          <p:spPr>
            <a:xfrm>
              <a:off x="910275" y="99937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25" name="tx25"/>
            <p:cNvSpPr/>
            <p:nvPr/>
          </p:nvSpPr>
          <p:spPr>
            <a:xfrm>
              <a:off x="3217825" y="9870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6" name="tx26"/>
            <p:cNvSpPr/>
            <p:nvPr/>
          </p:nvSpPr>
          <p:spPr>
            <a:xfrm>
              <a:off x="2688703" y="9381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7" name="tx27"/>
            <p:cNvSpPr/>
            <p:nvPr/>
          </p:nvSpPr>
          <p:spPr>
            <a:xfrm>
              <a:off x="3042547" y="9381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8" name="pl28"/>
            <p:cNvSpPr/>
            <p:nvPr/>
          </p:nvSpPr>
          <p:spPr>
            <a:xfrm>
              <a:off x="761438"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9" name="pl29"/>
            <p:cNvSpPr/>
            <p:nvPr/>
          </p:nvSpPr>
          <p:spPr>
            <a:xfrm>
              <a:off x="761438"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0" name="pl30"/>
            <p:cNvSpPr/>
            <p:nvPr/>
          </p:nvSpPr>
          <p:spPr>
            <a:xfrm>
              <a:off x="761438"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1" name="pl31"/>
            <p:cNvSpPr/>
            <p:nvPr/>
          </p:nvSpPr>
          <p:spPr>
            <a:xfrm>
              <a:off x="761438"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 name="pl32"/>
            <p:cNvSpPr/>
            <p:nvPr/>
          </p:nvSpPr>
          <p:spPr>
            <a:xfrm>
              <a:off x="761438"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3" name="pl33"/>
            <p:cNvSpPr/>
            <p:nvPr/>
          </p:nvSpPr>
          <p:spPr>
            <a:xfrm>
              <a:off x="761438"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4" name="pl34"/>
            <p:cNvSpPr/>
            <p:nvPr/>
          </p:nvSpPr>
          <p:spPr>
            <a:xfrm>
              <a:off x="761438"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5" name="pl35"/>
            <p:cNvSpPr/>
            <p:nvPr/>
          </p:nvSpPr>
          <p:spPr>
            <a:xfrm>
              <a:off x="761438"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6" name="pl36"/>
            <p:cNvSpPr/>
            <p:nvPr/>
          </p:nvSpPr>
          <p:spPr>
            <a:xfrm>
              <a:off x="761438"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7" name="pl37"/>
            <p:cNvSpPr/>
            <p:nvPr/>
          </p:nvSpPr>
          <p:spPr>
            <a:xfrm>
              <a:off x="761438"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8" name="pl38"/>
            <p:cNvSpPr/>
            <p:nvPr/>
          </p:nvSpPr>
          <p:spPr>
            <a:xfrm>
              <a:off x="761438"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9" name="pl39"/>
            <p:cNvSpPr/>
            <p:nvPr/>
          </p:nvSpPr>
          <p:spPr>
            <a:xfrm>
              <a:off x="761438"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40" name="pl40"/>
            <p:cNvSpPr/>
            <p:nvPr/>
          </p:nvSpPr>
          <p:spPr>
            <a:xfrm>
              <a:off x="106220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150451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194681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3" name="pl43"/>
            <p:cNvSpPr/>
            <p:nvPr/>
          </p:nvSpPr>
          <p:spPr>
            <a:xfrm>
              <a:off x="238912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274296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309680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318526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2654503" y="2861125"/>
              <a:ext cx="530765" cy="532134"/>
            </a:xfrm>
            <a:custGeom>
              <a:avLst/>
              <a:pathLst>
                <a:path w="530765" h="532134">
                  <a:moveTo>
                    <a:pt x="0" y="532134"/>
                  </a:moveTo>
                  <a:lnTo>
                    <a:pt x="88460" y="61876"/>
                  </a:lnTo>
                  <a:lnTo>
                    <a:pt x="176921" y="123752"/>
                  </a:lnTo>
                  <a:lnTo>
                    <a:pt x="265382" y="0"/>
                  </a:lnTo>
                  <a:lnTo>
                    <a:pt x="353843" y="0"/>
                  </a:lnTo>
                  <a:lnTo>
                    <a:pt x="442304" y="0"/>
                  </a:lnTo>
                  <a:lnTo>
                    <a:pt x="530765" y="24750"/>
                  </a:lnTo>
                </a:path>
              </a:pathLst>
            </a:custGeom>
            <a:ln w="27101" cap="flat">
              <a:solidFill>
                <a:srgbClr val="1CABE2">
                  <a:alpha val="100000"/>
                </a:srgbClr>
              </a:solidFill>
              <a:prstDash val="solid"/>
              <a:round/>
            </a:ln>
          </p:spPr>
          <p:txBody>
            <a:bodyPr/>
            <a:lstStyle/>
            <a:p/>
          </p:txBody>
        </p:sp>
        <p:sp>
          <p:nvSpPr>
            <p:cNvPr id="48" name="tx48"/>
            <p:cNvSpPr/>
            <p:nvPr/>
          </p:nvSpPr>
          <p:spPr>
            <a:xfrm>
              <a:off x="2502573" y="330099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56</a:t>
              </a:r>
            </a:p>
          </p:txBody>
        </p:sp>
        <p:sp>
          <p:nvSpPr>
            <p:cNvPr id="49" name="tx49"/>
            <p:cNvSpPr/>
            <p:nvPr/>
          </p:nvSpPr>
          <p:spPr>
            <a:xfrm>
              <a:off x="3217825" y="279360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50" name="tx50"/>
            <p:cNvSpPr/>
            <p:nvPr/>
          </p:nvSpPr>
          <p:spPr>
            <a:xfrm>
              <a:off x="2688703" y="278184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51" name="tx51"/>
            <p:cNvSpPr/>
            <p:nvPr/>
          </p:nvSpPr>
          <p:spPr>
            <a:xfrm>
              <a:off x="3042547" y="271997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2" name="pl52"/>
            <p:cNvSpPr/>
            <p:nvPr/>
          </p:nvSpPr>
          <p:spPr>
            <a:xfrm>
              <a:off x="761438"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3" name="pl53"/>
            <p:cNvSpPr/>
            <p:nvPr/>
          </p:nvSpPr>
          <p:spPr>
            <a:xfrm>
              <a:off x="761438"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4" name="pl54"/>
            <p:cNvSpPr/>
            <p:nvPr/>
          </p:nvSpPr>
          <p:spPr>
            <a:xfrm>
              <a:off x="761438"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9" name="pl59"/>
            <p:cNvSpPr/>
            <p:nvPr/>
          </p:nvSpPr>
          <p:spPr>
            <a:xfrm>
              <a:off x="761438"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0" name="pl60"/>
            <p:cNvSpPr/>
            <p:nvPr/>
          </p:nvSpPr>
          <p:spPr>
            <a:xfrm>
              <a:off x="761438"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106220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150451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194681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238912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274296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309680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3185269"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2566042" y="4642979"/>
              <a:ext cx="619226" cy="74251"/>
            </a:xfrm>
            <a:custGeom>
              <a:avLst/>
              <a:pathLst>
                <a:path w="619226" h="74251">
                  <a:moveTo>
                    <a:pt x="0" y="0"/>
                  </a:moveTo>
                  <a:lnTo>
                    <a:pt x="88460" y="37125"/>
                  </a:lnTo>
                  <a:lnTo>
                    <a:pt x="176921" y="0"/>
                  </a:lnTo>
                  <a:lnTo>
                    <a:pt x="265382" y="74251"/>
                  </a:lnTo>
                  <a:lnTo>
                    <a:pt x="353843" y="12375"/>
                  </a:lnTo>
                  <a:lnTo>
                    <a:pt x="442304" y="0"/>
                  </a:lnTo>
                  <a:lnTo>
                    <a:pt x="530765" y="0"/>
                  </a:lnTo>
                  <a:lnTo>
                    <a:pt x="619226" y="61876"/>
                  </a:lnTo>
                </a:path>
              </a:pathLst>
            </a:custGeom>
            <a:ln w="27101" cap="flat">
              <a:solidFill>
                <a:srgbClr val="1CABE2">
                  <a:alpha val="100000"/>
                </a:srgbClr>
              </a:solidFill>
              <a:prstDash val="solid"/>
              <a:round/>
            </a:ln>
          </p:spPr>
          <p:txBody>
            <a:bodyPr/>
            <a:lstStyle/>
            <a:p/>
          </p:txBody>
        </p:sp>
        <p:sp>
          <p:nvSpPr>
            <p:cNvPr id="72" name="tx72"/>
            <p:cNvSpPr/>
            <p:nvPr/>
          </p:nvSpPr>
          <p:spPr>
            <a:xfrm>
              <a:off x="2414112" y="455071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73" name="tx73"/>
            <p:cNvSpPr/>
            <p:nvPr/>
          </p:nvSpPr>
          <p:spPr>
            <a:xfrm>
              <a:off x="3217825" y="461258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74" name="tx74"/>
            <p:cNvSpPr/>
            <p:nvPr/>
          </p:nvSpPr>
          <p:spPr>
            <a:xfrm>
              <a:off x="2688703" y="450182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75" name="tx75"/>
            <p:cNvSpPr/>
            <p:nvPr/>
          </p:nvSpPr>
          <p:spPr>
            <a:xfrm>
              <a:off x="3042547" y="450182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76" name="pl76"/>
            <p:cNvSpPr/>
            <p:nvPr/>
          </p:nvSpPr>
          <p:spPr>
            <a:xfrm>
              <a:off x="3555625"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7" name="pl77"/>
            <p:cNvSpPr/>
            <p:nvPr/>
          </p:nvSpPr>
          <p:spPr>
            <a:xfrm>
              <a:off x="3555625"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8" name="pl78"/>
            <p:cNvSpPr/>
            <p:nvPr/>
          </p:nvSpPr>
          <p:spPr>
            <a:xfrm>
              <a:off x="3555625"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9" name="pl79"/>
            <p:cNvSpPr/>
            <p:nvPr/>
          </p:nvSpPr>
          <p:spPr>
            <a:xfrm>
              <a:off x="3555625"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0" name="pl80"/>
            <p:cNvSpPr/>
            <p:nvPr/>
          </p:nvSpPr>
          <p:spPr>
            <a:xfrm>
              <a:off x="3555625"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1" name="pl81"/>
            <p:cNvSpPr/>
            <p:nvPr/>
          </p:nvSpPr>
          <p:spPr>
            <a:xfrm>
              <a:off x="3555625"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2" name="pl82"/>
            <p:cNvSpPr/>
            <p:nvPr/>
          </p:nvSpPr>
          <p:spPr>
            <a:xfrm>
              <a:off x="3555625"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3" name="pl83"/>
            <p:cNvSpPr/>
            <p:nvPr/>
          </p:nvSpPr>
          <p:spPr>
            <a:xfrm>
              <a:off x="3555625"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4" name="pl84"/>
            <p:cNvSpPr/>
            <p:nvPr/>
          </p:nvSpPr>
          <p:spPr>
            <a:xfrm>
              <a:off x="3555625"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5" name="pl85"/>
            <p:cNvSpPr/>
            <p:nvPr/>
          </p:nvSpPr>
          <p:spPr>
            <a:xfrm>
              <a:off x="3555625"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6" name="pl86"/>
            <p:cNvSpPr/>
            <p:nvPr/>
          </p:nvSpPr>
          <p:spPr>
            <a:xfrm>
              <a:off x="3555625"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7" name="pl87"/>
            <p:cNvSpPr/>
            <p:nvPr/>
          </p:nvSpPr>
          <p:spPr>
            <a:xfrm>
              <a:off x="3555625"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8" name="pl88"/>
            <p:cNvSpPr/>
            <p:nvPr/>
          </p:nvSpPr>
          <p:spPr>
            <a:xfrm>
              <a:off x="385639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429869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474100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518330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5537151"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589099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5979456"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3856392" y="1079271"/>
              <a:ext cx="2123063" cy="111377"/>
            </a:xfrm>
            <a:custGeom>
              <a:avLst/>
              <a:pathLst>
                <a:path w="2123063" h="111377">
                  <a:moveTo>
                    <a:pt x="0" y="0"/>
                  </a:moveTo>
                  <a:lnTo>
                    <a:pt x="88460" y="0"/>
                  </a:lnTo>
                  <a:lnTo>
                    <a:pt x="176921" y="0"/>
                  </a:lnTo>
                  <a:lnTo>
                    <a:pt x="265382" y="0"/>
                  </a:lnTo>
                  <a:lnTo>
                    <a:pt x="353843" y="0"/>
                  </a:lnTo>
                  <a:lnTo>
                    <a:pt x="442304" y="0"/>
                  </a:lnTo>
                  <a:lnTo>
                    <a:pt x="530765" y="37125"/>
                  </a:lnTo>
                  <a:lnTo>
                    <a:pt x="619226" y="12375"/>
                  </a:lnTo>
                  <a:lnTo>
                    <a:pt x="707687" y="0"/>
                  </a:lnTo>
                  <a:lnTo>
                    <a:pt x="796148" y="0"/>
                  </a:lnTo>
                  <a:lnTo>
                    <a:pt x="884609" y="0"/>
                  </a:lnTo>
                  <a:lnTo>
                    <a:pt x="973070" y="0"/>
                  </a:lnTo>
                  <a:lnTo>
                    <a:pt x="1061531" y="0"/>
                  </a:lnTo>
                  <a:lnTo>
                    <a:pt x="1149992" y="0"/>
                  </a:lnTo>
                  <a:lnTo>
                    <a:pt x="1238453" y="0"/>
                  </a:lnTo>
                  <a:lnTo>
                    <a:pt x="1326914" y="0"/>
                  </a:lnTo>
                  <a:lnTo>
                    <a:pt x="1415375" y="0"/>
                  </a:lnTo>
                  <a:lnTo>
                    <a:pt x="1503836" y="0"/>
                  </a:lnTo>
                  <a:lnTo>
                    <a:pt x="1592297" y="0"/>
                  </a:lnTo>
                  <a:lnTo>
                    <a:pt x="1680758" y="37125"/>
                  </a:lnTo>
                  <a:lnTo>
                    <a:pt x="1769219" y="37125"/>
                  </a:lnTo>
                  <a:lnTo>
                    <a:pt x="1857680" y="12375"/>
                  </a:lnTo>
                  <a:lnTo>
                    <a:pt x="1946141" y="0"/>
                  </a:lnTo>
                  <a:lnTo>
                    <a:pt x="2034602" y="0"/>
                  </a:lnTo>
                  <a:lnTo>
                    <a:pt x="2123063" y="111377"/>
                  </a:lnTo>
                </a:path>
              </a:pathLst>
            </a:custGeom>
            <a:ln w="27101" cap="flat">
              <a:solidFill>
                <a:srgbClr val="1CABE2">
                  <a:alpha val="100000"/>
                </a:srgbClr>
              </a:solidFill>
              <a:prstDash val="solid"/>
              <a:round/>
            </a:ln>
          </p:spPr>
          <p:txBody>
            <a:bodyPr/>
            <a:lstStyle/>
            <a:p/>
          </p:txBody>
        </p:sp>
        <p:sp>
          <p:nvSpPr>
            <p:cNvPr id="96" name="tx96"/>
            <p:cNvSpPr/>
            <p:nvPr/>
          </p:nvSpPr>
          <p:spPr>
            <a:xfrm>
              <a:off x="3704462" y="9870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97" name="tx97"/>
            <p:cNvSpPr/>
            <p:nvPr/>
          </p:nvSpPr>
          <p:spPr>
            <a:xfrm>
              <a:off x="6012012" y="109838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98" name="tx98"/>
            <p:cNvSpPr/>
            <p:nvPr/>
          </p:nvSpPr>
          <p:spPr>
            <a:xfrm>
              <a:off x="5482890" y="97524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99" name="tx99"/>
            <p:cNvSpPr/>
            <p:nvPr/>
          </p:nvSpPr>
          <p:spPr>
            <a:xfrm>
              <a:off x="5836734" y="9381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00" name="pl100"/>
            <p:cNvSpPr/>
            <p:nvPr/>
          </p:nvSpPr>
          <p:spPr>
            <a:xfrm>
              <a:off x="3555625"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1" name="pl101"/>
            <p:cNvSpPr/>
            <p:nvPr/>
          </p:nvSpPr>
          <p:spPr>
            <a:xfrm>
              <a:off x="3555625"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2" name="pl102"/>
            <p:cNvSpPr/>
            <p:nvPr/>
          </p:nvSpPr>
          <p:spPr>
            <a:xfrm>
              <a:off x="3555625"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3" name="pl103"/>
            <p:cNvSpPr/>
            <p:nvPr/>
          </p:nvSpPr>
          <p:spPr>
            <a:xfrm>
              <a:off x="3555625"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4" name="pl104"/>
            <p:cNvSpPr/>
            <p:nvPr/>
          </p:nvSpPr>
          <p:spPr>
            <a:xfrm>
              <a:off x="3555625"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5" name="pl105"/>
            <p:cNvSpPr/>
            <p:nvPr/>
          </p:nvSpPr>
          <p:spPr>
            <a:xfrm>
              <a:off x="3555625"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6" name="pl106"/>
            <p:cNvSpPr/>
            <p:nvPr/>
          </p:nvSpPr>
          <p:spPr>
            <a:xfrm>
              <a:off x="3555625"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7" name="pl107"/>
            <p:cNvSpPr/>
            <p:nvPr/>
          </p:nvSpPr>
          <p:spPr>
            <a:xfrm>
              <a:off x="3555625"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8" name="pl108"/>
            <p:cNvSpPr/>
            <p:nvPr/>
          </p:nvSpPr>
          <p:spPr>
            <a:xfrm>
              <a:off x="3555625"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9" name="pl109"/>
            <p:cNvSpPr/>
            <p:nvPr/>
          </p:nvSpPr>
          <p:spPr>
            <a:xfrm>
              <a:off x="3555625"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0" name="pl110"/>
            <p:cNvSpPr/>
            <p:nvPr/>
          </p:nvSpPr>
          <p:spPr>
            <a:xfrm>
              <a:off x="3555625"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1" name="pl111"/>
            <p:cNvSpPr/>
            <p:nvPr/>
          </p:nvSpPr>
          <p:spPr>
            <a:xfrm>
              <a:off x="3555625"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2" name="pl112"/>
            <p:cNvSpPr/>
            <p:nvPr/>
          </p:nvSpPr>
          <p:spPr>
            <a:xfrm>
              <a:off x="385639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429869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474100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518330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5537151"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589099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5979456"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3856392" y="2861125"/>
              <a:ext cx="2123063" cy="49500"/>
            </a:xfrm>
            <a:custGeom>
              <a:avLst/>
              <a:pathLst>
                <a:path w="2123063" h="49500">
                  <a:moveTo>
                    <a:pt x="0" y="0"/>
                  </a:moveTo>
                  <a:lnTo>
                    <a:pt x="88460" y="0"/>
                  </a:lnTo>
                  <a:lnTo>
                    <a:pt x="176921" y="24750"/>
                  </a:lnTo>
                  <a:lnTo>
                    <a:pt x="265382" y="0"/>
                  </a:lnTo>
                  <a:lnTo>
                    <a:pt x="353843" y="12375"/>
                  </a:lnTo>
                  <a:lnTo>
                    <a:pt x="442304" y="0"/>
                  </a:lnTo>
                  <a:lnTo>
                    <a:pt x="530765" y="12375"/>
                  </a:lnTo>
                  <a:lnTo>
                    <a:pt x="619226" y="12375"/>
                  </a:lnTo>
                  <a:lnTo>
                    <a:pt x="707687" y="12375"/>
                  </a:lnTo>
                  <a:lnTo>
                    <a:pt x="796148" y="49500"/>
                  </a:lnTo>
                  <a:lnTo>
                    <a:pt x="884609" y="12375"/>
                  </a:lnTo>
                  <a:lnTo>
                    <a:pt x="973070" y="0"/>
                  </a:lnTo>
                  <a:lnTo>
                    <a:pt x="1061531" y="0"/>
                  </a:lnTo>
                  <a:lnTo>
                    <a:pt x="1149992" y="24750"/>
                  </a:lnTo>
                  <a:lnTo>
                    <a:pt x="1238453" y="0"/>
                  </a:lnTo>
                  <a:lnTo>
                    <a:pt x="1326914" y="0"/>
                  </a:lnTo>
                  <a:lnTo>
                    <a:pt x="1415375" y="0"/>
                  </a:lnTo>
                  <a:lnTo>
                    <a:pt x="1503836" y="0"/>
                  </a:lnTo>
                  <a:lnTo>
                    <a:pt x="1592297" y="37125"/>
                  </a:lnTo>
                  <a:lnTo>
                    <a:pt x="1680758" y="12375"/>
                  </a:lnTo>
                  <a:lnTo>
                    <a:pt x="1769219" y="0"/>
                  </a:lnTo>
                  <a:lnTo>
                    <a:pt x="1857680" y="0"/>
                  </a:lnTo>
                  <a:lnTo>
                    <a:pt x="1946141" y="0"/>
                  </a:lnTo>
                  <a:lnTo>
                    <a:pt x="2034602" y="0"/>
                  </a:lnTo>
                  <a:lnTo>
                    <a:pt x="2123063" y="0"/>
                  </a:lnTo>
                </a:path>
              </a:pathLst>
            </a:custGeom>
            <a:ln w="27101" cap="flat">
              <a:solidFill>
                <a:srgbClr val="1CABE2">
                  <a:alpha val="100000"/>
                </a:srgbClr>
              </a:solidFill>
              <a:prstDash val="solid"/>
              <a:round/>
            </a:ln>
          </p:spPr>
          <p:txBody>
            <a:bodyPr/>
            <a:lstStyle/>
            <a:p/>
          </p:txBody>
        </p:sp>
        <p:sp>
          <p:nvSpPr>
            <p:cNvPr id="120" name="tx120"/>
            <p:cNvSpPr/>
            <p:nvPr/>
          </p:nvSpPr>
          <p:spPr>
            <a:xfrm>
              <a:off x="3704462" y="276885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21" name="tx121"/>
            <p:cNvSpPr/>
            <p:nvPr/>
          </p:nvSpPr>
          <p:spPr>
            <a:xfrm>
              <a:off x="6012012" y="276885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22" name="tx122"/>
            <p:cNvSpPr/>
            <p:nvPr/>
          </p:nvSpPr>
          <p:spPr>
            <a:xfrm>
              <a:off x="5482890" y="273234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23" name="tx123"/>
            <p:cNvSpPr/>
            <p:nvPr/>
          </p:nvSpPr>
          <p:spPr>
            <a:xfrm>
              <a:off x="5836734" y="271997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24" name="pl124"/>
            <p:cNvSpPr/>
            <p:nvPr/>
          </p:nvSpPr>
          <p:spPr>
            <a:xfrm>
              <a:off x="3555625"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5" name="pl125"/>
            <p:cNvSpPr/>
            <p:nvPr/>
          </p:nvSpPr>
          <p:spPr>
            <a:xfrm>
              <a:off x="3555625"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6" name="pl126"/>
            <p:cNvSpPr/>
            <p:nvPr/>
          </p:nvSpPr>
          <p:spPr>
            <a:xfrm>
              <a:off x="3555625"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7" name="pl127"/>
            <p:cNvSpPr/>
            <p:nvPr/>
          </p:nvSpPr>
          <p:spPr>
            <a:xfrm>
              <a:off x="3555625"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8" name="pl128"/>
            <p:cNvSpPr/>
            <p:nvPr/>
          </p:nvSpPr>
          <p:spPr>
            <a:xfrm>
              <a:off x="3555625"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9" name="pl129"/>
            <p:cNvSpPr/>
            <p:nvPr/>
          </p:nvSpPr>
          <p:spPr>
            <a:xfrm>
              <a:off x="3555625"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0" name="pl130"/>
            <p:cNvSpPr/>
            <p:nvPr/>
          </p:nvSpPr>
          <p:spPr>
            <a:xfrm>
              <a:off x="3555625"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1" name="pl131"/>
            <p:cNvSpPr/>
            <p:nvPr/>
          </p:nvSpPr>
          <p:spPr>
            <a:xfrm>
              <a:off x="3555625"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2" name="pl132"/>
            <p:cNvSpPr/>
            <p:nvPr/>
          </p:nvSpPr>
          <p:spPr>
            <a:xfrm>
              <a:off x="3555625"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3" name="pl133"/>
            <p:cNvSpPr/>
            <p:nvPr/>
          </p:nvSpPr>
          <p:spPr>
            <a:xfrm>
              <a:off x="3555625"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4" name="pl134"/>
            <p:cNvSpPr/>
            <p:nvPr/>
          </p:nvSpPr>
          <p:spPr>
            <a:xfrm>
              <a:off x="3555625"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5" name="pl135"/>
            <p:cNvSpPr/>
            <p:nvPr/>
          </p:nvSpPr>
          <p:spPr>
            <a:xfrm>
              <a:off x="3555625"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6" name="pl136"/>
            <p:cNvSpPr/>
            <p:nvPr/>
          </p:nvSpPr>
          <p:spPr>
            <a:xfrm>
              <a:off x="385639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429869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474100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518330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5537151"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589099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5979456"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3856392" y="4642979"/>
              <a:ext cx="2123063" cy="148502"/>
            </a:xfrm>
            <a:custGeom>
              <a:avLst/>
              <a:pathLst>
                <a:path w="2123063" h="148502">
                  <a:moveTo>
                    <a:pt x="0" y="0"/>
                  </a:moveTo>
                  <a:lnTo>
                    <a:pt x="88460" y="0"/>
                  </a:lnTo>
                  <a:lnTo>
                    <a:pt x="176921" y="0"/>
                  </a:lnTo>
                  <a:lnTo>
                    <a:pt x="265382" y="0"/>
                  </a:lnTo>
                  <a:lnTo>
                    <a:pt x="353843" y="0"/>
                  </a:lnTo>
                  <a:lnTo>
                    <a:pt x="442304" y="0"/>
                  </a:lnTo>
                  <a:lnTo>
                    <a:pt x="530765" y="61876"/>
                  </a:lnTo>
                  <a:lnTo>
                    <a:pt x="619226" y="12375"/>
                  </a:lnTo>
                  <a:lnTo>
                    <a:pt x="707687" y="12375"/>
                  </a:lnTo>
                  <a:lnTo>
                    <a:pt x="796148" y="0"/>
                  </a:lnTo>
                  <a:lnTo>
                    <a:pt x="884609" y="0"/>
                  </a:lnTo>
                  <a:lnTo>
                    <a:pt x="973070" y="0"/>
                  </a:lnTo>
                  <a:lnTo>
                    <a:pt x="1061531" y="0"/>
                  </a:lnTo>
                  <a:lnTo>
                    <a:pt x="1149992" y="0"/>
                  </a:lnTo>
                  <a:lnTo>
                    <a:pt x="1238453" y="0"/>
                  </a:lnTo>
                  <a:lnTo>
                    <a:pt x="1326914" y="0"/>
                  </a:lnTo>
                  <a:lnTo>
                    <a:pt x="1415375" y="0"/>
                  </a:lnTo>
                  <a:lnTo>
                    <a:pt x="1503836" y="0"/>
                  </a:lnTo>
                  <a:lnTo>
                    <a:pt x="1592297" y="12375"/>
                  </a:lnTo>
                  <a:lnTo>
                    <a:pt x="1680758" y="12375"/>
                  </a:lnTo>
                  <a:lnTo>
                    <a:pt x="1769219" y="24750"/>
                  </a:lnTo>
                  <a:lnTo>
                    <a:pt x="1857680" y="0"/>
                  </a:lnTo>
                  <a:lnTo>
                    <a:pt x="1946141" y="0"/>
                  </a:lnTo>
                  <a:lnTo>
                    <a:pt x="2034602" y="0"/>
                  </a:lnTo>
                  <a:lnTo>
                    <a:pt x="2123063" y="148502"/>
                  </a:lnTo>
                </a:path>
              </a:pathLst>
            </a:custGeom>
            <a:ln w="27101" cap="flat">
              <a:solidFill>
                <a:srgbClr val="1CABE2">
                  <a:alpha val="100000"/>
                </a:srgbClr>
              </a:solidFill>
              <a:prstDash val="solid"/>
              <a:round/>
            </a:ln>
          </p:spPr>
          <p:txBody>
            <a:bodyPr/>
            <a:lstStyle/>
            <a:p/>
          </p:txBody>
        </p:sp>
        <p:sp>
          <p:nvSpPr>
            <p:cNvPr id="144" name="tx144"/>
            <p:cNvSpPr/>
            <p:nvPr/>
          </p:nvSpPr>
          <p:spPr>
            <a:xfrm>
              <a:off x="3704462" y="455071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45" name="tx145"/>
            <p:cNvSpPr/>
            <p:nvPr/>
          </p:nvSpPr>
          <p:spPr>
            <a:xfrm>
              <a:off x="6012012" y="469921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146" name="tx146"/>
            <p:cNvSpPr/>
            <p:nvPr/>
          </p:nvSpPr>
          <p:spPr>
            <a:xfrm>
              <a:off x="5482890" y="451420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47" name="tx147"/>
            <p:cNvSpPr/>
            <p:nvPr/>
          </p:nvSpPr>
          <p:spPr>
            <a:xfrm>
              <a:off x="5836734" y="450182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48" name="pl148"/>
            <p:cNvSpPr/>
            <p:nvPr/>
          </p:nvSpPr>
          <p:spPr>
            <a:xfrm>
              <a:off x="6349812"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9" name="pl149"/>
            <p:cNvSpPr/>
            <p:nvPr/>
          </p:nvSpPr>
          <p:spPr>
            <a:xfrm>
              <a:off x="6349812"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0" name="pl150"/>
            <p:cNvSpPr/>
            <p:nvPr/>
          </p:nvSpPr>
          <p:spPr>
            <a:xfrm>
              <a:off x="6349812"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1" name="pl151"/>
            <p:cNvSpPr/>
            <p:nvPr/>
          </p:nvSpPr>
          <p:spPr>
            <a:xfrm>
              <a:off x="6349812"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2" name="pl152"/>
            <p:cNvSpPr/>
            <p:nvPr/>
          </p:nvSpPr>
          <p:spPr>
            <a:xfrm>
              <a:off x="6349812"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3" name="pl153"/>
            <p:cNvSpPr/>
            <p:nvPr/>
          </p:nvSpPr>
          <p:spPr>
            <a:xfrm>
              <a:off x="6349812"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4" name="pl154"/>
            <p:cNvSpPr/>
            <p:nvPr/>
          </p:nvSpPr>
          <p:spPr>
            <a:xfrm>
              <a:off x="6349812"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5" name="pl155"/>
            <p:cNvSpPr/>
            <p:nvPr/>
          </p:nvSpPr>
          <p:spPr>
            <a:xfrm>
              <a:off x="6349812"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6" name="pl156"/>
            <p:cNvSpPr/>
            <p:nvPr/>
          </p:nvSpPr>
          <p:spPr>
            <a:xfrm>
              <a:off x="6349812"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7" name="pl157"/>
            <p:cNvSpPr/>
            <p:nvPr/>
          </p:nvSpPr>
          <p:spPr>
            <a:xfrm>
              <a:off x="6349812"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8" name="pl158"/>
            <p:cNvSpPr/>
            <p:nvPr/>
          </p:nvSpPr>
          <p:spPr>
            <a:xfrm>
              <a:off x="6349812"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9" name="pl159"/>
            <p:cNvSpPr/>
            <p:nvPr/>
          </p:nvSpPr>
          <p:spPr>
            <a:xfrm>
              <a:off x="6349812"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0" name="pl160"/>
            <p:cNvSpPr/>
            <p:nvPr/>
          </p:nvSpPr>
          <p:spPr>
            <a:xfrm>
              <a:off x="665058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709288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753518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797749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833133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868518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877364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6650580" y="1079271"/>
              <a:ext cx="2123063" cy="111377"/>
            </a:xfrm>
            <a:custGeom>
              <a:avLst/>
              <a:pathLst>
                <a:path w="2123063" h="111377">
                  <a:moveTo>
                    <a:pt x="0" y="0"/>
                  </a:moveTo>
                  <a:lnTo>
                    <a:pt x="88460" y="0"/>
                  </a:lnTo>
                  <a:lnTo>
                    <a:pt x="176921" y="0"/>
                  </a:lnTo>
                  <a:lnTo>
                    <a:pt x="265382" y="12375"/>
                  </a:lnTo>
                  <a:lnTo>
                    <a:pt x="353843" y="0"/>
                  </a:lnTo>
                  <a:lnTo>
                    <a:pt x="442304" y="0"/>
                  </a:lnTo>
                  <a:lnTo>
                    <a:pt x="530765" y="37125"/>
                  </a:lnTo>
                  <a:lnTo>
                    <a:pt x="619226" y="37125"/>
                  </a:lnTo>
                  <a:lnTo>
                    <a:pt x="707687" y="12375"/>
                  </a:lnTo>
                  <a:lnTo>
                    <a:pt x="796148" y="12375"/>
                  </a:lnTo>
                  <a:lnTo>
                    <a:pt x="884609" y="0"/>
                  </a:lnTo>
                  <a:lnTo>
                    <a:pt x="973070" y="0"/>
                  </a:lnTo>
                  <a:lnTo>
                    <a:pt x="1061531" y="0"/>
                  </a:lnTo>
                  <a:lnTo>
                    <a:pt x="1149992" y="0"/>
                  </a:lnTo>
                  <a:lnTo>
                    <a:pt x="1238453" y="0"/>
                  </a:lnTo>
                  <a:lnTo>
                    <a:pt x="1326914" y="0"/>
                  </a:lnTo>
                  <a:lnTo>
                    <a:pt x="1415375" y="0"/>
                  </a:lnTo>
                  <a:lnTo>
                    <a:pt x="1503836" y="0"/>
                  </a:lnTo>
                  <a:lnTo>
                    <a:pt x="1592297" y="12375"/>
                  </a:lnTo>
                  <a:lnTo>
                    <a:pt x="1680758" y="37125"/>
                  </a:lnTo>
                  <a:lnTo>
                    <a:pt x="1769219" y="49500"/>
                  </a:lnTo>
                  <a:lnTo>
                    <a:pt x="1857680" y="12375"/>
                  </a:lnTo>
                  <a:lnTo>
                    <a:pt x="1946141" y="0"/>
                  </a:lnTo>
                  <a:lnTo>
                    <a:pt x="2034602" y="0"/>
                  </a:lnTo>
                  <a:lnTo>
                    <a:pt x="2123063" y="111377"/>
                  </a:lnTo>
                </a:path>
              </a:pathLst>
            </a:custGeom>
            <a:ln w="27101" cap="flat">
              <a:solidFill>
                <a:srgbClr val="1CABE2">
                  <a:alpha val="100000"/>
                </a:srgbClr>
              </a:solidFill>
              <a:prstDash val="solid"/>
              <a:round/>
            </a:ln>
          </p:spPr>
          <p:txBody>
            <a:bodyPr/>
            <a:lstStyle/>
            <a:p/>
          </p:txBody>
        </p:sp>
        <p:sp>
          <p:nvSpPr>
            <p:cNvPr id="168" name="tx168"/>
            <p:cNvSpPr/>
            <p:nvPr/>
          </p:nvSpPr>
          <p:spPr>
            <a:xfrm>
              <a:off x="6498650" y="9870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69" name="tx169"/>
            <p:cNvSpPr/>
            <p:nvPr/>
          </p:nvSpPr>
          <p:spPr>
            <a:xfrm>
              <a:off x="8806200" y="109838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170" name="tx170"/>
            <p:cNvSpPr/>
            <p:nvPr/>
          </p:nvSpPr>
          <p:spPr>
            <a:xfrm>
              <a:off x="8277077" y="97524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71" name="tx171"/>
            <p:cNvSpPr/>
            <p:nvPr/>
          </p:nvSpPr>
          <p:spPr>
            <a:xfrm>
              <a:off x="8630921" y="9381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72" name="pl172"/>
            <p:cNvSpPr/>
            <p:nvPr/>
          </p:nvSpPr>
          <p:spPr>
            <a:xfrm>
              <a:off x="6349812"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3" name="pl173"/>
            <p:cNvSpPr/>
            <p:nvPr/>
          </p:nvSpPr>
          <p:spPr>
            <a:xfrm>
              <a:off x="6349812"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4" name="pl174"/>
            <p:cNvSpPr/>
            <p:nvPr/>
          </p:nvSpPr>
          <p:spPr>
            <a:xfrm>
              <a:off x="6349812"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5" name="pl175"/>
            <p:cNvSpPr/>
            <p:nvPr/>
          </p:nvSpPr>
          <p:spPr>
            <a:xfrm>
              <a:off x="6349812"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6" name="pl176"/>
            <p:cNvSpPr/>
            <p:nvPr/>
          </p:nvSpPr>
          <p:spPr>
            <a:xfrm>
              <a:off x="6349812"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7" name="pl177"/>
            <p:cNvSpPr/>
            <p:nvPr/>
          </p:nvSpPr>
          <p:spPr>
            <a:xfrm>
              <a:off x="6349812"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8" name="pl178"/>
            <p:cNvSpPr/>
            <p:nvPr/>
          </p:nvSpPr>
          <p:spPr>
            <a:xfrm>
              <a:off x="6349812"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9" name="pl179"/>
            <p:cNvSpPr/>
            <p:nvPr/>
          </p:nvSpPr>
          <p:spPr>
            <a:xfrm>
              <a:off x="6349812"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0" name="pl180"/>
            <p:cNvSpPr/>
            <p:nvPr/>
          </p:nvSpPr>
          <p:spPr>
            <a:xfrm>
              <a:off x="6349812"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1" name="pl181"/>
            <p:cNvSpPr/>
            <p:nvPr/>
          </p:nvSpPr>
          <p:spPr>
            <a:xfrm>
              <a:off x="6349812"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2" name="pl182"/>
            <p:cNvSpPr/>
            <p:nvPr/>
          </p:nvSpPr>
          <p:spPr>
            <a:xfrm>
              <a:off x="6349812"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3" name="pl183"/>
            <p:cNvSpPr/>
            <p:nvPr/>
          </p:nvSpPr>
          <p:spPr>
            <a:xfrm>
              <a:off x="6349812"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4" name="pl184"/>
            <p:cNvSpPr/>
            <p:nvPr/>
          </p:nvSpPr>
          <p:spPr>
            <a:xfrm>
              <a:off x="665058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5" name="pl185"/>
            <p:cNvSpPr/>
            <p:nvPr/>
          </p:nvSpPr>
          <p:spPr>
            <a:xfrm>
              <a:off x="709288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6" name="pl186"/>
            <p:cNvSpPr/>
            <p:nvPr/>
          </p:nvSpPr>
          <p:spPr>
            <a:xfrm>
              <a:off x="753518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797749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833133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868518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877364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1" name="pl191"/>
            <p:cNvSpPr/>
            <p:nvPr/>
          </p:nvSpPr>
          <p:spPr>
            <a:xfrm>
              <a:off x="6650580" y="2861125"/>
              <a:ext cx="2123063" cy="1126145"/>
            </a:xfrm>
            <a:custGeom>
              <a:avLst/>
              <a:pathLst>
                <a:path w="2123063" h="1126145">
                  <a:moveTo>
                    <a:pt x="0" y="12375"/>
                  </a:moveTo>
                  <a:lnTo>
                    <a:pt x="88460" y="12375"/>
                  </a:lnTo>
                  <a:lnTo>
                    <a:pt x="176921" y="24750"/>
                  </a:lnTo>
                  <a:lnTo>
                    <a:pt x="265382" y="12375"/>
                  </a:lnTo>
                  <a:lnTo>
                    <a:pt x="353843" y="0"/>
                  </a:lnTo>
                  <a:lnTo>
                    <a:pt x="442304" y="222754"/>
                  </a:lnTo>
                  <a:lnTo>
                    <a:pt x="530765" y="445508"/>
                  </a:lnTo>
                  <a:lnTo>
                    <a:pt x="619226" y="680637"/>
                  </a:lnTo>
                  <a:lnTo>
                    <a:pt x="707687" y="903391"/>
                  </a:lnTo>
                  <a:lnTo>
                    <a:pt x="796148" y="1126145"/>
                  </a:lnTo>
                  <a:lnTo>
                    <a:pt x="884609" y="556885"/>
                  </a:lnTo>
                  <a:lnTo>
                    <a:pt x="973070" y="0"/>
                  </a:lnTo>
                  <a:lnTo>
                    <a:pt x="1061531" y="0"/>
                  </a:lnTo>
                  <a:lnTo>
                    <a:pt x="1149992" y="0"/>
                  </a:lnTo>
                  <a:lnTo>
                    <a:pt x="1238453" y="0"/>
                  </a:lnTo>
                  <a:lnTo>
                    <a:pt x="1326914" y="0"/>
                  </a:lnTo>
                  <a:lnTo>
                    <a:pt x="1415375" y="0"/>
                  </a:lnTo>
                  <a:lnTo>
                    <a:pt x="1503836" y="0"/>
                  </a:lnTo>
                  <a:lnTo>
                    <a:pt x="1592297" y="0"/>
                  </a:lnTo>
                  <a:lnTo>
                    <a:pt x="1680758" y="0"/>
                  </a:lnTo>
                  <a:lnTo>
                    <a:pt x="1769219" y="0"/>
                  </a:lnTo>
                  <a:lnTo>
                    <a:pt x="1857680" y="0"/>
                  </a:lnTo>
                  <a:lnTo>
                    <a:pt x="1946141" y="0"/>
                  </a:lnTo>
                  <a:lnTo>
                    <a:pt x="2034602" y="0"/>
                  </a:lnTo>
                  <a:lnTo>
                    <a:pt x="2123063" y="0"/>
                  </a:lnTo>
                </a:path>
              </a:pathLst>
            </a:custGeom>
            <a:ln w="27101" cap="flat">
              <a:solidFill>
                <a:srgbClr val="1CABE2">
                  <a:alpha val="100000"/>
                </a:srgbClr>
              </a:solidFill>
              <a:prstDash val="solid"/>
              <a:round/>
            </a:ln>
          </p:spPr>
          <p:txBody>
            <a:bodyPr/>
            <a:lstStyle/>
            <a:p/>
          </p:txBody>
        </p:sp>
        <p:sp>
          <p:nvSpPr>
            <p:cNvPr id="192" name="tx192"/>
            <p:cNvSpPr/>
            <p:nvPr/>
          </p:nvSpPr>
          <p:spPr>
            <a:xfrm>
              <a:off x="6498650" y="278123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93" name="tx193"/>
            <p:cNvSpPr/>
            <p:nvPr/>
          </p:nvSpPr>
          <p:spPr>
            <a:xfrm>
              <a:off x="8806200" y="276885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94" name="tx194"/>
            <p:cNvSpPr/>
            <p:nvPr/>
          </p:nvSpPr>
          <p:spPr>
            <a:xfrm>
              <a:off x="8277077" y="271997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95" name="tx195"/>
            <p:cNvSpPr/>
            <p:nvPr/>
          </p:nvSpPr>
          <p:spPr>
            <a:xfrm>
              <a:off x="8630921" y="271997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96" name="pl196"/>
            <p:cNvSpPr/>
            <p:nvPr/>
          </p:nvSpPr>
          <p:spPr>
            <a:xfrm>
              <a:off x="6349812"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7" name="pl197"/>
            <p:cNvSpPr/>
            <p:nvPr/>
          </p:nvSpPr>
          <p:spPr>
            <a:xfrm>
              <a:off x="6349812"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8" name="pl198"/>
            <p:cNvSpPr/>
            <p:nvPr/>
          </p:nvSpPr>
          <p:spPr>
            <a:xfrm>
              <a:off x="6349812"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9" name="pl199"/>
            <p:cNvSpPr/>
            <p:nvPr/>
          </p:nvSpPr>
          <p:spPr>
            <a:xfrm>
              <a:off x="6349812"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0" name="pl200"/>
            <p:cNvSpPr/>
            <p:nvPr/>
          </p:nvSpPr>
          <p:spPr>
            <a:xfrm>
              <a:off x="6349812"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1" name="pl201"/>
            <p:cNvSpPr/>
            <p:nvPr/>
          </p:nvSpPr>
          <p:spPr>
            <a:xfrm>
              <a:off x="6349812"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2" name="pl202"/>
            <p:cNvSpPr/>
            <p:nvPr/>
          </p:nvSpPr>
          <p:spPr>
            <a:xfrm>
              <a:off x="6349812"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3" name="pl203"/>
            <p:cNvSpPr/>
            <p:nvPr/>
          </p:nvSpPr>
          <p:spPr>
            <a:xfrm>
              <a:off x="6349812"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4" name="pl204"/>
            <p:cNvSpPr/>
            <p:nvPr/>
          </p:nvSpPr>
          <p:spPr>
            <a:xfrm>
              <a:off x="6349812"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5" name="pl205"/>
            <p:cNvSpPr/>
            <p:nvPr/>
          </p:nvSpPr>
          <p:spPr>
            <a:xfrm>
              <a:off x="6349812"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6" name="pl206"/>
            <p:cNvSpPr/>
            <p:nvPr/>
          </p:nvSpPr>
          <p:spPr>
            <a:xfrm>
              <a:off x="6349812"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7" name="pl207"/>
            <p:cNvSpPr/>
            <p:nvPr/>
          </p:nvSpPr>
          <p:spPr>
            <a:xfrm>
              <a:off x="6349812"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8" name="pl208"/>
            <p:cNvSpPr/>
            <p:nvPr/>
          </p:nvSpPr>
          <p:spPr>
            <a:xfrm>
              <a:off x="665058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9" name="pl209"/>
            <p:cNvSpPr/>
            <p:nvPr/>
          </p:nvSpPr>
          <p:spPr>
            <a:xfrm>
              <a:off x="709288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0" name="pl210"/>
            <p:cNvSpPr/>
            <p:nvPr/>
          </p:nvSpPr>
          <p:spPr>
            <a:xfrm>
              <a:off x="7535189"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1" name="pl211"/>
            <p:cNvSpPr/>
            <p:nvPr/>
          </p:nvSpPr>
          <p:spPr>
            <a:xfrm>
              <a:off x="797749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2" name="pl212"/>
            <p:cNvSpPr/>
            <p:nvPr/>
          </p:nvSpPr>
          <p:spPr>
            <a:xfrm>
              <a:off x="833133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3" name="pl213"/>
            <p:cNvSpPr/>
            <p:nvPr/>
          </p:nvSpPr>
          <p:spPr>
            <a:xfrm>
              <a:off x="868518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4" name="pl214"/>
            <p:cNvSpPr/>
            <p:nvPr/>
          </p:nvSpPr>
          <p:spPr>
            <a:xfrm>
              <a:off x="8773643"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5" name="pl215"/>
            <p:cNvSpPr/>
            <p:nvPr/>
          </p:nvSpPr>
          <p:spPr>
            <a:xfrm>
              <a:off x="7889033" y="4642979"/>
              <a:ext cx="884609" cy="631136"/>
            </a:xfrm>
            <a:custGeom>
              <a:avLst/>
              <a:pathLst>
                <a:path w="884609" h="631136">
                  <a:moveTo>
                    <a:pt x="0" y="581635"/>
                  </a:moveTo>
                  <a:lnTo>
                    <a:pt x="88460" y="49500"/>
                  </a:lnTo>
                  <a:lnTo>
                    <a:pt x="176921" y="309380"/>
                  </a:lnTo>
                  <a:lnTo>
                    <a:pt x="265382" y="0"/>
                  </a:lnTo>
                  <a:lnTo>
                    <a:pt x="353843" y="185628"/>
                  </a:lnTo>
                  <a:lnTo>
                    <a:pt x="442304" y="631136"/>
                  </a:lnTo>
                  <a:lnTo>
                    <a:pt x="530765" y="111377"/>
                  </a:lnTo>
                  <a:lnTo>
                    <a:pt x="619226" y="581635"/>
                  </a:lnTo>
                  <a:lnTo>
                    <a:pt x="707687" y="457883"/>
                  </a:lnTo>
                  <a:lnTo>
                    <a:pt x="796148" y="123752"/>
                  </a:lnTo>
                  <a:lnTo>
                    <a:pt x="884609" y="0"/>
                  </a:lnTo>
                </a:path>
              </a:pathLst>
            </a:custGeom>
            <a:ln w="27101" cap="flat">
              <a:solidFill>
                <a:srgbClr val="1CABE2">
                  <a:alpha val="100000"/>
                </a:srgbClr>
              </a:solidFill>
              <a:prstDash val="solid"/>
              <a:round/>
            </a:ln>
          </p:spPr>
          <p:txBody>
            <a:bodyPr/>
            <a:lstStyle/>
            <a:p/>
          </p:txBody>
        </p:sp>
        <p:sp>
          <p:nvSpPr>
            <p:cNvPr id="216" name="tx216"/>
            <p:cNvSpPr/>
            <p:nvPr/>
          </p:nvSpPr>
          <p:spPr>
            <a:xfrm>
              <a:off x="7737103" y="513234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52</a:t>
              </a:r>
            </a:p>
          </p:txBody>
        </p:sp>
        <p:sp>
          <p:nvSpPr>
            <p:cNvPr id="217" name="tx217"/>
            <p:cNvSpPr/>
            <p:nvPr/>
          </p:nvSpPr>
          <p:spPr>
            <a:xfrm>
              <a:off x="8806200" y="455071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18" name="tx218"/>
            <p:cNvSpPr/>
            <p:nvPr/>
          </p:nvSpPr>
          <p:spPr>
            <a:xfrm>
              <a:off x="8277077" y="513296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48</a:t>
              </a:r>
            </a:p>
          </p:txBody>
        </p:sp>
        <p:sp>
          <p:nvSpPr>
            <p:cNvPr id="219" name="tx219"/>
            <p:cNvSpPr/>
            <p:nvPr/>
          </p:nvSpPr>
          <p:spPr>
            <a:xfrm>
              <a:off x="8630921" y="462557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220" name="tx220"/>
            <p:cNvSpPr/>
            <p:nvPr/>
          </p:nvSpPr>
          <p:spPr>
            <a:xfrm>
              <a:off x="1977761" y="4288573"/>
              <a:ext cx="291951"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PCV3</a:t>
              </a:r>
            </a:p>
          </p:txBody>
        </p:sp>
        <p:sp>
          <p:nvSpPr>
            <p:cNvPr id="221" name="tx221"/>
            <p:cNvSpPr/>
            <p:nvPr/>
          </p:nvSpPr>
          <p:spPr>
            <a:xfrm>
              <a:off x="4775032" y="4288518"/>
              <a:ext cx="285784" cy="828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POL3</a:t>
              </a:r>
            </a:p>
          </p:txBody>
        </p:sp>
        <p:sp>
          <p:nvSpPr>
            <p:cNvPr id="222" name="tx222"/>
            <p:cNvSpPr/>
            <p:nvPr/>
          </p:nvSpPr>
          <p:spPr>
            <a:xfrm>
              <a:off x="7516531" y="4288573"/>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223" name="tx223"/>
            <p:cNvSpPr/>
            <p:nvPr/>
          </p:nvSpPr>
          <p:spPr>
            <a:xfrm>
              <a:off x="2002591" y="250917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224" name="tx224"/>
            <p:cNvSpPr/>
            <p:nvPr/>
          </p:nvSpPr>
          <p:spPr>
            <a:xfrm>
              <a:off x="4762672"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225" name="tx225"/>
            <p:cNvSpPr/>
            <p:nvPr/>
          </p:nvSpPr>
          <p:spPr>
            <a:xfrm>
              <a:off x="7556859"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226" name="tx226"/>
            <p:cNvSpPr/>
            <p:nvPr/>
          </p:nvSpPr>
          <p:spPr>
            <a:xfrm>
              <a:off x="2002645" y="724920"/>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227" name="tx227"/>
            <p:cNvSpPr/>
            <p:nvPr/>
          </p:nvSpPr>
          <p:spPr>
            <a:xfrm>
              <a:off x="4775086" y="72732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28" name="tx228"/>
            <p:cNvSpPr/>
            <p:nvPr/>
          </p:nvSpPr>
          <p:spPr>
            <a:xfrm>
              <a:off x="7569274" y="725902"/>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29" name="tx229"/>
            <p:cNvSpPr/>
            <p:nvPr/>
          </p:nvSpPr>
          <p:spPr>
            <a:xfrm rot="-5400000">
              <a:off x="94131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30" name="tx230"/>
            <p:cNvSpPr/>
            <p:nvPr/>
          </p:nvSpPr>
          <p:spPr>
            <a:xfrm rot="-5400000">
              <a:off x="1383620"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31" name="tx231"/>
            <p:cNvSpPr/>
            <p:nvPr/>
          </p:nvSpPr>
          <p:spPr>
            <a:xfrm rot="-5400000">
              <a:off x="182592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32" name="tx232"/>
            <p:cNvSpPr/>
            <p:nvPr/>
          </p:nvSpPr>
          <p:spPr>
            <a:xfrm rot="-5400000">
              <a:off x="226822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33" name="tx233"/>
            <p:cNvSpPr/>
            <p:nvPr/>
          </p:nvSpPr>
          <p:spPr>
            <a:xfrm rot="-5400000">
              <a:off x="262207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34" name="tx234"/>
            <p:cNvSpPr/>
            <p:nvPr/>
          </p:nvSpPr>
          <p:spPr>
            <a:xfrm rot="-5400000">
              <a:off x="2975891"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35" name="tx235"/>
            <p:cNvSpPr/>
            <p:nvPr/>
          </p:nvSpPr>
          <p:spPr>
            <a:xfrm rot="-5400000">
              <a:off x="3064378"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36" name="tx236"/>
            <p:cNvSpPr/>
            <p:nvPr/>
          </p:nvSpPr>
          <p:spPr>
            <a:xfrm rot="-5400000">
              <a:off x="373550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37" name="tx237"/>
            <p:cNvSpPr/>
            <p:nvPr/>
          </p:nvSpPr>
          <p:spPr>
            <a:xfrm rot="-5400000">
              <a:off x="417780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38" name="tx238"/>
            <p:cNvSpPr/>
            <p:nvPr/>
          </p:nvSpPr>
          <p:spPr>
            <a:xfrm rot="-5400000">
              <a:off x="462011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39" name="tx239"/>
            <p:cNvSpPr/>
            <p:nvPr/>
          </p:nvSpPr>
          <p:spPr>
            <a:xfrm rot="-5400000">
              <a:off x="506241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40" name="tx240"/>
            <p:cNvSpPr/>
            <p:nvPr/>
          </p:nvSpPr>
          <p:spPr>
            <a:xfrm rot="-5400000">
              <a:off x="5416261"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41" name="tx241"/>
            <p:cNvSpPr/>
            <p:nvPr/>
          </p:nvSpPr>
          <p:spPr>
            <a:xfrm rot="-5400000">
              <a:off x="5770078"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42" name="tx242"/>
            <p:cNvSpPr/>
            <p:nvPr/>
          </p:nvSpPr>
          <p:spPr>
            <a:xfrm rot="-5400000">
              <a:off x="5858566"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43" name="tx243"/>
            <p:cNvSpPr/>
            <p:nvPr/>
          </p:nvSpPr>
          <p:spPr>
            <a:xfrm rot="-5400000">
              <a:off x="652968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44" name="tx244"/>
            <p:cNvSpPr/>
            <p:nvPr/>
          </p:nvSpPr>
          <p:spPr>
            <a:xfrm rot="-5400000">
              <a:off x="6971994"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45" name="tx245"/>
            <p:cNvSpPr/>
            <p:nvPr/>
          </p:nvSpPr>
          <p:spPr>
            <a:xfrm rot="-5400000">
              <a:off x="741429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46" name="tx246"/>
            <p:cNvSpPr/>
            <p:nvPr/>
          </p:nvSpPr>
          <p:spPr>
            <a:xfrm rot="-5400000">
              <a:off x="7856604"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47" name="tx247"/>
            <p:cNvSpPr/>
            <p:nvPr/>
          </p:nvSpPr>
          <p:spPr>
            <a:xfrm rot="-5400000">
              <a:off x="8210448"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48" name="tx248"/>
            <p:cNvSpPr/>
            <p:nvPr/>
          </p:nvSpPr>
          <p:spPr>
            <a:xfrm rot="-5400000">
              <a:off x="8564265"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49" name="tx249"/>
            <p:cNvSpPr/>
            <p:nvPr/>
          </p:nvSpPr>
          <p:spPr>
            <a:xfrm rot="-5400000">
              <a:off x="865275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50" name="tx250"/>
            <p:cNvSpPr/>
            <p:nvPr/>
          </p:nvSpPr>
          <p:spPr>
            <a:xfrm>
              <a:off x="635239" y="2261779"/>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51" name="tx251"/>
            <p:cNvSpPr/>
            <p:nvPr/>
          </p:nvSpPr>
          <p:spPr>
            <a:xfrm>
              <a:off x="571671" y="20142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52" name="tx252"/>
            <p:cNvSpPr/>
            <p:nvPr/>
          </p:nvSpPr>
          <p:spPr>
            <a:xfrm>
              <a:off x="571671" y="17667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53" name="tx253"/>
            <p:cNvSpPr/>
            <p:nvPr/>
          </p:nvSpPr>
          <p:spPr>
            <a:xfrm>
              <a:off x="571671" y="15192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54" name="tx254"/>
            <p:cNvSpPr/>
            <p:nvPr/>
          </p:nvSpPr>
          <p:spPr>
            <a:xfrm>
              <a:off x="571671" y="127176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55" name="tx255"/>
            <p:cNvSpPr/>
            <p:nvPr/>
          </p:nvSpPr>
          <p:spPr>
            <a:xfrm>
              <a:off x="508103" y="1024257"/>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56" name="tx256"/>
            <p:cNvSpPr/>
            <p:nvPr/>
          </p:nvSpPr>
          <p:spPr>
            <a:xfrm>
              <a:off x="635239" y="404363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57" name="tx257"/>
            <p:cNvSpPr/>
            <p:nvPr/>
          </p:nvSpPr>
          <p:spPr>
            <a:xfrm>
              <a:off x="571671" y="379612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58" name="tx258"/>
            <p:cNvSpPr/>
            <p:nvPr/>
          </p:nvSpPr>
          <p:spPr>
            <a:xfrm>
              <a:off x="571671" y="354862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59" name="tx259"/>
            <p:cNvSpPr/>
            <p:nvPr/>
          </p:nvSpPr>
          <p:spPr>
            <a:xfrm>
              <a:off x="571671" y="330111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60" name="tx260"/>
            <p:cNvSpPr/>
            <p:nvPr/>
          </p:nvSpPr>
          <p:spPr>
            <a:xfrm>
              <a:off x="571671" y="305361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61" name="tx261"/>
            <p:cNvSpPr/>
            <p:nvPr/>
          </p:nvSpPr>
          <p:spPr>
            <a:xfrm>
              <a:off x="508103" y="280611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62" name="tx262"/>
            <p:cNvSpPr/>
            <p:nvPr/>
          </p:nvSpPr>
          <p:spPr>
            <a:xfrm>
              <a:off x="635239" y="58254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63" name="tx263"/>
            <p:cNvSpPr/>
            <p:nvPr/>
          </p:nvSpPr>
          <p:spPr>
            <a:xfrm>
              <a:off x="571671" y="5577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64" name="tx264"/>
            <p:cNvSpPr/>
            <p:nvPr/>
          </p:nvSpPr>
          <p:spPr>
            <a:xfrm>
              <a:off x="571671" y="533047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65" name="tx265"/>
            <p:cNvSpPr/>
            <p:nvPr/>
          </p:nvSpPr>
          <p:spPr>
            <a:xfrm>
              <a:off x="571671" y="50829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66" name="tx266"/>
            <p:cNvSpPr/>
            <p:nvPr/>
          </p:nvSpPr>
          <p:spPr>
            <a:xfrm>
              <a:off x="571671" y="483546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67" name="tx267"/>
            <p:cNvSpPr/>
            <p:nvPr/>
          </p:nvSpPr>
          <p:spPr>
            <a:xfrm>
              <a:off x="508103" y="458796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68" name="tx268"/>
            <p:cNvSpPr/>
            <p:nvPr/>
          </p:nvSpPr>
          <p:spPr>
            <a:xfrm rot="-5400000">
              <a:off x="-52544" y="334008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269" name="tx269"/>
            <p:cNvSpPr/>
            <p:nvPr/>
          </p:nvSpPr>
          <p:spPr>
            <a:xfrm>
              <a:off x="2262042" y="398022"/>
              <a:ext cx="531176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Uzbekistan, 2000-2024</a:t>
              </a:r>
            </a:p>
          </p:txBody>
        </p:sp>
        <p:sp>
          <p:nvSpPr>
            <p:cNvPr id="270" name="tx27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271" name="tx271"/>
            <p:cNvSpPr/>
            <p:nvPr/>
          </p:nvSpPr>
          <p:spPr>
            <a:xfrm>
              <a:off x="5160573" y="6568567"/>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2024</a:t>
              </a:r>
            </a:p>
          </p:txBody>
        </p:sp>
      </p:grpSp>
      <p:sp>
        <p:nvSpPr>
          <p:cNvPr id="27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2024, POL3 had the lowest coverage (87%), followed by DTP1 and DTP3 (90%).
Compared to 2019, coverage of 2 vaccines remained constant (BCG and MCV2), 4 vaccines decreased (DTP1, DTP3, PCV3 and POL3), and 3 vaccines increased (IPV1, MCV1 and ROTAC).
Compared to 2023, coverage of 3 vaccines remained constant (BCG, MCV1 and MCV2), 5 vaccines decreased (DTP1, DTP3, IPV1, PCV3 and POL3), and one vaccine increased (ROTAC).</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8545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83564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185844"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26600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53604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80608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07612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34615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61619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1135255" y="930799"/>
              <a:ext cx="6480943" cy="427046"/>
            </a:xfrm>
            <a:custGeom>
              <a:avLst/>
              <a:pathLst>
                <a:path w="6480943" h="427046">
                  <a:moveTo>
                    <a:pt x="0" y="0"/>
                  </a:moveTo>
                  <a:lnTo>
                    <a:pt x="270039" y="0"/>
                  </a:lnTo>
                  <a:lnTo>
                    <a:pt x="540078" y="0"/>
                  </a:lnTo>
                  <a:lnTo>
                    <a:pt x="810117" y="47449"/>
                  </a:lnTo>
                  <a:lnTo>
                    <a:pt x="1080157" y="0"/>
                  </a:lnTo>
                  <a:lnTo>
                    <a:pt x="1350196" y="0"/>
                  </a:lnTo>
                  <a:lnTo>
                    <a:pt x="1620235" y="142348"/>
                  </a:lnTo>
                  <a:lnTo>
                    <a:pt x="1890275" y="142348"/>
                  </a:lnTo>
                  <a:lnTo>
                    <a:pt x="2160314" y="47449"/>
                  </a:lnTo>
                  <a:lnTo>
                    <a:pt x="2430353" y="47449"/>
                  </a:lnTo>
                  <a:lnTo>
                    <a:pt x="2700393" y="0"/>
                  </a:lnTo>
                  <a:lnTo>
                    <a:pt x="2970432" y="0"/>
                  </a:lnTo>
                  <a:lnTo>
                    <a:pt x="3240471" y="0"/>
                  </a:lnTo>
                  <a:lnTo>
                    <a:pt x="3510510" y="0"/>
                  </a:lnTo>
                  <a:lnTo>
                    <a:pt x="3780550" y="0"/>
                  </a:lnTo>
                  <a:lnTo>
                    <a:pt x="4050589" y="0"/>
                  </a:lnTo>
                  <a:lnTo>
                    <a:pt x="4320628" y="0"/>
                  </a:lnTo>
                  <a:lnTo>
                    <a:pt x="4590668" y="0"/>
                  </a:lnTo>
                  <a:lnTo>
                    <a:pt x="4860707" y="47449"/>
                  </a:lnTo>
                  <a:lnTo>
                    <a:pt x="5130746" y="142348"/>
                  </a:lnTo>
                  <a:lnTo>
                    <a:pt x="5400786" y="189798"/>
                  </a:lnTo>
                  <a:lnTo>
                    <a:pt x="5670825" y="47449"/>
                  </a:lnTo>
                  <a:lnTo>
                    <a:pt x="5940864" y="0"/>
                  </a:lnTo>
                  <a:lnTo>
                    <a:pt x="6210904" y="0"/>
                  </a:lnTo>
                  <a:lnTo>
                    <a:pt x="6480943" y="427046"/>
                  </a:lnTo>
                </a:path>
              </a:pathLst>
            </a:custGeom>
            <a:ln w="27101" cap="flat">
              <a:solidFill>
                <a:srgbClr val="1C86EE">
                  <a:alpha val="100000"/>
                </a:srgbClr>
              </a:solidFill>
              <a:prstDash val="solid"/>
              <a:round/>
            </a:ln>
          </p:spPr>
          <p:txBody>
            <a:bodyPr/>
            <a:lstStyle/>
            <a:p/>
          </p:txBody>
        </p:sp>
        <p:sp>
          <p:nvSpPr>
            <p:cNvPr id="38" name="pl38"/>
            <p:cNvSpPr/>
            <p:nvPr/>
          </p:nvSpPr>
          <p:spPr>
            <a:xfrm>
              <a:off x="1675333" y="930799"/>
              <a:ext cx="5940864" cy="1755635"/>
            </a:xfrm>
            <a:custGeom>
              <a:avLst/>
              <a:pathLst>
                <a:path w="5940864" h="1755635">
                  <a:moveTo>
                    <a:pt x="0" y="1755635"/>
                  </a:moveTo>
                  <a:lnTo>
                    <a:pt x="270039" y="0"/>
                  </a:lnTo>
                  <a:lnTo>
                    <a:pt x="540078" y="0"/>
                  </a:lnTo>
                  <a:lnTo>
                    <a:pt x="810117" y="0"/>
                  </a:lnTo>
                  <a:lnTo>
                    <a:pt x="1080157" y="47449"/>
                  </a:lnTo>
                  <a:lnTo>
                    <a:pt x="1350196" y="0"/>
                  </a:lnTo>
                  <a:lnTo>
                    <a:pt x="1620235" y="379596"/>
                  </a:lnTo>
                  <a:lnTo>
                    <a:pt x="1890275" y="47449"/>
                  </a:lnTo>
                  <a:lnTo>
                    <a:pt x="2160314" y="0"/>
                  </a:lnTo>
                  <a:lnTo>
                    <a:pt x="2430353" y="0"/>
                  </a:lnTo>
                  <a:lnTo>
                    <a:pt x="2700393" y="0"/>
                  </a:lnTo>
                  <a:lnTo>
                    <a:pt x="2970432" y="0"/>
                  </a:lnTo>
                  <a:lnTo>
                    <a:pt x="3240471" y="0"/>
                  </a:lnTo>
                  <a:lnTo>
                    <a:pt x="3510510" y="0"/>
                  </a:lnTo>
                  <a:lnTo>
                    <a:pt x="3780550" y="0"/>
                  </a:lnTo>
                  <a:lnTo>
                    <a:pt x="4050589" y="0"/>
                  </a:lnTo>
                  <a:lnTo>
                    <a:pt x="4320628" y="47449"/>
                  </a:lnTo>
                  <a:lnTo>
                    <a:pt x="4590668" y="142348"/>
                  </a:lnTo>
                  <a:lnTo>
                    <a:pt x="4860707" y="189798"/>
                  </a:lnTo>
                  <a:lnTo>
                    <a:pt x="5130746" y="47449"/>
                  </a:lnTo>
                  <a:lnTo>
                    <a:pt x="5400786" y="0"/>
                  </a:lnTo>
                  <a:lnTo>
                    <a:pt x="5670825" y="0"/>
                  </a:lnTo>
                  <a:lnTo>
                    <a:pt x="5940864" y="521945"/>
                  </a:lnTo>
                </a:path>
              </a:pathLst>
            </a:custGeom>
            <a:ln w="27101" cap="flat">
              <a:solidFill>
                <a:srgbClr val="80BD41">
                  <a:alpha val="100000"/>
                </a:srgbClr>
              </a:solidFill>
              <a:prstDash val="solid"/>
              <a:round/>
            </a:ln>
          </p:spPr>
          <p:txBody>
            <a:bodyPr/>
            <a:lstStyle/>
            <a:p/>
          </p:txBody>
        </p:sp>
        <p:sp>
          <p:nvSpPr>
            <p:cNvPr id="39" name="pl39"/>
            <p:cNvSpPr/>
            <p:nvPr/>
          </p:nvSpPr>
          <p:spPr>
            <a:xfrm>
              <a:off x="3565609" y="930799"/>
              <a:ext cx="4050589" cy="427046"/>
            </a:xfrm>
            <a:custGeom>
              <a:avLst/>
              <a:pathLst>
                <a:path w="4050589" h="427046">
                  <a:moveTo>
                    <a:pt x="0" y="47449"/>
                  </a:moveTo>
                  <a:lnTo>
                    <a:pt x="270039" y="0"/>
                  </a:lnTo>
                  <a:lnTo>
                    <a:pt x="540078" y="0"/>
                  </a:lnTo>
                  <a:lnTo>
                    <a:pt x="810117" y="0"/>
                  </a:lnTo>
                  <a:lnTo>
                    <a:pt x="1080157" y="0"/>
                  </a:lnTo>
                  <a:lnTo>
                    <a:pt x="1350196" y="0"/>
                  </a:lnTo>
                  <a:lnTo>
                    <a:pt x="1620235" y="0"/>
                  </a:lnTo>
                  <a:lnTo>
                    <a:pt x="1890275" y="0"/>
                  </a:lnTo>
                  <a:lnTo>
                    <a:pt x="2160314" y="0"/>
                  </a:lnTo>
                  <a:lnTo>
                    <a:pt x="2430353" y="47449"/>
                  </a:lnTo>
                  <a:lnTo>
                    <a:pt x="2700393" y="142348"/>
                  </a:lnTo>
                  <a:lnTo>
                    <a:pt x="2970432" y="189798"/>
                  </a:lnTo>
                  <a:lnTo>
                    <a:pt x="3240471" y="47449"/>
                  </a:lnTo>
                  <a:lnTo>
                    <a:pt x="3510510" y="0"/>
                  </a:lnTo>
                  <a:lnTo>
                    <a:pt x="3780550" y="0"/>
                  </a:lnTo>
                  <a:lnTo>
                    <a:pt x="4050589" y="427046"/>
                  </a:lnTo>
                </a:path>
              </a:pathLst>
            </a:custGeom>
            <a:ln w="27101" cap="flat">
              <a:solidFill>
                <a:srgbClr val="EE00EE">
                  <a:alpha val="100000"/>
                </a:srgbClr>
              </a:solidFill>
              <a:prstDash val="solid"/>
              <a:round/>
            </a:ln>
          </p:spPr>
          <p:txBody>
            <a:bodyPr/>
            <a:lstStyle/>
            <a:p/>
          </p:txBody>
        </p:sp>
        <p:sp>
          <p:nvSpPr>
            <p:cNvPr id="40" name="pl40"/>
            <p:cNvSpPr/>
            <p:nvPr/>
          </p:nvSpPr>
          <p:spPr>
            <a:xfrm>
              <a:off x="6536041" y="930799"/>
              <a:ext cx="1080157" cy="427046"/>
            </a:xfrm>
            <a:custGeom>
              <a:avLst/>
              <a:pathLst>
                <a:path w="1080157" h="427046">
                  <a:moveTo>
                    <a:pt x="0" y="94899"/>
                  </a:moveTo>
                  <a:lnTo>
                    <a:pt x="270039" y="427046"/>
                  </a:lnTo>
                  <a:lnTo>
                    <a:pt x="540078" y="0"/>
                  </a:lnTo>
                  <a:lnTo>
                    <a:pt x="810117" y="94899"/>
                  </a:lnTo>
                  <a:lnTo>
                    <a:pt x="1080157" y="0"/>
                  </a:lnTo>
                </a:path>
              </a:pathLst>
            </a:custGeom>
            <a:ln w="27101" cap="flat">
              <a:solidFill>
                <a:srgbClr val="6A3D9A">
                  <a:alpha val="100000"/>
                </a:srgbClr>
              </a:solidFill>
              <a:prstDash val="solid"/>
              <a:round/>
            </a:ln>
          </p:spPr>
          <p:txBody>
            <a:bodyPr/>
            <a:lstStyle/>
            <a:p/>
          </p:txBody>
        </p:sp>
        <p:sp>
          <p:nvSpPr>
            <p:cNvPr id="41" name="pl41"/>
            <p:cNvSpPr/>
            <p:nvPr/>
          </p:nvSpPr>
          <p:spPr>
            <a:xfrm>
              <a:off x="5995962" y="930799"/>
              <a:ext cx="1620235" cy="2040333"/>
            </a:xfrm>
            <a:custGeom>
              <a:avLst/>
              <a:pathLst>
                <a:path w="1620235" h="2040333">
                  <a:moveTo>
                    <a:pt x="0" y="2040333"/>
                  </a:moveTo>
                  <a:lnTo>
                    <a:pt x="270039" y="237248"/>
                  </a:lnTo>
                  <a:lnTo>
                    <a:pt x="540078" y="474496"/>
                  </a:lnTo>
                  <a:lnTo>
                    <a:pt x="810117" y="0"/>
                  </a:lnTo>
                  <a:lnTo>
                    <a:pt x="1080157" y="0"/>
                  </a:lnTo>
                  <a:lnTo>
                    <a:pt x="1350196" y="0"/>
                  </a:lnTo>
                  <a:lnTo>
                    <a:pt x="1620235" y="94899"/>
                  </a:lnTo>
                </a:path>
              </a:pathLst>
            </a:custGeom>
            <a:ln w="27101" cap="flat">
              <a:solidFill>
                <a:srgbClr val="E31A1C">
                  <a:alpha val="100000"/>
                </a:srgbClr>
              </a:solidFill>
              <a:prstDash val="solid"/>
              <a:round/>
            </a:ln>
          </p:spPr>
          <p:txBody>
            <a:bodyPr/>
            <a:lstStyle/>
            <a:p/>
          </p:txBody>
        </p:sp>
        <p:sp>
          <p:nvSpPr>
            <p:cNvPr id="42" name="pl42"/>
            <p:cNvSpPr/>
            <p:nvPr/>
          </p:nvSpPr>
          <p:spPr>
            <a:xfrm>
              <a:off x="1135255" y="930799"/>
              <a:ext cx="6480943" cy="189798"/>
            </a:xfrm>
            <a:custGeom>
              <a:avLst/>
              <a:pathLst>
                <a:path w="6480943" h="189798">
                  <a:moveTo>
                    <a:pt x="0" y="0"/>
                  </a:moveTo>
                  <a:lnTo>
                    <a:pt x="270039" y="0"/>
                  </a:lnTo>
                  <a:lnTo>
                    <a:pt x="540078" y="94899"/>
                  </a:lnTo>
                  <a:lnTo>
                    <a:pt x="810117" y="0"/>
                  </a:lnTo>
                  <a:lnTo>
                    <a:pt x="1080157" y="47449"/>
                  </a:lnTo>
                  <a:lnTo>
                    <a:pt x="1350196" y="0"/>
                  </a:lnTo>
                  <a:lnTo>
                    <a:pt x="1620235" y="47449"/>
                  </a:lnTo>
                  <a:lnTo>
                    <a:pt x="1890275" y="47449"/>
                  </a:lnTo>
                  <a:lnTo>
                    <a:pt x="2160314" y="47449"/>
                  </a:lnTo>
                  <a:lnTo>
                    <a:pt x="2430353" y="189798"/>
                  </a:lnTo>
                  <a:lnTo>
                    <a:pt x="2700393" y="47449"/>
                  </a:lnTo>
                  <a:lnTo>
                    <a:pt x="2970432" y="0"/>
                  </a:lnTo>
                  <a:lnTo>
                    <a:pt x="3240471" y="0"/>
                  </a:lnTo>
                  <a:lnTo>
                    <a:pt x="3510510" y="94899"/>
                  </a:lnTo>
                  <a:lnTo>
                    <a:pt x="3780550" y="0"/>
                  </a:lnTo>
                  <a:lnTo>
                    <a:pt x="4050589" y="0"/>
                  </a:lnTo>
                  <a:lnTo>
                    <a:pt x="4320628" y="0"/>
                  </a:lnTo>
                  <a:lnTo>
                    <a:pt x="4590668" y="0"/>
                  </a:lnTo>
                  <a:lnTo>
                    <a:pt x="4860707" y="142348"/>
                  </a:lnTo>
                  <a:lnTo>
                    <a:pt x="5130746" y="47449"/>
                  </a:lnTo>
                  <a:lnTo>
                    <a:pt x="5400786" y="0"/>
                  </a:lnTo>
                  <a:lnTo>
                    <a:pt x="5670825" y="0"/>
                  </a:lnTo>
                  <a:lnTo>
                    <a:pt x="5940864" y="0"/>
                  </a:lnTo>
                  <a:lnTo>
                    <a:pt x="6210904" y="0"/>
                  </a:lnTo>
                  <a:lnTo>
                    <a:pt x="6480943" y="0"/>
                  </a:lnTo>
                </a:path>
              </a:pathLst>
            </a:custGeom>
            <a:ln w="27101" cap="flat">
              <a:solidFill>
                <a:srgbClr val="FF7F00">
                  <a:alpha val="100000"/>
                </a:srgbClr>
              </a:solidFill>
              <a:prstDash val="solid"/>
              <a:round/>
            </a:ln>
          </p:spPr>
          <p:txBody>
            <a:bodyPr/>
            <a:lstStyle/>
            <a:p/>
          </p:txBody>
        </p:sp>
        <p:sp>
          <p:nvSpPr>
            <p:cNvPr id="43" name="pl43"/>
            <p:cNvSpPr/>
            <p:nvPr/>
          </p:nvSpPr>
          <p:spPr>
            <a:xfrm>
              <a:off x="1135255" y="930799"/>
              <a:ext cx="6480943" cy="4317914"/>
            </a:xfrm>
            <a:custGeom>
              <a:avLst/>
              <a:pathLst>
                <a:path w="6480943" h="4317914">
                  <a:moveTo>
                    <a:pt x="0" y="47449"/>
                  </a:moveTo>
                  <a:lnTo>
                    <a:pt x="270039" y="47449"/>
                  </a:lnTo>
                  <a:lnTo>
                    <a:pt x="540078" y="94899"/>
                  </a:lnTo>
                  <a:lnTo>
                    <a:pt x="810117" y="47449"/>
                  </a:lnTo>
                  <a:lnTo>
                    <a:pt x="1080157" y="0"/>
                  </a:lnTo>
                  <a:lnTo>
                    <a:pt x="1350196" y="854093"/>
                  </a:lnTo>
                  <a:lnTo>
                    <a:pt x="1620235" y="1708186"/>
                  </a:lnTo>
                  <a:lnTo>
                    <a:pt x="1890275" y="2609728"/>
                  </a:lnTo>
                  <a:lnTo>
                    <a:pt x="2160314" y="3463821"/>
                  </a:lnTo>
                  <a:lnTo>
                    <a:pt x="2430353" y="4317914"/>
                  </a:lnTo>
                  <a:lnTo>
                    <a:pt x="2700393" y="2135232"/>
                  </a:lnTo>
                  <a:lnTo>
                    <a:pt x="2970432" y="0"/>
                  </a:lnTo>
                  <a:lnTo>
                    <a:pt x="3240471" y="0"/>
                  </a:lnTo>
                  <a:lnTo>
                    <a:pt x="3510510" y="0"/>
                  </a:lnTo>
                  <a:lnTo>
                    <a:pt x="3780550" y="0"/>
                  </a:lnTo>
                  <a:lnTo>
                    <a:pt x="4050589" y="0"/>
                  </a:lnTo>
                  <a:lnTo>
                    <a:pt x="4320628" y="0"/>
                  </a:lnTo>
                  <a:lnTo>
                    <a:pt x="4590668" y="0"/>
                  </a:lnTo>
                  <a:lnTo>
                    <a:pt x="4860707" y="0"/>
                  </a:lnTo>
                  <a:lnTo>
                    <a:pt x="5130746" y="0"/>
                  </a:lnTo>
                  <a:lnTo>
                    <a:pt x="5400786" y="0"/>
                  </a:lnTo>
                  <a:lnTo>
                    <a:pt x="5670825" y="0"/>
                  </a:lnTo>
                  <a:lnTo>
                    <a:pt x="5940864" y="0"/>
                  </a:lnTo>
                  <a:lnTo>
                    <a:pt x="6210904" y="0"/>
                  </a:lnTo>
                  <a:lnTo>
                    <a:pt x="6480943" y="0"/>
                  </a:lnTo>
                </a:path>
              </a:pathLst>
            </a:custGeom>
            <a:ln w="27101" cap="flat">
              <a:solidFill>
                <a:srgbClr val="FFC20E">
                  <a:alpha val="100000"/>
                </a:srgbClr>
              </a:solidFill>
              <a:prstDash val="solid"/>
              <a:round/>
            </a:ln>
          </p:spPr>
          <p:txBody>
            <a:bodyPr/>
            <a:lstStyle/>
            <a:p/>
          </p:txBody>
        </p:sp>
        <p:sp>
          <p:nvSpPr>
            <p:cNvPr id="44" name="pl44"/>
            <p:cNvSpPr/>
            <p:nvPr/>
          </p:nvSpPr>
          <p:spPr>
            <a:xfrm>
              <a:off x="5725923" y="930799"/>
              <a:ext cx="1890275" cy="284697"/>
            </a:xfrm>
            <a:custGeom>
              <a:avLst/>
              <a:pathLst>
                <a:path w="1890275" h="284697">
                  <a:moveTo>
                    <a:pt x="0" y="0"/>
                  </a:moveTo>
                  <a:lnTo>
                    <a:pt x="270039" y="142348"/>
                  </a:lnTo>
                  <a:lnTo>
                    <a:pt x="540078" y="0"/>
                  </a:lnTo>
                  <a:lnTo>
                    <a:pt x="810117" y="284697"/>
                  </a:lnTo>
                  <a:lnTo>
                    <a:pt x="1080157" y="47449"/>
                  </a:lnTo>
                  <a:lnTo>
                    <a:pt x="1350196" y="0"/>
                  </a:lnTo>
                  <a:lnTo>
                    <a:pt x="1620235" y="0"/>
                  </a:lnTo>
                  <a:lnTo>
                    <a:pt x="1890275" y="237248"/>
                  </a:lnTo>
                </a:path>
              </a:pathLst>
            </a:custGeom>
            <a:ln w="27101" cap="flat">
              <a:solidFill>
                <a:srgbClr val="008B00">
                  <a:alpha val="100000"/>
                </a:srgbClr>
              </a:solidFill>
              <a:prstDash val="solid"/>
              <a:round/>
            </a:ln>
          </p:spPr>
          <p:txBody>
            <a:bodyPr/>
            <a:lstStyle/>
            <a:p/>
          </p:txBody>
        </p:sp>
        <p:sp>
          <p:nvSpPr>
            <p:cNvPr id="45" name="pl45"/>
            <p:cNvSpPr/>
            <p:nvPr/>
          </p:nvSpPr>
          <p:spPr>
            <a:xfrm>
              <a:off x="1135255" y="930799"/>
              <a:ext cx="6480943" cy="569395"/>
            </a:xfrm>
            <a:custGeom>
              <a:avLst/>
              <a:pathLst>
                <a:path w="6480943" h="569395">
                  <a:moveTo>
                    <a:pt x="0" y="0"/>
                  </a:moveTo>
                  <a:lnTo>
                    <a:pt x="270039" y="0"/>
                  </a:lnTo>
                  <a:lnTo>
                    <a:pt x="540078" y="0"/>
                  </a:lnTo>
                  <a:lnTo>
                    <a:pt x="810117" y="0"/>
                  </a:lnTo>
                  <a:lnTo>
                    <a:pt x="1080157" y="0"/>
                  </a:lnTo>
                  <a:lnTo>
                    <a:pt x="1350196" y="0"/>
                  </a:lnTo>
                  <a:lnTo>
                    <a:pt x="1620235" y="237248"/>
                  </a:lnTo>
                  <a:lnTo>
                    <a:pt x="1890275" y="47449"/>
                  </a:lnTo>
                  <a:lnTo>
                    <a:pt x="2160314" y="47449"/>
                  </a:lnTo>
                  <a:lnTo>
                    <a:pt x="2430353" y="0"/>
                  </a:lnTo>
                  <a:lnTo>
                    <a:pt x="2700393" y="0"/>
                  </a:lnTo>
                  <a:lnTo>
                    <a:pt x="2970432" y="0"/>
                  </a:lnTo>
                  <a:lnTo>
                    <a:pt x="3240471" y="0"/>
                  </a:lnTo>
                  <a:lnTo>
                    <a:pt x="3510510" y="0"/>
                  </a:lnTo>
                  <a:lnTo>
                    <a:pt x="3780550" y="0"/>
                  </a:lnTo>
                  <a:lnTo>
                    <a:pt x="4050589" y="0"/>
                  </a:lnTo>
                  <a:lnTo>
                    <a:pt x="4320628" y="0"/>
                  </a:lnTo>
                  <a:lnTo>
                    <a:pt x="4590668" y="0"/>
                  </a:lnTo>
                  <a:lnTo>
                    <a:pt x="4860707" y="47449"/>
                  </a:lnTo>
                  <a:lnTo>
                    <a:pt x="5130746" y="47449"/>
                  </a:lnTo>
                  <a:lnTo>
                    <a:pt x="5400786" y="94899"/>
                  </a:lnTo>
                  <a:lnTo>
                    <a:pt x="5670825" y="0"/>
                  </a:lnTo>
                  <a:lnTo>
                    <a:pt x="5940864" y="0"/>
                  </a:lnTo>
                  <a:lnTo>
                    <a:pt x="6210904" y="0"/>
                  </a:lnTo>
                  <a:lnTo>
                    <a:pt x="6480943" y="569395"/>
                  </a:lnTo>
                </a:path>
              </a:pathLst>
            </a:custGeom>
            <a:ln w="27101" cap="flat">
              <a:solidFill>
                <a:srgbClr val="9A32CD">
                  <a:alpha val="100000"/>
                </a:srgbClr>
              </a:solidFill>
              <a:prstDash val="solid"/>
              <a:round/>
            </a:ln>
          </p:spPr>
          <p:txBody>
            <a:bodyPr/>
            <a:lstStyle/>
            <a:p/>
          </p:txBody>
        </p:sp>
        <p:sp>
          <p:nvSpPr>
            <p:cNvPr id="46" name="pl46"/>
            <p:cNvSpPr/>
            <p:nvPr/>
          </p:nvSpPr>
          <p:spPr>
            <a:xfrm>
              <a:off x="4915805" y="930799"/>
              <a:ext cx="2700393" cy="2419930"/>
            </a:xfrm>
            <a:custGeom>
              <a:avLst/>
              <a:pathLst>
                <a:path w="2700393" h="2419930">
                  <a:moveTo>
                    <a:pt x="0" y="2230131"/>
                  </a:moveTo>
                  <a:lnTo>
                    <a:pt x="270039" y="189798"/>
                  </a:lnTo>
                  <a:lnTo>
                    <a:pt x="540078" y="1186240"/>
                  </a:lnTo>
                  <a:lnTo>
                    <a:pt x="810117" y="0"/>
                  </a:lnTo>
                  <a:lnTo>
                    <a:pt x="1080157" y="711744"/>
                  </a:lnTo>
                  <a:lnTo>
                    <a:pt x="1350196" y="2419930"/>
                  </a:lnTo>
                  <a:lnTo>
                    <a:pt x="1620235" y="427046"/>
                  </a:lnTo>
                  <a:lnTo>
                    <a:pt x="1890275" y="2230131"/>
                  </a:lnTo>
                  <a:lnTo>
                    <a:pt x="2160314" y="1755635"/>
                  </a:lnTo>
                  <a:lnTo>
                    <a:pt x="2430353" y="474496"/>
                  </a:lnTo>
                  <a:lnTo>
                    <a:pt x="2700393" y="0"/>
                  </a:lnTo>
                </a:path>
              </a:pathLst>
            </a:custGeom>
            <a:ln w="27101" cap="flat">
              <a:solidFill>
                <a:srgbClr val="836FFF">
                  <a:alpha val="100000"/>
                </a:srgbClr>
              </a:solidFill>
              <a:prstDash val="solid"/>
              <a:round/>
            </a:ln>
          </p:spPr>
          <p:txBody>
            <a:bodyPr/>
            <a:lstStyle/>
            <a:p/>
          </p:txBody>
        </p:sp>
        <p:sp>
          <p:nvSpPr>
            <p:cNvPr id="47" name="pl47"/>
            <p:cNvSpPr/>
            <p:nvPr/>
          </p:nvSpPr>
          <p:spPr>
            <a:xfrm>
              <a:off x="2755491" y="930799"/>
              <a:ext cx="4860707" cy="189798"/>
            </a:xfrm>
            <a:custGeom>
              <a:avLst/>
              <a:pathLst>
                <a:path w="4860707" h="189798">
                  <a:moveTo>
                    <a:pt x="0" y="47449"/>
                  </a:moveTo>
                  <a:lnTo>
                    <a:pt x="270039" y="47449"/>
                  </a:lnTo>
                  <a:lnTo>
                    <a:pt x="540078" y="47449"/>
                  </a:lnTo>
                  <a:lnTo>
                    <a:pt x="810117" y="189798"/>
                  </a:lnTo>
                  <a:lnTo>
                    <a:pt x="1080157" y="47449"/>
                  </a:lnTo>
                  <a:lnTo>
                    <a:pt x="1350196" y="0"/>
                  </a:lnTo>
                  <a:lnTo>
                    <a:pt x="1620235" y="0"/>
                  </a:lnTo>
                  <a:lnTo>
                    <a:pt x="1890275" y="94899"/>
                  </a:lnTo>
                  <a:lnTo>
                    <a:pt x="2160314" y="0"/>
                  </a:lnTo>
                  <a:lnTo>
                    <a:pt x="2430353" y="0"/>
                  </a:lnTo>
                  <a:lnTo>
                    <a:pt x="2700393" y="0"/>
                  </a:lnTo>
                  <a:lnTo>
                    <a:pt x="2970432" y="0"/>
                  </a:lnTo>
                  <a:lnTo>
                    <a:pt x="3240471" y="142348"/>
                  </a:lnTo>
                  <a:lnTo>
                    <a:pt x="3510510" y="47449"/>
                  </a:lnTo>
                  <a:lnTo>
                    <a:pt x="3780550" y="0"/>
                  </a:lnTo>
                  <a:lnTo>
                    <a:pt x="4050589" y="0"/>
                  </a:lnTo>
                  <a:lnTo>
                    <a:pt x="4320628" y="0"/>
                  </a:lnTo>
                  <a:lnTo>
                    <a:pt x="4590668" y="0"/>
                  </a:lnTo>
                  <a:lnTo>
                    <a:pt x="4860707" y="0"/>
                  </a:lnTo>
                </a:path>
              </a:pathLst>
            </a:custGeom>
            <a:ln w="27101" cap="flat">
              <a:solidFill>
                <a:srgbClr val="FB9A99">
                  <a:alpha val="100000"/>
                </a:srgbClr>
              </a:solidFill>
              <a:prstDash val="solid"/>
              <a:round/>
            </a:ln>
          </p:spPr>
          <p:txBody>
            <a:bodyPr/>
            <a:lstStyle/>
            <a:p/>
          </p:txBody>
        </p:sp>
        <p:sp>
          <p:nvSpPr>
            <p:cNvPr id="48" name="pl48"/>
            <p:cNvSpPr/>
            <p:nvPr/>
          </p:nvSpPr>
          <p:spPr>
            <a:xfrm>
              <a:off x="7624886" y="940792"/>
              <a:ext cx="758058" cy="871963"/>
            </a:xfrm>
            <a:custGeom>
              <a:avLst/>
              <a:pathLst>
                <a:path w="758058" h="871963">
                  <a:moveTo>
                    <a:pt x="758058" y="871963"/>
                  </a:moveTo>
                  <a:lnTo>
                    <a:pt x="0" y="0"/>
                  </a:lnTo>
                </a:path>
              </a:pathLst>
            </a:custGeom>
          </p:spPr>
          <p:txBody>
            <a:bodyPr/>
            <a:lstStyle/>
            <a:p/>
          </p:txBody>
        </p:sp>
        <p:sp>
          <p:nvSpPr>
            <p:cNvPr id="49" name="pl49"/>
            <p:cNvSpPr/>
            <p:nvPr/>
          </p:nvSpPr>
          <p:spPr>
            <a:xfrm>
              <a:off x="7633455" y="779733"/>
              <a:ext cx="725406" cy="147555"/>
            </a:xfrm>
            <a:custGeom>
              <a:avLst/>
              <a:pathLst>
                <a:path w="725406" h="147555">
                  <a:moveTo>
                    <a:pt x="725406" y="0"/>
                  </a:moveTo>
                  <a:lnTo>
                    <a:pt x="0" y="147555"/>
                  </a:lnTo>
                </a:path>
              </a:pathLst>
            </a:custGeom>
          </p:spPr>
          <p:txBody>
            <a:bodyPr/>
            <a:lstStyle/>
            <a:p/>
          </p:txBody>
        </p:sp>
        <p:sp>
          <p:nvSpPr>
            <p:cNvPr id="50" name="pl50"/>
            <p:cNvSpPr/>
            <p:nvPr/>
          </p:nvSpPr>
          <p:spPr>
            <a:xfrm>
              <a:off x="7630576" y="937740"/>
              <a:ext cx="728285" cy="351611"/>
            </a:xfrm>
            <a:custGeom>
              <a:avLst/>
              <a:pathLst>
                <a:path w="728285" h="351611">
                  <a:moveTo>
                    <a:pt x="728285" y="351611"/>
                  </a:moveTo>
                  <a:lnTo>
                    <a:pt x="0" y="0"/>
                  </a:lnTo>
                </a:path>
              </a:pathLst>
            </a:custGeom>
          </p:spPr>
          <p:txBody>
            <a:bodyPr/>
            <a:lstStyle/>
            <a:p/>
          </p:txBody>
        </p:sp>
        <p:sp>
          <p:nvSpPr>
            <p:cNvPr id="51" name="pl51"/>
            <p:cNvSpPr/>
            <p:nvPr/>
          </p:nvSpPr>
          <p:spPr>
            <a:xfrm>
              <a:off x="7633819" y="933504"/>
              <a:ext cx="658612" cy="101127"/>
            </a:xfrm>
            <a:custGeom>
              <a:avLst/>
              <a:pathLst>
                <a:path w="658612" h="101127">
                  <a:moveTo>
                    <a:pt x="658612" y="101127"/>
                  </a:moveTo>
                  <a:lnTo>
                    <a:pt x="0" y="0"/>
                  </a:lnTo>
                </a:path>
              </a:pathLst>
            </a:custGeom>
          </p:spPr>
          <p:txBody>
            <a:bodyPr/>
            <a:lstStyle/>
            <a:p/>
          </p:txBody>
        </p:sp>
        <p:sp>
          <p:nvSpPr>
            <p:cNvPr id="52" name="pl52"/>
            <p:cNvSpPr/>
            <p:nvPr/>
          </p:nvSpPr>
          <p:spPr>
            <a:xfrm>
              <a:off x="7627072" y="939911"/>
              <a:ext cx="725702" cy="608149"/>
            </a:xfrm>
            <a:custGeom>
              <a:avLst/>
              <a:pathLst>
                <a:path w="725702" h="608149">
                  <a:moveTo>
                    <a:pt x="725702" y="608149"/>
                  </a:moveTo>
                  <a:lnTo>
                    <a:pt x="0" y="0"/>
                  </a:lnTo>
                </a:path>
              </a:pathLst>
            </a:custGeom>
          </p:spPr>
          <p:txBody>
            <a:bodyPr/>
            <a:lstStyle/>
            <a:p/>
          </p:txBody>
        </p:sp>
        <p:sp>
          <p:nvSpPr>
            <p:cNvPr id="53" name="pl53"/>
            <p:cNvSpPr/>
            <p:nvPr/>
          </p:nvSpPr>
          <p:spPr>
            <a:xfrm>
              <a:off x="7624106" y="1035944"/>
              <a:ext cx="800920" cy="1037747"/>
            </a:xfrm>
            <a:custGeom>
              <a:avLst/>
              <a:pathLst>
                <a:path w="800920" h="1037747">
                  <a:moveTo>
                    <a:pt x="800920" y="1037747"/>
                  </a:moveTo>
                  <a:lnTo>
                    <a:pt x="0" y="0"/>
                  </a:lnTo>
                </a:path>
              </a:pathLst>
            </a:custGeom>
          </p:spPr>
          <p:txBody>
            <a:bodyPr/>
            <a:lstStyle/>
            <a:p/>
          </p:txBody>
        </p:sp>
        <p:sp>
          <p:nvSpPr>
            <p:cNvPr id="54" name="pl54"/>
            <p:cNvSpPr/>
            <p:nvPr/>
          </p:nvSpPr>
          <p:spPr>
            <a:xfrm>
              <a:off x="7623238" y="1178538"/>
              <a:ext cx="777703" cy="1158968"/>
            </a:xfrm>
            <a:custGeom>
              <a:avLst/>
              <a:pathLst>
                <a:path w="777703" h="1158968">
                  <a:moveTo>
                    <a:pt x="777703" y="1158968"/>
                  </a:moveTo>
                  <a:lnTo>
                    <a:pt x="0" y="0"/>
                  </a:lnTo>
                </a:path>
              </a:pathLst>
            </a:custGeom>
          </p:spPr>
          <p:txBody>
            <a:bodyPr/>
            <a:lstStyle/>
            <a:p/>
          </p:txBody>
        </p:sp>
        <p:sp>
          <p:nvSpPr>
            <p:cNvPr id="55" name="pl55"/>
            <p:cNvSpPr/>
            <p:nvPr/>
          </p:nvSpPr>
          <p:spPr>
            <a:xfrm>
              <a:off x="7623935" y="1368142"/>
              <a:ext cx="1066332" cy="1419159"/>
            </a:xfrm>
            <a:custGeom>
              <a:avLst/>
              <a:pathLst>
                <a:path w="1066332" h="1419159">
                  <a:moveTo>
                    <a:pt x="1066332" y="1419159"/>
                  </a:moveTo>
                  <a:lnTo>
                    <a:pt x="0" y="0"/>
                  </a:lnTo>
                </a:path>
              </a:pathLst>
            </a:custGeom>
          </p:spPr>
          <p:txBody>
            <a:bodyPr/>
            <a:lstStyle/>
            <a:p/>
          </p:txBody>
        </p:sp>
        <p:sp>
          <p:nvSpPr>
            <p:cNvPr id="56" name="pl56"/>
            <p:cNvSpPr/>
            <p:nvPr/>
          </p:nvSpPr>
          <p:spPr>
            <a:xfrm>
              <a:off x="7623145" y="1368361"/>
              <a:ext cx="813949" cy="1232208"/>
            </a:xfrm>
            <a:custGeom>
              <a:avLst/>
              <a:pathLst>
                <a:path w="813949" h="1232208">
                  <a:moveTo>
                    <a:pt x="813949" y="1232208"/>
                  </a:moveTo>
                  <a:lnTo>
                    <a:pt x="0" y="0"/>
                  </a:lnTo>
                </a:path>
              </a:pathLst>
            </a:custGeom>
          </p:spPr>
          <p:txBody>
            <a:bodyPr/>
            <a:lstStyle/>
            <a:p/>
          </p:txBody>
        </p:sp>
        <p:sp>
          <p:nvSpPr>
            <p:cNvPr id="57" name="pl57"/>
            <p:cNvSpPr/>
            <p:nvPr/>
          </p:nvSpPr>
          <p:spPr>
            <a:xfrm>
              <a:off x="7623107" y="1463271"/>
              <a:ext cx="1040918" cy="1585958"/>
            </a:xfrm>
            <a:custGeom>
              <a:avLst/>
              <a:pathLst>
                <a:path w="1040918" h="1585958">
                  <a:moveTo>
                    <a:pt x="1040918" y="1585958"/>
                  </a:moveTo>
                  <a:lnTo>
                    <a:pt x="0" y="0"/>
                  </a:lnTo>
                </a:path>
              </a:pathLst>
            </a:custGeom>
          </p:spPr>
          <p:txBody>
            <a:bodyPr/>
            <a:lstStyle/>
            <a:p/>
          </p:txBody>
        </p:sp>
        <p:sp>
          <p:nvSpPr>
            <p:cNvPr id="58" name="pl58"/>
            <p:cNvSpPr/>
            <p:nvPr/>
          </p:nvSpPr>
          <p:spPr>
            <a:xfrm>
              <a:off x="7622490" y="1510871"/>
              <a:ext cx="1060254" cy="1799265"/>
            </a:xfrm>
            <a:custGeom>
              <a:avLst/>
              <a:pathLst>
                <a:path w="1060254" h="1799265">
                  <a:moveTo>
                    <a:pt x="1060254" y="1799265"/>
                  </a:moveTo>
                  <a:lnTo>
                    <a:pt x="0" y="0"/>
                  </a:lnTo>
                </a:path>
              </a:pathLst>
            </a:custGeom>
          </p:spPr>
          <p:txBody>
            <a:bodyPr/>
            <a:lstStyle/>
            <a:p/>
          </p:txBody>
        </p:sp>
        <p:sp>
          <p:nvSpPr>
            <p:cNvPr id="59" name="pg59"/>
            <p:cNvSpPr/>
            <p:nvPr/>
          </p:nvSpPr>
          <p:spPr>
            <a:xfrm>
              <a:off x="8314365" y="1734383"/>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60" name="tx60"/>
            <p:cNvSpPr/>
            <p:nvPr/>
          </p:nvSpPr>
          <p:spPr>
            <a:xfrm>
              <a:off x="8337225" y="1775921"/>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99%</a:t>
              </a:r>
            </a:p>
          </p:txBody>
        </p:sp>
        <p:sp>
          <p:nvSpPr>
            <p:cNvPr id="61" name="pg61"/>
            <p:cNvSpPr/>
            <p:nvPr/>
          </p:nvSpPr>
          <p:spPr>
            <a:xfrm>
              <a:off x="8290281" y="691821"/>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62" name="tx62"/>
            <p:cNvSpPr/>
            <p:nvPr/>
          </p:nvSpPr>
          <p:spPr>
            <a:xfrm>
              <a:off x="8313141" y="733359"/>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MCV1: 99%</a:t>
              </a:r>
            </a:p>
          </p:txBody>
        </p:sp>
        <p:sp>
          <p:nvSpPr>
            <p:cNvPr id="63" name="pg63"/>
            <p:cNvSpPr/>
            <p:nvPr/>
          </p:nvSpPr>
          <p:spPr>
            <a:xfrm>
              <a:off x="8290281" y="1211693"/>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64" name="tx64"/>
            <p:cNvSpPr/>
            <p:nvPr/>
          </p:nvSpPr>
          <p:spPr>
            <a:xfrm>
              <a:off x="8313141" y="1253231"/>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MCV2: 99%</a:t>
              </a:r>
            </a:p>
          </p:txBody>
        </p:sp>
        <p:sp>
          <p:nvSpPr>
            <p:cNvPr id="65" name="pg65"/>
            <p:cNvSpPr/>
            <p:nvPr/>
          </p:nvSpPr>
          <p:spPr>
            <a:xfrm>
              <a:off x="8223851" y="952536"/>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B9A99">
                  <a:alpha val="100000"/>
                </a:srgbClr>
              </a:solidFill>
              <a:prstDash val="solid"/>
              <a:round/>
            </a:ln>
          </p:spPr>
          <p:txBody>
            <a:bodyPr/>
            <a:lstStyle/>
            <a:p/>
          </p:txBody>
        </p:sp>
        <p:sp>
          <p:nvSpPr>
            <p:cNvPr id="66" name="tx66"/>
            <p:cNvSpPr/>
            <p:nvPr/>
          </p:nvSpPr>
          <p:spPr>
            <a:xfrm>
              <a:off x="8246711" y="994074"/>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B9A99">
                      <a:alpha val="100000"/>
                    </a:srgbClr>
                  </a:solidFill>
                  <a:latin typeface="Arial"/>
                  <a:cs typeface="Arial"/>
                </a:rPr>
                <a:t>Rubella: 99%</a:t>
              </a:r>
            </a:p>
          </p:txBody>
        </p:sp>
        <p:sp>
          <p:nvSpPr>
            <p:cNvPr id="67" name="pg67"/>
            <p:cNvSpPr/>
            <p:nvPr/>
          </p:nvSpPr>
          <p:spPr>
            <a:xfrm>
              <a:off x="8284194" y="1470737"/>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1"/>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68" name="tx68"/>
            <p:cNvSpPr/>
            <p:nvPr/>
          </p:nvSpPr>
          <p:spPr>
            <a:xfrm>
              <a:off x="8307054" y="1512276"/>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RotaC: 99%</a:t>
              </a:r>
            </a:p>
          </p:txBody>
        </p:sp>
        <p:sp>
          <p:nvSpPr>
            <p:cNvPr id="69" name="pg69"/>
            <p:cNvSpPr/>
            <p:nvPr/>
          </p:nvSpPr>
          <p:spPr>
            <a:xfrm>
              <a:off x="8356446" y="1994631"/>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70" name="tx70"/>
            <p:cNvSpPr/>
            <p:nvPr/>
          </p:nvSpPr>
          <p:spPr>
            <a:xfrm>
              <a:off x="8379306" y="2036169"/>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97%</a:t>
              </a:r>
            </a:p>
          </p:txBody>
        </p:sp>
        <p:sp>
          <p:nvSpPr>
            <p:cNvPr id="71" name="pg71"/>
            <p:cNvSpPr/>
            <p:nvPr/>
          </p:nvSpPr>
          <p:spPr>
            <a:xfrm>
              <a:off x="8332362" y="2258130"/>
              <a:ext cx="627748" cy="169038"/>
            </a:xfrm>
            <a:custGeom>
              <a:avLst/>
              <a:pathLst>
                <a:path w="627748" h="169038">
                  <a:moveTo>
                    <a:pt x="27431" y="169038"/>
                  </a:moveTo>
                  <a:lnTo>
                    <a:pt x="600316" y="169038"/>
                  </a:lnTo>
                  <a:lnTo>
                    <a:pt x="599211" y="169016"/>
                  </a:lnTo>
                  <a:lnTo>
                    <a:pt x="603622" y="168838"/>
                  </a:lnTo>
                  <a:lnTo>
                    <a:pt x="607948" y="167955"/>
                  </a:lnTo>
                  <a:lnTo>
                    <a:pt x="612076" y="166389"/>
                  </a:lnTo>
                  <a:lnTo>
                    <a:pt x="615899" y="164182"/>
                  </a:lnTo>
                  <a:lnTo>
                    <a:pt x="619319" y="161390"/>
                  </a:lnTo>
                  <a:lnTo>
                    <a:pt x="622246" y="158086"/>
                  </a:lnTo>
                  <a:lnTo>
                    <a:pt x="624606" y="154354"/>
                  </a:lnTo>
                  <a:lnTo>
                    <a:pt x="626336" y="150293"/>
                  </a:lnTo>
                  <a:lnTo>
                    <a:pt x="627393" y="146006"/>
                  </a:lnTo>
                  <a:lnTo>
                    <a:pt x="627748" y="141606"/>
                  </a:lnTo>
                  <a:lnTo>
                    <a:pt x="627748" y="27431"/>
                  </a:lnTo>
                  <a:lnTo>
                    <a:pt x="627393" y="23031"/>
                  </a:lnTo>
                  <a:lnTo>
                    <a:pt x="626336" y="18745"/>
                  </a:lnTo>
                  <a:lnTo>
                    <a:pt x="624606" y="14683"/>
                  </a:lnTo>
                  <a:lnTo>
                    <a:pt x="622246" y="10952"/>
                  </a:lnTo>
                  <a:lnTo>
                    <a:pt x="619319" y="7647"/>
                  </a:lnTo>
                  <a:lnTo>
                    <a:pt x="615899" y="4855"/>
                  </a:lnTo>
                  <a:lnTo>
                    <a:pt x="612076" y="2648"/>
                  </a:lnTo>
                  <a:lnTo>
                    <a:pt x="607948" y="1083"/>
                  </a:lnTo>
                  <a:lnTo>
                    <a:pt x="603622" y="200"/>
                  </a:lnTo>
                  <a:lnTo>
                    <a:pt x="60031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72" name="tx72"/>
            <p:cNvSpPr/>
            <p:nvPr/>
          </p:nvSpPr>
          <p:spPr>
            <a:xfrm>
              <a:off x="8355222" y="2299669"/>
              <a:ext cx="53630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PcV3: 94%</a:t>
              </a:r>
            </a:p>
          </p:txBody>
        </p:sp>
        <p:sp>
          <p:nvSpPr>
            <p:cNvPr id="73" name="pg73"/>
            <p:cNvSpPr/>
            <p:nvPr/>
          </p:nvSpPr>
          <p:spPr>
            <a:xfrm>
              <a:off x="8314365" y="2787301"/>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74" name="tx74"/>
            <p:cNvSpPr/>
            <p:nvPr/>
          </p:nvSpPr>
          <p:spPr>
            <a:xfrm>
              <a:off x="8337225" y="2828839"/>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90%</a:t>
              </a:r>
            </a:p>
          </p:txBody>
        </p:sp>
        <p:sp>
          <p:nvSpPr>
            <p:cNvPr id="75" name="pg75"/>
            <p:cNvSpPr/>
            <p:nvPr/>
          </p:nvSpPr>
          <p:spPr>
            <a:xfrm>
              <a:off x="8368515" y="2520917"/>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76" name="tx76"/>
            <p:cNvSpPr/>
            <p:nvPr/>
          </p:nvSpPr>
          <p:spPr>
            <a:xfrm>
              <a:off x="8391375" y="2562456"/>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90%</a:t>
              </a:r>
            </a:p>
          </p:txBody>
        </p:sp>
        <p:sp>
          <p:nvSpPr>
            <p:cNvPr id="77" name="pg77"/>
            <p:cNvSpPr/>
            <p:nvPr/>
          </p:nvSpPr>
          <p:spPr>
            <a:xfrm>
              <a:off x="8260004" y="3049229"/>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78" name="tx78"/>
            <p:cNvSpPr/>
            <p:nvPr/>
          </p:nvSpPr>
          <p:spPr>
            <a:xfrm>
              <a:off x="8282864" y="3072083"/>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88%</a:t>
              </a:r>
            </a:p>
          </p:txBody>
        </p:sp>
        <p:sp>
          <p:nvSpPr>
            <p:cNvPr id="79" name="pg79"/>
            <p:cNvSpPr/>
            <p:nvPr/>
          </p:nvSpPr>
          <p:spPr>
            <a:xfrm>
              <a:off x="8290122" y="3310137"/>
              <a:ext cx="669988" cy="169038"/>
            </a:xfrm>
            <a:custGeom>
              <a:avLst/>
              <a:pathLst>
                <a:path w="669988" h="169038">
                  <a:moveTo>
                    <a:pt x="27431" y="169038"/>
                  </a:moveTo>
                  <a:lnTo>
                    <a:pt x="642556" y="169038"/>
                  </a:lnTo>
                  <a:lnTo>
                    <a:pt x="641451" y="169016"/>
                  </a:lnTo>
                  <a:lnTo>
                    <a:pt x="645862" y="168838"/>
                  </a:lnTo>
                  <a:lnTo>
                    <a:pt x="650188" y="167955"/>
                  </a:lnTo>
                  <a:lnTo>
                    <a:pt x="654316" y="166389"/>
                  </a:lnTo>
                  <a:lnTo>
                    <a:pt x="658139" y="164182"/>
                  </a:lnTo>
                  <a:lnTo>
                    <a:pt x="661558" y="161390"/>
                  </a:lnTo>
                  <a:lnTo>
                    <a:pt x="664486" y="158086"/>
                  </a:lnTo>
                  <a:lnTo>
                    <a:pt x="666845" y="154354"/>
                  </a:lnTo>
                  <a:lnTo>
                    <a:pt x="668576" y="150293"/>
                  </a:lnTo>
                  <a:lnTo>
                    <a:pt x="669632" y="146006"/>
                  </a:lnTo>
                  <a:lnTo>
                    <a:pt x="669988" y="141606"/>
                  </a:lnTo>
                  <a:lnTo>
                    <a:pt x="669988" y="27432"/>
                  </a:lnTo>
                  <a:lnTo>
                    <a:pt x="669632" y="23031"/>
                  </a:lnTo>
                  <a:lnTo>
                    <a:pt x="668576" y="18745"/>
                  </a:lnTo>
                  <a:lnTo>
                    <a:pt x="666845" y="14683"/>
                  </a:lnTo>
                  <a:lnTo>
                    <a:pt x="664486" y="10952"/>
                  </a:lnTo>
                  <a:lnTo>
                    <a:pt x="661558" y="7647"/>
                  </a:lnTo>
                  <a:lnTo>
                    <a:pt x="658139" y="4855"/>
                  </a:lnTo>
                  <a:lnTo>
                    <a:pt x="654316" y="2648"/>
                  </a:lnTo>
                  <a:lnTo>
                    <a:pt x="650188" y="1083"/>
                  </a:lnTo>
                  <a:lnTo>
                    <a:pt x="645862" y="200"/>
                  </a:lnTo>
                  <a:lnTo>
                    <a:pt x="64255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80" name="tx80"/>
            <p:cNvSpPr/>
            <p:nvPr/>
          </p:nvSpPr>
          <p:spPr>
            <a:xfrm>
              <a:off x="8312982" y="3351676"/>
              <a:ext cx="57854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Polio3: 87%</a:t>
              </a:r>
            </a:p>
          </p:txBody>
        </p:sp>
        <p:sp>
          <p:nvSpPr>
            <p:cNvPr id="81" name="pl81"/>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82" name="rc82"/>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3" name="tx83"/>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4" name="tx84"/>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5" name="tx85"/>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6" name="tx86"/>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7" name="tx87"/>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8" name="tx88"/>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9" name="tx89"/>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90" name="tx90"/>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91" name="tx91"/>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92" name="tx92"/>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3" name="tx93"/>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4" name="tx94"/>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5" name="tx95"/>
            <p:cNvSpPr/>
            <p:nvPr/>
          </p:nvSpPr>
          <p:spPr>
            <a:xfrm rot="-5400000">
              <a:off x="232900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6" name="tx96"/>
            <p:cNvSpPr/>
            <p:nvPr/>
          </p:nvSpPr>
          <p:spPr>
            <a:xfrm rot="-5400000">
              <a:off x="367920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7" name="tx97"/>
            <p:cNvSpPr/>
            <p:nvPr/>
          </p:nvSpPr>
          <p:spPr>
            <a:xfrm rot="-5400000">
              <a:off x="502939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8" name="tx98"/>
            <p:cNvSpPr/>
            <p:nvPr/>
          </p:nvSpPr>
          <p:spPr>
            <a:xfrm rot="-5400000">
              <a:off x="610955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9" name="tx99"/>
            <p:cNvSpPr/>
            <p:nvPr/>
          </p:nvSpPr>
          <p:spPr>
            <a:xfrm rot="-5400000">
              <a:off x="637959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0" name="tx100"/>
            <p:cNvSpPr/>
            <p:nvPr/>
          </p:nvSpPr>
          <p:spPr>
            <a:xfrm rot="-5400000">
              <a:off x="6649634"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1" name="tx101"/>
            <p:cNvSpPr/>
            <p:nvPr/>
          </p:nvSpPr>
          <p:spPr>
            <a:xfrm rot="-5400000">
              <a:off x="691967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2" name="tx102"/>
            <p:cNvSpPr/>
            <p:nvPr/>
          </p:nvSpPr>
          <p:spPr>
            <a:xfrm rot="-5400000">
              <a:off x="718967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3" name="tx103"/>
            <p:cNvSpPr/>
            <p:nvPr/>
          </p:nvSpPr>
          <p:spPr>
            <a:xfrm rot="-5400000">
              <a:off x="745975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4" name="tx104"/>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5" name="tx105"/>
            <p:cNvSpPr/>
            <p:nvPr/>
          </p:nvSpPr>
          <p:spPr>
            <a:xfrm>
              <a:off x="3344366" y="401416"/>
              <a:ext cx="3142877"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Uzbekistan, 2000-2024</a:t>
              </a:r>
            </a:p>
          </p:txBody>
        </p:sp>
        <p:sp>
          <p:nvSpPr>
            <p:cNvPr id="106" name="tx106"/>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07" name="tx107"/>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0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9 vaccines (complete series).
In 2024, POL3 had the lowest coverage of all vaccines (87%), followed by DTP1 and DTP3 (90%).
Coverage of 5 vaccines decreased (DTP3, HepB3, Hib3, PcV3 and Polio3), 4 vaccines increased (IPV1, MCV1, RotaC and Rubella), and 1 vaccine was the same (MCV2) compared to respective coverage in 2019.
Coverage of 6 vaccines decreased (DTP3, HepB3, Hib3, IPV1, PcV3 and Polio3), 2 vaccines increased (HPVc and RotaC), and 3 vaccines were the same (MCV1, MCV2 and Rubella) compared to respective coverage in 2023.</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7401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72371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37341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402311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672809"/>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332250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97220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62190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227160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192130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157100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130606" y="122070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6" name="pl16"/>
            <p:cNvSpPr/>
            <p:nvPr/>
          </p:nvSpPr>
          <p:spPr>
            <a:xfrm>
              <a:off x="1130606" y="87039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7" name="pl17"/>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641112" y="870398"/>
              <a:ext cx="0" cy="0"/>
            </a:xfrm>
            <a:custGeom>
              <a:avLst/>
              <a:pathLst>
                <a:path w="0" h="0">
                  <a:moveTo>
                    <a:pt x="0" y="0"/>
                  </a:move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3" name="pl23"/>
            <p:cNvSpPr/>
            <p:nvPr/>
          </p:nvSpPr>
          <p:spPr>
            <a:xfrm>
              <a:off x="7991164" y="1220700"/>
              <a:ext cx="649947" cy="0"/>
            </a:xfrm>
            <a:custGeom>
              <a:avLst/>
              <a:pathLst>
                <a:path w="649947" h="0">
                  <a:moveTo>
                    <a:pt x="0" y="0"/>
                  </a:moveTo>
                  <a:lnTo>
                    <a:pt x="433298" y="0"/>
                  </a:lnTo>
                  <a:lnTo>
                    <a:pt x="433298" y="0"/>
                  </a:lnTo>
                  <a:lnTo>
                    <a:pt x="577731" y="0"/>
                  </a:lnTo>
                  <a:lnTo>
                    <a:pt x="649947" y="0"/>
                  </a:lnTo>
                  <a:lnTo>
                    <a:pt x="649947" y="0"/>
                  </a:lnTo>
                </a:path>
              </a:pathLst>
            </a:custGeom>
            <a:ln w="116535" cap="flat">
              <a:solidFill>
                <a:srgbClr val="E8E8E8">
                  <a:alpha val="100000"/>
                </a:srgbClr>
              </a:solidFill>
              <a:prstDash val="solid"/>
              <a:round/>
            </a:ln>
          </p:spPr>
          <p:txBody>
            <a:bodyPr/>
            <a:lstStyle/>
            <a:p/>
          </p:txBody>
        </p:sp>
        <p:sp>
          <p:nvSpPr>
            <p:cNvPr id="24" name="pl24"/>
            <p:cNvSpPr/>
            <p:nvPr/>
          </p:nvSpPr>
          <p:spPr>
            <a:xfrm>
              <a:off x="7991164" y="1571001"/>
              <a:ext cx="649947" cy="0"/>
            </a:xfrm>
            <a:custGeom>
              <a:avLst/>
              <a:pathLst>
                <a:path w="649947" h="0">
                  <a:moveTo>
                    <a:pt x="0" y="0"/>
                  </a:moveTo>
                  <a:lnTo>
                    <a:pt x="361082" y="0"/>
                  </a:lnTo>
                  <a:lnTo>
                    <a:pt x="433298" y="0"/>
                  </a:lnTo>
                  <a:lnTo>
                    <a:pt x="577731" y="0"/>
                  </a:lnTo>
                  <a:lnTo>
                    <a:pt x="649947" y="0"/>
                  </a:lnTo>
                  <a:lnTo>
                    <a:pt x="649947" y="0"/>
                  </a:lnTo>
                </a:path>
              </a:pathLst>
            </a:custGeom>
            <a:ln w="116535" cap="flat">
              <a:solidFill>
                <a:srgbClr val="E8E8E8">
                  <a:alpha val="100000"/>
                </a:srgbClr>
              </a:solidFill>
              <a:prstDash val="solid"/>
              <a:round/>
            </a:ln>
          </p:spPr>
          <p:txBody>
            <a:bodyPr/>
            <a:lstStyle/>
            <a:p/>
          </p:txBody>
        </p:sp>
        <p:sp>
          <p:nvSpPr>
            <p:cNvPr id="25" name="pl25"/>
            <p:cNvSpPr/>
            <p:nvPr/>
          </p:nvSpPr>
          <p:spPr>
            <a:xfrm>
              <a:off x="7846732" y="1921302"/>
              <a:ext cx="794380" cy="0"/>
            </a:xfrm>
            <a:custGeom>
              <a:avLst/>
              <a:pathLst>
                <a:path w="794380" h="0">
                  <a:moveTo>
                    <a:pt x="0" y="0"/>
                  </a:moveTo>
                  <a:lnTo>
                    <a:pt x="505514" y="0"/>
                  </a:lnTo>
                  <a:lnTo>
                    <a:pt x="577731" y="0"/>
                  </a:lnTo>
                  <a:lnTo>
                    <a:pt x="722164" y="0"/>
                  </a:lnTo>
                  <a:lnTo>
                    <a:pt x="794380" y="0"/>
                  </a:lnTo>
                  <a:lnTo>
                    <a:pt x="794380" y="0"/>
                  </a:lnTo>
                </a:path>
              </a:pathLst>
            </a:custGeom>
            <a:ln w="116535" cap="flat">
              <a:solidFill>
                <a:srgbClr val="E8E8E8">
                  <a:alpha val="100000"/>
                </a:srgbClr>
              </a:solidFill>
              <a:prstDash val="solid"/>
              <a:round/>
            </a:ln>
          </p:spPr>
          <p:txBody>
            <a:bodyPr/>
            <a:lstStyle/>
            <a:p/>
          </p:txBody>
        </p:sp>
        <p:sp>
          <p:nvSpPr>
            <p:cNvPr id="26" name="pl26"/>
            <p:cNvSpPr/>
            <p:nvPr/>
          </p:nvSpPr>
          <p:spPr>
            <a:xfrm>
              <a:off x="8496679" y="2271604"/>
              <a:ext cx="144432" cy="0"/>
            </a:xfrm>
            <a:custGeom>
              <a:avLst/>
              <a:pathLst>
                <a:path w="144432" h="0">
                  <a:moveTo>
                    <a:pt x="0" y="0"/>
                  </a:moveTo>
                  <a:lnTo>
                    <a:pt x="72216" y="0"/>
                  </a:lnTo>
                  <a:lnTo>
                    <a:pt x="144432" y="0"/>
                  </a:lnTo>
                  <a:lnTo>
                    <a:pt x="144432" y="0"/>
                  </a:lnTo>
                  <a:lnTo>
                    <a:pt x="144432" y="0"/>
                  </a:lnTo>
                  <a:lnTo>
                    <a:pt x="144432" y="0"/>
                  </a:lnTo>
                </a:path>
              </a:pathLst>
            </a:custGeom>
            <a:ln w="116535" cap="flat">
              <a:solidFill>
                <a:srgbClr val="E8E8E8">
                  <a:alpha val="100000"/>
                </a:srgbClr>
              </a:solidFill>
              <a:prstDash val="solid"/>
              <a:round/>
            </a:ln>
          </p:spPr>
          <p:txBody>
            <a:bodyPr/>
            <a:lstStyle/>
            <a:p/>
          </p:txBody>
        </p:sp>
        <p:sp>
          <p:nvSpPr>
            <p:cNvPr id="27" name="pl27"/>
            <p:cNvSpPr/>
            <p:nvPr/>
          </p:nvSpPr>
          <p:spPr>
            <a:xfrm>
              <a:off x="7991164" y="2621905"/>
              <a:ext cx="649947" cy="0"/>
            </a:xfrm>
            <a:custGeom>
              <a:avLst/>
              <a:pathLst>
                <a:path w="649947" h="0">
                  <a:moveTo>
                    <a:pt x="0" y="0"/>
                  </a:moveTo>
                  <a:lnTo>
                    <a:pt x="361082" y="0"/>
                  </a:lnTo>
                  <a:lnTo>
                    <a:pt x="433298" y="0"/>
                  </a:lnTo>
                  <a:lnTo>
                    <a:pt x="577731" y="0"/>
                  </a:lnTo>
                  <a:lnTo>
                    <a:pt x="649947" y="0"/>
                  </a:lnTo>
                  <a:lnTo>
                    <a:pt x="649947" y="0"/>
                  </a:lnTo>
                </a:path>
              </a:pathLst>
            </a:custGeom>
            <a:ln w="116535" cap="flat">
              <a:solidFill>
                <a:srgbClr val="E8E8E8">
                  <a:alpha val="100000"/>
                </a:srgbClr>
              </a:solidFill>
              <a:prstDash val="solid"/>
              <a:round/>
            </a:ln>
          </p:spPr>
          <p:txBody>
            <a:bodyPr/>
            <a:lstStyle/>
            <a:p/>
          </p:txBody>
        </p:sp>
        <p:sp>
          <p:nvSpPr>
            <p:cNvPr id="28" name="pl28"/>
            <p:cNvSpPr/>
            <p:nvPr/>
          </p:nvSpPr>
          <p:spPr>
            <a:xfrm>
              <a:off x="7918948" y="2972206"/>
              <a:ext cx="722164" cy="0"/>
            </a:xfrm>
            <a:custGeom>
              <a:avLst/>
              <a:pathLst>
                <a:path w="722164" h="0">
                  <a:moveTo>
                    <a:pt x="0" y="0"/>
                  </a:moveTo>
                  <a:lnTo>
                    <a:pt x="361082" y="0"/>
                  </a:lnTo>
                  <a:lnTo>
                    <a:pt x="577731" y="0"/>
                  </a:lnTo>
                  <a:lnTo>
                    <a:pt x="722164" y="0"/>
                  </a:lnTo>
                  <a:lnTo>
                    <a:pt x="722164" y="0"/>
                  </a:lnTo>
                  <a:lnTo>
                    <a:pt x="722164" y="0"/>
                  </a:lnTo>
                </a:path>
              </a:pathLst>
            </a:custGeom>
            <a:ln w="116535" cap="flat">
              <a:solidFill>
                <a:srgbClr val="E8E8E8">
                  <a:alpha val="100000"/>
                </a:srgbClr>
              </a:solidFill>
              <a:prstDash val="solid"/>
              <a:round/>
            </a:ln>
          </p:spPr>
          <p:txBody>
            <a:bodyPr/>
            <a:lstStyle/>
            <a:p/>
          </p:txBody>
        </p:sp>
        <p:sp>
          <p:nvSpPr>
            <p:cNvPr id="29" name="pl29"/>
            <p:cNvSpPr/>
            <p:nvPr/>
          </p:nvSpPr>
          <p:spPr>
            <a:xfrm>
              <a:off x="8568896" y="3322508"/>
              <a:ext cx="72216" cy="0"/>
            </a:xfrm>
            <a:custGeom>
              <a:avLst/>
              <a:pathLst>
                <a:path w="72216" h="0">
                  <a:moveTo>
                    <a:pt x="0" y="0"/>
                  </a:moveTo>
                  <a:lnTo>
                    <a:pt x="72216" y="0"/>
                  </a:lnTo>
                  <a:lnTo>
                    <a:pt x="72216"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30" name="pl30"/>
            <p:cNvSpPr/>
            <p:nvPr/>
          </p:nvSpPr>
          <p:spPr>
            <a:xfrm>
              <a:off x="8641112" y="3672809"/>
              <a:ext cx="0" cy="0"/>
            </a:xfrm>
            <a:custGeom>
              <a:avLst/>
              <a:pathLst>
                <a:path w="0" h="0">
                  <a:moveTo>
                    <a:pt x="0" y="0"/>
                  </a:move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31" name="pl31"/>
            <p:cNvSpPr/>
            <p:nvPr/>
          </p:nvSpPr>
          <p:spPr>
            <a:xfrm>
              <a:off x="8207814" y="4023110"/>
              <a:ext cx="433298" cy="0"/>
            </a:xfrm>
            <a:custGeom>
              <a:avLst/>
              <a:pathLst>
                <a:path w="433298" h="0">
                  <a:moveTo>
                    <a:pt x="0" y="0"/>
                  </a:moveTo>
                  <a:lnTo>
                    <a:pt x="72216" y="0"/>
                  </a:lnTo>
                  <a:lnTo>
                    <a:pt x="361082" y="0"/>
                  </a:lnTo>
                  <a:lnTo>
                    <a:pt x="433298" y="0"/>
                  </a:lnTo>
                  <a:lnTo>
                    <a:pt x="433298" y="0"/>
                  </a:lnTo>
                  <a:lnTo>
                    <a:pt x="433298" y="0"/>
                  </a:lnTo>
                </a:path>
              </a:pathLst>
            </a:custGeom>
            <a:ln w="116535" cap="flat">
              <a:solidFill>
                <a:srgbClr val="E8E8E8">
                  <a:alpha val="100000"/>
                </a:srgbClr>
              </a:solidFill>
              <a:prstDash val="solid"/>
              <a:round/>
            </a:ln>
          </p:spPr>
          <p:txBody>
            <a:bodyPr/>
            <a:lstStyle/>
            <a:p/>
          </p:txBody>
        </p:sp>
        <p:sp>
          <p:nvSpPr>
            <p:cNvPr id="32" name="pl32"/>
            <p:cNvSpPr/>
            <p:nvPr/>
          </p:nvSpPr>
          <p:spPr>
            <a:xfrm>
              <a:off x="7774515" y="4373412"/>
              <a:ext cx="866596" cy="0"/>
            </a:xfrm>
            <a:custGeom>
              <a:avLst/>
              <a:pathLst>
                <a:path w="866596" h="0">
                  <a:moveTo>
                    <a:pt x="0" y="0"/>
                  </a:moveTo>
                  <a:lnTo>
                    <a:pt x="722164" y="0"/>
                  </a:lnTo>
                  <a:lnTo>
                    <a:pt x="794380" y="0"/>
                  </a:lnTo>
                  <a:lnTo>
                    <a:pt x="866596" y="0"/>
                  </a:lnTo>
                  <a:lnTo>
                    <a:pt x="866596" y="0"/>
                  </a:lnTo>
                  <a:lnTo>
                    <a:pt x="866596" y="0"/>
                  </a:lnTo>
                </a:path>
              </a:pathLst>
            </a:custGeom>
            <a:ln w="116535" cap="flat">
              <a:solidFill>
                <a:srgbClr val="E8E8E8">
                  <a:alpha val="100000"/>
                </a:srgbClr>
              </a:solidFill>
              <a:prstDash val="solid"/>
              <a:round/>
            </a:ln>
          </p:spPr>
          <p:txBody>
            <a:bodyPr/>
            <a:lstStyle/>
            <a:p/>
          </p:txBody>
        </p:sp>
        <p:sp>
          <p:nvSpPr>
            <p:cNvPr id="33" name="pl33"/>
            <p:cNvSpPr/>
            <p:nvPr/>
          </p:nvSpPr>
          <p:spPr>
            <a:xfrm>
              <a:off x="8568896" y="4723713"/>
              <a:ext cx="72216" cy="0"/>
            </a:xfrm>
            <a:custGeom>
              <a:avLst/>
              <a:pathLst>
                <a:path w="72216" h="0">
                  <a:moveTo>
                    <a:pt x="0" y="0"/>
                  </a:moveTo>
                  <a:lnTo>
                    <a:pt x="72216" y="0"/>
                  </a:lnTo>
                  <a:lnTo>
                    <a:pt x="72216"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34" name="pl34"/>
            <p:cNvSpPr/>
            <p:nvPr/>
          </p:nvSpPr>
          <p:spPr>
            <a:xfrm>
              <a:off x="4958075" y="5074015"/>
              <a:ext cx="3683036" cy="0"/>
            </a:xfrm>
            <a:custGeom>
              <a:avLst/>
              <a:pathLst>
                <a:path w="3683036" h="0">
                  <a:moveTo>
                    <a:pt x="0" y="0"/>
                  </a:moveTo>
                  <a:lnTo>
                    <a:pt x="288865" y="0"/>
                  </a:lnTo>
                  <a:lnTo>
                    <a:pt x="1011029" y="0"/>
                  </a:lnTo>
                  <a:lnTo>
                    <a:pt x="2960872" y="0"/>
                  </a:lnTo>
                  <a:lnTo>
                    <a:pt x="3033089" y="0"/>
                  </a:lnTo>
                  <a:lnTo>
                    <a:pt x="3683036" y="0"/>
                  </a:lnTo>
                </a:path>
              </a:pathLst>
            </a:custGeom>
            <a:ln w="116535" cap="flat">
              <a:solidFill>
                <a:srgbClr val="E8E8E8">
                  <a:alpha val="100000"/>
                </a:srgbClr>
              </a:solidFill>
              <a:prstDash val="solid"/>
              <a:round/>
            </a:ln>
          </p:spPr>
          <p:txBody>
            <a:bodyPr/>
            <a:lstStyle/>
            <a:p/>
          </p:txBody>
        </p:sp>
        <p:sp>
          <p:nvSpPr>
            <p:cNvPr id="35" name="pt35"/>
            <p:cNvSpPr/>
            <p:nvPr/>
          </p:nvSpPr>
          <p:spPr>
            <a:xfrm>
              <a:off x="8636612"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8636612"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8636612"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636612"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636612"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636612"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419963"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419963"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8564396"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8636612"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8636612"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7986664"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8419963"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8347746"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8564396"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8636612"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8636612"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7986664"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8419963"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8347746"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8564396"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8636612"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8636612"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7842232"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8636612"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8492179"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8636612"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8636612"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8564396"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8636612"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8419963"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8347746"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8564396"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8636612"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8636612"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986664"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8275530"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914448"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863661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863661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863661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8492179"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8564396"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8636612"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8636612"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8636612"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8636612"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8636612"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8636612"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8636612"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8636612"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8636612"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8636612"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8636612"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8636612"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8203314"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8564396"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8636612"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8636612"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8275530"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8564396"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8492179"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8636612"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8636612"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8636612"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7770015"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8564396"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8636612"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8636612"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8636612"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8636612"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8636612"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4953575"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7986664"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5242441"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5964605"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7914448"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8636612"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8578344" y="80763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4" name="pt114"/>
            <p:cNvSpPr/>
            <p:nvPr/>
          </p:nvSpPr>
          <p:spPr>
            <a:xfrm>
              <a:off x="8578344" y="80763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5" name="pt115"/>
            <p:cNvSpPr/>
            <p:nvPr/>
          </p:nvSpPr>
          <p:spPr>
            <a:xfrm>
              <a:off x="8578344" y="80763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6" name="pt116"/>
            <p:cNvSpPr/>
            <p:nvPr/>
          </p:nvSpPr>
          <p:spPr>
            <a:xfrm>
              <a:off x="8361695" y="115793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7" name="pt117"/>
            <p:cNvSpPr/>
            <p:nvPr/>
          </p:nvSpPr>
          <p:spPr>
            <a:xfrm>
              <a:off x="8578344" y="115793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8" name="pt118"/>
            <p:cNvSpPr/>
            <p:nvPr/>
          </p:nvSpPr>
          <p:spPr>
            <a:xfrm>
              <a:off x="7928397" y="115793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9" name="pt119"/>
            <p:cNvSpPr/>
            <p:nvPr/>
          </p:nvSpPr>
          <p:spPr>
            <a:xfrm>
              <a:off x="8361695" y="150823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0" name="pt120"/>
            <p:cNvSpPr/>
            <p:nvPr/>
          </p:nvSpPr>
          <p:spPr>
            <a:xfrm>
              <a:off x="8578344" y="150823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1" name="pt121"/>
            <p:cNvSpPr/>
            <p:nvPr/>
          </p:nvSpPr>
          <p:spPr>
            <a:xfrm>
              <a:off x="7928397" y="150823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2" name="pt122"/>
            <p:cNvSpPr/>
            <p:nvPr/>
          </p:nvSpPr>
          <p:spPr>
            <a:xfrm>
              <a:off x="8361695" y="185853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3" name="pt123"/>
            <p:cNvSpPr/>
            <p:nvPr/>
          </p:nvSpPr>
          <p:spPr>
            <a:xfrm>
              <a:off x="8578344" y="185853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4" name="pt124"/>
            <p:cNvSpPr/>
            <p:nvPr/>
          </p:nvSpPr>
          <p:spPr>
            <a:xfrm>
              <a:off x="7783964" y="185853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5" name="pt125"/>
            <p:cNvSpPr/>
            <p:nvPr/>
          </p:nvSpPr>
          <p:spPr>
            <a:xfrm>
              <a:off x="8578344" y="2208836"/>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6" name="pt126"/>
            <p:cNvSpPr/>
            <p:nvPr/>
          </p:nvSpPr>
          <p:spPr>
            <a:xfrm>
              <a:off x="8506128" y="2208836"/>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7" name="pt127"/>
            <p:cNvSpPr/>
            <p:nvPr/>
          </p:nvSpPr>
          <p:spPr>
            <a:xfrm>
              <a:off x="8578344" y="2208836"/>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8" name="pt128"/>
            <p:cNvSpPr/>
            <p:nvPr/>
          </p:nvSpPr>
          <p:spPr>
            <a:xfrm>
              <a:off x="8361695" y="255913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9" name="pt129"/>
            <p:cNvSpPr/>
            <p:nvPr/>
          </p:nvSpPr>
          <p:spPr>
            <a:xfrm>
              <a:off x="8578344" y="255913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0" name="pt130"/>
            <p:cNvSpPr/>
            <p:nvPr/>
          </p:nvSpPr>
          <p:spPr>
            <a:xfrm>
              <a:off x="7928397" y="255913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1" name="pt131"/>
            <p:cNvSpPr/>
            <p:nvPr/>
          </p:nvSpPr>
          <p:spPr>
            <a:xfrm>
              <a:off x="8217262" y="290943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2" name="pt132"/>
            <p:cNvSpPr/>
            <p:nvPr/>
          </p:nvSpPr>
          <p:spPr>
            <a:xfrm>
              <a:off x="8578344" y="290943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3" name="pt133"/>
            <p:cNvSpPr/>
            <p:nvPr/>
          </p:nvSpPr>
          <p:spPr>
            <a:xfrm>
              <a:off x="8433912" y="290943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4" name="pt134"/>
            <p:cNvSpPr/>
            <p:nvPr/>
          </p:nvSpPr>
          <p:spPr>
            <a:xfrm>
              <a:off x="8506128" y="325974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5" name="pt135"/>
            <p:cNvSpPr/>
            <p:nvPr/>
          </p:nvSpPr>
          <p:spPr>
            <a:xfrm>
              <a:off x="8578344" y="325974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6" name="pt136"/>
            <p:cNvSpPr/>
            <p:nvPr/>
          </p:nvSpPr>
          <p:spPr>
            <a:xfrm>
              <a:off x="8578344" y="325974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7" name="pt137"/>
            <p:cNvSpPr/>
            <p:nvPr/>
          </p:nvSpPr>
          <p:spPr>
            <a:xfrm>
              <a:off x="8578344" y="361004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8" name="pt138"/>
            <p:cNvSpPr/>
            <p:nvPr/>
          </p:nvSpPr>
          <p:spPr>
            <a:xfrm>
              <a:off x="8578344" y="361004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9" name="pt139"/>
            <p:cNvSpPr/>
            <p:nvPr/>
          </p:nvSpPr>
          <p:spPr>
            <a:xfrm>
              <a:off x="8578344" y="361004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0" name="pt140"/>
            <p:cNvSpPr/>
            <p:nvPr/>
          </p:nvSpPr>
          <p:spPr>
            <a:xfrm>
              <a:off x="8578344" y="396034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1" name="pt141"/>
            <p:cNvSpPr/>
            <p:nvPr/>
          </p:nvSpPr>
          <p:spPr>
            <a:xfrm>
              <a:off x="8578344" y="396034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2" name="pt142"/>
            <p:cNvSpPr/>
            <p:nvPr/>
          </p:nvSpPr>
          <p:spPr>
            <a:xfrm>
              <a:off x="8217262" y="396034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3" name="pt143"/>
            <p:cNvSpPr/>
            <p:nvPr/>
          </p:nvSpPr>
          <p:spPr>
            <a:xfrm>
              <a:off x="8506128" y="431064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4" name="pt144"/>
            <p:cNvSpPr/>
            <p:nvPr/>
          </p:nvSpPr>
          <p:spPr>
            <a:xfrm>
              <a:off x="8578344" y="431064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5" name="pt145"/>
            <p:cNvSpPr/>
            <p:nvPr/>
          </p:nvSpPr>
          <p:spPr>
            <a:xfrm>
              <a:off x="7711747" y="431064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6" name="pt146"/>
            <p:cNvSpPr/>
            <p:nvPr/>
          </p:nvSpPr>
          <p:spPr>
            <a:xfrm>
              <a:off x="8506128" y="466094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7" name="pt147"/>
            <p:cNvSpPr/>
            <p:nvPr/>
          </p:nvSpPr>
          <p:spPr>
            <a:xfrm>
              <a:off x="8578344" y="466094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8" name="pt148"/>
            <p:cNvSpPr/>
            <p:nvPr/>
          </p:nvSpPr>
          <p:spPr>
            <a:xfrm>
              <a:off x="8578344" y="466094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9" name="pt149"/>
            <p:cNvSpPr/>
            <p:nvPr/>
          </p:nvSpPr>
          <p:spPr>
            <a:xfrm>
              <a:off x="4895308" y="501124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0" name="pt150"/>
            <p:cNvSpPr/>
            <p:nvPr/>
          </p:nvSpPr>
          <p:spPr>
            <a:xfrm>
              <a:off x="7856180" y="501124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1" name="pt151"/>
            <p:cNvSpPr/>
            <p:nvPr/>
          </p:nvSpPr>
          <p:spPr>
            <a:xfrm>
              <a:off x="8578344" y="501124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2" name="tx152"/>
            <p:cNvSpPr/>
            <p:nvPr/>
          </p:nvSpPr>
          <p:spPr>
            <a:xfrm>
              <a:off x="600004" y="4993520"/>
              <a:ext cx="467971"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RotaC</a:t>
              </a:r>
            </a:p>
          </p:txBody>
        </p:sp>
        <p:sp>
          <p:nvSpPr>
            <p:cNvPr id="153" name="tx153"/>
            <p:cNvSpPr/>
            <p:nvPr/>
          </p:nvSpPr>
          <p:spPr>
            <a:xfrm>
              <a:off x="508103" y="4645315"/>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Rubella</a:t>
              </a:r>
            </a:p>
          </p:txBody>
        </p:sp>
        <p:sp>
          <p:nvSpPr>
            <p:cNvPr id="154" name="tx154"/>
            <p:cNvSpPr/>
            <p:nvPr/>
          </p:nvSpPr>
          <p:spPr>
            <a:xfrm>
              <a:off x="609033" y="4294369"/>
              <a:ext cx="458942"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Polio3</a:t>
              </a:r>
            </a:p>
          </p:txBody>
        </p:sp>
        <p:sp>
          <p:nvSpPr>
            <p:cNvPr id="155" name="tx155"/>
            <p:cNvSpPr/>
            <p:nvPr/>
          </p:nvSpPr>
          <p:spPr>
            <a:xfrm>
              <a:off x="673364" y="3944067"/>
              <a:ext cx="39461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PcV3</a:t>
              </a:r>
            </a:p>
          </p:txBody>
        </p:sp>
        <p:sp>
          <p:nvSpPr>
            <p:cNvPr id="156" name="tx156"/>
            <p:cNvSpPr/>
            <p:nvPr/>
          </p:nvSpPr>
          <p:spPr>
            <a:xfrm>
              <a:off x="609275" y="3592315"/>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MCV2</a:t>
              </a:r>
            </a:p>
          </p:txBody>
        </p:sp>
        <p:sp>
          <p:nvSpPr>
            <p:cNvPr id="157" name="tx157"/>
            <p:cNvSpPr/>
            <p:nvPr/>
          </p:nvSpPr>
          <p:spPr>
            <a:xfrm>
              <a:off x="609275" y="3242013"/>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MCV1</a:t>
              </a:r>
            </a:p>
          </p:txBody>
        </p:sp>
        <p:sp>
          <p:nvSpPr>
            <p:cNvPr id="158" name="tx158"/>
            <p:cNvSpPr/>
            <p:nvPr/>
          </p:nvSpPr>
          <p:spPr>
            <a:xfrm>
              <a:off x="710044" y="2895259"/>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IPV1</a:t>
              </a:r>
            </a:p>
          </p:txBody>
        </p:sp>
        <p:sp>
          <p:nvSpPr>
            <p:cNvPr id="159" name="tx159"/>
            <p:cNvSpPr/>
            <p:nvPr/>
          </p:nvSpPr>
          <p:spPr>
            <a:xfrm>
              <a:off x="728424" y="2542862"/>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Hib3</a:t>
              </a:r>
            </a:p>
          </p:txBody>
        </p:sp>
        <p:sp>
          <p:nvSpPr>
            <p:cNvPr id="160" name="tx160"/>
            <p:cNvSpPr/>
            <p:nvPr/>
          </p:nvSpPr>
          <p:spPr>
            <a:xfrm>
              <a:off x="544863" y="2162330"/>
              <a:ext cx="523112" cy="15099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HepBB</a:t>
              </a:r>
            </a:p>
          </p:txBody>
        </p:sp>
        <p:sp>
          <p:nvSpPr>
            <p:cNvPr id="161" name="tx161"/>
            <p:cNvSpPr/>
            <p:nvPr/>
          </p:nvSpPr>
          <p:spPr>
            <a:xfrm>
              <a:off x="563163" y="1811545"/>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HepB3</a:t>
              </a:r>
            </a:p>
          </p:txBody>
        </p:sp>
        <p:sp>
          <p:nvSpPr>
            <p:cNvPr id="162" name="tx162"/>
            <p:cNvSpPr/>
            <p:nvPr/>
          </p:nvSpPr>
          <p:spPr>
            <a:xfrm>
              <a:off x="645955" y="1491958"/>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DTP3</a:t>
              </a:r>
            </a:p>
          </p:txBody>
        </p:sp>
        <p:sp>
          <p:nvSpPr>
            <p:cNvPr id="163" name="tx163"/>
            <p:cNvSpPr/>
            <p:nvPr/>
          </p:nvSpPr>
          <p:spPr>
            <a:xfrm>
              <a:off x="645955" y="1143752"/>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DTP1</a:t>
              </a:r>
            </a:p>
          </p:txBody>
        </p:sp>
        <p:sp>
          <p:nvSpPr>
            <p:cNvPr id="164" name="tx164"/>
            <p:cNvSpPr/>
            <p:nvPr/>
          </p:nvSpPr>
          <p:spPr>
            <a:xfrm>
              <a:off x="710205" y="789904"/>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BCG</a:t>
              </a:r>
            </a:p>
          </p:txBody>
        </p:sp>
        <p:sp>
          <p:nvSpPr>
            <p:cNvPr id="165" name="tx165"/>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66" name="tx166"/>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67" name="tx167"/>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68" name="tx168"/>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69" name="tx169"/>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70" name="tx170"/>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71" name="pt171"/>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2" name="pt172"/>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73" name="pt173"/>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74" name="tx174"/>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75" name="tx175"/>
            <p:cNvSpPr/>
            <p:nvPr/>
          </p:nvSpPr>
          <p:spPr>
            <a:xfrm>
              <a:off x="5098184" y="5920771"/>
              <a:ext cx="367283"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2023</a:t>
              </a:r>
            </a:p>
          </p:txBody>
        </p:sp>
        <p:sp>
          <p:nvSpPr>
            <p:cNvPr id="176" name="tx176"/>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77" name="tx177"/>
            <p:cNvSpPr/>
            <p:nvPr/>
          </p:nvSpPr>
          <p:spPr>
            <a:xfrm>
              <a:off x="1130606" y="398022"/>
              <a:ext cx="345716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Uzbekistan, 2019-2024</a:t>
              </a:r>
            </a:p>
          </p:txBody>
        </p:sp>
        <p:sp>
          <p:nvSpPr>
            <p:cNvPr id="178" name="tx178"/>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79" name="tx179"/>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2019-2024 and the dots represent coverage in specific years.</a:t>
              </a:r>
            </a:p>
          </p:txBody>
        </p:sp>
        <p:sp>
          <p:nvSpPr>
            <p:cNvPr id="180" name="tx180"/>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2019-2024.</a:t>
              </a:r>
            </a:p>
          </p:txBody>
        </p:sp>
        <p:sp>
          <p:nvSpPr>
            <p:cNvPr id="181" name="tx181"/>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2024 (grey bars), and coverage in specific years (dots), by vaccine. The chart can be used for assessing recovery to pre-pandemic levels.
DTP1 coverage increased between 2019 (96%) and 2023 (99%). DTP1 coverage declined in 2024 (90%) compared to 2023, and was lower than in 2019. In 2019-2024, DTP1 coverage was at it's lowest level in 2024 (90%).
In 2023, 1 vaccine had lower coverage than in 2019.
In 2024, 6 vaccines had lower coverage than in 2019.
In 2024, 7 vaccines had lower coverage than in 2023.</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1864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53330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384795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162605"/>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24772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179191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10656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4875973"/>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1906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50527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281993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13458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14492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2215412"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295569"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375727"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455884"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536041"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616198"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2215412" y="1483505"/>
              <a:ext cx="5400786" cy="274138"/>
            </a:xfrm>
            <a:custGeom>
              <a:avLst/>
              <a:pathLst>
                <a:path w="5400786" h="274138">
                  <a:moveTo>
                    <a:pt x="0" y="68534"/>
                  </a:moveTo>
                  <a:lnTo>
                    <a:pt x="1080157" y="274138"/>
                  </a:lnTo>
                  <a:lnTo>
                    <a:pt x="2160314" y="0"/>
                  </a:lnTo>
                  <a:lnTo>
                    <a:pt x="3240471" y="0"/>
                  </a:lnTo>
                  <a:lnTo>
                    <a:pt x="4320628" y="205604"/>
                  </a:lnTo>
                  <a:lnTo>
                    <a:pt x="5400786" y="274138"/>
                  </a:lnTo>
                </a:path>
              </a:pathLst>
            </a:custGeom>
            <a:ln w="29811" cap="flat">
              <a:solidFill>
                <a:srgbClr val="FF0000">
                  <a:alpha val="100000"/>
                </a:srgbClr>
              </a:solidFill>
              <a:prstDash val="solid"/>
              <a:round/>
            </a:ln>
          </p:spPr>
          <p:txBody>
            <a:bodyPr/>
            <a:lstStyle/>
            <a:p/>
          </p:txBody>
        </p:sp>
        <p:sp>
          <p:nvSpPr>
            <p:cNvPr id="24" name="pl24"/>
            <p:cNvSpPr/>
            <p:nvPr/>
          </p:nvSpPr>
          <p:spPr>
            <a:xfrm>
              <a:off x="3295569" y="1483505"/>
              <a:ext cx="4320628" cy="308406"/>
            </a:xfrm>
            <a:custGeom>
              <a:avLst/>
              <a:pathLst>
                <a:path w="4320628" h="308406">
                  <a:moveTo>
                    <a:pt x="0" y="68534"/>
                  </a:moveTo>
                  <a:lnTo>
                    <a:pt x="1080157" y="308406"/>
                  </a:lnTo>
                  <a:lnTo>
                    <a:pt x="2160314" y="0"/>
                  </a:lnTo>
                  <a:lnTo>
                    <a:pt x="3240471" y="68534"/>
                  </a:lnTo>
                  <a:lnTo>
                    <a:pt x="4320628" y="0"/>
                  </a:lnTo>
                </a:path>
              </a:pathLst>
            </a:custGeom>
            <a:ln w="29811" cap="flat">
              <a:solidFill>
                <a:srgbClr val="0058AB">
                  <a:alpha val="100000"/>
                </a:srgbClr>
              </a:solidFill>
              <a:prstDash val="solid"/>
              <a:round/>
            </a:ln>
          </p:spPr>
          <p:txBody>
            <a:bodyPr/>
            <a:lstStyle/>
            <a:p/>
          </p:txBody>
        </p:sp>
        <p:sp>
          <p:nvSpPr>
            <p:cNvPr id="25" name="pt25"/>
            <p:cNvSpPr/>
            <p:nvPr/>
          </p:nvSpPr>
          <p:spPr>
            <a:xfrm>
              <a:off x="2190586" y="152721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 name="pt26"/>
            <p:cNvSpPr/>
            <p:nvPr/>
          </p:nvSpPr>
          <p:spPr>
            <a:xfrm>
              <a:off x="3270743" y="173281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7" name="pt27"/>
            <p:cNvSpPr/>
            <p:nvPr/>
          </p:nvSpPr>
          <p:spPr>
            <a:xfrm>
              <a:off x="4350901" y="145867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8" name="pt28"/>
            <p:cNvSpPr/>
            <p:nvPr/>
          </p:nvSpPr>
          <p:spPr>
            <a:xfrm>
              <a:off x="5431058" y="145867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9" name="pt29"/>
            <p:cNvSpPr/>
            <p:nvPr/>
          </p:nvSpPr>
          <p:spPr>
            <a:xfrm>
              <a:off x="6511215" y="166428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 name="pt30"/>
            <p:cNvSpPr/>
            <p:nvPr/>
          </p:nvSpPr>
          <p:spPr>
            <a:xfrm>
              <a:off x="7591372" y="173281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 name="pt31"/>
            <p:cNvSpPr/>
            <p:nvPr/>
          </p:nvSpPr>
          <p:spPr>
            <a:xfrm>
              <a:off x="3270743" y="152721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2" name="pt32"/>
            <p:cNvSpPr/>
            <p:nvPr/>
          </p:nvSpPr>
          <p:spPr>
            <a:xfrm>
              <a:off x="4350901" y="176708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3" name="pt33"/>
            <p:cNvSpPr/>
            <p:nvPr/>
          </p:nvSpPr>
          <p:spPr>
            <a:xfrm>
              <a:off x="5431058" y="145867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4" name="pt34"/>
            <p:cNvSpPr/>
            <p:nvPr/>
          </p:nvSpPr>
          <p:spPr>
            <a:xfrm>
              <a:off x="6511215" y="152721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5" name="pt35"/>
            <p:cNvSpPr/>
            <p:nvPr/>
          </p:nvSpPr>
          <p:spPr>
            <a:xfrm>
              <a:off x="7591372" y="145867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6" name="tx36"/>
            <p:cNvSpPr/>
            <p:nvPr/>
          </p:nvSpPr>
          <p:spPr>
            <a:xfrm>
              <a:off x="3295569" y="1621667"/>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97</a:t>
              </a:r>
            </a:p>
          </p:txBody>
        </p:sp>
        <p:sp>
          <p:nvSpPr>
            <p:cNvPr id="37" name="tx37"/>
            <p:cNvSpPr/>
            <p:nvPr/>
          </p:nvSpPr>
          <p:spPr>
            <a:xfrm>
              <a:off x="4375727" y="186153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90</a:t>
              </a:r>
            </a:p>
          </p:txBody>
        </p:sp>
        <p:sp>
          <p:nvSpPr>
            <p:cNvPr id="38" name="tx38"/>
            <p:cNvSpPr/>
            <p:nvPr/>
          </p:nvSpPr>
          <p:spPr>
            <a:xfrm>
              <a:off x="5455884" y="155313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99</a:t>
              </a:r>
            </a:p>
          </p:txBody>
        </p:sp>
        <p:sp>
          <p:nvSpPr>
            <p:cNvPr id="39" name="tx39"/>
            <p:cNvSpPr/>
            <p:nvPr/>
          </p:nvSpPr>
          <p:spPr>
            <a:xfrm>
              <a:off x="6536041" y="1621667"/>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97</a:t>
              </a:r>
            </a:p>
          </p:txBody>
        </p:sp>
        <p:sp>
          <p:nvSpPr>
            <p:cNvPr id="40" name="tx40"/>
            <p:cNvSpPr/>
            <p:nvPr/>
          </p:nvSpPr>
          <p:spPr>
            <a:xfrm>
              <a:off x="7616198" y="155313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99</a:t>
              </a:r>
            </a:p>
          </p:txBody>
        </p:sp>
        <p:sp>
          <p:nvSpPr>
            <p:cNvPr id="41" name="tx41"/>
            <p:cNvSpPr/>
            <p:nvPr/>
          </p:nvSpPr>
          <p:spPr>
            <a:xfrm>
              <a:off x="2215412" y="137981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97</a:t>
              </a:r>
            </a:p>
          </p:txBody>
        </p:sp>
        <p:sp>
          <p:nvSpPr>
            <p:cNvPr id="42" name="tx42"/>
            <p:cNvSpPr/>
            <p:nvPr/>
          </p:nvSpPr>
          <p:spPr>
            <a:xfrm>
              <a:off x="3295569" y="158542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91</a:t>
              </a:r>
            </a:p>
          </p:txBody>
        </p:sp>
        <p:sp>
          <p:nvSpPr>
            <p:cNvPr id="43" name="tx43"/>
            <p:cNvSpPr/>
            <p:nvPr/>
          </p:nvSpPr>
          <p:spPr>
            <a:xfrm>
              <a:off x="4375727" y="1311284"/>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99</a:t>
              </a:r>
            </a:p>
          </p:txBody>
        </p:sp>
        <p:sp>
          <p:nvSpPr>
            <p:cNvPr id="44" name="tx44"/>
            <p:cNvSpPr/>
            <p:nvPr/>
          </p:nvSpPr>
          <p:spPr>
            <a:xfrm>
              <a:off x="5455884" y="1311284"/>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99</a:t>
              </a:r>
            </a:p>
          </p:txBody>
        </p:sp>
        <p:sp>
          <p:nvSpPr>
            <p:cNvPr id="45" name="tx45"/>
            <p:cNvSpPr/>
            <p:nvPr/>
          </p:nvSpPr>
          <p:spPr>
            <a:xfrm>
              <a:off x="6536041" y="1516840"/>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93</a:t>
              </a:r>
            </a:p>
          </p:txBody>
        </p:sp>
        <p:sp>
          <p:nvSpPr>
            <p:cNvPr id="46" name="tx46"/>
            <p:cNvSpPr/>
            <p:nvPr/>
          </p:nvSpPr>
          <p:spPr>
            <a:xfrm>
              <a:off x="7616198" y="158542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91</a:t>
              </a:r>
            </a:p>
          </p:txBody>
        </p:sp>
        <p:sp>
          <p:nvSpPr>
            <p:cNvPr id="47" name="pl47"/>
            <p:cNvSpPr/>
            <p:nvPr/>
          </p:nvSpPr>
          <p:spPr>
            <a:xfrm>
              <a:off x="757200" y="4875973"/>
              <a:ext cx="8317210" cy="0"/>
            </a:xfrm>
            <a:custGeom>
              <a:avLst/>
              <a:pathLst>
                <a:path w="8317210" h="0">
                  <a:moveTo>
                    <a:pt x="0" y="0"/>
                  </a:moveTo>
                  <a:lnTo>
                    <a:pt x="8317210" y="0"/>
                  </a:lnTo>
                  <a:lnTo>
                    <a:pt x="8317210" y="0"/>
                  </a:lnTo>
                </a:path>
              </a:pathLst>
            </a:custGeom>
            <a:ln w="13550" cap="flat">
              <a:solidFill>
                <a:srgbClr val="A9A9A9">
                  <a:alpha val="100000"/>
                </a:srgbClr>
              </a:solidFill>
              <a:prstDash val="dash"/>
              <a:round/>
            </a:ln>
          </p:spPr>
          <p:txBody>
            <a:bodyPr/>
            <a:lstStyle/>
            <a:p/>
          </p:txBody>
        </p:sp>
        <p:sp>
          <p:nvSpPr>
            <p:cNvPr id="48" name="rc48"/>
            <p:cNvSpPr/>
            <p:nvPr/>
          </p:nvSpPr>
          <p:spPr>
            <a:xfrm>
              <a:off x="757200" y="900960"/>
              <a:ext cx="8317210" cy="4523291"/>
            </a:xfrm>
            <a:prstGeom prst="rect">
              <a:avLst/>
            </a:prstGeom>
            <a:ln w="13550" cap="rnd">
              <a:solidFill>
                <a:srgbClr val="BEBEBE">
                  <a:alpha val="100000"/>
                </a:srgbClr>
              </a:solidFill>
              <a:prstDash val="solid"/>
              <a:round/>
            </a:ln>
          </p:spPr>
          <p:txBody>
            <a:bodyPr/>
            <a:lstStyle/>
            <a:p/>
          </p:txBody>
        </p:sp>
        <p:sp>
          <p:nvSpPr>
            <p:cNvPr id="49" name="tx49"/>
            <p:cNvSpPr/>
            <p:nvPr/>
          </p:nvSpPr>
          <p:spPr>
            <a:xfrm>
              <a:off x="4647967" y="728951"/>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50" name="tx50"/>
            <p:cNvSpPr/>
            <p:nvPr/>
          </p:nvSpPr>
          <p:spPr>
            <a:xfrm rot="-5400000">
              <a:off x="2087411"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51" name="tx51"/>
            <p:cNvSpPr/>
            <p:nvPr/>
          </p:nvSpPr>
          <p:spPr>
            <a:xfrm rot="-5400000">
              <a:off x="3167568"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52" name="tx52"/>
            <p:cNvSpPr/>
            <p:nvPr/>
          </p:nvSpPr>
          <p:spPr>
            <a:xfrm rot="-5400000">
              <a:off x="4247725"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53" name="tx53"/>
            <p:cNvSpPr/>
            <p:nvPr/>
          </p:nvSpPr>
          <p:spPr>
            <a:xfrm rot="-5400000">
              <a:off x="5327882"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54" name="tx54"/>
            <p:cNvSpPr/>
            <p:nvPr/>
          </p:nvSpPr>
          <p:spPr>
            <a:xfrm rot="-5400000">
              <a:off x="6408012"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55" name="tx55"/>
            <p:cNvSpPr/>
            <p:nvPr/>
          </p:nvSpPr>
          <p:spPr>
            <a:xfrm rot="-5400000">
              <a:off x="7488197"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56" name="tx56"/>
            <p:cNvSpPr/>
            <p:nvPr/>
          </p:nvSpPr>
          <p:spPr>
            <a:xfrm>
              <a:off x="632414" y="4834282"/>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57" name="tx57"/>
            <p:cNvSpPr/>
            <p:nvPr/>
          </p:nvSpPr>
          <p:spPr>
            <a:xfrm>
              <a:off x="570259" y="414893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8" name="tx58"/>
            <p:cNvSpPr/>
            <p:nvPr/>
          </p:nvSpPr>
          <p:spPr>
            <a:xfrm>
              <a:off x="570259" y="346358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9" name="tx59"/>
            <p:cNvSpPr/>
            <p:nvPr/>
          </p:nvSpPr>
          <p:spPr>
            <a:xfrm>
              <a:off x="570259" y="277824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0" name="tx60"/>
            <p:cNvSpPr/>
            <p:nvPr/>
          </p:nvSpPr>
          <p:spPr>
            <a:xfrm>
              <a:off x="570259" y="209289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1" name="tx61"/>
            <p:cNvSpPr/>
            <p:nvPr/>
          </p:nvSpPr>
          <p:spPr>
            <a:xfrm>
              <a:off x="508103" y="1407546"/>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62" name="tx62"/>
            <p:cNvSpPr/>
            <p:nvPr/>
          </p:nvSpPr>
          <p:spPr>
            <a:xfrm rot="-5400000">
              <a:off x="-52544" y="309705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63" name="pl63"/>
            <p:cNvSpPr/>
            <p:nvPr/>
          </p:nvSpPr>
          <p:spPr>
            <a:xfrm>
              <a:off x="4220075" y="6223844"/>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64" name="pl64"/>
            <p:cNvSpPr/>
            <p:nvPr/>
          </p:nvSpPr>
          <p:spPr>
            <a:xfrm>
              <a:off x="4976824" y="6223844"/>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65" name="tx65"/>
            <p:cNvSpPr/>
            <p:nvPr/>
          </p:nvSpPr>
          <p:spPr>
            <a:xfrm>
              <a:off x="4487174" y="6168852"/>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66" name="tx66"/>
            <p:cNvSpPr/>
            <p:nvPr/>
          </p:nvSpPr>
          <p:spPr>
            <a:xfrm>
              <a:off x="5243924" y="6167512"/>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67" name="tx67"/>
            <p:cNvSpPr/>
            <p:nvPr/>
          </p:nvSpPr>
          <p:spPr>
            <a:xfrm>
              <a:off x="757200" y="398022"/>
              <a:ext cx="563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Uzbekistan, 2019-2024</a:t>
              </a:r>
            </a:p>
          </p:txBody>
        </p:sp>
        <p:sp>
          <p:nvSpPr>
            <p:cNvPr id="68" name="tx68"/>
            <p:cNvSpPr/>
            <p:nvPr/>
          </p:nvSpPr>
          <p:spPr>
            <a:xfrm>
              <a:off x="4881773" y="6447811"/>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69" name="tx69"/>
            <p:cNvSpPr/>
            <p:nvPr/>
          </p:nvSpPr>
          <p:spPr>
            <a:xfrm>
              <a:off x="1135358" y="6568567"/>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7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Uzbekistan was 2019.
In 2024, first dose (HPV1) programme coverage among girls was 91% and last dose (HPVc) programme coverage was 99%.
</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64625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8452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04415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2431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24179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04678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2457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4446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26436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184258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104153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44205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4827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9090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33536"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7616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55026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818794"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87320"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35584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624371"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9289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1448278" y="1081584"/>
              <a:ext cx="6444618" cy="360472"/>
            </a:xfrm>
            <a:custGeom>
              <a:avLst/>
              <a:pathLst>
                <a:path w="6444618" h="360472">
                  <a:moveTo>
                    <a:pt x="0" y="0"/>
                  </a:moveTo>
                  <a:lnTo>
                    <a:pt x="268525" y="0"/>
                  </a:lnTo>
                  <a:lnTo>
                    <a:pt x="537051" y="0"/>
                  </a:lnTo>
                  <a:lnTo>
                    <a:pt x="805577" y="40052"/>
                  </a:lnTo>
                  <a:lnTo>
                    <a:pt x="1074103" y="0"/>
                  </a:lnTo>
                  <a:lnTo>
                    <a:pt x="1342628" y="0"/>
                  </a:lnTo>
                  <a:lnTo>
                    <a:pt x="1611154" y="120157"/>
                  </a:lnTo>
                  <a:lnTo>
                    <a:pt x="1879680" y="120157"/>
                  </a:lnTo>
                  <a:lnTo>
                    <a:pt x="2148206" y="40052"/>
                  </a:lnTo>
                  <a:lnTo>
                    <a:pt x="2416732" y="40052"/>
                  </a:lnTo>
                  <a:lnTo>
                    <a:pt x="2685257" y="0"/>
                  </a:lnTo>
                  <a:lnTo>
                    <a:pt x="2953783" y="0"/>
                  </a:lnTo>
                  <a:lnTo>
                    <a:pt x="3222309" y="0"/>
                  </a:lnTo>
                  <a:lnTo>
                    <a:pt x="3490835" y="0"/>
                  </a:lnTo>
                  <a:lnTo>
                    <a:pt x="3759360" y="0"/>
                  </a:lnTo>
                  <a:lnTo>
                    <a:pt x="4027886" y="0"/>
                  </a:lnTo>
                  <a:lnTo>
                    <a:pt x="4296412" y="0"/>
                  </a:lnTo>
                  <a:lnTo>
                    <a:pt x="4564938" y="0"/>
                  </a:lnTo>
                  <a:lnTo>
                    <a:pt x="4833464" y="40052"/>
                  </a:lnTo>
                  <a:lnTo>
                    <a:pt x="5101989" y="120157"/>
                  </a:lnTo>
                  <a:lnTo>
                    <a:pt x="5370515" y="160210"/>
                  </a:lnTo>
                  <a:lnTo>
                    <a:pt x="5639041" y="40052"/>
                  </a:lnTo>
                  <a:lnTo>
                    <a:pt x="5907567" y="0"/>
                  </a:lnTo>
                  <a:lnTo>
                    <a:pt x="6176092" y="0"/>
                  </a:lnTo>
                  <a:lnTo>
                    <a:pt x="6444618" y="360472"/>
                  </a:lnTo>
                </a:path>
              </a:pathLst>
            </a:custGeom>
            <a:ln w="27101" cap="flat">
              <a:solidFill>
                <a:srgbClr val="F8766D">
                  <a:alpha val="100000"/>
                </a:srgbClr>
              </a:solidFill>
              <a:prstDash val="solid"/>
              <a:round/>
            </a:ln>
          </p:spPr>
          <p:txBody>
            <a:bodyPr/>
            <a:lstStyle/>
            <a:p/>
          </p:txBody>
        </p:sp>
        <p:sp>
          <p:nvSpPr>
            <p:cNvPr id="27" name="pl27"/>
            <p:cNvSpPr/>
            <p:nvPr/>
          </p:nvSpPr>
          <p:spPr>
            <a:xfrm>
              <a:off x="1448278" y="1081584"/>
              <a:ext cx="6444618" cy="3644778"/>
            </a:xfrm>
            <a:custGeom>
              <a:avLst/>
              <a:pathLst>
                <a:path w="6444618" h="3644778">
                  <a:moveTo>
                    <a:pt x="0" y="40052"/>
                  </a:moveTo>
                  <a:lnTo>
                    <a:pt x="268525" y="40052"/>
                  </a:lnTo>
                  <a:lnTo>
                    <a:pt x="537051" y="80105"/>
                  </a:lnTo>
                  <a:lnTo>
                    <a:pt x="805577" y="40052"/>
                  </a:lnTo>
                  <a:lnTo>
                    <a:pt x="1074103" y="0"/>
                  </a:lnTo>
                  <a:lnTo>
                    <a:pt x="1342628" y="720945"/>
                  </a:lnTo>
                  <a:lnTo>
                    <a:pt x="1611154" y="1441890"/>
                  </a:lnTo>
                  <a:lnTo>
                    <a:pt x="1879680" y="2202888"/>
                  </a:lnTo>
                  <a:lnTo>
                    <a:pt x="2148206" y="2923833"/>
                  </a:lnTo>
                  <a:lnTo>
                    <a:pt x="2416732" y="3644778"/>
                  </a:lnTo>
                  <a:lnTo>
                    <a:pt x="2685257" y="1802363"/>
                  </a:lnTo>
                  <a:lnTo>
                    <a:pt x="2953783" y="0"/>
                  </a:lnTo>
                  <a:lnTo>
                    <a:pt x="3222309" y="0"/>
                  </a:lnTo>
                  <a:lnTo>
                    <a:pt x="3490835" y="0"/>
                  </a:lnTo>
                  <a:lnTo>
                    <a:pt x="3759360" y="0"/>
                  </a:lnTo>
                  <a:lnTo>
                    <a:pt x="4027886" y="0"/>
                  </a:lnTo>
                  <a:lnTo>
                    <a:pt x="4296412" y="0"/>
                  </a:lnTo>
                  <a:lnTo>
                    <a:pt x="4564938" y="0"/>
                  </a:lnTo>
                  <a:lnTo>
                    <a:pt x="4833464" y="0"/>
                  </a:lnTo>
                  <a:lnTo>
                    <a:pt x="5101989" y="0"/>
                  </a:lnTo>
                  <a:lnTo>
                    <a:pt x="5370515" y="0"/>
                  </a:lnTo>
                  <a:lnTo>
                    <a:pt x="5639041" y="0"/>
                  </a:lnTo>
                  <a:lnTo>
                    <a:pt x="5907567" y="0"/>
                  </a:lnTo>
                  <a:lnTo>
                    <a:pt x="6176092" y="0"/>
                  </a:lnTo>
                  <a:lnTo>
                    <a:pt x="6444618" y="0"/>
                  </a:lnTo>
                </a:path>
              </a:pathLst>
            </a:custGeom>
            <a:ln w="27101" cap="flat">
              <a:solidFill>
                <a:srgbClr val="7CAE00">
                  <a:alpha val="100000"/>
                </a:srgbClr>
              </a:solidFill>
              <a:prstDash val="solid"/>
              <a:round/>
            </a:ln>
          </p:spPr>
          <p:txBody>
            <a:bodyPr/>
            <a:lstStyle/>
            <a:p/>
          </p:txBody>
        </p:sp>
        <p:sp>
          <p:nvSpPr>
            <p:cNvPr id="28" name="pl28"/>
            <p:cNvSpPr/>
            <p:nvPr/>
          </p:nvSpPr>
          <p:spPr>
            <a:xfrm>
              <a:off x="6013217" y="1081584"/>
              <a:ext cx="1879680" cy="240315"/>
            </a:xfrm>
            <a:custGeom>
              <a:avLst/>
              <a:pathLst>
                <a:path w="1879680" h="240315">
                  <a:moveTo>
                    <a:pt x="0" y="0"/>
                  </a:moveTo>
                  <a:lnTo>
                    <a:pt x="268525" y="120157"/>
                  </a:lnTo>
                  <a:lnTo>
                    <a:pt x="537051" y="0"/>
                  </a:lnTo>
                  <a:lnTo>
                    <a:pt x="805577" y="240315"/>
                  </a:lnTo>
                  <a:lnTo>
                    <a:pt x="1074103" y="40052"/>
                  </a:lnTo>
                  <a:lnTo>
                    <a:pt x="1342628" y="0"/>
                  </a:lnTo>
                  <a:lnTo>
                    <a:pt x="1611154" y="0"/>
                  </a:lnTo>
                  <a:lnTo>
                    <a:pt x="1879680" y="200262"/>
                  </a:lnTo>
                </a:path>
              </a:pathLst>
            </a:custGeom>
            <a:ln w="27101" cap="flat">
              <a:solidFill>
                <a:srgbClr val="00BFC4">
                  <a:alpha val="100000"/>
                </a:srgbClr>
              </a:solidFill>
              <a:prstDash val="solid"/>
              <a:round/>
            </a:ln>
          </p:spPr>
          <p:txBody>
            <a:bodyPr/>
            <a:lstStyle/>
            <a:p/>
          </p:txBody>
        </p:sp>
        <p:sp>
          <p:nvSpPr>
            <p:cNvPr id="29" name="pl29"/>
            <p:cNvSpPr/>
            <p:nvPr/>
          </p:nvSpPr>
          <p:spPr>
            <a:xfrm>
              <a:off x="6818794" y="1081584"/>
              <a:ext cx="1074103" cy="360472"/>
            </a:xfrm>
            <a:custGeom>
              <a:avLst/>
              <a:pathLst>
                <a:path w="1074103" h="360472">
                  <a:moveTo>
                    <a:pt x="0" y="80105"/>
                  </a:moveTo>
                  <a:lnTo>
                    <a:pt x="268525" y="360472"/>
                  </a:lnTo>
                  <a:lnTo>
                    <a:pt x="537051" y="0"/>
                  </a:lnTo>
                  <a:lnTo>
                    <a:pt x="805577" y="80105"/>
                  </a:lnTo>
                  <a:lnTo>
                    <a:pt x="1074103" y="0"/>
                  </a:lnTo>
                </a:path>
              </a:pathLst>
            </a:custGeom>
            <a:ln w="27101" cap="flat">
              <a:solidFill>
                <a:srgbClr val="C77CFF">
                  <a:alpha val="100000"/>
                </a:srgbClr>
              </a:solidFill>
              <a:prstDash val="solid"/>
              <a:round/>
            </a:ln>
          </p:spPr>
          <p:txBody>
            <a:bodyPr/>
            <a:lstStyle/>
            <a:p/>
          </p:txBody>
        </p:sp>
        <p:sp>
          <p:nvSpPr>
            <p:cNvPr id="30" name="pl30"/>
            <p:cNvSpPr/>
            <p:nvPr/>
          </p:nvSpPr>
          <p:spPr>
            <a:xfrm>
              <a:off x="803816" y="1442056"/>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1" name="pt31"/>
            <p:cNvSpPr/>
            <p:nvPr/>
          </p:nvSpPr>
          <p:spPr>
            <a:xfrm>
              <a:off x="7854520" y="1403680"/>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2" name="pt32"/>
            <p:cNvSpPr/>
            <p:nvPr/>
          </p:nvSpPr>
          <p:spPr>
            <a:xfrm>
              <a:off x="7854520" y="1043207"/>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3" name="pt33"/>
            <p:cNvSpPr/>
            <p:nvPr/>
          </p:nvSpPr>
          <p:spPr>
            <a:xfrm>
              <a:off x="7854520" y="1243470"/>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4" name="pt34"/>
            <p:cNvSpPr/>
            <p:nvPr/>
          </p:nvSpPr>
          <p:spPr>
            <a:xfrm>
              <a:off x="7854520" y="1043207"/>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5" name="pt35"/>
            <p:cNvSpPr/>
            <p:nvPr/>
          </p:nvSpPr>
          <p:spPr>
            <a:xfrm>
              <a:off x="1409902" y="1043207"/>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6" name="pt36"/>
            <p:cNvSpPr/>
            <p:nvPr/>
          </p:nvSpPr>
          <p:spPr>
            <a:xfrm>
              <a:off x="1409902" y="1083260"/>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7" name="pt37"/>
            <p:cNvSpPr/>
            <p:nvPr/>
          </p:nvSpPr>
          <p:spPr>
            <a:xfrm>
              <a:off x="5974840" y="1043207"/>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8" name="pt38"/>
            <p:cNvSpPr/>
            <p:nvPr/>
          </p:nvSpPr>
          <p:spPr>
            <a:xfrm>
              <a:off x="6780417" y="1123312"/>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9" name="pl39"/>
            <p:cNvSpPr/>
            <p:nvPr/>
          </p:nvSpPr>
          <p:spPr>
            <a:xfrm>
              <a:off x="7909047" y="995762"/>
              <a:ext cx="252376" cy="80660"/>
            </a:xfrm>
            <a:custGeom>
              <a:avLst/>
              <a:pathLst>
                <a:path w="252376" h="80660">
                  <a:moveTo>
                    <a:pt x="252376" y="0"/>
                  </a:moveTo>
                  <a:lnTo>
                    <a:pt x="0" y="80660"/>
                  </a:lnTo>
                </a:path>
              </a:pathLst>
            </a:custGeom>
          </p:spPr>
          <p:txBody>
            <a:bodyPr/>
            <a:lstStyle/>
            <a:p/>
          </p:txBody>
        </p:sp>
        <p:sp>
          <p:nvSpPr>
            <p:cNvPr id="40" name="pl40"/>
            <p:cNvSpPr/>
            <p:nvPr/>
          </p:nvSpPr>
          <p:spPr>
            <a:xfrm>
              <a:off x="7906115" y="1088730"/>
              <a:ext cx="255307" cy="138032"/>
            </a:xfrm>
            <a:custGeom>
              <a:avLst/>
              <a:pathLst>
                <a:path w="255307" h="138032">
                  <a:moveTo>
                    <a:pt x="255307" y="138032"/>
                  </a:moveTo>
                  <a:lnTo>
                    <a:pt x="0" y="0"/>
                  </a:lnTo>
                </a:path>
              </a:pathLst>
            </a:custGeom>
          </p:spPr>
          <p:txBody>
            <a:bodyPr/>
            <a:lstStyle/>
            <a:p/>
          </p:txBody>
        </p:sp>
        <p:sp>
          <p:nvSpPr>
            <p:cNvPr id="41" name="pl41"/>
            <p:cNvSpPr/>
            <p:nvPr/>
          </p:nvSpPr>
          <p:spPr>
            <a:xfrm>
              <a:off x="7903193" y="1290247"/>
              <a:ext cx="258229" cy="210679"/>
            </a:xfrm>
            <a:custGeom>
              <a:avLst/>
              <a:pathLst>
                <a:path w="258229" h="210679">
                  <a:moveTo>
                    <a:pt x="258229" y="210679"/>
                  </a:moveTo>
                  <a:lnTo>
                    <a:pt x="0" y="0"/>
                  </a:lnTo>
                </a:path>
              </a:pathLst>
            </a:custGeom>
          </p:spPr>
          <p:txBody>
            <a:bodyPr/>
            <a:lstStyle/>
            <a:p/>
          </p:txBody>
        </p:sp>
        <p:sp>
          <p:nvSpPr>
            <p:cNvPr id="42" name="pl42"/>
            <p:cNvSpPr/>
            <p:nvPr/>
          </p:nvSpPr>
          <p:spPr>
            <a:xfrm>
              <a:off x="7900254" y="1451292"/>
              <a:ext cx="261169" cy="327873"/>
            </a:xfrm>
            <a:custGeom>
              <a:avLst/>
              <a:pathLst>
                <a:path w="261169" h="327873">
                  <a:moveTo>
                    <a:pt x="261169" y="327873"/>
                  </a:moveTo>
                  <a:lnTo>
                    <a:pt x="0" y="0"/>
                  </a:lnTo>
                </a:path>
              </a:pathLst>
            </a:custGeom>
          </p:spPr>
          <p:txBody>
            <a:bodyPr/>
            <a:lstStyle/>
            <a:p/>
          </p:txBody>
        </p:sp>
        <p:sp>
          <p:nvSpPr>
            <p:cNvPr id="43" name="pg43"/>
            <p:cNvSpPr/>
            <p:nvPr/>
          </p:nvSpPr>
          <p:spPr>
            <a:xfrm>
              <a:off x="8092843" y="887960"/>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1"/>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4" name="tx44"/>
            <p:cNvSpPr/>
            <p:nvPr/>
          </p:nvSpPr>
          <p:spPr>
            <a:xfrm>
              <a:off x="8115703" y="928801"/>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99%</a:t>
              </a:r>
            </a:p>
          </p:txBody>
        </p:sp>
        <p:sp>
          <p:nvSpPr>
            <p:cNvPr id="45" name="pg45"/>
            <p:cNvSpPr/>
            <p:nvPr/>
          </p:nvSpPr>
          <p:spPr>
            <a:xfrm>
              <a:off x="8092843" y="1159814"/>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1"/>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46" name="tx46"/>
            <p:cNvSpPr/>
            <p:nvPr/>
          </p:nvSpPr>
          <p:spPr>
            <a:xfrm>
              <a:off x="8115703" y="1200655"/>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99%</a:t>
              </a:r>
            </a:p>
          </p:txBody>
        </p:sp>
        <p:sp>
          <p:nvSpPr>
            <p:cNvPr id="47" name="pg47"/>
            <p:cNvSpPr/>
            <p:nvPr/>
          </p:nvSpPr>
          <p:spPr>
            <a:xfrm>
              <a:off x="8092843" y="1433582"/>
              <a:ext cx="780369" cy="181971"/>
            </a:xfrm>
            <a:custGeom>
              <a:avLst/>
              <a:pathLst>
                <a:path w="780369" h="181971">
                  <a:moveTo>
                    <a:pt x="27431" y="181971"/>
                  </a:moveTo>
                  <a:lnTo>
                    <a:pt x="752937" y="181971"/>
                  </a:lnTo>
                  <a:lnTo>
                    <a:pt x="751832" y="181949"/>
                  </a:lnTo>
                  <a:lnTo>
                    <a:pt x="756243" y="181771"/>
                  </a:lnTo>
                  <a:lnTo>
                    <a:pt x="760569" y="180888"/>
                  </a:lnTo>
                  <a:lnTo>
                    <a:pt x="764697" y="179323"/>
                  </a:lnTo>
                  <a:lnTo>
                    <a:pt x="768520" y="177115"/>
                  </a:lnTo>
                  <a:lnTo>
                    <a:pt x="771940" y="174323"/>
                  </a:lnTo>
                  <a:lnTo>
                    <a:pt x="774867" y="171019"/>
                  </a:lnTo>
                  <a:lnTo>
                    <a:pt x="777227" y="167287"/>
                  </a:lnTo>
                  <a:lnTo>
                    <a:pt x="778957" y="163226"/>
                  </a:lnTo>
                  <a:lnTo>
                    <a:pt x="780014" y="158939"/>
                  </a:lnTo>
                  <a:lnTo>
                    <a:pt x="780369" y="154539"/>
                  </a:lnTo>
                  <a:lnTo>
                    <a:pt x="780369" y="27431"/>
                  </a:lnTo>
                  <a:lnTo>
                    <a:pt x="780014" y="23031"/>
                  </a:lnTo>
                  <a:lnTo>
                    <a:pt x="778957" y="18745"/>
                  </a:lnTo>
                  <a:lnTo>
                    <a:pt x="777227" y="14683"/>
                  </a:lnTo>
                  <a:lnTo>
                    <a:pt x="774867" y="10952"/>
                  </a:lnTo>
                  <a:lnTo>
                    <a:pt x="771940" y="7647"/>
                  </a:lnTo>
                  <a:lnTo>
                    <a:pt x="768520" y="4855"/>
                  </a:lnTo>
                  <a:lnTo>
                    <a:pt x="764697" y="2648"/>
                  </a:lnTo>
                  <a:lnTo>
                    <a:pt x="760569" y="1083"/>
                  </a:lnTo>
                  <a:lnTo>
                    <a:pt x="756243" y="200"/>
                  </a:lnTo>
                  <a:lnTo>
                    <a:pt x="75293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8" name="tx48"/>
            <p:cNvSpPr/>
            <p:nvPr/>
          </p:nvSpPr>
          <p:spPr>
            <a:xfrm>
              <a:off x="8115703" y="1474423"/>
              <a:ext cx="68892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PCV3 : 94%</a:t>
              </a:r>
            </a:p>
          </p:txBody>
        </p:sp>
        <p:sp>
          <p:nvSpPr>
            <p:cNvPr id="49" name="pg49"/>
            <p:cNvSpPr/>
            <p:nvPr/>
          </p:nvSpPr>
          <p:spPr>
            <a:xfrm>
              <a:off x="8092843" y="1707723"/>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50" name="tx50"/>
            <p:cNvSpPr/>
            <p:nvPr/>
          </p:nvSpPr>
          <p:spPr>
            <a:xfrm>
              <a:off x="8115703" y="1748565"/>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90%</a:t>
              </a:r>
            </a:p>
          </p:txBody>
        </p:sp>
        <p:sp>
          <p:nvSpPr>
            <p:cNvPr id="51" name="pg51"/>
            <p:cNvSpPr/>
            <p:nvPr/>
          </p:nvSpPr>
          <p:spPr>
            <a:xfrm>
              <a:off x="1150626" y="893507"/>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52" name="tx52"/>
            <p:cNvSpPr/>
            <p:nvPr/>
          </p:nvSpPr>
          <p:spPr>
            <a:xfrm>
              <a:off x="1196346" y="93731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99</a:t>
              </a:r>
            </a:p>
          </p:txBody>
        </p:sp>
        <p:sp>
          <p:nvSpPr>
            <p:cNvPr id="53" name="pg53"/>
            <p:cNvSpPr/>
            <p:nvPr/>
          </p:nvSpPr>
          <p:spPr>
            <a:xfrm>
              <a:off x="1333176" y="1176638"/>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p:txBody>
        </p:sp>
        <p:sp>
          <p:nvSpPr>
            <p:cNvPr id="54" name="tx54"/>
            <p:cNvSpPr/>
            <p:nvPr/>
          </p:nvSpPr>
          <p:spPr>
            <a:xfrm>
              <a:off x="1378896" y="122044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98</a:t>
              </a:r>
            </a:p>
          </p:txBody>
        </p:sp>
        <p:sp>
          <p:nvSpPr>
            <p:cNvPr id="55" name="pg55"/>
            <p:cNvSpPr/>
            <p:nvPr/>
          </p:nvSpPr>
          <p:spPr>
            <a:xfrm>
              <a:off x="5717874" y="1086204"/>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56" name="tx56"/>
            <p:cNvSpPr/>
            <p:nvPr/>
          </p:nvSpPr>
          <p:spPr>
            <a:xfrm>
              <a:off x="5763594" y="113000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99</a:t>
              </a:r>
            </a:p>
          </p:txBody>
        </p:sp>
        <p:sp>
          <p:nvSpPr>
            <p:cNvPr id="57" name="pg57"/>
            <p:cNvSpPr/>
            <p:nvPr/>
          </p:nvSpPr>
          <p:spPr>
            <a:xfrm>
              <a:off x="6521744" y="1166380"/>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p:txBody>
        </p:sp>
        <p:sp>
          <p:nvSpPr>
            <p:cNvPr id="58" name="tx58"/>
            <p:cNvSpPr/>
            <p:nvPr/>
          </p:nvSpPr>
          <p:spPr>
            <a:xfrm>
              <a:off x="6567464" y="121018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97</a:t>
              </a:r>
            </a:p>
          </p:txBody>
        </p:sp>
        <p:sp>
          <p:nvSpPr>
            <p:cNvPr id="59" name="tx59"/>
            <p:cNvSpPr/>
            <p:nvPr/>
          </p:nvSpPr>
          <p:spPr>
            <a:xfrm>
              <a:off x="663492" y="499466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0" name="tx60"/>
            <p:cNvSpPr/>
            <p:nvPr/>
          </p:nvSpPr>
          <p:spPr>
            <a:xfrm>
              <a:off x="585797" y="419361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61" name="tx61"/>
            <p:cNvSpPr/>
            <p:nvPr/>
          </p:nvSpPr>
          <p:spPr>
            <a:xfrm>
              <a:off x="585797" y="3392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62" name="tx62"/>
            <p:cNvSpPr/>
            <p:nvPr/>
          </p:nvSpPr>
          <p:spPr>
            <a:xfrm>
              <a:off x="585797" y="25915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63" name="tx63"/>
            <p:cNvSpPr/>
            <p:nvPr/>
          </p:nvSpPr>
          <p:spPr>
            <a:xfrm>
              <a:off x="585797" y="17904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64" name="tx64"/>
            <p:cNvSpPr/>
            <p:nvPr/>
          </p:nvSpPr>
          <p:spPr>
            <a:xfrm>
              <a:off x="508103" y="98941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5" name="tx65"/>
            <p:cNvSpPr/>
            <p:nvPr/>
          </p:nvSpPr>
          <p:spPr>
            <a:xfrm>
              <a:off x="585797" y="13899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6" name="tx66"/>
            <p:cNvSpPr/>
            <p:nvPr/>
          </p:nvSpPr>
          <p:spPr>
            <a:xfrm rot="-5400000">
              <a:off x="129183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7" name="tx67"/>
            <p:cNvSpPr/>
            <p:nvPr/>
          </p:nvSpPr>
          <p:spPr>
            <a:xfrm rot="-5400000">
              <a:off x="263446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8" name="tx68"/>
            <p:cNvSpPr/>
            <p:nvPr/>
          </p:nvSpPr>
          <p:spPr>
            <a:xfrm rot="-5400000">
              <a:off x="3977090"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9" name="tx69"/>
            <p:cNvSpPr/>
            <p:nvPr/>
          </p:nvSpPr>
          <p:spPr>
            <a:xfrm rot="-5400000">
              <a:off x="531971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0" name="tx70"/>
            <p:cNvSpPr/>
            <p:nvPr/>
          </p:nvSpPr>
          <p:spPr>
            <a:xfrm rot="-5400000">
              <a:off x="639382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1" name="tx71"/>
            <p:cNvSpPr/>
            <p:nvPr/>
          </p:nvSpPr>
          <p:spPr>
            <a:xfrm rot="-5400000">
              <a:off x="6662348"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2" name="tx72"/>
            <p:cNvSpPr/>
            <p:nvPr/>
          </p:nvSpPr>
          <p:spPr>
            <a:xfrm rot="-5400000">
              <a:off x="6930873"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3" name="tx73"/>
            <p:cNvSpPr/>
            <p:nvPr/>
          </p:nvSpPr>
          <p:spPr>
            <a:xfrm rot="-5400000">
              <a:off x="719939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4" name="tx74"/>
            <p:cNvSpPr/>
            <p:nvPr/>
          </p:nvSpPr>
          <p:spPr>
            <a:xfrm rot="-5400000">
              <a:off x="7467891" y="541397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5" name="tx75"/>
            <p:cNvSpPr/>
            <p:nvPr/>
          </p:nvSpPr>
          <p:spPr>
            <a:xfrm rot="-5400000">
              <a:off x="773645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6" name="tx76"/>
            <p:cNvSpPr/>
            <p:nvPr/>
          </p:nvSpPr>
          <p:spPr>
            <a:xfrm rot="-5400000">
              <a:off x="-52544" y="297860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7" name="pl77"/>
            <p:cNvSpPr/>
            <p:nvPr/>
          </p:nvSpPr>
          <p:spPr>
            <a:xfrm>
              <a:off x="3544956" y="6103143"/>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8" name="pl78"/>
            <p:cNvSpPr/>
            <p:nvPr/>
          </p:nvSpPr>
          <p:spPr>
            <a:xfrm>
              <a:off x="4260684" y="6103143"/>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9" name="pl79"/>
            <p:cNvSpPr/>
            <p:nvPr/>
          </p:nvSpPr>
          <p:spPr>
            <a:xfrm>
              <a:off x="5007450" y="6103143"/>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80" name="pl80"/>
            <p:cNvSpPr/>
            <p:nvPr/>
          </p:nvSpPr>
          <p:spPr>
            <a:xfrm>
              <a:off x="5731023" y="6103143"/>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81" name="tx81"/>
            <p:cNvSpPr/>
            <p:nvPr/>
          </p:nvSpPr>
          <p:spPr>
            <a:xfrm>
              <a:off x="3812055" y="6050960"/>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82" name="tx82"/>
            <p:cNvSpPr/>
            <p:nvPr/>
          </p:nvSpPr>
          <p:spPr>
            <a:xfrm>
              <a:off x="4527784" y="604973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3" name="tx83"/>
            <p:cNvSpPr/>
            <p:nvPr/>
          </p:nvSpPr>
          <p:spPr>
            <a:xfrm>
              <a:off x="5274549" y="6049664"/>
              <a:ext cx="364938"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PCV3</a:t>
              </a:r>
            </a:p>
          </p:txBody>
        </p:sp>
        <p:sp>
          <p:nvSpPr>
            <p:cNvPr id="84" name="tx84"/>
            <p:cNvSpPr/>
            <p:nvPr/>
          </p:nvSpPr>
          <p:spPr>
            <a:xfrm>
              <a:off x="5998122" y="6051506"/>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85" name="tx85"/>
            <p:cNvSpPr/>
            <p:nvPr/>
          </p:nvSpPr>
          <p:spPr>
            <a:xfrm>
              <a:off x="2008319" y="398022"/>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86" name="tx86"/>
            <p:cNvSpPr/>
            <p:nvPr/>
          </p:nvSpPr>
          <p:spPr>
            <a:xfrm>
              <a:off x="3010148" y="580629"/>
              <a:ext cx="3857930"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 Uzbekistan, 2000-2024</a:t>
              </a:r>
            </a:p>
          </p:txBody>
        </p:sp>
        <p:sp>
          <p:nvSpPr>
            <p:cNvPr id="87" name="tx87"/>
            <p:cNvSpPr/>
            <p:nvPr/>
          </p:nvSpPr>
          <p:spPr>
            <a:xfrm>
              <a:off x="4912824" y="63271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88" name="tx88"/>
            <p:cNvSpPr/>
            <p:nvPr/>
          </p:nvSpPr>
          <p:spPr>
            <a:xfrm>
              <a:off x="3315987" y="6447866"/>
              <a:ext cx="575842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PCV3 and HPVc</a:t>
              </a:r>
            </a:p>
          </p:txBody>
        </p:sp>
        <p:sp>
          <p:nvSpPr>
            <p:cNvPr id="89" name="tx89"/>
            <p:cNvSpPr/>
            <p:nvPr/>
          </p:nvSpPr>
          <p:spPr>
            <a:xfrm>
              <a:off x="4122809" y="6568567"/>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grpSp>
      <p:sp>
        <p:nvSpPr>
          <p:cNvPr id="9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Uzbekistan has all 4 of the  SDG vaccines.
In 2024, Uzbekistan had achieved at least 90% coverage of all 4 of the  vaccines.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78440" y="17373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3" name="body"/>
          <p:cNvSpPr>
            <a:spLocks noGrp="1"/>
          </p:cNvSpPr>
          <p:nvPr>
            <p:ph/>
          </p:nvPr>
        </p:nvSpPr>
        <p:spPr>
          <a:xfrm>
            <a:off x="10378440" y="338328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3849624" y="4636008"/>
            <a:ext cx="3657600" cy="91440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declined 9 percentage points from 99% in 2023 to 90% in 2024.
• DTP3 coverage declined 9 percentage points from 99% in 2023 to 90% in 2024.
• There were there were 83,000 more zero-dose children in 2024. This leaves 92,000 children without vaccination, vulnerable to vaccine-preventable diseases and a further &lt;100 with incomplete protection.
• Uzbekistan accounted for 38.6% of zero-dose children in Europe and Central Asia (ECAR) and 0.6% of zero-dose children globally.
• MCV1 coverage remained constant at 99% between 2023 and 2024. There were 9,000 children who missed out on the first measles vaccination.
• MCV2 coverage remained constant at 99% between 2023 and 2024.
• Last dose coverage of HPV vaccination (HPVc) among girls increased from 97% to 99% in 2024 due to improved programme performance.</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2024</a:t>
            </a:r>
          </a:p>
        </p:txBody>
      </p:sp>
      <p:graphicFrame>
        <p:nvGraphicFramePr>
          <p:cNvPr id="3" name=""/>
          <p:cNvGraphicFramePr>
            <a:graphicFrameLocks noGrp="true"/>
          </p:cNvGraphicFramePr>
          <p:nvPr/>
        </p:nvGraphicFramePr>
        <p:xfrm rot="0">
          <a:off x="548640" y="1371600"/>
          <a:ext cx="7223760" cy="4572000"/>
        </p:xfrm>
        <a:graphic>
          <a:graphicData uri="http://schemas.openxmlformats.org/drawingml/2006/table">
            <a:tbl>
              <a:tblPr/>
              <a:tblGrid>
                <a:gridCol w="914400"/>
                <a:gridCol w="1737360"/>
                <a:gridCol w="91440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5">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5</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3 days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7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2024 national immunization schedule for routine services in Uzbekistan,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828800"/>
                <a:gridCol w="18288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Partial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 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2019</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(all strains)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Uzbekistan.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stockouts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gridCol w="118872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2020</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(3m)</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DTP-containing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(5m)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(5m)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(3m)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(7m)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(3m)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(4m)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presents reported vaccine stockouts of childhood vaccines relevant to WUENIC at the national and subnational levels over the last 5 years (2020 to 2024). Where available, the duration of national-level stockouts is indicated in months. Subnational stockouts are noted without specifying duration. Only vaccines that had a stockout during the specified time period are displayed.
A stockout refers to a period when vaccine storage and distribution points (e.g., national or district stores) are fully depleted, including buffer stock, and are unable to supply vaccines to lower-level stores or facilities. It is important to note that facility-level stockouts can still occur even when upper-level stores have inventory. Stockouts, especially prolonged ones, can negatively impact immunization coverage.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98D844A22B794A81DDBFBB9EF63804" ma:contentTypeVersion="21" ma:contentTypeDescription="Create a new document." ma:contentTypeScope="" ma:versionID="fe15f658f7c596d9f8849af6b3848d26">
  <xsd:schema xmlns:xsd="http://www.w3.org/2001/XMLSchema" xmlns:xs="http://www.w3.org/2001/XMLSchema" xmlns:p="http://schemas.microsoft.com/office/2006/metadata/properties" xmlns:ns2="9e17fbd9-fb4c-4d20-9ec4-18aa77a91b0d" xmlns:ns3="ae6450c1-f776-41e3-80e5-b5e3b2145961" xmlns:ns4="ca283e0b-db31-4043-a2ef-b80661bf084a" targetNamespace="http://schemas.microsoft.com/office/2006/metadata/properties" ma:root="true" ma:fieldsID="447776fe2e95ffb96f739988fedfabc2" ns2:_="" ns3:_="" ns4:_="">
    <xsd:import namespace="9e17fbd9-fb4c-4d20-9ec4-18aa77a91b0d"/>
    <xsd:import namespace="ae6450c1-f776-41e3-80e5-b5e3b2145961"/>
    <xsd:import namespace="ca283e0b-db31-4043-a2ef-b80661bf084a"/>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2:SharedWithUsers" minOccurs="0"/>
                <xsd:element ref="ns2:SharedWithDetails" minOccurs="0"/>
                <xsd:element ref="ns3:MediaServiceAutoKeyPoints" minOccurs="0"/>
                <xsd:element ref="ns3:MediaServiceKeyPoint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e17fbd9-fb4c-4d20-9ec4-18aa77a91b0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e6450c1-f776-41e3-80e5-b5e3b2145961"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element name="MediaServiceBillingMetadata" ma:index="29"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a283e0b-db31-4043-a2ef-b80661bf084a"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00684939-5bfc-447e-a0d2-1998042826f8}" ma:internalName="TaxCatchAll" ma:showField="CatchAllData" ma:web="9e17fbd9-fb4c-4d20-9ec4-18aa77a91b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9e17fbd9-fb4c-4d20-9ec4-18aa77a91b0d">DAPMHHIV-502652578-1605479</_dlc_DocId>
    <_dlc_DocIdUrl xmlns="9e17fbd9-fb4c-4d20-9ec4-18aa77a91b0d">
      <Url>https://unicef.sharepoint.com/teams/DAPM-Health-HIV/_layouts/15/DocIdRedir.aspx?ID=DAPMHHIV-502652578-1605479</Url>
      <Description>DAPMHHIV-502652578-1605479</Description>
    </_dlc_DocIdUrl>
    <lcf76f155ced4ddcb4097134ff3c332f xmlns="ae6450c1-f776-41e3-80e5-b5e3b2145961">
      <Terms xmlns="http://schemas.microsoft.com/office/infopath/2007/PartnerControls"/>
    </lcf76f155ced4ddcb4097134ff3c332f>
    <TaxCatchAll xmlns="ca283e0b-db31-4043-a2ef-b80661bf084a" xsi:nil="true"/>
  </documentManagement>
</p:properties>
</file>

<file path=customXml/itemProps1.xml><?xml version="1.0" encoding="utf-8"?>
<ds:datastoreItem xmlns:ds="http://schemas.openxmlformats.org/officeDocument/2006/customXml" ds:itemID="{2EA59A4E-5D66-4B00-BAB0-ED3CBCBA7FC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e17fbd9-fb4c-4d20-9ec4-18aa77a91b0d"/>
    <ds:schemaRef ds:uri="ae6450c1-f776-41e3-80e5-b5e3b2145961"/>
    <ds:schemaRef ds:uri="ca283e0b-db31-4043-a2ef-b80661bf08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schemas.microsoft.com/office/2006/metadata/properties"/>
    <ds:schemaRef ds:uri="http://schemas.microsoft.com/office/infopath/2007/PartnerControls"/>
    <ds:schemaRef ds:uri="9e17fbd9-fb4c-4d20-9ec4-18aa77a91b0d"/>
    <ds:schemaRef ds:uri="ae6450c1-f776-41e3-80e5-b5e3b2145961"/>
    <ds:schemaRef ds:uri="ca283e0b-db31-4043-a2ef-b80661bf084a"/>
  </ds:schemaRefs>
</ds:datastoreItem>
</file>

<file path=docProps/app.xml><?xml version="1.0" encoding="utf-8"?>
<Properties xmlns="http://schemas.openxmlformats.org/officeDocument/2006/extended-properties" xmlns:vt="http://schemas.openxmlformats.org/officeDocument/2006/docPropsVTypes">
  <TotalTime>238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vt:i4>
      </vt:variant>
    </vt:vector>
  </HeadingPairs>
  <TitlesOfParts>
    <vt:vector size="10" baseType="lpstr">
      <vt:lpstr>Aptos</vt:lpstr>
      <vt:lpstr>Aptos Display</vt:lpstr>
      <vt:lpstr>Arial</vt:lpstr>
      <vt:lpstr>Calibri</vt:lpstr>
      <vt:lpstr>Helvetica</vt:lpstr>
      <vt:lpstr>Roboto</vt:lpstr>
      <vt:lpstr>Simplified Arabic</vt:lpstr>
      <vt:lpstr>Symbol</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2025-07-14T18:11:17Z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0x0101001C98D844A22B794A81DDBFBB9EF63804</vt:lpwstr>
  </property>
  <property fmtid="{D5CDD505-2E9C-101B-9397-08002B2CF9AE}" pid="3" name="_dlc_DocIdItemGuid">
    <vt:lpwstr>84cf0765-5d6f-4710-ba7b-4043a0c65af3</vt:lpwstr>
  </property>
  <property fmtid="{D5CDD505-2E9C-101B-9397-08002B2CF9AE}" pid="4" name="MediaServiceImageTags">
    <vt:lpwstr/>
  </property>
</Properties>
</file>