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779409b5e087d7c90fe94a00d9dbe779d41a27f.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365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623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882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140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83987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1994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252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511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1769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608549"/>
              <a:ext cx="249014" cy="265090"/>
            </a:xfrm>
            <a:prstGeom prst="rect">
              <a:avLst/>
            </a:prstGeom>
            <a:solidFill>
              <a:srgbClr val="1CABE2">
                <a:alpha val="100000"/>
              </a:srgbClr>
            </a:solidFill>
          </p:spPr>
          <p:txBody>
            <a:bodyPr/>
            <a:lstStyle/>
            <a:p/>
          </p:txBody>
        </p:sp>
        <p:sp>
          <p:nvSpPr>
            <p:cNvPr id="26" name="rc26"/>
            <p:cNvSpPr/>
            <p:nvPr/>
          </p:nvSpPr>
          <p:spPr>
            <a:xfrm>
              <a:off x="1587736" y="3346856"/>
              <a:ext cx="249014" cy="526783"/>
            </a:xfrm>
            <a:prstGeom prst="rect">
              <a:avLst/>
            </a:prstGeom>
            <a:solidFill>
              <a:srgbClr val="1CABE2">
                <a:alpha val="100000"/>
              </a:srgbClr>
            </a:solidFill>
          </p:spPr>
          <p:txBody>
            <a:bodyPr/>
            <a:lstStyle/>
            <a:p/>
          </p:txBody>
        </p:sp>
        <p:sp>
          <p:nvSpPr>
            <p:cNvPr id="27" name="rc27"/>
            <p:cNvSpPr/>
            <p:nvPr/>
          </p:nvSpPr>
          <p:spPr>
            <a:xfrm>
              <a:off x="1864419" y="3084658"/>
              <a:ext cx="249014" cy="788981"/>
            </a:xfrm>
            <a:prstGeom prst="rect">
              <a:avLst/>
            </a:prstGeom>
            <a:solidFill>
              <a:srgbClr val="1CABE2">
                <a:alpha val="100000"/>
              </a:srgbClr>
            </a:solidFill>
          </p:spPr>
          <p:txBody>
            <a:bodyPr/>
            <a:lstStyle/>
            <a:p/>
          </p:txBody>
        </p:sp>
        <p:sp>
          <p:nvSpPr>
            <p:cNvPr id="28" name="rc28"/>
            <p:cNvSpPr/>
            <p:nvPr/>
          </p:nvSpPr>
          <p:spPr>
            <a:xfrm>
              <a:off x="2141101" y="3606722"/>
              <a:ext cx="249014" cy="266917"/>
            </a:xfrm>
            <a:prstGeom prst="rect">
              <a:avLst/>
            </a:prstGeom>
            <a:solidFill>
              <a:srgbClr val="1CABE2">
                <a:alpha val="100000"/>
              </a:srgbClr>
            </a:solidFill>
          </p:spPr>
          <p:txBody>
            <a:bodyPr/>
            <a:lstStyle/>
            <a:p/>
          </p:txBody>
        </p:sp>
        <p:sp>
          <p:nvSpPr>
            <p:cNvPr id="29" name="rc29"/>
            <p:cNvSpPr/>
            <p:nvPr/>
          </p:nvSpPr>
          <p:spPr>
            <a:xfrm>
              <a:off x="2417783" y="3604605"/>
              <a:ext cx="249014" cy="269034"/>
            </a:xfrm>
            <a:prstGeom prst="rect">
              <a:avLst/>
            </a:prstGeom>
            <a:solidFill>
              <a:srgbClr val="1CABE2">
                <a:alpha val="100000"/>
              </a:srgbClr>
            </a:solidFill>
          </p:spPr>
          <p:txBody>
            <a:bodyPr/>
            <a:lstStyle/>
            <a:p/>
          </p:txBody>
        </p:sp>
        <p:sp>
          <p:nvSpPr>
            <p:cNvPr id="30" name="rc30"/>
            <p:cNvSpPr/>
            <p:nvPr/>
          </p:nvSpPr>
          <p:spPr>
            <a:xfrm>
              <a:off x="2694466" y="3601895"/>
              <a:ext cx="249014" cy="271744"/>
            </a:xfrm>
            <a:prstGeom prst="rect">
              <a:avLst/>
            </a:prstGeom>
            <a:solidFill>
              <a:srgbClr val="1CABE2">
                <a:alpha val="100000"/>
              </a:srgbClr>
            </a:solidFill>
          </p:spPr>
          <p:txBody>
            <a:bodyPr/>
            <a:lstStyle/>
            <a:p/>
          </p:txBody>
        </p:sp>
        <p:sp>
          <p:nvSpPr>
            <p:cNvPr id="31" name="rc31"/>
            <p:cNvSpPr/>
            <p:nvPr/>
          </p:nvSpPr>
          <p:spPr>
            <a:xfrm>
              <a:off x="2971148" y="3593576"/>
              <a:ext cx="249014" cy="280063"/>
            </a:xfrm>
            <a:prstGeom prst="rect">
              <a:avLst/>
            </a:prstGeom>
            <a:solidFill>
              <a:srgbClr val="1CABE2">
                <a:alpha val="100000"/>
              </a:srgbClr>
            </a:solidFill>
          </p:spPr>
          <p:txBody>
            <a:bodyPr/>
            <a:lstStyle/>
            <a:p/>
          </p:txBody>
        </p:sp>
        <p:sp>
          <p:nvSpPr>
            <p:cNvPr id="32" name="rc32"/>
            <p:cNvSpPr/>
            <p:nvPr/>
          </p:nvSpPr>
          <p:spPr>
            <a:xfrm>
              <a:off x="3247830" y="3590016"/>
              <a:ext cx="249014" cy="283623"/>
            </a:xfrm>
            <a:prstGeom prst="rect">
              <a:avLst/>
            </a:prstGeom>
            <a:solidFill>
              <a:srgbClr val="1CABE2">
                <a:alpha val="100000"/>
              </a:srgbClr>
            </a:solidFill>
          </p:spPr>
          <p:txBody>
            <a:bodyPr/>
            <a:lstStyle/>
            <a:p/>
          </p:txBody>
        </p:sp>
        <p:sp>
          <p:nvSpPr>
            <p:cNvPr id="33" name="rc33"/>
            <p:cNvSpPr/>
            <p:nvPr/>
          </p:nvSpPr>
          <p:spPr>
            <a:xfrm>
              <a:off x="3524513" y="3593218"/>
              <a:ext cx="249014" cy="280421"/>
            </a:xfrm>
            <a:prstGeom prst="rect">
              <a:avLst/>
            </a:prstGeom>
            <a:solidFill>
              <a:srgbClr val="1CABE2">
                <a:alpha val="100000"/>
              </a:srgbClr>
            </a:solidFill>
          </p:spPr>
          <p:txBody>
            <a:bodyPr/>
            <a:lstStyle/>
            <a:p/>
          </p:txBody>
        </p:sp>
        <p:sp>
          <p:nvSpPr>
            <p:cNvPr id="34" name="rc34"/>
            <p:cNvSpPr/>
            <p:nvPr/>
          </p:nvSpPr>
          <p:spPr>
            <a:xfrm>
              <a:off x="3801195" y="3325404"/>
              <a:ext cx="249014" cy="548235"/>
            </a:xfrm>
            <a:prstGeom prst="rect">
              <a:avLst/>
            </a:prstGeom>
            <a:solidFill>
              <a:srgbClr val="1CABE2">
                <a:alpha val="100000"/>
              </a:srgbClr>
            </a:solidFill>
          </p:spPr>
          <p:txBody>
            <a:bodyPr/>
            <a:lstStyle/>
            <a:p/>
          </p:txBody>
        </p:sp>
        <p:sp>
          <p:nvSpPr>
            <p:cNvPr id="35" name="rc35"/>
            <p:cNvSpPr/>
            <p:nvPr/>
          </p:nvSpPr>
          <p:spPr>
            <a:xfrm>
              <a:off x="4077877" y="3340007"/>
              <a:ext cx="249014" cy="533632"/>
            </a:xfrm>
            <a:prstGeom prst="rect">
              <a:avLst/>
            </a:prstGeom>
            <a:solidFill>
              <a:srgbClr val="1CABE2">
                <a:alpha val="100000"/>
              </a:srgbClr>
            </a:solidFill>
          </p:spPr>
          <p:txBody>
            <a:bodyPr/>
            <a:lstStyle/>
            <a:p/>
          </p:txBody>
        </p:sp>
        <p:sp>
          <p:nvSpPr>
            <p:cNvPr id="36" name="rc36"/>
            <p:cNvSpPr/>
            <p:nvPr/>
          </p:nvSpPr>
          <p:spPr>
            <a:xfrm>
              <a:off x="4354560" y="3344820"/>
              <a:ext cx="249014" cy="528819"/>
            </a:xfrm>
            <a:prstGeom prst="rect">
              <a:avLst/>
            </a:prstGeom>
            <a:solidFill>
              <a:srgbClr val="1CABE2">
                <a:alpha val="100000"/>
              </a:srgbClr>
            </a:solidFill>
          </p:spPr>
          <p:txBody>
            <a:bodyPr/>
            <a:lstStyle/>
            <a:p/>
          </p:txBody>
        </p:sp>
        <p:sp>
          <p:nvSpPr>
            <p:cNvPr id="37" name="rc37"/>
            <p:cNvSpPr/>
            <p:nvPr/>
          </p:nvSpPr>
          <p:spPr>
            <a:xfrm>
              <a:off x="4631242" y="3080364"/>
              <a:ext cx="249014" cy="793275"/>
            </a:xfrm>
            <a:prstGeom prst="rect">
              <a:avLst/>
            </a:prstGeom>
            <a:solidFill>
              <a:srgbClr val="1CABE2">
                <a:alpha val="100000"/>
              </a:srgbClr>
            </a:solidFill>
          </p:spPr>
          <p:txBody>
            <a:bodyPr/>
            <a:lstStyle/>
            <a:p/>
          </p:txBody>
        </p:sp>
        <p:sp>
          <p:nvSpPr>
            <p:cNvPr id="38" name="rc38"/>
            <p:cNvSpPr/>
            <p:nvPr/>
          </p:nvSpPr>
          <p:spPr>
            <a:xfrm>
              <a:off x="4907924" y="3346324"/>
              <a:ext cx="249014" cy="527315"/>
            </a:xfrm>
            <a:prstGeom prst="rect">
              <a:avLst/>
            </a:prstGeom>
            <a:solidFill>
              <a:srgbClr val="1CABE2">
                <a:alpha val="100000"/>
              </a:srgbClr>
            </a:solidFill>
          </p:spPr>
          <p:txBody>
            <a:bodyPr/>
            <a:lstStyle/>
            <a:p/>
          </p:txBody>
        </p:sp>
        <p:sp>
          <p:nvSpPr>
            <p:cNvPr id="39" name="rc39"/>
            <p:cNvSpPr/>
            <p:nvPr/>
          </p:nvSpPr>
          <p:spPr>
            <a:xfrm>
              <a:off x="5184607" y="3339117"/>
              <a:ext cx="249014" cy="534522"/>
            </a:xfrm>
            <a:prstGeom prst="rect">
              <a:avLst/>
            </a:prstGeom>
            <a:solidFill>
              <a:srgbClr val="1CABE2">
                <a:alpha val="100000"/>
              </a:srgbClr>
            </a:solidFill>
          </p:spPr>
          <p:txBody>
            <a:bodyPr/>
            <a:lstStyle/>
            <a:p/>
          </p:txBody>
        </p:sp>
        <p:sp>
          <p:nvSpPr>
            <p:cNvPr id="40" name="rc40"/>
            <p:cNvSpPr/>
            <p:nvPr/>
          </p:nvSpPr>
          <p:spPr>
            <a:xfrm>
              <a:off x="5461289" y="3339420"/>
              <a:ext cx="249014" cy="534219"/>
            </a:xfrm>
            <a:prstGeom prst="rect">
              <a:avLst/>
            </a:prstGeom>
            <a:solidFill>
              <a:srgbClr val="1CABE2">
                <a:alpha val="100000"/>
              </a:srgbClr>
            </a:solidFill>
          </p:spPr>
          <p:txBody>
            <a:bodyPr/>
            <a:lstStyle/>
            <a:p/>
          </p:txBody>
        </p:sp>
        <p:sp>
          <p:nvSpPr>
            <p:cNvPr id="41" name="rc41"/>
            <p:cNvSpPr/>
            <p:nvPr/>
          </p:nvSpPr>
          <p:spPr>
            <a:xfrm>
              <a:off x="5737971" y="3343344"/>
              <a:ext cx="249014" cy="530295"/>
            </a:xfrm>
            <a:prstGeom prst="rect">
              <a:avLst/>
            </a:prstGeom>
            <a:solidFill>
              <a:srgbClr val="1CABE2">
                <a:alpha val="100000"/>
              </a:srgbClr>
            </a:solidFill>
          </p:spPr>
          <p:txBody>
            <a:bodyPr/>
            <a:lstStyle/>
            <a:p/>
          </p:txBody>
        </p:sp>
        <p:sp>
          <p:nvSpPr>
            <p:cNvPr id="42" name="rc42"/>
            <p:cNvSpPr/>
            <p:nvPr/>
          </p:nvSpPr>
          <p:spPr>
            <a:xfrm>
              <a:off x="6014654" y="3094285"/>
              <a:ext cx="249014" cy="779354"/>
            </a:xfrm>
            <a:prstGeom prst="rect">
              <a:avLst/>
            </a:prstGeom>
            <a:solidFill>
              <a:srgbClr val="1CABE2">
                <a:alpha val="100000"/>
              </a:srgbClr>
            </a:solidFill>
          </p:spPr>
          <p:txBody>
            <a:bodyPr/>
            <a:lstStyle/>
            <a:p/>
          </p:txBody>
        </p:sp>
        <p:sp>
          <p:nvSpPr>
            <p:cNvPr id="43" name="rc43"/>
            <p:cNvSpPr/>
            <p:nvPr/>
          </p:nvSpPr>
          <p:spPr>
            <a:xfrm>
              <a:off x="6291336" y="3105537"/>
              <a:ext cx="249014" cy="768102"/>
            </a:xfrm>
            <a:prstGeom prst="rect">
              <a:avLst/>
            </a:prstGeom>
            <a:solidFill>
              <a:srgbClr val="1CABE2">
                <a:alpha val="100000"/>
              </a:srgbClr>
            </a:solidFill>
          </p:spPr>
          <p:txBody>
            <a:bodyPr/>
            <a:lstStyle/>
            <a:p/>
          </p:txBody>
        </p:sp>
        <p:sp>
          <p:nvSpPr>
            <p:cNvPr id="44" name="rc44"/>
            <p:cNvSpPr/>
            <p:nvPr/>
          </p:nvSpPr>
          <p:spPr>
            <a:xfrm>
              <a:off x="6568018" y="3114247"/>
              <a:ext cx="249014" cy="759392"/>
            </a:xfrm>
            <a:prstGeom prst="rect">
              <a:avLst/>
            </a:prstGeom>
            <a:solidFill>
              <a:srgbClr val="1CABE2">
                <a:alpha val="100000"/>
              </a:srgbClr>
            </a:solidFill>
          </p:spPr>
          <p:txBody>
            <a:bodyPr/>
            <a:lstStyle/>
            <a:p/>
          </p:txBody>
        </p:sp>
        <p:sp>
          <p:nvSpPr>
            <p:cNvPr id="45" name="rc45"/>
            <p:cNvSpPr/>
            <p:nvPr/>
          </p:nvSpPr>
          <p:spPr>
            <a:xfrm>
              <a:off x="6844701" y="3140385"/>
              <a:ext cx="249014" cy="733254"/>
            </a:xfrm>
            <a:prstGeom prst="rect">
              <a:avLst/>
            </a:prstGeom>
            <a:solidFill>
              <a:srgbClr val="1CABE2">
                <a:alpha val="100000"/>
              </a:srgbClr>
            </a:solidFill>
          </p:spPr>
          <p:txBody>
            <a:bodyPr/>
            <a:lstStyle/>
            <a:p/>
          </p:txBody>
        </p:sp>
        <p:sp>
          <p:nvSpPr>
            <p:cNvPr id="46" name="rc46"/>
            <p:cNvSpPr/>
            <p:nvPr/>
          </p:nvSpPr>
          <p:spPr>
            <a:xfrm>
              <a:off x="7121383" y="3132666"/>
              <a:ext cx="249014" cy="740973"/>
            </a:xfrm>
            <a:prstGeom prst="rect">
              <a:avLst/>
            </a:prstGeom>
            <a:solidFill>
              <a:srgbClr val="1CABE2">
                <a:alpha val="100000"/>
              </a:srgbClr>
            </a:solidFill>
          </p:spPr>
          <p:txBody>
            <a:bodyPr/>
            <a:lstStyle/>
            <a:p/>
          </p:txBody>
        </p:sp>
        <p:sp>
          <p:nvSpPr>
            <p:cNvPr id="47" name="rc47"/>
            <p:cNvSpPr/>
            <p:nvPr/>
          </p:nvSpPr>
          <p:spPr>
            <a:xfrm>
              <a:off x="7398065" y="3370318"/>
              <a:ext cx="249014" cy="503322"/>
            </a:xfrm>
            <a:prstGeom prst="rect">
              <a:avLst/>
            </a:prstGeom>
            <a:solidFill>
              <a:srgbClr val="1CABE2">
                <a:alpha val="100000"/>
              </a:srgbClr>
            </a:solidFill>
          </p:spPr>
          <p:txBody>
            <a:bodyPr/>
            <a:lstStyle/>
            <a:p/>
          </p:txBody>
        </p:sp>
        <p:sp>
          <p:nvSpPr>
            <p:cNvPr id="48" name="rc48"/>
            <p:cNvSpPr/>
            <p:nvPr/>
          </p:nvSpPr>
          <p:spPr>
            <a:xfrm>
              <a:off x="7674748" y="3382729"/>
              <a:ext cx="249014" cy="490910"/>
            </a:xfrm>
            <a:prstGeom prst="rect">
              <a:avLst/>
            </a:prstGeom>
            <a:solidFill>
              <a:srgbClr val="1CABE2">
                <a:alpha val="100000"/>
              </a:srgbClr>
            </a:solidFill>
          </p:spPr>
          <p:txBody>
            <a:bodyPr/>
            <a:lstStyle/>
            <a:p/>
          </p:txBody>
        </p:sp>
        <p:sp>
          <p:nvSpPr>
            <p:cNvPr id="49" name="rc49"/>
            <p:cNvSpPr/>
            <p:nvPr/>
          </p:nvSpPr>
          <p:spPr>
            <a:xfrm>
              <a:off x="7951430" y="3382992"/>
              <a:ext cx="249014" cy="490647"/>
            </a:xfrm>
            <a:prstGeom prst="rect">
              <a:avLst/>
            </a:prstGeom>
            <a:solidFill>
              <a:srgbClr val="1CABE2">
                <a:alpha val="100000"/>
              </a:srgbClr>
            </a:solidFill>
          </p:spPr>
          <p:txBody>
            <a:bodyPr/>
            <a:lstStyle/>
            <a:p/>
          </p:txBody>
        </p:sp>
        <p:sp>
          <p:nvSpPr>
            <p:cNvPr id="50" name="rc50"/>
            <p:cNvSpPr/>
            <p:nvPr/>
          </p:nvSpPr>
          <p:spPr>
            <a:xfrm>
              <a:off x="1311054" y="2283103"/>
              <a:ext cx="249014" cy="1325445"/>
            </a:xfrm>
            <a:prstGeom prst="rect">
              <a:avLst/>
            </a:prstGeom>
            <a:solidFill>
              <a:srgbClr val="B3B3B3">
                <a:alpha val="100000"/>
              </a:srgbClr>
            </a:solidFill>
          </p:spPr>
          <p:txBody>
            <a:bodyPr/>
            <a:lstStyle/>
            <a:p/>
          </p:txBody>
        </p:sp>
        <p:sp>
          <p:nvSpPr>
            <p:cNvPr id="51" name="rc51"/>
            <p:cNvSpPr/>
            <p:nvPr/>
          </p:nvSpPr>
          <p:spPr>
            <a:xfrm>
              <a:off x="1587736" y="2293297"/>
              <a:ext cx="249014" cy="1053559"/>
            </a:xfrm>
            <a:prstGeom prst="rect">
              <a:avLst/>
            </a:prstGeom>
            <a:solidFill>
              <a:srgbClr val="B3B3B3">
                <a:alpha val="100000"/>
              </a:srgbClr>
            </a:solidFill>
          </p:spPr>
          <p:txBody>
            <a:bodyPr/>
            <a:lstStyle/>
            <a:p/>
          </p:txBody>
        </p:sp>
        <p:sp>
          <p:nvSpPr>
            <p:cNvPr id="52" name="rc52"/>
            <p:cNvSpPr/>
            <p:nvPr/>
          </p:nvSpPr>
          <p:spPr>
            <a:xfrm>
              <a:off x="1864419" y="2295670"/>
              <a:ext cx="249014" cy="788988"/>
            </a:xfrm>
            <a:prstGeom prst="rect">
              <a:avLst/>
            </a:prstGeom>
            <a:solidFill>
              <a:srgbClr val="B3B3B3">
                <a:alpha val="100000"/>
              </a:srgbClr>
            </a:solidFill>
          </p:spPr>
          <p:txBody>
            <a:bodyPr/>
            <a:lstStyle/>
            <a:p/>
          </p:txBody>
        </p:sp>
        <p:sp>
          <p:nvSpPr>
            <p:cNvPr id="53" name="rc53"/>
            <p:cNvSpPr/>
            <p:nvPr/>
          </p:nvSpPr>
          <p:spPr>
            <a:xfrm>
              <a:off x="2141101" y="2805976"/>
              <a:ext cx="249014" cy="800745"/>
            </a:xfrm>
            <a:prstGeom prst="rect">
              <a:avLst/>
            </a:prstGeom>
            <a:solidFill>
              <a:srgbClr val="B3B3B3">
                <a:alpha val="100000"/>
              </a:srgbClr>
            </a:solidFill>
          </p:spPr>
          <p:txBody>
            <a:bodyPr/>
            <a:lstStyle/>
            <a:p/>
          </p:txBody>
        </p:sp>
        <p:sp>
          <p:nvSpPr>
            <p:cNvPr id="54" name="rc54"/>
            <p:cNvSpPr/>
            <p:nvPr/>
          </p:nvSpPr>
          <p:spPr>
            <a:xfrm>
              <a:off x="2417783" y="2797515"/>
              <a:ext cx="249014" cy="807089"/>
            </a:xfrm>
            <a:prstGeom prst="rect">
              <a:avLst/>
            </a:prstGeom>
            <a:solidFill>
              <a:srgbClr val="B3B3B3">
                <a:alpha val="100000"/>
              </a:srgbClr>
            </a:solidFill>
          </p:spPr>
          <p:txBody>
            <a:bodyPr/>
            <a:lstStyle/>
            <a:p/>
          </p:txBody>
        </p:sp>
        <p:sp>
          <p:nvSpPr>
            <p:cNvPr id="55" name="rc55"/>
            <p:cNvSpPr/>
            <p:nvPr/>
          </p:nvSpPr>
          <p:spPr>
            <a:xfrm>
              <a:off x="2694466" y="2786668"/>
              <a:ext cx="249014" cy="815226"/>
            </a:xfrm>
            <a:prstGeom prst="rect">
              <a:avLst/>
            </a:prstGeom>
            <a:solidFill>
              <a:srgbClr val="B3B3B3">
                <a:alpha val="100000"/>
              </a:srgbClr>
            </a:solidFill>
          </p:spPr>
          <p:txBody>
            <a:bodyPr/>
            <a:lstStyle/>
            <a:p/>
          </p:txBody>
        </p:sp>
        <p:sp>
          <p:nvSpPr>
            <p:cNvPr id="56" name="rc56"/>
            <p:cNvSpPr/>
            <p:nvPr/>
          </p:nvSpPr>
          <p:spPr>
            <a:xfrm>
              <a:off x="2971148" y="2753384"/>
              <a:ext cx="249014" cy="840191"/>
            </a:xfrm>
            <a:prstGeom prst="rect">
              <a:avLst/>
            </a:prstGeom>
            <a:solidFill>
              <a:srgbClr val="B3B3B3">
                <a:alpha val="100000"/>
              </a:srgbClr>
            </a:solidFill>
          </p:spPr>
          <p:txBody>
            <a:bodyPr/>
            <a:lstStyle/>
            <a:p/>
          </p:txBody>
        </p:sp>
        <p:sp>
          <p:nvSpPr>
            <p:cNvPr id="57" name="rc57"/>
            <p:cNvSpPr/>
            <p:nvPr/>
          </p:nvSpPr>
          <p:spPr>
            <a:xfrm>
              <a:off x="3247830" y="2739139"/>
              <a:ext cx="249014" cy="850877"/>
            </a:xfrm>
            <a:prstGeom prst="rect">
              <a:avLst/>
            </a:prstGeom>
            <a:solidFill>
              <a:srgbClr val="B3B3B3">
                <a:alpha val="100000"/>
              </a:srgbClr>
            </a:solidFill>
          </p:spPr>
          <p:txBody>
            <a:bodyPr/>
            <a:lstStyle/>
            <a:p/>
          </p:txBody>
        </p:sp>
        <p:sp>
          <p:nvSpPr>
            <p:cNvPr id="58" name="rc58"/>
            <p:cNvSpPr/>
            <p:nvPr/>
          </p:nvSpPr>
          <p:spPr>
            <a:xfrm>
              <a:off x="3524513" y="2751942"/>
              <a:ext cx="249014" cy="841276"/>
            </a:xfrm>
            <a:prstGeom prst="rect">
              <a:avLst/>
            </a:prstGeom>
            <a:solidFill>
              <a:srgbClr val="B3B3B3">
                <a:alpha val="100000"/>
              </a:srgbClr>
            </a:solidFill>
          </p:spPr>
          <p:txBody>
            <a:bodyPr/>
            <a:lstStyle/>
            <a:p/>
          </p:txBody>
        </p:sp>
        <p:sp>
          <p:nvSpPr>
            <p:cNvPr id="59" name="rc59"/>
            <p:cNvSpPr/>
            <p:nvPr/>
          </p:nvSpPr>
          <p:spPr>
            <a:xfrm>
              <a:off x="3801195" y="2503051"/>
              <a:ext cx="249014" cy="822352"/>
            </a:xfrm>
            <a:prstGeom prst="rect">
              <a:avLst/>
            </a:prstGeom>
            <a:solidFill>
              <a:srgbClr val="B3B3B3">
                <a:alpha val="100000"/>
              </a:srgbClr>
            </a:solidFill>
          </p:spPr>
          <p:txBody>
            <a:bodyPr/>
            <a:lstStyle/>
            <a:p/>
          </p:txBody>
        </p:sp>
        <p:sp>
          <p:nvSpPr>
            <p:cNvPr id="60" name="rc60"/>
            <p:cNvSpPr/>
            <p:nvPr/>
          </p:nvSpPr>
          <p:spPr>
            <a:xfrm>
              <a:off x="4077877" y="2539551"/>
              <a:ext cx="249014" cy="800455"/>
            </a:xfrm>
            <a:prstGeom prst="rect">
              <a:avLst/>
            </a:prstGeom>
            <a:solidFill>
              <a:srgbClr val="B3B3B3">
                <a:alpha val="100000"/>
              </a:srgbClr>
            </a:solidFill>
          </p:spPr>
          <p:txBody>
            <a:bodyPr/>
            <a:lstStyle/>
            <a:p/>
          </p:txBody>
        </p:sp>
        <p:sp>
          <p:nvSpPr>
            <p:cNvPr id="61" name="rc61"/>
            <p:cNvSpPr/>
            <p:nvPr/>
          </p:nvSpPr>
          <p:spPr>
            <a:xfrm>
              <a:off x="4354560" y="2816001"/>
              <a:ext cx="249014" cy="528819"/>
            </a:xfrm>
            <a:prstGeom prst="rect">
              <a:avLst/>
            </a:prstGeom>
            <a:solidFill>
              <a:srgbClr val="B3B3B3">
                <a:alpha val="100000"/>
              </a:srgbClr>
            </a:solidFill>
          </p:spPr>
          <p:txBody>
            <a:bodyPr/>
            <a:lstStyle/>
            <a:p/>
          </p:txBody>
        </p:sp>
        <p:sp>
          <p:nvSpPr>
            <p:cNvPr id="62" name="rc62"/>
            <p:cNvSpPr/>
            <p:nvPr/>
          </p:nvSpPr>
          <p:spPr>
            <a:xfrm>
              <a:off x="4631242" y="2287094"/>
              <a:ext cx="249014" cy="793269"/>
            </a:xfrm>
            <a:prstGeom prst="rect">
              <a:avLst/>
            </a:prstGeom>
            <a:solidFill>
              <a:srgbClr val="B3B3B3">
                <a:alpha val="100000"/>
              </a:srgbClr>
            </a:solidFill>
          </p:spPr>
          <p:txBody>
            <a:bodyPr/>
            <a:lstStyle/>
            <a:p/>
          </p:txBody>
        </p:sp>
        <p:sp>
          <p:nvSpPr>
            <p:cNvPr id="63" name="rc63"/>
            <p:cNvSpPr/>
            <p:nvPr/>
          </p:nvSpPr>
          <p:spPr>
            <a:xfrm>
              <a:off x="4907924" y="2291699"/>
              <a:ext cx="249014" cy="1054624"/>
            </a:xfrm>
            <a:prstGeom prst="rect">
              <a:avLst/>
            </a:prstGeom>
            <a:solidFill>
              <a:srgbClr val="B3B3B3">
                <a:alpha val="100000"/>
              </a:srgbClr>
            </a:solidFill>
          </p:spPr>
          <p:txBody>
            <a:bodyPr/>
            <a:lstStyle/>
            <a:p/>
          </p:txBody>
        </p:sp>
        <p:sp>
          <p:nvSpPr>
            <p:cNvPr id="64" name="rc64"/>
            <p:cNvSpPr/>
            <p:nvPr/>
          </p:nvSpPr>
          <p:spPr>
            <a:xfrm>
              <a:off x="5184607" y="2537333"/>
              <a:ext cx="249014" cy="801783"/>
            </a:xfrm>
            <a:prstGeom prst="rect">
              <a:avLst/>
            </a:prstGeom>
            <a:solidFill>
              <a:srgbClr val="B3B3B3">
                <a:alpha val="100000"/>
              </a:srgbClr>
            </a:solidFill>
          </p:spPr>
          <p:txBody>
            <a:bodyPr/>
            <a:lstStyle/>
            <a:p/>
          </p:txBody>
        </p:sp>
        <p:sp>
          <p:nvSpPr>
            <p:cNvPr id="65" name="rc65"/>
            <p:cNvSpPr/>
            <p:nvPr/>
          </p:nvSpPr>
          <p:spPr>
            <a:xfrm>
              <a:off x="5461289" y="2538095"/>
              <a:ext cx="249014" cy="801325"/>
            </a:xfrm>
            <a:prstGeom prst="rect">
              <a:avLst/>
            </a:prstGeom>
            <a:solidFill>
              <a:srgbClr val="B3B3B3">
                <a:alpha val="100000"/>
              </a:srgbClr>
            </a:solidFill>
          </p:spPr>
          <p:txBody>
            <a:bodyPr/>
            <a:lstStyle/>
            <a:p/>
          </p:txBody>
        </p:sp>
        <p:sp>
          <p:nvSpPr>
            <p:cNvPr id="66" name="rc66"/>
            <p:cNvSpPr/>
            <p:nvPr/>
          </p:nvSpPr>
          <p:spPr>
            <a:xfrm>
              <a:off x="5737971" y="2547911"/>
              <a:ext cx="249014" cy="795433"/>
            </a:xfrm>
            <a:prstGeom prst="rect">
              <a:avLst/>
            </a:prstGeom>
            <a:solidFill>
              <a:srgbClr val="B3B3B3">
                <a:alpha val="100000"/>
              </a:srgbClr>
            </a:solidFill>
          </p:spPr>
          <p:txBody>
            <a:bodyPr/>
            <a:lstStyle/>
            <a:p/>
          </p:txBody>
        </p:sp>
        <p:sp>
          <p:nvSpPr>
            <p:cNvPr id="67" name="rc67"/>
            <p:cNvSpPr/>
            <p:nvPr/>
          </p:nvSpPr>
          <p:spPr>
            <a:xfrm>
              <a:off x="6014654" y="2314931"/>
              <a:ext cx="249014" cy="779354"/>
            </a:xfrm>
            <a:prstGeom prst="rect">
              <a:avLst/>
            </a:prstGeom>
            <a:solidFill>
              <a:srgbClr val="B3B3B3">
                <a:alpha val="100000"/>
              </a:srgbClr>
            </a:solidFill>
          </p:spPr>
          <p:txBody>
            <a:bodyPr/>
            <a:lstStyle/>
            <a:p/>
          </p:txBody>
        </p:sp>
        <p:sp>
          <p:nvSpPr>
            <p:cNvPr id="68" name="rc68"/>
            <p:cNvSpPr/>
            <p:nvPr/>
          </p:nvSpPr>
          <p:spPr>
            <a:xfrm>
              <a:off x="6291336" y="2337441"/>
              <a:ext cx="249014" cy="768095"/>
            </a:xfrm>
            <a:prstGeom prst="rect">
              <a:avLst/>
            </a:prstGeom>
            <a:solidFill>
              <a:srgbClr val="B3B3B3">
                <a:alpha val="100000"/>
              </a:srgbClr>
            </a:solidFill>
          </p:spPr>
          <p:txBody>
            <a:bodyPr/>
            <a:lstStyle/>
            <a:p/>
          </p:txBody>
        </p:sp>
        <p:sp>
          <p:nvSpPr>
            <p:cNvPr id="69" name="rc69"/>
            <p:cNvSpPr/>
            <p:nvPr/>
          </p:nvSpPr>
          <p:spPr>
            <a:xfrm>
              <a:off x="6568018" y="2354855"/>
              <a:ext cx="249014" cy="759392"/>
            </a:xfrm>
            <a:prstGeom prst="rect">
              <a:avLst/>
            </a:prstGeom>
            <a:solidFill>
              <a:srgbClr val="B3B3B3">
                <a:alpha val="100000"/>
              </a:srgbClr>
            </a:solidFill>
          </p:spPr>
          <p:txBody>
            <a:bodyPr/>
            <a:lstStyle/>
            <a:p/>
          </p:txBody>
        </p:sp>
        <p:sp>
          <p:nvSpPr>
            <p:cNvPr id="70" name="rc70"/>
            <p:cNvSpPr/>
            <p:nvPr/>
          </p:nvSpPr>
          <p:spPr>
            <a:xfrm>
              <a:off x="6844701" y="2162710"/>
              <a:ext cx="249014" cy="977675"/>
            </a:xfrm>
            <a:prstGeom prst="rect">
              <a:avLst/>
            </a:prstGeom>
            <a:solidFill>
              <a:srgbClr val="B3B3B3">
                <a:alpha val="100000"/>
              </a:srgbClr>
            </a:solidFill>
          </p:spPr>
          <p:txBody>
            <a:bodyPr/>
            <a:lstStyle/>
            <a:p/>
          </p:txBody>
        </p:sp>
        <p:sp>
          <p:nvSpPr>
            <p:cNvPr id="71" name="rc71"/>
            <p:cNvSpPr/>
            <p:nvPr/>
          </p:nvSpPr>
          <p:spPr>
            <a:xfrm>
              <a:off x="7121383" y="2391692"/>
              <a:ext cx="249014" cy="740973"/>
            </a:xfrm>
            <a:prstGeom prst="rect">
              <a:avLst/>
            </a:prstGeom>
            <a:solidFill>
              <a:srgbClr val="B3B3B3">
                <a:alpha val="100000"/>
              </a:srgbClr>
            </a:solidFill>
          </p:spPr>
          <p:txBody>
            <a:bodyPr/>
            <a:lstStyle/>
            <a:p/>
          </p:txBody>
        </p:sp>
        <p:sp>
          <p:nvSpPr>
            <p:cNvPr id="72" name="rc72"/>
            <p:cNvSpPr/>
            <p:nvPr/>
          </p:nvSpPr>
          <p:spPr>
            <a:xfrm>
              <a:off x="7398065" y="2363667"/>
              <a:ext cx="249014" cy="1006650"/>
            </a:xfrm>
            <a:prstGeom prst="rect">
              <a:avLst/>
            </a:prstGeom>
            <a:solidFill>
              <a:srgbClr val="B3B3B3">
                <a:alpha val="100000"/>
              </a:srgbClr>
            </a:solidFill>
          </p:spPr>
          <p:txBody>
            <a:bodyPr/>
            <a:lstStyle/>
            <a:p/>
          </p:txBody>
        </p:sp>
        <p:sp>
          <p:nvSpPr>
            <p:cNvPr id="73" name="rc73"/>
            <p:cNvSpPr/>
            <p:nvPr/>
          </p:nvSpPr>
          <p:spPr>
            <a:xfrm>
              <a:off x="7674748" y="2400915"/>
              <a:ext cx="249014" cy="981814"/>
            </a:xfrm>
            <a:prstGeom prst="rect">
              <a:avLst/>
            </a:prstGeom>
            <a:solidFill>
              <a:srgbClr val="B3B3B3">
                <a:alpha val="100000"/>
              </a:srgbClr>
            </a:solidFill>
          </p:spPr>
          <p:txBody>
            <a:bodyPr/>
            <a:lstStyle/>
            <a:p/>
          </p:txBody>
        </p:sp>
        <p:sp>
          <p:nvSpPr>
            <p:cNvPr id="74" name="rc74"/>
            <p:cNvSpPr/>
            <p:nvPr/>
          </p:nvSpPr>
          <p:spPr>
            <a:xfrm>
              <a:off x="7951430" y="2401703"/>
              <a:ext cx="249014" cy="981288"/>
            </a:xfrm>
            <a:prstGeom prst="rect">
              <a:avLst/>
            </a:prstGeom>
            <a:solidFill>
              <a:srgbClr val="B3B3B3">
                <a:alpha val="100000"/>
              </a:srgbClr>
            </a:solidFill>
          </p:spPr>
          <p:txBody>
            <a:bodyPr/>
            <a:lstStyle/>
            <a:p/>
          </p:txBody>
        </p:sp>
        <p:sp>
          <p:nvSpPr>
            <p:cNvPr id="75" name="pl75"/>
            <p:cNvSpPr/>
            <p:nvPr/>
          </p:nvSpPr>
          <p:spPr>
            <a:xfrm>
              <a:off x="1435561" y="1050606"/>
              <a:ext cx="6640376" cy="57030"/>
            </a:xfrm>
            <a:custGeom>
              <a:avLst/>
              <a:pathLst>
                <a:path w="6640376" h="57030">
                  <a:moveTo>
                    <a:pt x="0" y="0"/>
                  </a:moveTo>
                  <a:lnTo>
                    <a:pt x="276682" y="28515"/>
                  </a:lnTo>
                  <a:lnTo>
                    <a:pt x="553364" y="57030"/>
                  </a:lnTo>
                  <a:lnTo>
                    <a:pt x="830047" y="0"/>
                  </a:lnTo>
                  <a:lnTo>
                    <a:pt x="1106729" y="0"/>
                  </a:lnTo>
                  <a:lnTo>
                    <a:pt x="1383411" y="0"/>
                  </a:lnTo>
                  <a:lnTo>
                    <a:pt x="1660094" y="0"/>
                  </a:lnTo>
                  <a:lnTo>
                    <a:pt x="1936776" y="0"/>
                  </a:lnTo>
                  <a:lnTo>
                    <a:pt x="2213458" y="0"/>
                  </a:lnTo>
                  <a:lnTo>
                    <a:pt x="2490141" y="28515"/>
                  </a:lnTo>
                  <a:lnTo>
                    <a:pt x="2766823" y="28515"/>
                  </a:lnTo>
                  <a:lnTo>
                    <a:pt x="3043505" y="28515"/>
                  </a:lnTo>
                  <a:lnTo>
                    <a:pt x="3320188" y="57030"/>
                  </a:lnTo>
                  <a:lnTo>
                    <a:pt x="3596870" y="28515"/>
                  </a:lnTo>
                  <a:lnTo>
                    <a:pt x="3873552" y="28515"/>
                  </a:lnTo>
                  <a:lnTo>
                    <a:pt x="4150235" y="28515"/>
                  </a:lnTo>
                  <a:lnTo>
                    <a:pt x="4426917" y="28515"/>
                  </a:lnTo>
                  <a:lnTo>
                    <a:pt x="4703599" y="57030"/>
                  </a:lnTo>
                  <a:lnTo>
                    <a:pt x="4980282" y="57030"/>
                  </a:lnTo>
                  <a:lnTo>
                    <a:pt x="5256964" y="57030"/>
                  </a:lnTo>
                  <a:lnTo>
                    <a:pt x="5533646" y="57030"/>
                  </a:lnTo>
                  <a:lnTo>
                    <a:pt x="5810329" y="57030"/>
                  </a:lnTo>
                  <a:lnTo>
                    <a:pt x="6087011" y="28515"/>
                  </a:lnTo>
                  <a:lnTo>
                    <a:pt x="6363693" y="28515"/>
                  </a:lnTo>
                  <a:lnTo>
                    <a:pt x="6640376" y="28515"/>
                  </a:lnTo>
                </a:path>
              </a:pathLst>
            </a:custGeom>
            <a:ln w="27101" cap="flat">
              <a:solidFill>
                <a:srgbClr val="0058AB">
                  <a:alpha val="50196"/>
                </a:srgbClr>
              </a:solidFill>
              <a:prstDash val="solid"/>
              <a:round/>
            </a:ln>
          </p:spPr>
          <p:txBody>
            <a:bodyPr/>
            <a:lstStyle/>
            <a:p/>
          </p:txBody>
        </p:sp>
        <p:sp>
          <p:nvSpPr>
            <p:cNvPr id="76" name="pl76"/>
            <p:cNvSpPr/>
            <p:nvPr/>
          </p:nvSpPr>
          <p:spPr>
            <a:xfrm>
              <a:off x="1435561" y="1136152"/>
              <a:ext cx="6640376" cy="85546"/>
            </a:xfrm>
            <a:custGeom>
              <a:avLst/>
              <a:pathLst>
                <a:path w="6640376" h="85546">
                  <a:moveTo>
                    <a:pt x="0" y="57030"/>
                  </a:moveTo>
                  <a:lnTo>
                    <a:pt x="276682" y="57030"/>
                  </a:lnTo>
                  <a:lnTo>
                    <a:pt x="553364" y="57030"/>
                  </a:lnTo>
                  <a:lnTo>
                    <a:pt x="830047" y="0"/>
                  </a:lnTo>
                  <a:lnTo>
                    <a:pt x="1106729" y="0"/>
                  </a:lnTo>
                  <a:lnTo>
                    <a:pt x="1383411" y="0"/>
                  </a:lnTo>
                  <a:lnTo>
                    <a:pt x="1660094" y="0"/>
                  </a:lnTo>
                  <a:lnTo>
                    <a:pt x="1936776" y="0"/>
                  </a:lnTo>
                  <a:lnTo>
                    <a:pt x="2213458" y="0"/>
                  </a:lnTo>
                  <a:lnTo>
                    <a:pt x="2490141" y="28515"/>
                  </a:lnTo>
                  <a:lnTo>
                    <a:pt x="2766823" y="28515"/>
                  </a:lnTo>
                  <a:lnTo>
                    <a:pt x="3043505" y="0"/>
                  </a:lnTo>
                  <a:lnTo>
                    <a:pt x="3320188" y="57030"/>
                  </a:lnTo>
                  <a:lnTo>
                    <a:pt x="3596870" y="57030"/>
                  </a:lnTo>
                  <a:lnTo>
                    <a:pt x="3873552" y="28515"/>
                  </a:lnTo>
                  <a:lnTo>
                    <a:pt x="4150235" y="28515"/>
                  </a:lnTo>
                  <a:lnTo>
                    <a:pt x="4426917" y="28515"/>
                  </a:lnTo>
                  <a:lnTo>
                    <a:pt x="4703599" y="57030"/>
                  </a:lnTo>
                  <a:lnTo>
                    <a:pt x="4980282" y="57030"/>
                  </a:lnTo>
                  <a:lnTo>
                    <a:pt x="5256964" y="57030"/>
                  </a:lnTo>
                  <a:lnTo>
                    <a:pt x="5533646" y="85546"/>
                  </a:lnTo>
                  <a:lnTo>
                    <a:pt x="5810329" y="57030"/>
                  </a:lnTo>
                  <a:lnTo>
                    <a:pt x="6087011" y="57030"/>
                  </a:lnTo>
                  <a:lnTo>
                    <a:pt x="6363693" y="57030"/>
                  </a:lnTo>
                  <a:lnTo>
                    <a:pt x="6640376" y="57030"/>
                  </a:lnTo>
                </a:path>
              </a:pathLst>
            </a:custGeom>
            <a:ln w="27101" cap="flat">
              <a:solidFill>
                <a:srgbClr val="333333">
                  <a:alpha val="50196"/>
                </a:srgbClr>
              </a:solidFill>
              <a:prstDash val="solid"/>
              <a:round/>
            </a:ln>
          </p:spPr>
          <p:txBody>
            <a:bodyPr/>
            <a:lstStyle/>
            <a:p/>
          </p:txBody>
        </p:sp>
        <p:sp>
          <p:nvSpPr>
            <p:cNvPr id="77" name="tx77"/>
            <p:cNvSpPr/>
            <p:nvPr/>
          </p:nvSpPr>
          <p:spPr>
            <a:xfrm>
              <a:off x="663223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90891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5600"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228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8965"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5647"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3223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690891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185600"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7462283"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7738965"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8" name="tx88"/>
            <p:cNvSpPr/>
            <p:nvPr/>
          </p:nvSpPr>
          <p:spPr>
            <a:xfrm>
              <a:off x="8015647"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9" name="tx89"/>
            <p:cNvSpPr/>
            <p:nvPr/>
          </p:nvSpPr>
          <p:spPr>
            <a:xfrm>
              <a:off x="1375271" y="37006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0" name="tx90"/>
            <p:cNvSpPr/>
            <p:nvPr/>
          </p:nvSpPr>
          <p:spPr>
            <a:xfrm>
              <a:off x="2758683" y="3697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1" name="tx91"/>
            <p:cNvSpPr/>
            <p:nvPr/>
          </p:nvSpPr>
          <p:spPr>
            <a:xfrm>
              <a:off x="4142095" y="35663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92" name="tx92"/>
            <p:cNvSpPr/>
            <p:nvPr/>
          </p:nvSpPr>
          <p:spPr>
            <a:xfrm>
              <a:off x="5525506" y="3566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93" name="tx93"/>
            <p:cNvSpPr/>
            <p:nvPr/>
          </p:nvSpPr>
          <p:spPr>
            <a:xfrm>
              <a:off x="6602091" y="345345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94" name="tx94"/>
            <p:cNvSpPr/>
            <p:nvPr/>
          </p:nvSpPr>
          <p:spPr>
            <a:xfrm>
              <a:off x="6878773" y="346657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5" name="tx95"/>
            <p:cNvSpPr/>
            <p:nvPr/>
          </p:nvSpPr>
          <p:spPr>
            <a:xfrm>
              <a:off x="7155455" y="3462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96" name="tx96"/>
            <p:cNvSpPr/>
            <p:nvPr/>
          </p:nvSpPr>
          <p:spPr>
            <a:xfrm>
              <a:off x="7462283" y="358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97" name="tx97"/>
            <p:cNvSpPr/>
            <p:nvPr/>
          </p:nvSpPr>
          <p:spPr>
            <a:xfrm>
              <a:off x="7738965" y="3587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8" name="tx98"/>
            <p:cNvSpPr/>
            <p:nvPr/>
          </p:nvSpPr>
          <p:spPr>
            <a:xfrm>
              <a:off x="8015647" y="3587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9" name="tx99"/>
            <p:cNvSpPr/>
            <p:nvPr/>
          </p:nvSpPr>
          <p:spPr>
            <a:xfrm>
              <a:off x="1345126" y="29053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00" name="tx100"/>
            <p:cNvSpPr/>
            <p:nvPr/>
          </p:nvSpPr>
          <p:spPr>
            <a:xfrm>
              <a:off x="2728538" y="315516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1" name="tx101"/>
            <p:cNvSpPr/>
            <p:nvPr/>
          </p:nvSpPr>
          <p:spPr>
            <a:xfrm>
              <a:off x="4111950" y="28993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2" name="tx102"/>
            <p:cNvSpPr/>
            <p:nvPr/>
          </p:nvSpPr>
          <p:spPr>
            <a:xfrm>
              <a:off x="5495361" y="28983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103" name="tx103"/>
            <p:cNvSpPr/>
            <p:nvPr/>
          </p:nvSpPr>
          <p:spPr>
            <a:xfrm>
              <a:off x="6602091" y="269405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4" name="tx104"/>
            <p:cNvSpPr/>
            <p:nvPr/>
          </p:nvSpPr>
          <p:spPr>
            <a:xfrm>
              <a:off x="6878773" y="26111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05" name="tx105"/>
            <p:cNvSpPr/>
            <p:nvPr/>
          </p:nvSpPr>
          <p:spPr>
            <a:xfrm>
              <a:off x="7155455" y="27217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a:t>
              </a:r>
            </a:p>
          </p:txBody>
        </p:sp>
        <p:sp>
          <p:nvSpPr>
            <p:cNvPr id="106" name="tx106"/>
            <p:cNvSpPr/>
            <p:nvPr/>
          </p:nvSpPr>
          <p:spPr>
            <a:xfrm>
              <a:off x="7432138" y="28265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7" name="tx107"/>
            <p:cNvSpPr/>
            <p:nvPr/>
          </p:nvSpPr>
          <p:spPr>
            <a:xfrm>
              <a:off x="7708820" y="28513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8" name="tx108"/>
            <p:cNvSpPr/>
            <p:nvPr/>
          </p:nvSpPr>
          <p:spPr>
            <a:xfrm>
              <a:off x="7985502" y="28519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9" name="tx109"/>
            <p:cNvSpPr/>
            <p:nvPr/>
          </p:nvSpPr>
          <p:spPr>
            <a:xfrm>
              <a:off x="1345126" y="216501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236</a:t>
              </a:r>
            </a:p>
          </p:txBody>
        </p:sp>
        <p:sp>
          <p:nvSpPr>
            <p:cNvPr id="110" name="tx110"/>
            <p:cNvSpPr/>
            <p:nvPr/>
          </p:nvSpPr>
          <p:spPr>
            <a:xfrm>
              <a:off x="2728538" y="26686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11" name="tx111"/>
            <p:cNvSpPr/>
            <p:nvPr/>
          </p:nvSpPr>
          <p:spPr>
            <a:xfrm>
              <a:off x="4111950" y="24215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12" name="tx112"/>
            <p:cNvSpPr/>
            <p:nvPr/>
          </p:nvSpPr>
          <p:spPr>
            <a:xfrm>
              <a:off x="5495361" y="24200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13" name="tx113"/>
            <p:cNvSpPr/>
            <p:nvPr/>
          </p:nvSpPr>
          <p:spPr>
            <a:xfrm>
              <a:off x="6602091" y="223681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225</a:t>
              </a:r>
            </a:p>
          </p:txBody>
        </p:sp>
        <p:sp>
          <p:nvSpPr>
            <p:cNvPr id="114" name="tx114"/>
            <p:cNvSpPr/>
            <p:nvPr/>
          </p:nvSpPr>
          <p:spPr>
            <a:xfrm>
              <a:off x="6878773"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15" name="tx115"/>
            <p:cNvSpPr/>
            <p:nvPr/>
          </p:nvSpPr>
          <p:spPr>
            <a:xfrm>
              <a:off x="7155455" y="22736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a:t>
              </a:r>
            </a:p>
          </p:txBody>
        </p:sp>
        <p:sp>
          <p:nvSpPr>
            <p:cNvPr id="116" name="tx116"/>
            <p:cNvSpPr/>
            <p:nvPr/>
          </p:nvSpPr>
          <p:spPr>
            <a:xfrm>
              <a:off x="7432138" y="224695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17" name="tx117"/>
            <p:cNvSpPr/>
            <p:nvPr/>
          </p:nvSpPr>
          <p:spPr>
            <a:xfrm>
              <a:off x="7708820" y="22828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18" name="tx118"/>
            <p:cNvSpPr/>
            <p:nvPr/>
          </p:nvSpPr>
          <p:spPr>
            <a:xfrm>
              <a:off x="7985502" y="22836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19" name="tx119"/>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577692" y="31473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24731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179894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3" name="tx123"/>
            <p:cNvSpPr/>
            <p:nvPr/>
          </p:nvSpPr>
          <p:spPr>
            <a:xfrm>
              <a:off x="577692" y="11248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4" name="tx12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1" name="pl14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2" name="pl14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3" name="tx14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70912" y="4778716"/>
              <a:ext cx="201456" cy="201456"/>
            </a:xfrm>
            <a:prstGeom prst="rect">
              <a:avLst/>
            </a:prstGeom>
            <a:solidFill>
              <a:srgbClr val="B3B3B3">
                <a:alpha val="100000"/>
              </a:srgbClr>
            </a:solidFill>
          </p:spPr>
          <p:txBody>
            <a:bodyPr/>
            <a:lstStyle/>
            <a:p/>
          </p:txBody>
        </p:sp>
        <p:sp>
          <p:nvSpPr>
            <p:cNvPr id="146" name="rc146"/>
            <p:cNvSpPr/>
            <p:nvPr/>
          </p:nvSpPr>
          <p:spPr>
            <a:xfrm>
              <a:off x="5573066" y="4778716"/>
              <a:ext cx="201456" cy="201456"/>
            </a:xfrm>
            <a:prstGeom prst="rect">
              <a:avLst/>
            </a:prstGeom>
            <a:solidFill>
              <a:srgbClr val="1CABE2">
                <a:alpha val="100000"/>
              </a:srgbClr>
            </a:solidFill>
          </p:spPr>
          <p:txBody>
            <a:bodyPr/>
            <a:lstStyle/>
            <a:p/>
          </p:txBody>
        </p:sp>
        <p:sp>
          <p:nvSpPr>
            <p:cNvPr id="147" name="tx14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966584" y="467611"/>
              <a:ext cx="7809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United States, 2000-2024</a:t>
              </a:r>
            </a:p>
          </p:txBody>
        </p:sp>
        <p:sp>
          <p:nvSpPr>
            <p:cNvPr id="150" name="pl150"/>
            <p:cNvSpPr/>
            <p:nvPr/>
          </p:nvSpPr>
          <p:spPr>
            <a:xfrm>
              <a:off x="20755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6046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13370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66276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1918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84011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691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982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42729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11054" y="5650800"/>
              <a:ext cx="3444695" cy="164676"/>
            </a:xfrm>
            <a:prstGeom prst="rect">
              <a:avLst/>
            </a:prstGeom>
            <a:solidFill>
              <a:srgbClr val="1CABE2">
                <a:alpha val="100000"/>
              </a:srgbClr>
            </a:solidFill>
          </p:spPr>
          <p:txBody>
            <a:bodyPr/>
            <a:lstStyle/>
            <a:p/>
          </p:txBody>
        </p:sp>
        <p:sp>
          <p:nvSpPr>
            <p:cNvPr id="164" name="rc164"/>
            <p:cNvSpPr/>
            <p:nvPr/>
          </p:nvSpPr>
          <p:spPr>
            <a:xfrm>
              <a:off x="1311054" y="5444954"/>
              <a:ext cx="2226830" cy="164676"/>
            </a:xfrm>
            <a:prstGeom prst="rect">
              <a:avLst/>
            </a:prstGeom>
            <a:solidFill>
              <a:srgbClr val="1CABE2">
                <a:alpha val="100000"/>
              </a:srgbClr>
            </a:solidFill>
          </p:spPr>
          <p:txBody>
            <a:bodyPr/>
            <a:lstStyle/>
            <a:p/>
          </p:txBody>
        </p:sp>
        <p:sp>
          <p:nvSpPr>
            <p:cNvPr id="165" name="rc165"/>
            <p:cNvSpPr/>
            <p:nvPr/>
          </p:nvSpPr>
          <p:spPr>
            <a:xfrm>
              <a:off x="1311054" y="5239108"/>
              <a:ext cx="2225637" cy="164676"/>
            </a:xfrm>
            <a:prstGeom prst="rect">
              <a:avLst/>
            </a:prstGeom>
            <a:solidFill>
              <a:srgbClr val="1CABE2">
                <a:alpha val="100000"/>
              </a:srgbClr>
            </a:solidFill>
          </p:spPr>
          <p:txBody>
            <a:bodyPr/>
            <a:lstStyle/>
            <a:p/>
          </p:txBody>
        </p:sp>
        <p:sp>
          <p:nvSpPr>
            <p:cNvPr id="166" name="rc166"/>
            <p:cNvSpPr/>
            <p:nvPr/>
          </p:nvSpPr>
          <p:spPr>
            <a:xfrm>
              <a:off x="4755749" y="5650800"/>
              <a:ext cx="3444695" cy="164676"/>
            </a:xfrm>
            <a:prstGeom prst="rect">
              <a:avLst/>
            </a:prstGeom>
            <a:solidFill>
              <a:srgbClr val="B3B3B3">
                <a:alpha val="100000"/>
              </a:srgbClr>
            </a:solidFill>
          </p:spPr>
          <p:txBody>
            <a:bodyPr/>
            <a:lstStyle/>
            <a:p/>
          </p:txBody>
        </p:sp>
        <p:sp>
          <p:nvSpPr>
            <p:cNvPr id="167" name="rc167"/>
            <p:cNvSpPr/>
            <p:nvPr/>
          </p:nvSpPr>
          <p:spPr>
            <a:xfrm>
              <a:off x="3537884" y="5444954"/>
              <a:ext cx="4453629" cy="164676"/>
            </a:xfrm>
            <a:prstGeom prst="rect">
              <a:avLst/>
            </a:prstGeom>
            <a:solidFill>
              <a:srgbClr val="B3B3B3">
                <a:alpha val="100000"/>
              </a:srgbClr>
            </a:solidFill>
          </p:spPr>
          <p:txBody>
            <a:bodyPr/>
            <a:lstStyle/>
            <a:p/>
          </p:txBody>
        </p:sp>
        <p:sp>
          <p:nvSpPr>
            <p:cNvPr id="168" name="rc168"/>
            <p:cNvSpPr/>
            <p:nvPr/>
          </p:nvSpPr>
          <p:spPr>
            <a:xfrm>
              <a:off x="3536691" y="5239108"/>
              <a:ext cx="4451244" cy="164676"/>
            </a:xfrm>
            <a:prstGeom prst="rect">
              <a:avLst/>
            </a:prstGeom>
            <a:solidFill>
              <a:srgbClr val="B3B3B3">
                <a:alpha val="100000"/>
              </a:srgbClr>
            </a:solidFill>
          </p:spPr>
          <p:txBody>
            <a:bodyPr/>
            <a:lstStyle/>
            <a:p/>
          </p:txBody>
        </p:sp>
        <p:sp>
          <p:nvSpPr>
            <p:cNvPr id="169" name="tx169"/>
            <p:cNvSpPr/>
            <p:nvPr/>
          </p:nvSpPr>
          <p:spPr>
            <a:xfrm>
              <a:off x="8345125"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225.3</a:t>
              </a:r>
            </a:p>
          </p:txBody>
        </p:sp>
        <p:sp>
          <p:nvSpPr>
            <p:cNvPr id="170" name="tx170"/>
            <p:cNvSpPr/>
            <p:nvPr/>
          </p:nvSpPr>
          <p:spPr>
            <a:xfrm>
              <a:off x="8136194"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218.4</a:t>
              </a:r>
            </a:p>
          </p:txBody>
        </p:sp>
        <p:sp>
          <p:nvSpPr>
            <p:cNvPr id="171" name="tx171"/>
            <p:cNvSpPr/>
            <p:nvPr/>
          </p:nvSpPr>
          <p:spPr>
            <a:xfrm>
              <a:off x="8132616"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218.3</a:t>
              </a:r>
            </a:p>
          </p:txBody>
        </p:sp>
        <p:sp>
          <p:nvSpPr>
            <p:cNvPr id="172" name="tx172"/>
            <p:cNvSpPr/>
            <p:nvPr/>
          </p:nvSpPr>
          <p:spPr>
            <a:xfrm>
              <a:off x="2888720"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112.6</a:t>
              </a:r>
            </a:p>
          </p:txBody>
        </p:sp>
        <p:sp>
          <p:nvSpPr>
            <p:cNvPr id="173" name="tx173"/>
            <p:cNvSpPr/>
            <p:nvPr/>
          </p:nvSpPr>
          <p:spPr>
            <a:xfrm>
              <a:off x="231194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72.8</a:t>
              </a:r>
            </a:p>
          </p:txBody>
        </p:sp>
        <p:sp>
          <p:nvSpPr>
            <p:cNvPr id="174" name="tx174"/>
            <p:cNvSpPr/>
            <p:nvPr/>
          </p:nvSpPr>
          <p:spPr>
            <a:xfrm>
              <a:off x="2311346"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72.8</a:t>
              </a:r>
            </a:p>
          </p:txBody>
        </p:sp>
        <p:sp>
          <p:nvSpPr>
            <p:cNvPr id="175" name="tx175"/>
            <p:cNvSpPr/>
            <p:nvPr/>
          </p:nvSpPr>
          <p:spPr>
            <a:xfrm>
              <a:off x="633341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112.6</a:t>
              </a:r>
            </a:p>
          </p:txBody>
        </p:sp>
        <p:sp>
          <p:nvSpPr>
            <p:cNvPr id="176" name="tx176"/>
            <p:cNvSpPr/>
            <p:nvPr/>
          </p:nvSpPr>
          <p:spPr>
            <a:xfrm>
              <a:off x="562001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145.6</a:t>
              </a:r>
            </a:p>
          </p:txBody>
        </p:sp>
        <p:sp>
          <p:nvSpPr>
            <p:cNvPr id="177" name="tx177"/>
            <p:cNvSpPr/>
            <p:nvPr/>
          </p:nvSpPr>
          <p:spPr>
            <a:xfrm>
              <a:off x="5617632"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145.6</a:t>
              </a:r>
            </a:p>
          </p:txBody>
        </p:sp>
        <p:sp>
          <p:nvSpPr>
            <p:cNvPr id="178" name="tx178"/>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271582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420604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4" name="tx184"/>
            <p:cNvSpPr/>
            <p:nvPr/>
          </p:nvSpPr>
          <p:spPr>
            <a:xfrm>
              <a:off x="573510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5" name="tx185"/>
            <p:cNvSpPr/>
            <p:nvPr/>
          </p:nvSpPr>
          <p:spPr>
            <a:xfrm>
              <a:off x="726415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6" name="tx186"/>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7" name="tx18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8" name="tx18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9" name="tx18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United States.
In 2024, DTP1 coverage in United States remained constant 98%. The number of children missing out on any DTP vaccination (zero-dose children) remained constant at from 73,000 in 2023 to 73,000 in 2024.
DTP3 coverage remained constant 94% in 2024, leaving 218,000 children vulnerable to vaccine-preventable diseases.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57140"/>
            </a:xfrm>
            <a:custGeom>
              <a:avLst/>
              <a:pathLst>
                <a:path w="3418439" h="57140">
                  <a:moveTo>
                    <a:pt x="0" y="0"/>
                  </a:moveTo>
                  <a:lnTo>
                    <a:pt x="142434" y="28570"/>
                  </a:lnTo>
                  <a:lnTo>
                    <a:pt x="284869" y="57140"/>
                  </a:lnTo>
                  <a:lnTo>
                    <a:pt x="427304" y="0"/>
                  </a:lnTo>
                  <a:lnTo>
                    <a:pt x="569739" y="0"/>
                  </a:lnTo>
                  <a:lnTo>
                    <a:pt x="712174" y="0"/>
                  </a:lnTo>
                  <a:lnTo>
                    <a:pt x="854609" y="0"/>
                  </a:lnTo>
                  <a:lnTo>
                    <a:pt x="997044" y="0"/>
                  </a:lnTo>
                  <a:lnTo>
                    <a:pt x="1139479" y="0"/>
                  </a:lnTo>
                  <a:lnTo>
                    <a:pt x="1281914" y="28570"/>
                  </a:lnTo>
                  <a:lnTo>
                    <a:pt x="1424349" y="28570"/>
                  </a:lnTo>
                  <a:lnTo>
                    <a:pt x="1566784" y="28570"/>
                  </a:lnTo>
                  <a:lnTo>
                    <a:pt x="1709219" y="57140"/>
                  </a:lnTo>
                  <a:lnTo>
                    <a:pt x="1851654" y="28570"/>
                  </a:lnTo>
                  <a:lnTo>
                    <a:pt x="1994089" y="28570"/>
                  </a:lnTo>
                  <a:lnTo>
                    <a:pt x="2136524" y="28570"/>
                  </a:lnTo>
                  <a:lnTo>
                    <a:pt x="2278959" y="28570"/>
                  </a:lnTo>
                  <a:lnTo>
                    <a:pt x="2421394" y="57140"/>
                  </a:lnTo>
                  <a:lnTo>
                    <a:pt x="2563829" y="57140"/>
                  </a:lnTo>
                  <a:lnTo>
                    <a:pt x="2706264" y="57140"/>
                  </a:lnTo>
                  <a:lnTo>
                    <a:pt x="2848699" y="57140"/>
                  </a:lnTo>
                  <a:lnTo>
                    <a:pt x="2991134" y="5714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57140"/>
            </a:xfrm>
            <a:custGeom>
              <a:avLst/>
              <a:pathLst>
                <a:path w="3418439" h="57140">
                  <a:moveTo>
                    <a:pt x="0" y="0"/>
                  </a:moveTo>
                  <a:lnTo>
                    <a:pt x="142434" y="28570"/>
                  </a:lnTo>
                  <a:lnTo>
                    <a:pt x="284869" y="57140"/>
                  </a:lnTo>
                  <a:lnTo>
                    <a:pt x="427304" y="0"/>
                  </a:lnTo>
                  <a:lnTo>
                    <a:pt x="569739" y="0"/>
                  </a:lnTo>
                  <a:lnTo>
                    <a:pt x="712174" y="0"/>
                  </a:lnTo>
                  <a:lnTo>
                    <a:pt x="854609" y="0"/>
                  </a:lnTo>
                  <a:lnTo>
                    <a:pt x="997044" y="0"/>
                  </a:lnTo>
                  <a:lnTo>
                    <a:pt x="1139479" y="0"/>
                  </a:lnTo>
                  <a:lnTo>
                    <a:pt x="1281914" y="28570"/>
                  </a:lnTo>
                  <a:lnTo>
                    <a:pt x="1424349" y="28570"/>
                  </a:lnTo>
                  <a:lnTo>
                    <a:pt x="1566784" y="28570"/>
                  </a:lnTo>
                  <a:lnTo>
                    <a:pt x="1709219" y="57140"/>
                  </a:lnTo>
                  <a:lnTo>
                    <a:pt x="1851654" y="28570"/>
                  </a:lnTo>
                  <a:lnTo>
                    <a:pt x="1994089" y="28570"/>
                  </a:lnTo>
                  <a:lnTo>
                    <a:pt x="2136524" y="28570"/>
                  </a:lnTo>
                  <a:lnTo>
                    <a:pt x="2278959" y="28570"/>
                  </a:lnTo>
                  <a:lnTo>
                    <a:pt x="2421394" y="57140"/>
                  </a:lnTo>
                  <a:lnTo>
                    <a:pt x="2563829" y="57140"/>
                  </a:lnTo>
                  <a:lnTo>
                    <a:pt x="2706264" y="57140"/>
                  </a:lnTo>
                  <a:lnTo>
                    <a:pt x="2848699" y="57140"/>
                  </a:lnTo>
                  <a:lnTo>
                    <a:pt x="2991134" y="5714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57140"/>
            </a:xfrm>
            <a:custGeom>
              <a:avLst/>
              <a:pathLst>
                <a:path w="3418439" h="57140">
                  <a:moveTo>
                    <a:pt x="0" y="0"/>
                  </a:moveTo>
                  <a:lnTo>
                    <a:pt x="142434" y="28570"/>
                  </a:lnTo>
                  <a:lnTo>
                    <a:pt x="284869" y="57140"/>
                  </a:lnTo>
                  <a:lnTo>
                    <a:pt x="427304" y="0"/>
                  </a:lnTo>
                  <a:lnTo>
                    <a:pt x="569739" y="0"/>
                  </a:lnTo>
                  <a:lnTo>
                    <a:pt x="712174" y="0"/>
                  </a:lnTo>
                  <a:lnTo>
                    <a:pt x="854609" y="0"/>
                  </a:lnTo>
                  <a:lnTo>
                    <a:pt x="997044" y="0"/>
                  </a:lnTo>
                  <a:lnTo>
                    <a:pt x="1139479" y="0"/>
                  </a:lnTo>
                  <a:lnTo>
                    <a:pt x="1281914" y="28570"/>
                  </a:lnTo>
                  <a:lnTo>
                    <a:pt x="1424349" y="28570"/>
                  </a:lnTo>
                  <a:lnTo>
                    <a:pt x="1566784" y="28570"/>
                  </a:lnTo>
                  <a:lnTo>
                    <a:pt x="1709219" y="57140"/>
                  </a:lnTo>
                  <a:lnTo>
                    <a:pt x="1851654" y="28570"/>
                  </a:lnTo>
                  <a:lnTo>
                    <a:pt x="1994089" y="28570"/>
                  </a:lnTo>
                  <a:lnTo>
                    <a:pt x="2136524" y="28570"/>
                  </a:lnTo>
                  <a:lnTo>
                    <a:pt x="2278959" y="28570"/>
                  </a:lnTo>
                  <a:lnTo>
                    <a:pt x="2421394" y="57140"/>
                  </a:lnTo>
                  <a:lnTo>
                    <a:pt x="2563829" y="57140"/>
                  </a:lnTo>
                  <a:lnTo>
                    <a:pt x="2706264" y="57140"/>
                  </a:lnTo>
                  <a:lnTo>
                    <a:pt x="2848699" y="57140"/>
                  </a:lnTo>
                  <a:lnTo>
                    <a:pt x="2991134" y="5714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20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202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75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800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87354" y="4830005"/>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0" name="tx60"/>
            <p:cNvSpPr/>
            <p:nvPr/>
          </p:nvSpPr>
          <p:spPr>
            <a:xfrm>
              <a:off x="26846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712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95273" y="471005"/>
              <a:ext cx="28719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United States,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365622"/>
              <a:ext cx="3418439" cy="299987"/>
            </a:xfrm>
            <a:custGeom>
              <a:avLst/>
              <a:pathLst>
                <a:path w="3418439" h="299987">
                  <a:moveTo>
                    <a:pt x="0" y="0"/>
                  </a:moveTo>
                  <a:lnTo>
                    <a:pt x="142434" y="149993"/>
                  </a:lnTo>
                  <a:lnTo>
                    <a:pt x="284869" y="299987"/>
                  </a:lnTo>
                  <a:lnTo>
                    <a:pt x="427304" y="0"/>
                  </a:lnTo>
                  <a:lnTo>
                    <a:pt x="569739" y="0"/>
                  </a:lnTo>
                  <a:lnTo>
                    <a:pt x="712174" y="0"/>
                  </a:lnTo>
                  <a:lnTo>
                    <a:pt x="854609" y="0"/>
                  </a:lnTo>
                  <a:lnTo>
                    <a:pt x="997044" y="0"/>
                  </a:lnTo>
                  <a:lnTo>
                    <a:pt x="1139479" y="0"/>
                  </a:lnTo>
                  <a:lnTo>
                    <a:pt x="1281914" y="149993"/>
                  </a:lnTo>
                  <a:lnTo>
                    <a:pt x="1424349" y="149993"/>
                  </a:lnTo>
                  <a:lnTo>
                    <a:pt x="1566784" y="149993"/>
                  </a:lnTo>
                  <a:lnTo>
                    <a:pt x="1709219" y="299987"/>
                  </a:lnTo>
                  <a:lnTo>
                    <a:pt x="1851654" y="149993"/>
                  </a:lnTo>
                  <a:lnTo>
                    <a:pt x="1994089" y="149993"/>
                  </a:lnTo>
                  <a:lnTo>
                    <a:pt x="2136524" y="149993"/>
                  </a:lnTo>
                  <a:lnTo>
                    <a:pt x="2278959" y="149993"/>
                  </a:lnTo>
                  <a:lnTo>
                    <a:pt x="2421394" y="299987"/>
                  </a:lnTo>
                  <a:lnTo>
                    <a:pt x="2563829" y="299987"/>
                  </a:lnTo>
                  <a:lnTo>
                    <a:pt x="2706264" y="299987"/>
                  </a:lnTo>
                  <a:lnTo>
                    <a:pt x="2848699" y="299987"/>
                  </a:lnTo>
                  <a:lnTo>
                    <a:pt x="2991134" y="299987"/>
                  </a:lnTo>
                  <a:lnTo>
                    <a:pt x="3133569" y="149993"/>
                  </a:lnTo>
                  <a:lnTo>
                    <a:pt x="3276004" y="149993"/>
                  </a:lnTo>
                  <a:lnTo>
                    <a:pt x="3418439" y="149993"/>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15616"/>
              <a:ext cx="3418439" cy="299987"/>
            </a:xfrm>
            <a:custGeom>
              <a:avLst/>
              <a:pathLst>
                <a:path w="3418439" h="299987">
                  <a:moveTo>
                    <a:pt x="0" y="299987"/>
                  </a:moveTo>
                  <a:lnTo>
                    <a:pt x="142434" y="149993"/>
                  </a:lnTo>
                  <a:lnTo>
                    <a:pt x="284869" y="149993"/>
                  </a:lnTo>
                  <a:lnTo>
                    <a:pt x="427304" y="149993"/>
                  </a:lnTo>
                  <a:lnTo>
                    <a:pt x="569739" y="149993"/>
                  </a:lnTo>
                  <a:lnTo>
                    <a:pt x="712174" y="0"/>
                  </a:lnTo>
                  <a:lnTo>
                    <a:pt x="854609" y="0"/>
                  </a:lnTo>
                  <a:lnTo>
                    <a:pt x="997044" y="0"/>
                  </a:lnTo>
                  <a:lnTo>
                    <a:pt x="1139479" y="0"/>
                  </a:lnTo>
                  <a:lnTo>
                    <a:pt x="1281914" y="149993"/>
                  </a:lnTo>
                  <a:lnTo>
                    <a:pt x="1424349" y="149993"/>
                  </a:lnTo>
                  <a:lnTo>
                    <a:pt x="1566784" y="0"/>
                  </a:lnTo>
                  <a:lnTo>
                    <a:pt x="1709219" y="149993"/>
                  </a:lnTo>
                  <a:lnTo>
                    <a:pt x="1851654" y="149993"/>
                  </a:lnTo>
                  <a:lnTo>
                    <a:pt x="1994089" y="149993"/>
                  </a:lnTo>
                  <a:lnTo>
                    <a:pt x="2136524" y="149993"/>
                  </a:lnTo>
                  <a:lnTo>
                    <a:pt x="2278959" y="149993"/>
                  </a:lnTo>
                  <a:lnTo>
                    <a:pt x="2421394" y="149993"/>
                  </a:lnTo>
                  <a:lnTo>
                    <a:pt x="2563829" y="149993"/>
                  </a:lnTo>
                  <a:lnTo>
                    <a:pt x="2706264" y="149993"/>
                  </a:lnTo>
                  <a:lnTo>
                    <a:pt x="2848699" y="149993"/>
                  </a:lnTo>
                  <a:lnTo>
                    <a:pt x="2991134" y="149993"/>
                  </a:lnTo>
                  <a:lnTo>
                    <a:pt x="3133569" y="149993"/>
                  </a:lnTo>
                  <a:lnTo>
                    <a:pt x="3276004" y="149993"/>
                  </a:lnTo>
                  <a:lnTo>
                    <a:pt x="3418439" y="14999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365622"/>
              <a:ext cx="3418439" cy="299987"/>
            </a:xfrm>
            <a:custGeom>
              <a:avLst/>
              <a:pathLst>
                <a:path w="3418439" h="299987">
                  <a:moveTo>
                    <a:pt x="0" y="0"/>
                  </a:moveTo>
                  <a:lnTo>
                    <a:pt x="142434" y="149993"/>
                  </a:lnTo>
                  <a:lnTo>
                    <a:pt x="284869" y="299987"/>
                  </a:lnTo>
                  <a:lnTo>
                    <a:pt x="427304" y="0"/>
                  </a:lnTo>
                  <a:lnTo>
                    <a:pt x="569739" y="0"/>
                  </a:lnTo>
                  <a:lnTo>
                    <a:pt x="712174" y="0"/>
                  </a:lnTo>
                  <a:lnTo>
                    <a:pt x="854609" y="0"/>
                  </a:lnTo>
                  <a:lnTo>
                    <a:pt x="997044" y="0"/>
                  </a:lnTo>
                  <a:lnTo>
                    <a:pt x="1139479" y="0"/>
                  </a:lnTo>
                  <a:lnTo>
                    <a:pt x="1281914" y="149993"/>
                  </a:lnTo>
                  <a:lnTo>
                    <a:pt x="1424349" y="149993"/>
                  </a:lnTo>
                  <a:lnTo>
                    <a:pt x="1566784" y="149993"/>
                  </a:lnTo>
                  <a:lnTo>
                    <a:pt x="1709219" y="299987"/>
                  </a:lnTo>
                  <a:lnTo>
                    <a:pt x="1851654" y="149993"/>
                  </a:lnTo>
                  <a:lnTo>
                    <a:pt x="1994089" y="149993"/>
                  </a:lnTo>
                  <a:lnTo>
                    <a:pt x="2136524" y="149993"/>
                  </a:lnTo>
                  <a:lnTo>
                    <a:pt x="2278959" y="149993"/>
                  </a:lnTo>
                  <a:lnTo>
                    <a:pt x="2421394" y="299987"/>
                  </a:lnTo>
                  <a:lnTo>
                    <a:pt x="2563829" y="299987"/>
                  </a:lnTo>
                  <a:lnTo>
                    <a:pt x="2706264" y="299987"/>
                  </a:lnTo>
                  <a:lnTo>
                    <a:pt x="2848699" y="299987"/>
                  </a:lnTo>
                  <a:lnTo>
                    <a:pt x="2991134" y="299987"/>
                  </a:lnTo>
                  <a:lnTo>
                    <a:pt x="3133569" y="149993"/>
                  </a:lnTo>
                  <a:lnTo>
                    <a:pt x="3276004" y="149993"/>
                  </a:lnTo>
                  <a:lnTo>
                    <a:pt x="3418439" y="149993"/>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75638"/>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75638"/>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75638"/>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75638"/>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365622"/>
              <a:ext cx="3418439" cy="299987"/>
            </a:xfrm>
            <a:custGeom>
              <a:avLst/>
              <a:pathLst>
                <a:path w="3418439" h="299987">
                  <a:moveTo>
                    <a:pt x="0" y="0"/>
                  </a:moveTo>
                  <a:lnTo>
                    <a:pt x="142434" y="149993"/>
                  </a:lnTo>
                  <a:lnTo>
                    <a:pt x="284869" y="299987"/>
                  </a:lnTo>
                  <a:lnTo>
                    <a:pt x="427304" y="0"/>
                  </a:lnTo>
                  <a:lnTo>
                    <a:pt x="569739" y="0"/>
                  </a:lnTo>
                  <a:lnTo>
                    <a:pt x="712174" y="0"/>
                  </a:lnTo>
                  <a:lnTo>
                    <a:pt x="854609" y="0"/>
                  </a:lnTo>
                  <a:lnTo>
                    <a:pt x="997044" y="0"/>
                  </a:lnTo>
                  <a:lnTo>
                    <a:pt x="1139479" y="0"/>
                  </a:lnTo>
                  <a:lnTo>
                    <a:pt x="1281914" y="149993"/>
                  </a:lnTo>
                  <a:lnTo>
                    <a:pt x="1424349" y="149993"/>
                  </a:lnTo>
                  <a:lnTo>
                    <a:pt x="1566784" y="149993"/>
                  </a:lnTo>
                  <a:lnTo>
                    <a:pt x="1709219" y="299987"/>
                  </a:lnTo>
                  <a:lnTo>
                    <a:pt x="1851654" y="149993"/>
                  </a:lnTo>
                  <a:lnTo>
                    <a:pt x="1994089" y="149993"/>
                  </a:lnTo>
                  <a:lnTo>
                    <a:pt x="2136524" y="149993"/>
                  </a:lnTo>
                  <a:lnTo>
                    <a:pt x="2278959" y="149993"/>
                  </a:lnTo>
                  <a:lnTo>
                    <a:pt x="2421394" y="299987"/>
                  </a:lnTo>
                  <a:lnTo>
                    <a:pt x="2563829" y="299987"/>
                  </a:lnTo>
                  <a:lnTo>
                    <a:pt x="2706264" y="299987"/>
                  </a:lnTo>
                  <a:lnTo>
                    <a:pt x="2848699" y="299987"/>
                  </a:lnTo>
                  <a:lnTo>
                    <a:pt x="2991134" y="299987"/>
                  </a:lnTo>
                  <a:lnTo>
                    <a:pt x="3133569" y="149993"/>
                  </a:lnTo>
                  <a:lnTo>
                    <a:pt x="3276004" y="149993"/>
                  </a:lnTo>
                  <a:lnTo>
                    <a:pt x="3418439" y="149993"/>
                  </a:lnTo>
                </a:path>
              </a:pathLst>
            </a:custGeom>
            <a:ln w="27101" cap="flat">
              <a:solidFill>
                <a:srgbClr val="0058AB">
                  <a:alpha val="100000"/>
                </a:srgbClr>
              </a:solidFill>
              <a:prstDash val="solid"/>
              <a:round/>
            </a:ln>
          </p:spPr>
          <p:txBody>
            <a:bodyPr/>
            <a:lstStyle/>
            <a:p/>
          </p:txBody>
        </p:sp>
        <p:sp>
          <p:nvSpPr>
            <p:cNvPr id="92" name="tx92"/>
            <p:cNvSpPr/>
            <p:nvPr/>
          </p:nvSpPr>
          <p:spPr>
            <a:xfrm>
              <a:off x="5385315" y="1876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97490" y="1876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9665" y="1876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1876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18752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1876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803755" y="18765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6102" y="2625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51369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51369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1100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7345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780792" y="4830005"/>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18" name="tx118"/>
            <p:cNvSpPr/>
            <p:nvPr/>
          </p:nvSpPr>
          <p:spPr>
            <a:xfrm>
              <a:off x="69781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4055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92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2421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921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1420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671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2171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670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4733040" cy="149993"/>
            </a:xfrm>
            <a:prstGeom prst="rect">
              <a:avLst/>
            </a:prstGeom>
            <a:solidFill>
              <a:srgbClr val="1CABE2">
                <a:alpha val="80000"/>
              </a:srgbClr>
            </a:solidFill>
          </p:spPr>
          <p:txBody>
            <a:bodyPr/>
            <a:lstStyle/>
            <a:p/>
          </p:txBody>
        </p:sp>
        <p:sp>
          <p:nvSpPr>
            <p:cNvPr id="134" name="rc134"/>
            <p:cNvSpPr/>
            <p:nvPr/>
          </p:nvSpPr>
          <p:spPr>
            <a:xfrm>
              <a:off x="1317178" y="5450161"/>
              <a:ext cx="4730505" cy="149993"/>
            </a:xfrm>
            <a:prstGeom prst="rect">
              <a:avLst/>
            </a:prstGeom>
            <a:solidFill>
              <a:srgbClr val="1CABE2">
                <a:alpha val="80000"/>
              </a:srgbClr>
            </a:solidFill>
          </p:spPr>
          <p:txBody>
            <a:bodyPr/>
            <a:lstStyle/>
            <a:p/>
          </p:txBody>
        </p:sp>
        <p:sp>
          <p:nvSpPr>
            <p:cNvPr id="135" name="tx135"/>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113,000</a:t>
              </a:r>
            </a:p>
          </p:txBody>
        </p:sp>
        <p:sp>
          <p:nvSpPr>
            <p:cNvPr id="136" name="tx136"/>
            <p:cNvSpPr/>
            <p:nvPr/>
          </p:nvSpPr>
          <p:spPr>
            <a:xfrm>
              <a:off x="5619182"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73,000</a:t>
              </a:r>
            </a:p>
          </p:txBody>
        </p:sp>
        <p:sp>
          <p:nvSpPr>
            <p:cNvPr id="137" name="tx137"/>
            <p:cNvSpPr/>
            <p:nvPr/>
          </p:nvSpPr>
          <p:spPr>
            <a:xfrm>
              <a:off x="5616647"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3986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47898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673981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United States (98%) was 9 percentage points higher than the global average (89%) and 1 percentage point higher than average across all non-programme countries (97%).
National DTP1 coverage was 1 percentage point higher than in 2019 (97%).
This equates to 73,000 zero-dose children in 2024 compared to 113,000 zero-dose children in 2019.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F26A21">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United States ranked number 22 out of 41 countries for lowest DTP1 coverage (based on tied ranks).
United States was in the top 10 non-programme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United States ranked number 1 out of 41 countries with 110,000 zero-dose children.
In 2024, United States ranked number 1 out of 41 countries with 73,000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005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5072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0084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65096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7565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92578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07590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22602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054894"/>
              <a:ext cx="200644" cy="1570640"/>
            </a:xfrm>
            <a:prstGeom prst="rect">
              <a:avLst/>
            </a:prstGeom>
            <a:solidFill>
              <a:srgbClr val="80BD41">
                <a:alpha val="100000"/>
              </a:srgbClr>
            </a:solidFill>
          </p:spPr>
          <p:txBody>
            <a:bodyPr/>
            <a:lstStyle/>
            <a:p/>
          </p:txBody>
        </p:sp>
        <p:sp>
          <p:nvSpPr>
            <p:cNvPr id="27" name="rc27"/>
            <p:cNvSpPr/>
            <p:nvPr/>
          </p:nvSpPr>
          <p:spPr>
            <a:xfrm>
              <a:off x="1423662" y="2954641"/>
              <a:ext cx="200644" cy="16709"/>
            </a:xfrm>
            <a:prstGeom prst="rect">
              <a:avLst/>
            </a:prstGeom>
            <a:solidFill>
              <a:srgbClr val="0058AB">
                <a:alpha val="100000"/>
              </a:srgbClr>
            </a:solidFill>
          </p:spPr>
          <p:txBody>
            <a:bodyPr/>
            <a:lstStyle/>
            <a:p/>
          </p:txBody>
        </p:sp>
        <p:sp>
          <p:nvSpPr>
            <p:cNvPr id="28" name="rc28"/>
            <p:cNvSpPr/>
            <p:nvPr/>
          </p:nvSpPr>
          <p:spPr>
            <a:xfrm>
              <a:off x="1423662" y="2971350"/>
              <a:ext cx="200644" cy="83544"/>
            </a:xfrm>
            <a:prstGeom prst="rect">
              <a:avLst/>
            </a:prstGeom>
            <a:solidFill>
              <a:srgbClr val="1CABE2">
                <a:alpha val="100000"/>
              </a:srgbClr>
            </a:solidFill>
          </p:spPr>
          <p:txBody>
            <a:bodyPr/>
            <a:lstStyle/>
            <a:p/>
          </p:txBody>
        </p:sp>
        <p:sp>
          <p:nvSpPr>
            <p:cNvPr id="29" name="rc29"/>
            <p:cNvSpPr/>
            <p:nvPr/>
          </p:nvSpPr>
          <p:spPr>
            <a:xfrm>
              <a:off x="1646600" y="3064960"/>
              <a:ext cx="200644" cy="1560575"/>
            </a:xfrm>
            <a:prstGeom prst="rect">
              <a:avLst/>
            </a:prstGeom>
            <a:solidFill>
              <a:srgbClr val="80BD41">
                <a:alpha val="100000"/>
              </a:srgbClr>
            </a:solidFill>
          </p:spPr>
          <p:txBody>
            <a:bodyPr/>
            <a:lstStyle/>
            <a:p/>
          </p:txBody>
        </p:sp>
        <p:sp>
          <p:nvSpPr>
            <p:cNvPr id="30" name="rc30"/>
            <p:cNvSpPr/>
            <p:nvPr/>
          </p:nvSpPr>
          <p:spPr>
            <a:xfrm>
              <a:off x="1646600" y="2965349"/>
              <a:ext cx="200644" cy="33203"/>
            </a:xfrm>
            <a:prstGeom prst="rect">
              <a:avLst/>
            </a:prstGeom>
            <a:solidFill>
              <a:srgbClr val="0058AB">
                <a:alpha val="100000"/>
              </a:srgbClr>
            </a:solidFill>
          </p:spPr>
          <p:txBody>
            <a:bodyPr/>
            <a:lstStyle/>
            <a:p/>
          </p:txBody>
        </p:sp>
        <p:sp>
          <p:nvSpPr>
            <p:cNvPr id="31" name="rc31"/>
            <p:cNvSpPr/>
            <p:nvPr/>
          </p:nvSpPr>
          <p:spPr>
            <a:xfrm>
              <a:off x="1646600" y="2998553"/>
              <a:ext cx="200644" cy="66407"/>
            </a:xfrm>
            <a:prstGeom prst="rect">
              <a:avLst/>
            </a:prstGeom>
            <a:solidFill>
              <a:srgbClr val="1CABE2">
                <a:alpha val="100000"/>
              </a:srgbClr>
            </a:solidFill>
          </p:spPr>
          <p:txBody>
            <a:bodyPr/>
            <a:lstStyle/>
            <a:p/>
          </p:txBody>
        </p:sp>
        <p:sp>
          <p:nvSpPr>
            <p:cNvPr id="32" name="rc32"/>
            <p:cNvSpPr/>
            <p:nvPr/>
          </p:nvSpPr>
          <p:spPr>
            <a:xfrm>
              <a:off x="1869538" y="3067307"/>
              <a:ext cx="200644" cy="1558228"/>
            </a:xfrm>
            <a:prstGeom prst="rect">
              <a:avLst/>
            </a:prstGeom>
            <a:solidFill>
              <a:srgbClr val="80BD41">
                <a:alpha val="100000"/>
              </a:srgbClr>
            </a:solidFill>
          </p:spPr>
          <p:txBody>
            <a:bodyPr/>
            <a:lstStyle/>
            <a:p/>
          </p:txBody>
        </p:sp>
        <p:sp>
          <p:nvSpPr>
            <p:cNvPr id="33" name="rc33"/>
            <p:cNvSpPr/>
            <p:nvPr/>
          </p:nvSpPr>
          <p:spPr>
            <a:xfrm>
              <a:off x="1869538" y="2967845"/>
              <a:ext cx="200644" cy="49730"/>
            </a:xfrm>
            <a:prstGeom prst="rect">
              <a:avLst/>
            </a:prstGeom>
            <a:solidFill>
              <a:srgbClr val="0058AB">
                <a:alpha val="100000"/>
              </a:srgbClr>
            </a:solidFill>
          </p:spPr>
          <p:txBody>
            <a:bodyPr/>
            <a:lstStyle/>
            <a:p/>
          </p:txBody>
        </p:sp>
        <p:sp>
          <p:nvSpPr>
            <p:cNvPr id="34" name="rc34"/>
            <p:cNvSpPr/>
            <p:nvPr/>
          </p:nvSpPr>
          <p:spPr>
            <a:xfrm>
              <a:off x="1869538" y="3017576"/>
              <a:ext cx="200644" cy="49730"/>
            </a:xfrm>
            <a:prstGeom prst="rect">
              <a:avLst/>
            </a:prstGeom>
            <a:solidFill>
              <a:srgbClr val="1CABE2">
                <a:alpha val="100000"/>
              </a:srgbClr>
            </a:solidFill>
          </p:spPr>
          <p:txBody>
            <a:bodyPr/>
            <a:lstStyle/>
            <a:p/>
          </p:txBody>
        </p:sp>
        <p:sp>
          <p:nvSpPr>
            <p:cNvPr id="35" name="rc35"/>
            <p:cNvSpPr/>
            <p:nvPr/>
          </p:nvSpPr>
          <p:spPr>
            <a:xfrm>
              <a:off x="2092476" y="3010425"/>
              <a:ext cx="200644" cy="1615109"/>
            </a:xfrm>
            <a:prstGeom prst="rect">
              <a:avLst/>
            </a:prstGeom>
            <a:solidFill>
              <a:srgbClr val="80BD41">
                <a:alpha val="100000"/>
              </a:srgbClr>
            </a:solidFill>
          </p:spPr>
          <p:txBody>
            <a:bodyPr/>
            <a:lstStyle/>
            <a:p/>
          </p:txBody>
        </p:sp>
        <p:sp>
          <p:nvSpPr>
            <p:cNvPr id="36" name="rc36"/>
            <p:cNvSpPr/>
            <p:nvPr/>
          </p:nvSpPr>
          <p:spPr>
            <a:xfrm>
              <a:off x="2092476" y="2943129"/>
              <a:ext cx="200644" cy="16824"/>
            </a:xfrm>
            <a:prstGeom prst="rect">
              <a:avLst/>
            </a:prstGeom>
            <a:solidFill>
              <a:srgbClr val="0058AB">
                <a:alpha val="100000"/>
              </a:srgbClr>
            </a:solidFill>
          </p:spPr>
          <p:txBody>
            <a:bodyPr/>
            <a:lstStyle/>
            <a:p/>
          </p:txBody>
        </p:sp>
        <p:sp>
          <p:nvSpPr>
            <p:cNvPr id="37" name="rc37"/>
            <p:cNvSpPr/>
            <p:nvPr/>
          </p:nvSpPr>
          <p:spPr>
            <a:xfrm>
              <a:off x="2092476" y="2959953"/>
              <a:ext cx="200644" cy="50472"/>
            </a:xfrm>
            <a:prstGeom prst="rect">
              <a:avLst/>
            </a:prstGeom>
            <a:solidFill>
              <a:srgbClr val="1CABE2">
                <a:alpha val="100000"/>
              </a:srgbClr>
            </a:solidFill>
          </p:spPr>
          <p:txBody>
            <a:bodyPr/>
            <a:lstStyle/>
            <a:p/>
          </p:txBody>
        </p:sp>
        <p:sp>
          <p:nvSpPr>
            <p:cNvPr id="38" name="rc38"/>
            <p:cNvSpPr/>
            <p:nvPr/>
          </p:nvSpPr>
          <p:spPr>
            <a:xfrm>
              <a:off x="2315413" y="2997623"/>
              <a:ext cx="200644" cy="1627912"/>
            </a:xfrm>
            <a:prstGeom prst="rect">
              <a:avLst/>
            </a:prstGeom>
            <a:solidFill>
              <a:srgbClr val="80BD41">
                <a:alpha val="100000"/>
              </a:srgbClr>
            </a:solidFill>
          </p:spPr>
          <p:txBody>
            <a:bodyPr/>
            <a:lstStyle/>
            <a:p/>
          </p:txBody>
        </p:sp>
        <p:sp>
          <p:nvSpPr>
            <p:cNvPr id="39" name="rc39"/>
            <p:cNvSpPr/>
            <p:nvPr/>
          </p:nvSpPr>
          <p:spPr>
            <a:xfrm>
              <a:off x="2315413" y="2929793"/>
              <a:ext cx="200644" cy="16957"/>
            </a:xfrm>
            <a:prstGeom prst="rect">
              <a:avLst/>
            </a:prstGeom>
            <a:solidFill>
              <a:srgbClr val="0058AB">
                <a:alpha val="100000"/>
              </a:srgbClr>
            </a:solidFill>
          </p:spPr>
          <p:txBody>
            <a:bodyPr/>
            <a:lstStyle/>
            <a:p/>
          </p:txBody>
        </p:sp>
        <p:sp>
          <p:nvSpPr>
            <p:cNvPr id="40" name="rc40"/>
            <p:cNvSpPr/>
            <p:nvPr/>
          </p:nvSpPr>
          <p:spPr>
            <a:xfrm>
              <a:off x="2315413" y="2946751"/>
              <a:ext cx="200644" cy="50871"/>
            </a:xfrm>
            <a:prstGeom prst="rect">
              <a:avLst/>
            </a:prstGeom>
            <a:solidFill>
              <a:srgbClr val="1CABE2">
                <a:alpha val="100000"/>
              </a:srgbClr>
            </a:solidFill>
          </p:spPr>
          <p:txBody>
            <a:bodyPr/>
            <a:lstStyle/>
            <a:p/>
          </p:txBody>
        </p:sp>
        <p:sp>
          <p:nvSpPr>
            <p:cNvPr id="41" name="rc41"/>
            <p:cNvSpPr/>
            <p:nvPr/>
          </p:nvSpPr>
          <p:spPr>
            <a:xfrm>
              <a:off x="2538351" y="2981215"/>
              <a:ext cx="200644" cy="1644320"/>
            </a:xfrm>
            <a:prstGeom prst="rect">
              <a:avLst/>
            </a:prstGeom>
            <a:solidFill>
              <a:srgbClr val="80BD41">
                <a:alpha val="100000"/>
              </a:srgbClr>
            </a:solidFill>
          </p:spPr>
          <p:txBody>
            <a:bodyPr/>
            <a:lstStyle/>
            <a:p/>
          </p:txBody>
        </p:sp>
        <p:sp>
          <p:nvSpPr>
            <p:cNvPr id="42" name="rc42"/>
            <p:cNvSpPr/>
            <p:nvPr/>
          </p:nvSpPr>
          <p:spPr>
            <a:xfrm>
              <a:off x="2538351" y="2912702"/>
              <a:ext cx="200644" cy="17128"/>
            </a:xfrm>
            <a:prstGeom prst="rect">
              <a:avLst/>
            </a:prstGeom>
            <a:solidFill>
              <a:srgbClr val="0058AB">
                <a:alpha val="100000"/>
              </a:srgbClr>
            </a:solidFill>
          </p:spPr>
          <p:txBody>
            <a:bodyPr/>
            <a:lstStyle/>
            <a:p/>
          </p:txBody>
        </p:sp>
        <p:sp>
          <p:nvSpPr>
            <p:cNvPr id="43" name="rc43"/>
            <p:cNvSpPr/>
            <p:nvPr/>
          </p:nvSpPr>
          <p:spPr>
            <a:xfrm>
              <a:off x="2538351" y="2929830"/>
              <a:ext cx="200644" cy="51384"/>
            </a:xfrm>
            <a:prstGeom prst="rect">
              <a:avLst/>
            </a:prstGeom>
            <a:solidFill>
              <a:srgbClr val="1CABE2">
                <a:alpha val="100000"/>
              </a:srgbClr>
            </a:solidFill>
          </p:spPr>
          <p:txBody>
            <a:bodyPr/>
            <a:lstStyle/>
            <a:p/>
          </p:txBody>
        </p:sp>
        <p:sp>
          <p:nvSpPr>
            <p:cNvPr id="44" name="rc44"/>
            <p:cNvSpPr/>
            <p:nvPr/>
          </p:nvSpPr>
          <p:spPr>
            <a:xfrm>
              <a:off x="2761289" y="2930866"/>
              <a:ext cx="200644" cy="1694669"/>
            </a:xfrm>
            <a:prstGeom prst="rect">
              <a:avLst/>
            </a:prstGeom>
            <a:solidFill>
              <a:srgbClr val="80BD41">
                <a:alpha val="100000"/>
              </a:srgbClr>
            </a:solidFill>
          </p:spPr>
          <p:txBody>
            <a:bodyPr/>
            <a:lstStyle/>
            <a:p/>
          </p:txBody>
        </p:sp>
        <p:sp>
          <p:nvSpPr>
            <p:cNvPr id="45" name="rc45"/>
            <p:cNvSpPr/>
            <p:nvPr/>
          </p:nvSpPr>
          <p:spPr>
            <a:xfrm>
              <a:off x="2761289" y="2860254"/>
              <a:ext cx="200644" cy="17652"/>
            </a:xfrm>
            <a:prstGeom prst="rect">
              <a:avLst/>
            </a:prstGeom>
            <a:solidFill>
              <a:srgbClr val="0058AB">
                <a:alpha val="100000"/>
              </a:srgbClr>
            </a:solidFill>
          </p:spPr>
          <p:txBody>
            <a:bodyPr/>
            <a:lstStyle/>
            <a:p/>
          </p:txBody>
        </p:sp>
        <p:sp>
          <p:nvSpPr>
            <p:cNvPr id="46" name="rc46"/>
            <p:cNvSpPr/>
            <p:nvPr/>
          </p:nvSpPr>
          <p:spPr>
            <a:xfrm>
              <a:off x="2761289" y="2877907"/>
              <a:ext cx="200644" cy="52958"/>
            </a:xfrm>
            <a:prstGeom prst="rect">
              <a:avLst/>
            </a:prstGeom>
            <a:solidFill>
              <a:srgbClr val="1CABE2">
                <a:alpha val="100000"/>
              </a:srgbClr>
            </a:solidFill>
          </p:spPr>
          <p:txBody>
            <a:bodyPr/>
            <a:lstStyle/>
            <a:p/>
          </p:txBody>
        </p:sp>
        <p:sp>
          <p:nvSpPr>
            <p:cNvPr id="47" name="rc47"/>
            <p:cNvSpPr/>
            <p:nvPr/>
          </p:nvSpPr>
          <p:spPr>
            <a:xfrm>
              <a:off x="2984227" y="2909314"/>
              <a:ext cx="200644" cy="1716220"/>
            </a:xfrm>
            <a:prstGeom prst="rect">
              <a:avLst/>
            </a:prstGeom>
            <a:solidFill>
              <a:srgbClr val="80BD41">
                <a:alpha val="100000"/>
              </a:srgbClr>
            </a:solidFill>
          </p:spPr>
          <p:txBody>
            <a:bodyPr/>
            <a:lstStyle/>
            <a:p/>
          </p:txBody>
        </p:sp>
        <p:sp>
          <p:nvSpPr>
            <p:cNvPr id="48" name="rc48"/>
            <p:cNvSpPr/>
            <p:nvPr/>
          </p:nvSpPr>
          <p:spPr>
            <a:xfrm>
              <a:off x="2984227" y="2837805"/>
              <a:ext cx="200644" cy="17877"/>
            </a:xfrm>
            <a:prstGeom prst="rect">
              <a:avLst/>
            </a:prstGeom>
            <a:solidFill>
              <a:srgbClr val="0058AB">
                <a:alpha val="100000"/>
              </a:srgbClr>
            </a:solidFill>
          </p:spPr>
          <p:txBody>
            <a:bodyPr/>
            <a:lstStyle/>
            <a:p/>
          </p:txBody>
        </p:sp>
        <p:sp>
          <p:nvSpPr>
            <p:cNvPr id="49" name="rc49"/>
            <p:cNvSpPr/>
            <p:nvPr/>
          </p:nvSpPr>
          <p:spPr>
            <a:xfrm>
              <a:off x="2984227" y="2855683"/>
              <a:ext cx="200644" cy="53631"/>
            </a:xfrm>
            <a:prstGeom prst="rect">
              <a:avLst/>
            </a:prstGeom>
            <a:solidFill>
              <a:srgbClr val="1CABE2">
                <a:alpha val="100000"/>
              </a:srgbClr>
            </a:solidFill>
          </p:spPr>
          <p:txBody>
            <a:bodyPr/>
            <a:lstStyle/>
            <a:p/>
          </p:txBody>
        </p:sp>
        <p:sp>
          <p:nvSpPr>
            <p:cNvPr id="50" name="rc50"/>
            <p:cNvSpPr/>
            <p:nvPr/>
          </p:nvSpPr>
          <p:spPr>
            <a:xfrm>
              <a:off x="3207165" y="2928686"/>
              <a:ext cx="200644" cy="1696849"/>
            </a:xfrm>
            <a:prstGeom prst="rect">
              <a:avLst/>
            </a:prstGeom>
            <a:solidFill>
              <a:srgbClr val="80BD41">
                <a:alpha val="100000"/>
              </a:srgbClr>
            </a:solidFill>
          </p:spPr>
          <p:txBody>
            <a:bodyPr/>
            <a:lstStyle/>
            <a:p/>
          </p:txBody>
        </p:sp>
        <p:sp>
          <p:nvSpPr>
            <p:cNvPr id="51" name="rc51"/>
            <p:cNvSpPr/>
            <p:nvPr/>
          </p:nvSpPr>
          <p:spPr>
            <a:xfrm>
              <a:off x="3207165" y="2857984"/>
              <a:ext cx="200644" cy="17675"/>
            </a:xfrm>
            <a:prstGeom prst="rect">
              <a:avLst/>
            </a:prstGeom>
            <a:solidFill>
              <a:srgbClr val="0058AB">
                <a:alpha val="100000"/>
              </a:srgbClr>
            </a:solidFill>
          </p:spPr>
          <p:txBody>
            <a:bodyPr/>
            <a:lstStyle/>
            <a:p/>
          </p:txBody>
        </p:sp>
        <p:sp>
          <p:nvSpPr>
            <p:cNvPr id="52" name="rc52"/>
            <p:cNvSpPr/>
            <p:nvPr/>
          </p:nvSpPr>
          <p:spPr>
            <a:xfrm>
              <a:off x="3207165" y="2875659"/>
              <a:ext cx="200644" cy="53026"/>
            </a:xfrm>
            <a:prstGeom prst="rect">
              <a:avLst/>
            </a:prstGeom>
            <a:solidFill>
              <a:srgbClr val="1CABE2">
                <a:alpha val="100000"/>
              </a:srgbClr>
            </a:solidFill>
          </p:spPr>
          <p:txBody>
            <a:bodyPr/>
            <a:lstStyle/>
            <a:p/>
          </p:txBody>
        </p:sp>
        <p:sp>
          <p:nvSpPr>
            <p:cNvPr id="53" name="rc53"/>
            <p:cNvSpPr/>
            <p:nvPr/>
          </p:nvSpPr>
          <p:spPr>
            <a:xfrm>
              <a:off x="3430103" y="2984127"/>
              <a:ext cx="200644" cy="1641408"/>
            </a:xfrm>
            <a:prstGeom prst="rect">
              <a:avLst/>
            </a:prstGeom>
            <a:solidFill>
              <a:srgbClr val="80BD41">
                <a:alpha val="100000"/>
              </a:srgbClr>
            </a:solidFill>
          </p:spPr>
          <p:txBody>
            <a:bodyPr/>
            <a:lstStyle/>
            <a:p/>
          </p:txBody>
        </p:sp>
        <p:sp>
          <p:nvSpPr>
            <p:cNvPr id="54" name="rc54"/>
            <p:cNvSpPr/>
            <p:nvPr/>
          </p:nvSpPr>
          <p:spPr>
            <a:xfrm>
              <a:off x="3430103" y="2897737"/>
              <a:ext cx="200644" cy="34555"/>
            </a:xfrm>
            <a:prstGeom prst="rect">
              <a:avLst/>
            </a:prstGeom>
            <a:solidFill>
              <a:srgbClr val="0058AB">
                <a:alpha val="100000"/>
              </a:srgbClr>
            </a:solidFill>
          </p:spPr>
          <p:txBody>
            <a:bodyPr/>
            <a:lstStyle/>
            <a:p/>
          </p:txBody>
        </p:sp>
        <p:sp>
          <p:nvSpPr>
            <p:cNvPr id="55" name="rc55"/>
            <p:cNvSpPr/>
            <p:nvPr/>
          </p:nvSpPr>
          <p:spPr>
            <a:xfrm>
              <a:off x="3430103" y="2932293"/>
              <a:ext cx="200644" cy="51833"/>
            </a:xfrm>
            <a:prstGeom prst="rect">
              <a:avLst/>
            </a:prstGeom>
            <a:solidFill>
              <a:srgbClr val="1CABE2">
                <a:alpha val="100000"/>
              </a:srgbClr>
            </a:solidFill>
          </p:spPr>
          <p:txBody>
            <a:bodyPr/>
            <a:lstStyle/>
            <a:p/>
          </p:txBody>
        </p:sp>
        <p:sp>
          <p:nvSpPr>
            <p:cNvPr id="56" name="rc56"/>
            <p:cNvSpPr/>
            <p:nvPr/>
          </p:nvSpPr>
          <p:spPr>
            <a:xfrm>
              <a:off x="3653041" y="3027840"/>
              <a:ext cx="200644" cy="1597694"/>
            </a:xfrm>
            <a:prstGeom prst="rect">
              <a:avLst/>
            </a:prstGeom>
            <a:solidFill>
              <a:srgbClr val="80BD41">
                <a:alpha val="100000"/>
              </a:srgbClr>
            </a:solidFill>
          </p:spPr>
          <p:txBody>
            <a:bodyPr/>
            <a:lstStyle/>
            <a:p/>
          </p:txBody>
        </p:sp>
        <p:sp>
          <p:nvSpPr>
            <p:cNvPr id="57" name="rc57"/>
            <p:cNvSpPr/>
            <p:nvPr/>
          </p:nvSpPr>
          <p:spPr>
            <a:xfrm>
              <a:off x="3653041" y="2943751"/>
              <a:ext cx="200644" cy="33635"/>
            </a:xfrm>
            <a:prstGeom prst="rect">
              <a:avLst/>
            </a:prstGeom>
            <a:solidFill>
              <a:srgbClr val="0058AB">
                <a:alpha val="100000"/>
              </a:srgbClr>
            </a:solidFill>
          </p:spPr>
          <p:txBody>
            <a:bodyPr/>
            <a:lstStyle/>
            <a:p/>
          </p:txBody>
        </p:sp>
        <p:sp>
          <p:nvSpPr>
            <p:cNvPr id="58" name="rc58"/>
            <p:cNvSpPr/>
            <p:nvPr/>
          </p:nvSpPr>
          <p:spPr>
            <a:xfrm>
              <a:off x="3653041" y="2977387"/>
              <a:ext cx="200644" cy="50453"/>
            </a:xfrm>
            <a:prstGeom prst="rect">
              <a:avLst/>
            </a:prstGeom>
            <a:solidFill>
              <a:srgbClr val="1CABE2">
                <a:alpha val="100000"/>
              </a:srgbClr>
            </a:solidFill>
          </p:spPr>
          <p:txBody>
            <a:bodyPr/>
            <a:lstStyle/>
            <a:p/>
          </p:txBody>
        </p:sp>
        <p:sp>
          <p:nvSpPr>
            <p:cNvPr id="59" name="rc59"/>
            <p:cNvSpPr/>
            <p:nvPr/>
          </p:nvSpPr>
          <p:spPr>
            <a:xfrm>
              <a:off x="3875979" y="3025592"/>
              <a:ext cx="200644" cy="1599942"/>
            </a:xfrm>
            <a:prstGeom prst="rect">
              <a:avLst/>
            </a:prstGeom>
            <a:solidFill>
              <a:srgbClr val="80BD41">
                <a:alpha val="100000"/>
              </a:srgbClr>
            </a:solidFill>
          </p:spPr>
          <p:txBody>
            <a:bodyPr/>
            <a:lstStyle/>
            <a:p/>
          </p:txBody>
        </p:sp>
        <p:sp>
          <p:nvSpPr>
            <p:cNvPr id="60" name="rc60"/>
            <p:cNvSpPr/>
            <p:nvPr/>
          </p:nvSpPr>
          <p:spPr>
            <a:xfrm>
              <a:off x="3875979" y="2958928"/>
              <a:ext cx="200644" cy="33332"/>
            </a:xfrm>
            <a:prstGeom prst="rect">
              <a:avLst/>
            </a:prstGeom>
            <a:solidFill>
              <a:srgbClr val="0058AB">
                <a:alpha val="100000"/>
              </a:srgbClr>
            </a:solidFill>
          </p:spPr>
          <p:txBody>
            <a:bodyPr/>
            <a:lstStyle/>
            <a:p/>
          </p:txBody>
        </p:sp>
        <p:sp>
          <p:nvSpPr>
            <p:cNvPr id="61" name="rc61"/>
            <p:cNvSpPr/>
            <p:nvPr/>
          </p:nvSpPr>
          <p:spPr>
            <a:xfrm>
              <a:off x="3875979" y="2992260"/>
              <a:ext cx="200644" cy="33332"/>
            </a:xfrm>
            <a:prstGeom prst="rect">
              <a:avLst/>
            </a:prstGeom>
            <a:solidFill>
              <a:srgbClr val="1CABE2">
                <a:alpha val="100000"/>
              </a:srgbClr>
            </a:solidFill>
          </p:spPr>
          <p:txBody>
            <a:bodyPr/>
            <a:lstStyle/>
            <a:p/>
          </p:txBody>
        </p:sp>
        <p:sp>
          <p:nvSpPr>
            <p:cNvPr id="62" name="rc62"/>
            <p:cNvSpPr/>
            <p:nvPr/>
          </p:nvSpPr>
          <p:spPr>
            <a:xfrm>
              <a:off x="4098916" y="3058833"/>
              <a:ext cx="200644" cy="1566702"/>
            </a:xfrm>
            <a:prstGeom prst="rect">
              <a:avLst/>
            </a:prstGeom>
            <a:solidFill>
              <a:srgbClr val="80BD41">
                <a:alpha val="100000"/>
              </a:srgbClr>
            </a:solidFill>
          </p:spPr>
          <p:txBody>
            <a:bodyPr/>
            <a:lstStyle/>
            <a:p/>
          </p:txBody>
        </p:sp>
        <p:sp>
          <p:nvSpPr>
            <p:cNvPr id="63" name="rc63"/>
            <p:cNvSpPr/>
            <p:nvPr/>
          </p:nvSpPr>
          <p:spPr>
            <a:xfrm>
              <a:off x="4098916" y="2958831"/>
              <a:ext cx="200644" cy="50001"/>
            </a:xfrm>
            <a:prstGeom prst="rect">
              <a:avLst/>
            </a:prstGeom>
            <a:solidFill>
              <a:srgbClr val="0058AB">
                <a:alpha val="100000"/>
              </a:srgbClr>
            </a:solidFill>
          </p:spPr>
          <p:txBody>
            <a:bodyPr/>
            <a:lstStyle/>
            <a:p/>
          </p:txBody>
        </p:sp>
        <p:sp>
          <p:nvSpPr>
            <p:cNvPr id="64" name="rc64"/>
            <p:cNvSpPr/>
            <p:nvPr/>
          </p:nvSpPr>
          <p:spPr>
            <a:xfrm>
              <a:off x="4098916" y="3008832"/>
              <a:ext cx="200644" cy="50000"/>
            </a:xfrm>
            <a:prstGeom prst="rect">
              <a:avLst/>
            </a:prstGeom>
            <a:solidFill>
              <a:srgbClr val="1CABE2">
                <a:alpha val="100000"/>
              </a:srgbClr>
            </a:solidFill>
          </p:spPr>
          <p:txBody>
            <a:bodyPr/>
            <a:lstStyle/>
            <a:p/>
          </p:txBody>
        </p:sp>
        <p:sp>
          <p:nvSpPr>
            <p:cNvPr id="65" name="rc65"/>
            <p:cNvSpPr/>
            <p:nvPr/>
          </p:nvSpPr>
          <p:spPr>
            <a:xfrm>
              <a:off x="4321854" y="3063385"/>
              <a:ext cx="200644" cy="1562150"/>
            </a:xfrm>
            <a:prstGeom prst="rect">
              <a:avLst/>
            </a:prstGeom>
            <a:solidFill>
              <a:srgbClr val="80BD41">
                <a:alpha val="100000"/>
              </a:srgbClr>
            </a:solidFill>
          </p:spPr>
          <p:txBody>
            <a:bodyPr/>
            <a:lstStyle/>
            <a:p/>
          </p:txBody>
        </p:sp>
        <p:sp>
          <p:nvSpPr>
            <p:cNvPr id="66" name="rc66"/>
            <p:cNvSpPr/>
            <p:nvPr/>
          </p:nvSpPr>
          <p:spPr>
            <a:xfrm>
              <a:off x="4321854" y="2963673"/>
              <a:ext cx="200644" cy="33237"/>
            </a:xfrm>
            <a:prstGeom prst="rect">
              <a:avLst/>
            </a:prstGeom>
            <a:solidFill>
              <a:srgbClr val="0058AB">
                <a:alpha val="100000"/>
              </a:srgbClr>
            </a:solidFill>
          </p:spPr>
          <p:txBody>
            <a:bodyPr/>
            <a:lstStyle/>
            <a:p/>
          </p:txBody>
        </p:sp>
        <p:sp>
          <p:nvSpPr>
            <p:cNvPr id="67" name="rc67"/>
            <p:cNvSpPr/>
            <p:nvPr/>
          </p:nvSpPr>
          <p:spPr>
            <a:xfrm>
              <a:off x="4321854" y="2996910"/>
              <a:ext cx="200644" cy="66474"/>
            </a:xfrm>
            <a:prstGeom prst="rect">
              <a:avLst/>
            </a:prstGeom>
            <a:solidFill>
              <a:srgbClr val="1CABE2">
                <a:alpha val="100000"/>
              </a:srgbClr>
            </a:solidFill>
          </p:spPr>
          <p:txBody>
            <a:bodyPr/>
            <a:lstStyle/>
            <a:p/>
          </p:txBody>
        </p:sp>
        <p:sp>
          <p:nvSpPr>
            <p:cNvPr id="68" name="rc68"/>
            <p:cNvSpPr/>
            <p:nvPr/>
          </p:nvSpPr>
          <p:spPr>
            <a:xfrm>
              <a:off x="4544792" y="3025177"/>
              <a:ext cx="200644" cy="1600357"/>
            </a:xfrm>
            <a:prstGeom prst="rect">
              <a:avLst/>
            </a:prstGeom>
            <a:solidFill>
              <a:srgbClr val="80BD41">
                <a:alpha val="100000"/>
              </a:srgbClr>
            </a:solidFill>
          </p:spPr>
          <p:txBody>
            <a:bodyPr/>
            <a:lstStyle/>
            <a:p/>
          </p:txBody>
        </p:sp>
        <p:sp>
          <p:nvSpPr>
            <p:cNvPr id="69" name="rc69"/>
            <p:cNvSpPr/>
            <p:nvPr/>
          </p:nvSpPr>
          <p:spPr>
            <a:xfrm>
              <a:off x="4544792" y="2940948"/>
              <a:ext cx="200644" cy="33691"/>
            </a:xfrm>
            <a:prstGeom prst="rect">
              <a:avLst/>
            </a:prstGeom>
            <a:solidFill>
              <a:srgbClr val="0058AB">
                <a:alpha val="100000"/>
              </a:srgbClr>
            </a:solidFill>
          </p:spPr>
          <p:txBody>
            <a:bodyPr/>
            <a:lstStyle/>
            <a:p/>
          </p:txBody>
        </p:sp>
        <p:sp>
          <p:nvSpPr>
            <p:cNvPr id="70" name="rc70"/>
            <p:cNvSpPr/>
            <p:nvPr/>
          </p:nvSpPr>
          <p:spPr>
            <a:xfrm>
              <a:off x="4544792" y="2974640"/>
              <a:ext cx="200644" cy="50537"/>
            </a:xfrm>
            <a:prstGeom prst="rect">
              <a:avLst/>
            </a:prstGeom>
            <a:solidFill>
              <a:srgbClr val="1CABE2">
                <a:alpha val="100000"/>
              </a:srgbClr>
            </a:solidFill>
          </p:spPr>
          <p:txBody>
            <a:bodyPr/>
            <a:lstStyle/>
            <a:p/>
          </p:txBody>
        </p:sp>
        <p:sp>
          <p:nvSpPr>
            <p:cNvPr id="71" name="rc71"/>
            <p:cNvSpPr/>
            <p:nvPr/>
          </p:nvSpPr>
          <p:spPr>
            <a:xfrm>
              <a:off x="4767730" y="3026092"/>
              <a:ext cx="200644" cy="1599443"/>
            </a:xfrm>
            <a:prstGeom prst="rect">
              <a:avLst/>
            </a:prstGeom>
            <a:solidFill>
              <a:srgbClr val="80BD41">
                <a:alpha val="100000"/>
              </a:srgbClr>
            </a:solidFill>
          </p:spPr>
          <p:txBody>
            <a:bodyPr/>
            <a:lstStyle/>
            <a:p/>
          </p:txBody>
        </p:sp>
        <p:sp>
          <p:nvSpPr>
            <p:cNvPr id="72" name="rc72"/>
            <p:cNvSpPr/>
            <p:nvPr/>
          </p:nvSpPr>
          <p:spPr>
            <a:xfrm>
              <a:off x="4767730" y="2941911"/>
              <a:ext cx="200644" cy="33672"/>
            </a:xfrm>
            <a:prstGeom prst="rect">
              <a:avLst/>
            </a:prstGeom>
            <a:solidFill>
              <a:srgbClr val="0058AB">
                <a:alpha val="100000"/>
              </a:srgbClr>
            </a:solidFill>
          </p:spPr>
          <p:txBody>
            <a:bodyPr/>
            <a:lstStyle/>
            <a:p/>
          </p:txBody>
        </p:sp>
        <p:sp>
          <p:nvSpPr>
            <p:cNvPr id="73" name="rc73"/>
            <p:cNvSpPr/>
            <p:nvPr/>
          </p:nvSpPr>
          <p:spPr>
            <a:xfrm>
              <a:off x="4767730" y="2975583"/>
              <a:ext cx="200644" cy="50508"/>
            </a:xfrm>
            <a:prstGeom prst="rect">
              <a:avLst/>
            </a:prstGeom>
            <a:solidFill>
              <a:srgbClr val="1CABE2">
                <a:alpha val="100000"/>
              </a:srgbClr>
            </a:solidFill>
          </p:spPr>
          <p:txBody>
            <a:bodyPr/>
            <a:lstStyle/>
            <a:p/>
          </p:txBody>
        </p:sp>
        <p:sp>
          <p:nvSpPr>
            <p:cNvPr id="74" name="rc74"/>
            <p:cNvSpPr/>
            <p:nvPr/>
          </p:nvSpPr>
          <p:spPr>
            <a:xfrm>
              <a:off x="4990668" y="3037846"/>
              <a:ext cx="200644" cy="1587689"/>
            </a:xfrm>
            <a:prstGeom prst="rect">
              <a:avLst/>
            </a:prstGeom>
            <a:solidFill>
              <a:srgbClr val="80BD41">
                <a:alpha val="100000"/>
              </a:srgbClr>
            </a:solidFill>
          </p:spPr>
          <p:txBody>
            <a:bodyPr/>
            <a:lstStyle/>
            <a:p/>
          </p:txBody>
        </p:sp>
        <p:sp>
          <p:nvSpPr>
            <p:cNvPr id="75" name="rc75"/>
            <p:cNvSpPr/>
            <p:nvPr/>
          </p:nvSpPr>
          <p:spPr>
            <a:xfrm>
              <a:off x="4990668" y="2954283"/>
              <a:ext cx="200644" cy="33425"/>
            </a:xfrm>
            <a:prstGeom prst="rect">
              <a:avLst/>
            </a:prstGeom>
            <a:solidFill>
              <a:srgbClr val="0058AB">
                <a:alpha val="100000"/>
              </a:srgbClr>
            </a:solidFill>
          </p:spPr>
          <p:txBody>
            <a:bodyPr/>
            <a:lstStyle/>
            <a:p/>
          </p:txBody>
        </p:sp>
        <p:sp>
          <p:nvSpPr>
            <p:cNvPr id="76" name="rc76"/>
            <p:cNvSpPr/>
            <p:nvPr/>
          </p:nvSpPr>
          <p:spPr>
            <a:xfrm>
              <a:off x="4990668" y="2987708"/>
              <a:ext cx="200644" cy="50137"/>
            </a:xfrm>
            <a:prstGeom prst="rect">
              <a:avLst/>
            </a:prstGeom>
            <a:solidFill>
              <a:srgbClr val="1CABE2">
                <a:alpha val="100000"/>
              </a:srgbClr>
            </a:solidFill>
          </p:spPr>
          <p:txBody>
            <a:bodyPr/>
            <a:lstStyle/>
            <a:p/>
          </p:txBody>
        </p:sp>
        <p:sp>
          <p:nvSpPr>
            <p:cNvPr id="77" name="rc77"/>
            <p:cNvSpPr/>
            <p:nvPr/>
          </p:nvSpPr>
          <p:spPr>
            <a:xfrm>
              <a:off x="5213606" y="3086324"/>
              <a:ext cx="200644" cy="1539211"/>
            </a:xfrm>
            <a:prstGeom prst="rect">
              <a:avLst/>
            </a:prstGeom>
            <a:solidFill>
              <a:srgbClr val="80BD41">
                <a:alpha val="100000"/>
              </a:srgbClr>
            </a:solidFill>
          </p:spPr>
          <p:txBody>
            <a:bodyPr/>
            <a:lstStyle/>
            <a:p/>
          </p:txBody>
        </p:sp>
        <p:sp>
          <p:nvSpPr>
            <p:cNvPr id="78" name="rc78"/>
            <p:cNvSpPr/>
            <p:nvPr/>
          </p:nvSpPr>
          <p:spPr>
            <a:xfrm>
              <a:off x="5213606" y="2988076"/>
              <a:ext cx="200644" cy="49123"/>
            </a:xfrm>
            <a:prstGeom prst="rect">
              <a:avLst/>
            </a:prstGeom>
            <a:solidFill>
              <a:srgbClr val="0058AB">
                <a:alpha val="100000"/>
              </a:srgbClr>
            </a:solidFill>
          </p:spPr>
          <p:txBody>
            <a:bodyPr/>
            <a:lstStyle/>
            <a:p/>
          </p:txBody>
        </p:sp>
        <p:sp>
          <p:nvSpPr>
            <p:cNvPr id="79" name="rc79"/>
            <p:cNvSpPr/>
            <p:nvPr/>
          </p:nvSpPr>
          <p:spPr>
            <a:xfrm>
              <a:off x="5213606" y="3037200"/>
              <a:ext cx="200644" cy="49123"/>
            </a:xfrm>
            <a:prstGeom prst="rect">
              <a:avLst/>
            </a:prstGeom>
            <a:solidFill>
              <a:srgbClr val="1CABE2">
                <a:alpha val="100000"/>
              </a:srgbClr>
            </a:solidFill>
          </p:spPr>
          <p:txBody>
            <a:bodyPr/>
            <a:lstStyle/>
            <a:p/>
          </p:txBody>
        </p:sp>
        <p:sp>
          <p:nvSpPr>
            <p:cNvPr id="80" name="rc80"/>
            <p:cNvSpPr/>
            <p:nvPr/>
          </p:nvSpPr>
          <p:spPr>
            <a:xfrm>
              <a:off x="5436544" y="3108552"/>
              <a:ext cx="200644" cy="1516983"/>
            </a:xfrm>
            <a:prstGeom prst="rect">
              <a:avLst/>
            </a:prstGeom>
            <a:solidFill>
              <a:srgbClr val="80BD41">
                <a:alpha val="100000"/>
              </a:srgbClr>
            </a:solidFill>
          </p:spPr>
          <p:txBody>
            <a:bodyPr/>
            <a:lstStyle/>
            <a:p/>
          </p:txBody>
        </p:sp>
        <p:sp>
          <p:nvSpPr>
            <p:cNvPr id="81" name="rc81"/>
            <p:cNvSpPr/>
            <p:nvPr/>
          </p:nvSpPr>
          <p:spPr>
            <a:xfrm>
              <a:off x="5436544" y="3011723"/>
              <a:ext cx="200644" cy="48414"/>
            </a:xfrm>
            <a:prstGeom prst="rect">
              <a:avLst/>
            </a:prstGeom>
            <a:solidFill>
              <a:srgbClr val="0058AB">
                <a:alpha val="100000"/>
              </a:srgbClr>
            </a:solidFill>
          </p:spPr>
          <p:txBody>
            <a:bodyPr/>
            <a:lstStyle/>
            <a:p/>
          </p:txBody>
        </p:sp>
        <p:sp>
          <p:nvSpPr>
            <p:cNvPr id="82" name="rc82"/>
            <p:cNvSpPr/>
            <p:nvPr/>
          </p:nvSpPr>
          <p:spPr>
            <a:xfrm>
              <a:off x="5436544" y="3060137"/>
              <a:ext cx="200644" cy="48414"/>
            </a:xfrm>
            <a:prstGeom prst="rect">
              <a:avLst/>
            </a:prstGeom>
            <a:solidFill>
              <a:srgbClr val="1CABE2">
                <a:alpha val="100000"/>
              </a:srgbClr>
            </a:solidFill>
          </p:spPr>
          <p:txBody>
            <a:bodyPr/>
            <a:lstStyle/>
            <a:p/>
          </p:txBody>
        </p:sp>
        <p:sp>
          <p:nvSpPr>
            <p:cNvPr id="83" name="rc83"/>
            <p:cNvSpPr/>
            <p:nvPr/>
          </p:nvSpPr>
          <p:spPr>
            <a:xfrm>
              <a:off x="5659482" y="3125751"/>
              <a:ext cx="200644" cy="1499784"/>
            </a:xfrm>
            <a:prstGeom prst="rect">
              <a:avLst/>
            </a:prstGeom>
            <a:solidFill>
              <a:srgbClr val="80BD41">
                <a:alpha val="100000"/>
              </a:srgbClr>
            </a:solidFill>
          </p:spPr>
          <p:txBody>
            <a:bodyPr/>
            <a:lstStyle/>
            <a:p/>
          </p:txBody>
        </p:sp>
        <p:sp>
          <p:nvSpPr>
            <p:cNvPr id="84" name="rc84"/>
            <p:cNvSpPr/>
            <p:nvPr/>
          </p:nvSpPr>
          <p:spPr>
            <a:xfrm>
              <a:off x="5659482" y="3030020"/>
              <a:ext cx="200644" cy="47865"/>
            </a:xfrm>
            <a:prstGeom prst="rect">
              <a:avLst/>
            </a:prstGeom>
            <a:solidFill>
              <a:srgbClr val="0058AB">
                <a:alpha val="100000"/>
              </a:srgbClr>
            </a:solidFill>
          </p:spPr>
          <p:txBody>
            <a:bodyPr/>
            <a:lstStyle/>
            <a:p/>
          </p:txBody>
        </p:sp>
        <p:sp>
          <p:nvSpPr>
            <p:cNvPr id="85" name="rc85"/>
            <p:cNvSpPr/>
            <p:nvPr/>
          </p:nvSpPr>
          <p:spPr>
            <a:xfrm>
              <a:off x="5659482" y="3077885"/>
              <a:ext cx="200644" cy="47865"/>
            </a:xfrm>
            <a:prstGeom prst="rect">
              <a:avLst/>
            </a:prstGeom>
            <a:solidFill>
              <a:srgbClr val="1CABE2">
                <a:alpha val="100000"/>
              </a:srgbClr>
            </a:solidFill>
          </p:spPr>
          <p:txBody>
            <a:bodyPr/>
            <a:lstStyle/>
            <a:p/>
          </p:txBody>
        </p:sp>
        <p:sp>
          <p:nvSpPr>
            <p:cNvPr id="86" name="rc86"/>
            <p:cNvSpPr/>
            <p:nvPr/>
          </p:nvSpPr>
          <p:spPr>
            <a:xfrm>
              <a:off x="5882419" y="3192775"/>
              <a:ext cx="200644" cy="1432759"/>
            </a:xfrm>
            <a:prstGeom prst="rect">
              <a:avLst/>
            </a:prstGeom>
            <a:solidFill>
              <a:srgbClr val="80BD41">
                <a:alpha val="100000"/>
              </a:srgbClr>
            </a:solidFill>
          </p:spPr>
          <p:txBody>
            <a:bodyPr/>
            <a:lstStyle/>
            <a:p/>
          </p:txBody>
        </p:sp>
        <p:sp>
          <p:nvSpPr>
            <p:cNvPr id="87" name="rc87"/>
            <p:cNvSpPr/>
            <p:nvPr/>
          </p:nvSpPr>
          <p:spPr>
            <a:xfrm>
              <a:off x="5882419" y="3084933"/>
              <a:ext cx="200644" cy="46218"/>
            </a:xfrm>
            <a:prstGeom prst="rect">
              <a:avLst/>
            </a:prstGeom>
            <a:solidFill>
              <a:srgbClr val="0058AB">
                <a:alpha val="100000"/>
              </a:srgbClr>
            </a:solidFill>
          </p:spPr>
          <p:txBody>
            <a:bodyPr/>
            <a:lstStyle/>
            <a:p/>
          </p:txBody>
        </p:sp>
        <p:sp>
          <p:nvSpPr>
            <p:cNvPr id="88" name="rc88"/>
            <p:cNvSpPr/>
            <p:nvPr/>
          </p:nvSpPr>
          <p:spPr>
            <a:xfrm>
              <a:off x="5882419" y="3131151"/>
              <a:ext cx="200644" cy="61624"/>
            </a:xfrm>
            <a:prstGeom prst="rect">
              <a:avLst/>
            </a:prstGeom>
            <a:solidFill>
              <a:srgbClr val="1CABE2">
                <a:alpha val="100000"/>
              </a:srgbClr>
            </a:solidFill>
          </p:spPr>
          <p:txBody>
            <a:bodyPr/>
            <a:lstStyle/>
            <a:p/>
          </p:txBody>
        </p:sp>
        <p:sp>
          <p:nvSpPr>
            <p:cNvPr id="89" name="rc89"/>
            <p:cNvSpPr/>
            <p:nvPr/>
          </p:nvSpPr>
          <p:spPr>
            <a:xfrm>
              <a:off x="6105357" y="3162126"/>
              <a:ext cx="200644" cy="1463409"/>
            </a:xfrm>
            <a:prstGeom prst="rect">
              <a:avLst/>
            </a:prstGeom>
            <a:solidFill>
              <a:srgbClr val="80BD41">
                <a:alpha val="100000"/>
              </a:srgbClr>
            </a:solidFill>
          </p:spPr>
          <p:txBody>
            <a:bodyPr/>
            <a:lstStyle/>
            <a:p/>
          </p:txBody>
        </p:sp>
        <p:sp>
          <p:nvSpPr>
            <p:cNvPr id="90" name="rc90"/>
            <p:cNvSpPr/>
            <p:nvPr/>
          </p:nvSpPr>
          <p:spPr>
            <a:xfrm>
              <a:off x="6105357" y="3068717"/>
              <a:ext cx="200644" cy="46704"/>
            </a:xfrm>
            <a:prstGeom prst="rect">
              <a:avLst/>
            </a:prstGeom>
            <a:solidFill>
              <a:srgbClr val="0058AB">
                <a:alpha val="100000"/>
              </a:srgbClr>
            </a:solidFill>
          </p:spPr>
          <p:txBody>
            <a:bodyPr/>
            <a:lstStyle/>
            <a:p/>
          </p:txBody>
        </p:sp>
        <p:sp>
          <p:nvSpPr>
            <p:cNvPr id="91" name="rc91"/>
            <p:cNvSpPr/>
            <p:nvPr/>
          </p:nvSpPr>
          <p:spPr>
            <a:xfrm>
              <a:off x="6105357" y="3115421"/>
              <a:ext cx="200644" cy="46704"/>
            </a:xfrm>
            <a:prstGeom prst="rect">
              <a:avLst/>
            </a:prstGeom>
            <a:solidFill>
              <a:srgbClr val="1CABE2">
                <a:alpha val="100000"/>
              </a:srgbClr>
            </a:solidFill>
          </p:spPr>
          <p:txBody>
            <a:bodyPr/>
            <a:lstStyle/>
            <a:p/>
          </p:txBody>
        </p:sp>
        <p:sp>
          <p:nvSpPr>
            <p:cNvPr id="92" name="rc92"/>
            <p:cNvSpPr/>
            <p:nvPr/>
          </p:nvSpPr>
          <p:spPr>
            <a:xfrm>
              <a:off x="6328295" y="3134453"/>
              <a:ext cx="200644" cy="1491081"/>
            </a:xfrm>
            <a:prstGeom prst="rect">
              <a:avLst/>
            </a:prstGeom>
            <a:solidFill>
              <a:srgbClr val="80BD41">
                <a:alpha val="100000"/>
              </a:srgbClr>
            </a:solidFill>
          </p:spPr>
          <p:txBody>
            <a:bodyPr/>
            <a:lstStyle/>
            <a:p/>
          </p:txBody>
        </p:sp>
        <p:sp>
          <p:nvSpPr>
            <p:cNvPr id="93" name="rc93"/>
            <p:cNvSpPr/>
            <p:nvPr/>
          </p:nvSpPr>
          <p:spPr>
            <a:xfrm>
              <a:off x="6328295" y="3039278"/>
              <a:ext cx="200644" cy="31725"/>
            </a:xfrm>
            <a:prstGeom prst="rect">
              <a:avLst/>
            </a:prstGeom>
            <a:solidFill>
              <a:srgbClr val="0058AB">
                <a:alpha val="100000"/>
              </a:srgbClr>
            </a:solidFill>
          </p:spPr>
          <p:txBody>
            <a:bodyPr/>
            <a:lstStyle/>
            <a:p/>
          </p:txBody>
        </p:sp>
        <p:sp>
          <p:nvSpPr>
            <p:cNvPr id="94" name="rc94"/>
            <p:cNvSpPr/>
            <p:nvPr/>
          </p:nvSpPr>
          <p:spPr>
            <a:xfrm>
              <a:off x="6328295" y="3071003"/>
              <a:ext cx="200644" cy="63450"/>
            </a:xfrm>
            <a:prstGeom prst="rect">
              <a:avLst/>
            </a:prstGeom>
            <a:solidFill>
              <a:srgbClr val="1CABE2">
                <a:alpha val="100000"/>
              </a:srgbClr>
            </a:solidFill>
          </p:spPr>
          <p:txBody>
            <a:bodyPr/>
            <a:lstStyle/>
            <a:p/>
          </p:txBody>
        </p:sp>
        <p:sp>
          <p:nvSpPr>
            <p:cNvPr id="95" name="rc95"/>
            <p:cNvSpPr/>
            <p:nvPr/>
          </p:nvSpPr>
          <p:spPr>
            <a:xfrm>
              <a:off x="6551233" y="3171232"/>
              <a:ext cx="200644" cy="1454303"/>
            </a:xfrm>
            <a:prstGeom prst="rect">
              <a:avLst/>
            </a:prstGeom>
            <a:solidFill>
              <a:srgbClr val="80BD41">
                <a:alpha val="100000"/>
              </a:srgbClr>
            </a:solidFill>
          </p:spPr>
          <p:txBody>
            <a:bodyPr/>
            <a:lstStyle/>
            <a:p/>
          </p:txBody>
        </p:sp>
        <p:sp>
          <p:nvSpPr>
            <p:cNvPr id="96" name="rc96"/>
            <p:cNvSpPr/>
            <p:nvPr/>
          </p:nvSpPr>
          <p:spPr>
            <a:xfrm>
              <a:off x="6551233" y="3078404"/>
              <a:ext cx="200644" cy="30942"/>
            </a:xfrm>
            <a:prstGeom prst="rect">
              <a:avLst/>
            </a:prstGeom>
            <a:solidFill>
              <a:srgbClr val="0058AB">
                <a:alpha val="100000"/>
              </a:srgbClr>
            </a:solidFill>
          </p:spPr>
          <p:txBody>
            <a:bodyPr/>
            <a:lstStyle/>
            <a:p/>
          </p:txBody>
        </p:sp>
        <p:sp>
          <p:nvSpPr>
            <p:cNvPr id="97" name="rc97"/>
            <p:cNvSpPr/>
            <p:nvPr/>
          </p:nvSpPr>
          <p:spPr>
            <a:xfrm>
              <a:off x="6551233" y="3109347"/>
              <a:ext cx="200644" cy="61885"/>
            </a:xfrm>
            <a:prstGeom prst="rect">
              <a:avLst/>
            </a:prstGeom>
            <a:solidFill>
              <a:srgbClr val="1CABE2">
                <a:alpha val="100000"/>
              </a:srgbClr>
            </a:solidFill>
          </p:spPr>
          <p:txBody>
            <a:bodyPr/>
            <a:lstStyle/>
            <a:p/>
          </p:txBody>
        </p:sp>
        <p:sp>
          <p:nvSpPr>
            <p:cNvPr id="98" name="rc98"/>
            <p:cNvSpPr/>
            <p:nvPr/>
          </p:nvSpPr>
          <p:spPr>
            <a:xfrm>
              <a:off x="6774171" y="3172010"/>
              <a:ext cx="200644" cy="1453524"/>
            </a:xfrm>
            <a:prstGeom prst="rect">
              <a:avLst/>
            </a:prstGeom>
            <a:solidFill>
              <a:srgbClr val="80BD41">
                <a:alpha val="100000"/>
              </a:srgbClr>
            </a:solidFill>
          </p:spPr>
          <p:txBody>
            <a:bodyPr/>
            <a:lstStyle/>
            <a:p/>
          </p:txBody>
        </p:sp>
        <p:sp>
          <p:nvSpPr>
            <p:cNvPr id="99" name="rc99"/>
            <p:cNvSpPr/>
            <p:nvPr/>
          </p:nvSpPr>
          <p:spPr>
            <a:xfrm>
              <a:off x="6774171" y="3079232"/>
              <a:ext cx="200644" cy="30926"/>
            </a:xfrm>
            <a:prstGeom prst="rect">
              <a:avLst/>
            </a:prstGeom>
            <a:solidFill>
              <a:srgbClr val="0058AB">
                <a:alpha val="100000"/>
              </a:srgbClr>
            </a:solidFill>
          </p:spPr>
          <p:txBody>
            <a:bodyPr/>
            <a:lstStyle/>
            <a:p/>
          </p:txBody>
        </p:sp>
        <p:sp>
          <p:nvSpPr>
            <p:cNvPr id="100" name="rc100"/>
            <p:cNvSpPr/>
            <p:nvPr/>
          </p:nvSpPr>
          <p:spPr>
            <a:xfrm>
              <a:off x="6774171" y="3110158"/>
              <a:ext cx="200644" cy="61851"/>
            </a:xfrm>
            <a:prstGeom prst="rect">
              <a:avLst/>
            </a:prstGeom>
            <a:solidFill>
              <a:srgbClr val="1CABE2">
                <a:alpha val="100000"/>
              </a:srgbClr>
            </a:solidFill>
          </p:spPr>
          <p:txBody>
            <a:bodyPr/>
            <a:lstStyle/>
            <a:p/>
          </p:txBody>
        </p:sp>
        <p:sp>
          <p:nvSpPr>
            <p:cNvPr id="101" name="rc101"/>
            <p:cNvSpPr/>
            <p:nvPr/>
          </p:nvSpPr>
          <p:spPr>
            <a:xfrm>
              <a:off x="6997109" y="3075078"/>
              <a:ext cx="200644" cy="29632"/>
            </a:xfrm>
            <a:prstGeom prst="rect">
              <a:avLst/>
            </a:prstGeom>
            <a:solidFill>
              <a:srgbClr val="F26A21">
                <a:alpha val="100000"/>
              </a:srgbClr>
            </a:solidFill>
          </p:spPr>
          <p:txBody>
            <a:bodyPr/>
            <a:lstStyle/>
            <a:p/>
          </p:txBody>
        </p:sp>
        <p:sp>
          <p:nvSpPr>
            <p:cNvPr id="102" name="rc102"/>
            <p:cNvSpPr/>
            <p:nvPr/>
          </p:nvSpPr>
          <p:spPr>
            <a:xfrm>
              <a:off x="6997109" y="3104711"/>
              <a:ext cx="200644" cy="1520824"/>
            </a:xfrm>
            <a:prstGeom prst="rect">
              <a:avLst/>
            </a:prstGeom>
            <a:solidFill>
              <a:srgbClr val="FFC20E">
                <a:alpha val="100000"/>
              </a:srgbClr>
            </a:solidFill>
          </p:spPr>
          <p:txBody>
            <a:bodyPr/>
            <a:lstStyle/>
            <a:p/>
          </p:txBody>
        </p:sp>
        <p:sp>
          <p:nvSpPr>
            <p:cNvPr id="103" name="rc103"/>
            <p:cNvSpPr/>
            <p:nvPr/>
          </p:nvSpPr>
          <p:spPr>
            <a:xfrm>
              <a:off x="7220047" y="3070888"/>
              <a:ext cx="200644" cy="28393"/>
            </a:xfrm>
            <a:prstGeom prst="rect">
              <a:avLst/>
            </a:prstGeom>
            <a:solidFill>
              <a:srgbClr val="F26A21">
                <a:alpha val="100000"/>
              </a:srgbClr>
            </a:solidFill>
          </p:spPr>
          <p:txBody>
            <a:bodyPr/>
            <a:lstStyle/>
            <a:p/>
          </p:txBody>
        </p:sp>
        <p:sp>
          <p:nvSpPr>
            <p:cNvPr id="104" name="rc104"/>
            <p:cNvSpPr/>
            <p:nvPr/>
          </p:nvSpPr>
          <p:spPr>
            <a:xfrm>
              <a:off x="7220047" y="3099281"/>
              <a:ext cx="200644" cy="1526254"/>
            </a:xfrm>
            <a:prstGeom prst="rect">
              <a:avLst/>
            </a:prstGeom>
            <a:solidFill>
              <a:srgbClr val="FFC20E">
                <a:alpha val="100000"/>
              </a:srgbClr>
            </a:solidFill>
          </p:spPr>
          <p:txBody>
            <a:bodyPr/>
            <a:lstStyle/>
            <a:p/>
          </p:txBody>
        </p:sp>
        <p:sp>
          <p:nvSpPr>
            <p:cNvPr id="105" name="rc105"/>
            <p:cNvSpPr/>
            <p:nvPr/>
          </p:nvSpPr>
          <p:spPr>
            <a:xfrm>
              <a:off x="7442985" y="3068938"/>
              <a:ext cx="200644" cy="27205"/>
            </a:xfrm>
            <a:prstGeom prst="rect">
              <a:avLst/>
            </a:prstGeom>
            <a:solidFill>
              <a:srgbClr val="F26A21">
                <a:alpha val="100000"/>
              </a:srgbClr>
            </a:solidFill>
          </p:spPr>
          <p:txBody>
            <a:bodyPr/>
            <a:lstStyle/>
            <a:p/>
          </p:txBody>
        </p:sp>
        <p:sp>
          <p:nvSpPr>
            <p:cNvPr id="106" name="rc106"/>
            <p:cNvSpPr/>
            <p:nvPr/>
          </p:nvSpPr>
          <p:spPr>
            <a:xfrm>
              <a:off x="7442985" y="3096144"/>
              <a:ext cx="200644" cy="1529391"/>
            </a:xfrm>
            <a:prstGeom prst="rect">
              <a:avLst/>
            </a:prstGeom>
            <a:solidFill>
              <a:srgbClr val="FFC20E">
                <a:alpha val="100000"/>
              </a:srgbClr>
            </a:solidFill>
          </p:spPr>
          <p:txBody>
            <a:bodyPr/>
            <a:lstStyle/>
            <a:p/>
          </p:txBody>
        </p:sp>
        <p:sp>
          <p:nvSpPr>
            <p:cNvPr id="107" name="rc107"/>
            <p:cNvSpPr/>
            <p:nvPr/>
          </p:nvSpPr>
          <p:spPr>
            <a:xfrm>
              <a:off x="7665922" y="3063429"/>
              <a:ext cx="200644" cy="26067"/>
            </a:xfrm>
            <a:prstGeom prst="rect">
              <a:avLst/>
            </a:prstGeom>
            <a:solidFill>
              <a:srgbClr val="F26A21">
                <a:alpha val="100000"/>
              </a:srgbClr>
            </a:solidFill>
          </p:spPr>
          <p:txBody>
            <a:bodyPr/>
            <a:lstStyle/>
            <a:p/>
          </p:txBody>
        </p:sp>
        <p:sp>
          <p:nvSpPr>
            <p:cNvPr id="108" name="rc108"/>
            <p:cNvSpPr/>
            <p:nvPr/>
          </p:nvSpPr>
          <p:spPr>
            <a:xfrm>
              <a:off x="7665922" y="3089497"/>
              <a:ext cx="200644" cy="1536038"/>
            </a:xfrm>
            <a:prstGeom prst="rect">
              <a:avLst/>
            </a:prstGeom>
            <a:solidFill>
              <a:srgbClr val="FFC20E">
                <a:alpha val="100000"/>
              </a:srgbClr>
            </a:solidFill>
          </p:spPr>
          <p:txBody>
            <a:bodyPr/>
            <a:lstStyle/>
            <a:p/>
          </p:txBody>
        </p:sp>
        <p:sp>
          <p:nvSpPr>
            <p:cNvPr id="109" name="rc109"/>
            <p:cNvSpPr/>
            <p:nvPr/>
          </p:nvSpPr>
          <p:spPr>
            <a:xfrm>
              <a:off x="7888860" y="3056854"/>
              <a:ext cx="200644" cy="24977"/>
            </a:xfrm>
            <a:prstGeom prst="rect">
              <a:avLst/>
            </a:prstGeom>
            <a:solidFill>
              <a:srgbClr val="F26A21">
                <a:alpha val="100000"/>
              </a:srgbClr>
            </a:solidFill>
          </p:spPr>
          <p:txBody>
            <a:bodyPr/>
            <a:lstStyle/>
            <a:p/>
          </p:txBody>
        </p:sp>
        <p:sp>
          <p:nvSpPr>
            <p:cNvPr id="110" name="rc110"/>
            <p:cNvSpPr/>
            <p:nvPr/>
          </p:nvSpPr>
          <p:spPr>
            <a:xfrm>
              <a:off x="7888860" y="3081832"/>
              <a:ext cx="200644" cy="1543703"/>
            </a:xfrm>
            <a:prstGeom prst="rect">
              <a:avLst/>
            </a:prstGeom>
            <a:solidFill>
              <a:srgbClr val="FFC20E">
                <a:alpha val="100000"/>
              </a:srgbClr>
            </a:solidFill>
          </p:spPr>
          <p:txBody>
            <a:bodyPr/>
            <a:lstStyle/>
            <a:p/>
          </p:txBody>
        </p:sp>
        <p:sp>
          <p:nvSpPr>
            <p:cNvPr id="111" name="rc111"/>
            <p:cNvSpPr/>
            <p:nvPr/>
          </p:nvSpPr>
          <p:spPr>
            <a:xfrm>
              <a:off x="8111798" y="3049399"/>
              <a:ext cx="200644" cy="23932"/>
            </a:xfrm>
            <a:prstGeom prst="rect">
              <a:avLst/>
            </a:prstGeom>
            <a:solidFill>
              <a:srgbClr val="F26A21">
                <a:alpha val="100000"/>
              </a:srgbClr>
            </a:solidFill>
          </p:spPr>
          <p:txBody>
            <a:bodyPr/>
            <a:lstStyle/>
            <a:p/>
          </p:txBody>
        </p:sp>
        <p:sp>
          <p:nvSpPr>
            <p:cNvPr id="112" name="rc112"/>
            <p:cNvSpPr/>
            <p:nvPr/>
          </p:nvSpPr>
          <p:spPr>
            <a:xfrm>
              <a:off x="8111798" y="3073332"/>
              <a:ext cx="200644" cy="1552203"/>
            </a:xfrm>
            <a:prstGeom prst="rect">
              <a:avLst/>
            </a:prstGeom>
            <a:solidFill>
              <a:srgbClr val="FFC20E">
                <a:alpha val="100000"/>
              </a:srgbClr>
            </a:solidFill>
          </p:spPr>
          <p:txBody>
            <a:bodyPr/>
            <a:lstStyle/>
            <a:p/>
          </p:txBody>
        </p:sp>
        <p:sp>
          <p:nvSpPr>
            <p:cNvPr id="113" name="pl113"/>
            <p:cNvSpPr/>
            <p:nvPr/>
          </p:nvSpPr>
          <p:spPr>
            <a:xfrm>
              <a:off x="1523984" y="1227418"/>
              <a:ext cx="5350508" cy="68648"/>
            </a:xfrm>
            <a:custGeom>
              <a:avLst/>
              <a:pathLst>
                <a:path w="5350508" h="68648">
                  <a:moveTo>
                    <a:pt x="0" y="0"/>
                  </a:moveTo>
                  <a:lnTo>
                    <a:pt x="222937" y="34324"/>
                  </a:lnTo>
                  <a:lnTo>
                    <a:pt x="445875" y="68648"/>
                  </a:lnTo>
                  <a:lnTo>
                    <a:pt x="668813" y="0"/>
                  </a:lnTo>
                  <a:lnTo>
                    <a:pt x="891751" y="0"/>
                  </a:lnTo>
                  <a:lnTo>
                    <a:pt x="1114689" y="0"/>
                  </a:lnTo>
                  <a:lnTo>
                    <a:pt x="1337627" y="0"/>
                  </a:lnTo>
                  <a:lnTo>
                    <a:pt x="1560565" y="0"/>
                  </a:lnTo>
                  <a:lnTo>
                    <a:pt x="1783502" y="0"/>
                  </a:lnTo>
                  <a:lnTo>
                    <a:pt x="2006440" y="34324"/>
                  </a:lnTo>
                  <a:lnTo>
                    <a:pt x="2229378" y="34324"/>
                  </a:lnTo>
                  <a:lnTo>
                    <a:pt x="2452316" y="34324"/>
                  </a:lnTo>
                  <a:lnTo>
                    <a:pt x="2675254" y="68648"/>
                  </a:lnTo>
                  <a:lnTo>
                    <a:pt x="2898192" y="34324"/>
                  </a:lnTo>
                  <a:lnTo>
                    <a:pt x="3121130" y="34324"/>
                  </a:lnTo>
                  <a:lnTo>
                    <a:pt x="3344068" y="34324"/>
                  </a:lnTo>
                  <a:lnTo>
                    <a:pt x="3567005" y="34324"/>
                  </a:lnTo>
                  <a:lnTo>
                    <a:pt x="3789943" y="68648"/>
                  </a:lnTo>
                  <a:lnTo>
                    <a:pt x="4012881" y="68648"/>
                  </a:lnTo>
                  <a:lnTo>
                    <a:pt x="4235819" y="68648"/>
                  </a:lnTo>
                  <a:lnTo>
                    <a:pt x="4458757" y="68648"/>
                  </a:lnTo>
                  <a:lnTo>
                    <a:pt x="4681695" y="68648"/>
                  </a:lnTo>
                  <a:lnTo>
                    <a:pt x="4904633" y="34324"/>
                  </a:lnTo>
                  <a:lnTo>
                    <a:pt x="5127571" y="34324"/>
                  </a:lnTo>
                  <a:lnTo>
                    <a:pt x="5350508" y="34324"/>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330391"/>
              <a:ext cx="5350508" cy="102973"/>
            </a:xfrm>
            <a:custGeom>
              <a:avLst/>
              <a:pathLst>
                <a:path w="5350508" h="102973">
                  <a:moveTo>
                    <a:pt x="0" y="68648"/>
                  </a:moveTo>
                  <a:lnTo>
                    <a:pt x="222937" y="68648"/>
                  </a:lnTo>
                  <a:lnTo>
                    <a:pt x="445875" y="68648"/>
                  </a:lnTo>
                  <a:lnTo>
                    <a:pt x="668813" y="0"/>
                  </a:lnTo>
                  <a:lnTo>
                    <a:pt x="891751" y="0"/>
                  </a:lnTo>
                  <a:lnTo>
                    <a:pt x="1114689" y="0"/>
                  </a:lnTo>
                  <a:lnTo>
                    <a:pt x="1337627" y="0"/>
                  </a:lnTo>
                  <a:lnTo>
                    <a:pt x="1560565" y="0"/>
                  </a:lnTo>
                  <a:lnTo>
                    <a:pt x="1783502" y="0"/>
                  </a:lnTo>
                  <a:lnTo>
                    <a:pt x="2006440" y="34324"/>
                  </a:lnTo>
                  <a:lnTo>
                    <a:pt x="2229378" y="34324"/>
                  </a:lnTo>
                  <a:lnTo>
                    <a:pt x="2452316" y="0"/>
                  </a:lnTo>
                  <a:lnTo>
                    <a:pt x="2675254" y="68648"/>
                  </a:lnTo>
                  <a:lnTo>
                    <a:pt x="2898192" y="68648"/>
                  </a:lnTo>
                  <a:lnTo>
                    <a:pt x="3121130" y="34324"/>
                  </a:lnTo>
                  <a:lnTo>
                    <a:pt x="3344068" y="34324"/>
                  </a:lnTo>
                  <a:lnTo>
                    <a:pt x="3567005" y="34324"/>
                  </a:lnTo>
                  <a:lnTo>
                    <a:pt x="3789943" y="68648"/>
                  </a:lnTo>
                  <a:lnTo>
                    <a:pt x="4012881" y="68648"/>
                  </a:lnTo>
                  <a:lnTo>
                    <a:pt x="4235819" y="68648"/>
                  </a:lnTo>
                  <a:lnTo>
                    <a:pt x="4458757" y="102973"/>
                  </a:lnTo>
                  <a:lnTo>
                    <a:pt x="4681695" y="68648"/>
                  </a:lnTo>
                  <a:lnTo>
                    <a:pt x="4904633" y="68648"/>
                  </a:lnTo>
                  <a:lnTo>
                    <a:pt x="5127571" y="68648"/>
                  </a:lnTo>
                  <a:lnTo>
                    <a:pt x="5350508" y="68648"/>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91441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13735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602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583227"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8061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45565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257034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3685034"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4799724"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69147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91441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13735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360289"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58322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80616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71822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7" name="tx137"/>
            <p:cNvSpPr/>
            <p:nvPr/>
          </p:nvSpPr>
          <p:spPr>
            <a:xfrm>
              <a:off x="508103" y="286835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38" name="tx138"/>
            <p:cNvSpPr/>
            <p:nvPr/>
          </p:nvSpPr>
          <p:spPr>
            <a:xfrm>
              <a:off x="508103" y="201847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139" name="tx139"/>
            <p:cNvSpPr/>
            <p:nvPr/>
          </p:nvSpPr>
          <p:spPr>
            <a:xfrm>
              <a:off x="508103" y="116859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79074"/>
              <a:ext cx="4678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United States</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United States is projected to have a  large increase (10,000-50,000) in the number of surviving infants by 2030. Therefore, maintaining current coverage requires vaccinating an increasing number of children.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649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1347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6194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31042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3923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8771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83618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7846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612526"/>
              <a:ext cx="214223" cy="1378233"/>
            </a:xfrm>
            <a:prstGeom prst="rect">
              <a:avLst/>
            </a:prstGeom>
            <a:solidFill>
              <a:srgbClr val="0058AB">
                <a:alpha val="100000"/>
              </a:srgbClr>
            </a:solidFill>
          </p:spPr>
          <p:txBody>
            <a:bodyPr/>
            <a:lstStyle/>
            <a:p/>
          </p:txBody>
        </p:sp>
        <p:sp>
          <p:nvSpPr>
            <p:cNvPr id="41" name="rc41"/>
            <p:cNvSpPr/>
            <p:nvPr/>
          </p:nvSpPr>
          <p:spPr>
            <a:xfrm>
              <a:off x="1589675" y="2251958"/>
              <a:ext cx="214223" cy="2738801"/>
            </a:xfrm>
            <a:prstGeom prst="rect">
              <a:avLst/>
            </a:prstGeom>
            <a:solidFill>
              <a:srgbClr val="0058AB">
                <a:alpha val="100000"/>
              </a:srgbClr>
            </a:solidFill>
          </p:spPr>
          <p:txBody>
            <a:bodyPr/>
            <a:lstStyle/>
            <a:p/>
          </p:txBody>
        </p:sp>
        <p:sp>
          <p:nvSpPr>
            <p:cNvPr id="42" name="rc42"/>
            <p:cNvSpPr/>
            <p:nvPr/>
          </p:nvSpPr>
          <p:spPr>
            <a:xfrm>
              <a:off x="1827702" y="888761"/>
              <a:ext cx="214223" cy="4101998"/>
            </a:xfrm>
            <a:prstGeom prst="rect">
              <a:avLst/>
            </a:prstGeom>
            <a:solidFill>
              <a:srgbClr val="0058AB">
                <a:alpha val="100000"/>
              </a:srgbClr>
            </a:solidFill>
          </p:spPr>
          <p:txBody>
            <a:bodyPr/>
            <a:lstStyle/>
            <a:p/>
          </p:txBody>
        </p:sp>
        <p:sp>
          <p:nvSpPr>
            <p:cNvPr id="43" name="rc43"/>
            <p:cNvSpPr/>
            <p:nvPr/>
          </p:nvSpPr>
          <p:spPr>
            <a:xfrm>
              <a:off x="2065728" y="3603027"/>
              <a:ext cx="214223" cy="1387732"/>
            </a:xfrm>
            <a:prstGeom prst="rect">
              <a:avLst/>
            </a:prstGeom>
            <a:solidFill>
              <a:srgbClr val="0058AB">
                <a:alpha val="100000"/>
              </a:srgbClr>
            </a:solidFill>
          </p:spPr>
          <p:txBody>
            <a:bodyPr/>
            <a:lstStyle/>
            <a:p/>
          </p:txBody>
        </p:sp>
        <p:sp>
          <p:nvSpPr>
            <p:cNvPr id="44" name="rc44"/>
            <p:cNvSpPr/>
            <p:nvPr/>
          </p:nvSpPr>
          <p:spPr>
            <a:xfrm>
              <a:off x="2303754" y="3592021"/>
              <a:ext cx="214223" cy="1398738"/>
            </a:xfrm>
            <a:prstGeom prst="rect">
              <a:avLst/>
            </a:prstGeom>
            <a:solidFill>
              <a:srgbClr val="0058AB">
                <a:alpha val="100000"/>
              </a:srgbClr>
            </a:solidFill>
          </p:spPr>
          <p:txBody>
            <a:bodyPr/>
            <a:lstStyle/>
            <a:p/>
          </p:txBody>
        </p:sp>
        <p:sp>
          <p:nvSpPr>
            <p:cNvPr id="45" name="rc45"/>
            <p:cNvSpPr/>
            <p:nvPr/>
          </p:nvSpPr>
          <p:spPr>
            <a:xfrm>
              <a:off x="2541780" y="3577931"/>
              <a:ext cx="214223" cy="1412828"/>
            </a:xfrm>
            <a:prstGeom prst="rect">
              <a:avLst/>
            </a:prstGeom>
            <a:solidFill>
              <a:srgbClr val="0058AB">
                <a:alpha val="100000"/>
              </a:srgbClr>
            </a:solidFill>
          </p:spPr>
          <p:txBody>
            <a:bodyPr/>
            <a:lstStyle/>
            <a:p/>
          </p:txBody>
        </p:sp>
        <p:sp>
          <p:nvSpPr>
            <p:cNvPr id="46" name="rc46"/>
            <p:cNvSpPr/>
            <p:nvPr/>
          </p:nvSpPr>
          <p:spPr>
            <a:xfrm>
              <a:off x="2779807" y="3534678"/>
              <a:ext cx="214223" cy="1456081"/>
            </a:xfrm>
            <a:prstGeom prst="rect">
              <a:avLst/>
            </a:prstGeom>
            <a:solidFill>
              <a:srgbClr val="0058AB">
                <a:alpha val="100000"/>
              </a:srgbClr>
            </a:solidFill>
          </p:spPr>
          <p:txBody>
            <a:bodyPr/>
            <a:lstStyle/>
            <a:p/>
          </p:txBody>
        </p:sp>
        <p:sp>
          <p:nvSpPr>
            <p:cNvPr id="47" name="rc47"/>
            <p:cNvSpPr/>
            <p:nvPr/>
          </p:nvSpPr>
          <p:spPr>
            <a:xfrm>
              <a:off x="3017833" y="3516171"/>
              <a:ext cx="214223" cy="1474588"/>
            </a:xfrm>
            <a:prstGeom prst="rect">
              <a:avLst/>
            </a:prstGeom>
            <a:solidFill>
              <a:srgbClr val="0058AB">
                <a:alpha val="100000"/>
              </a:srgbClr>
            </a:solidFill>
          </p:spPr>
          <p:txBody>
            <a:bodyPr/>
            <a:lstStyle/>
            <a:p/>
          </p:txBody>
        </p:sp>
        <p:sp>
          <p:nvSpPr>
            <p:cNvPr id="48" name="rc48"/>
            <p:cNvSpPr/>
            <p:nvPr/>
          </p:nvSpPr>
          <p:spPr>
            <a:xfrm>
              <a:off x="3255859" y="3532820"/>
              <a:ext cx="214223" cy="1457939"/>
            </a:xfrm>
            <a:prstGeom prst="rect">
              <a:avLst/>
            </a:prstGeom>
            <a:solidFill>
              <a:srgbClr val="0058AB">
                <a:alpha val="100000"/>
              </a:srgbClr>
            </a:solidFill>
          </p:spPr>
          <p:txBody>
            <a:bodyPr/>
            <a:lstStyle/>
            <a:p/>
          </p:txBody>
        </p:sp>
        <p:sp>
          <p:nvSpPr>
            <p:cNvPr id="49" name="rc49"/>
            <p:cNvSpPr/>
            <p:nvPr/>
          </p:nvSpPr>
          <p:spPr>
            <a:xfrm>
              <a:off x="3493885" y="2140426"/>
              <a:ext cx="214223" cy="2850333"/>
            </a:xfrm>
            <a:prstGeom prst="rect">
              <a:avLst/>
            </a:prstGeom>
            <a:solidFill>
              <a:srgbClr val="0058AB">
                <a:alpha val="100000"/>
              </a:srgbClr>
            </a:solidFill>
          </p:spPr>
          <p:txBody>
            <a:bodyPr/>
            <a:lstStyle/>
            <a:p/>
          </p:txBody>
        </p:sp>
        <p:sp>
          <p:nvSpPr>
            <p:cNvPr id="50" name="rc50"/>
            <p:cNvSpPr/>
            <p:nvPr/>
          </p:nvSpPr>
          <p:spPr>
            <a:xfrm>
              <a:off x="3731911" y="2216346"/>
              <a:ext cx="214223" cy="2774413"/>
            </a:xfrm>
            <a:prstGeom prst="rect">
              <a:avLst/>
            </a:prstGeom>
            <a:solidFill>
              <a:srgbClr val="0058AB">
                <a:alpha val="100000"/>
              </a:srgbClr>
            </a:solidFill>
          </p:spPr>
          <p:txBody>
            <a:bodyPr/>
            <a:lstStyle/>
            <a:p/>
          </p:txBody>
        </p:sp>
        <p:sp>
          <p:nvSpPr>
            <p:cNvPr id="51" name="rc51"/>
            <p:cNvSpPr/>
            <p:nvPr/>
          </p:nvSpPr>
          <p:spPr>
            <a:xfrm>
              <a:off x="3969938" y="2241373"/>
              <a:ext cx="214223" cy="2749387"/>
            </a:xfrm>
            <a:prstGeom prst="rect">
              <a:avLst/>
            </a:prstGeom>
            <a:solidFill>
              <a:srgbClr val="0058AB">
                <a:alpha val="100000"/>
              </a:srgbClr>
            </a:solidFill>
          </p:spPr>
          <p:txBody>
            <a:bodyPr/>
            <a:lstStyle/>
            <a:p/>
          </p:txBody>
        </p:sp>
        <p:sp>
          <p:nvSpPr>
            <p:cNvPr id="52" name="rc52"/>
            <p:cNvSpPr/>
            <p:nvPr/>
          </p:nvSpPr>
          <p:spPr>
            <a:xfrm>
              <a:off x="4207964" y="866434"/>
              <a:ext cx="214223" cy="4124325"/>
            </a:xfrm>
            <a:prstGeom prst="rect">
              <a:avLst/>
            </a:prstGeom>
            <a:solidFill>
              <a:srgbClr val="0058AB">
                <a:alpha val="100000"/>
              </a:srgbClr>
            </a:solidFill>
          </p:spPr>
          <p:txBody>
            <a:bodyPr/>
            <a:lstStyle/>
            <a:p/>
          </p:txBody>
        </p:sp>
        <p:sp>
          <p:nvSpPr>
            <p:cNvPr id="53" name="rc53"/>
            <p:cNvSpPr/>
            <p:nvPr/>
          </p:nvSpPr>
          <p:spPr>
            <a:xfrm>
              <a:off x="4445990" y="2249189"/>
              <a:ext cx="214223" cy="2741570"/>
            </a:xfrm>
            <a:prstGeom prst="rect">
              <a:avLst/>
            </a:prstGeom>
            <a:solidFill>
              <a:srgbClr val="0058AB">
                <a:alpha val="100000"/>
              </a:srgbClr>
            </a:solidFill>
          </p:spPr>
          <p:txBody>
            <a:bodyPr/>
            <a:lstStyle/>
            <a:p/>
          </p:txBody>
        </p:sp>
        <p:sp>
          <p:nvSpPr>
            <p:cNvPr id="54" name="rc54"/>
            <p:cNvSpPr/>
            <p:nvPr/>
          </p:nvSpPr>
          <p:spPr>
            <a:xfrm>
              <a:off x="4684016" y="2211720"/>
              <a:ext cx="214223" cy="2779040"/>
            </a:xfrm>
            <a:prstGeom prst="rect">
              <a:avLst/>
            </a:prstGeom>
            <a:solidFill>
              <a:srgbClr val="0058AB">
                <a:alpha val="100000"/>
              </a:srgbClr>
            </a:solidFill>
          </p:spPr>
          <p:txBody>
            <a:bodyPr/>
            <a:lstStyle/>
            <a:p/>
          </p:txBody>
        </p:sp>
        <p:sp>
          <p:nvSpPr>
            <p:cNvPr id="55" name="rc55"/>
            <p:cNvSpPr/>
            <p:nvPr/>
          </p:nvSpPr>
          <p:spPr>
            <a:xfrm>
              <a:off x="4922043" y="2213297"/>
              <a:ext cx="214223" cy="2777462"/>
            </a:xfrm>
            <a:prstGeom prst="rect">
              <a:avLst/>
            </a:prstGeom>
            <a:solidFill>
              <a:srgbClr val="0058AB">
                <a:alpha val="100000"/>
              </a:srgbClr>
            </a:solidFill>
          </p:spPr>
          <p:txBody>
            <a:bodyPr/>
            <a:lstStyle/>
            <a:p/>
          </p:txBody>
        </p:sp>
        <p:sp>
          <p:nvSpPr>
            <p:cNvPr id="56" name="rc56"/>
            <p:cNvSpPr/>
            <p:nvPr/>
          </p:nvSpPr>
          <p:spPr>
            <a:xfrm>
              <a:off x="5160069" y="2233696"/>
              <a:ext cx="214223" cy="2757063"/>
            </a:xfrm>
            <a:prstGeom prst="rect">
              <a:avLst/>
            </a:prstGeom>
            <a:solidFill>
              <a:srgbClr val="0058AB">
                <a:alpha val="100000"/>
              </a:srgbClr>
            </a:solidFill>
          </p:spPr>
          <p:txBody>
            <a:bodyPr/>
            <a:lstStyle/>
            <a:p/>
          </p:txBody>
        </p:sp>
        <p:sp>
          <p:nvSpPr>
            <p:cNvPr id="57" name="rc57"/>
            <p:cNvSpPr/>
            <p:nvPr/>
          </p:nvSpPr>
          <p:spPr>
            <a:xfrm>
              <a:off x="5398095" y="938814"/>
              <a:ext cx="214223" cy="4051945"/>
            </a:xfrm>
            <a:prstGeom prst="rect">
              <a:avLst/>
            </a:prstGeom>
            <a:solidFill>
              <a:srgbClr val="0058AB">
                <a:alpha val="100000"/>
              </a:srgbClr>
            </a:solidFill>
          </p:spPr>
          <p:txBody>
            <a:bodyPr/>
            <a:lstStyle/>
            <a:p/>
          </p:txBody>
        </p:sp>
        <p:sp>
          <p:nvSpPr>
            <p:cNvPr id="58" name="rc58"/>
            <p:cNvSpPr/>
            <p:nvPr/>
          </p:nvSpPr>
          <p:spPr>
            <a:xfrm>
              <a:off x="5636121" y="997313"/>
              <a:ext cx="214223" cy="3993446"/>
            </a:xfrm>
            <a:prstGeom prst="rect">
              <a:avLst/>
            </a:prstGeom>
            <a:solidFill>
              <a:srgbClr val="0058AB">
                <a:alpha val="100000"/>
              </a:srgbClr>
            </a:solidFill>
          </p:spPr>
          <p:txBody>
            <a:bodyPr/>
            <a:lstStyle/>
            <a:p/>
          </p:txBody>
        </p:sp>
        <p:sp>
          <p:nvSpPr>
            <p:cNvPr id="59" name="rc59"/>
            <p:cNvSpPr/>
            <p:nvPr/>
          </p:nvSpPr>
          <p:spPr>
            <a:xfrm>
              <a:off x="5874148" y="1042599"/>
              <a:ext cx="214223" cy="3948160"/>
            </a:xfrm>
            <a:prstGeom prst="rect">
              <a:avLst/>
            </a:prstGeom>
            <a:solidFill>
              <a:srgbClr val="0058AB">
                <a:alpha val="100000"/>
              </a:srgbClr>
            </a:solidFill>
          </p:spPr>
          <p:txBody>
            <a:bodyPr/>
            <a:lstStyle/>
            <a:p/>
          </p:txBody>
        </p:sp>
        <p:sp>
          <p:nvSpPr>
            <p:cNvPr id="60" name="rc60"/>
            <p:cNvSpPr/>
            <p:nvPr/>
          </p:nvSpPr>
          <p:spPr>
            <a:xfrm>
              <a:off x="6112174" y="1178491"/>
              <a:ext cx="214223" cy="3812268"/>
            </a:xfrm>
            <a:prstGeom prst="rect">
              <a:avLst/>
            </a:prstGeom>
            <a:solidFill>
              <a:srgbClr val="0058AB">
                <a:alpha val="100000"/>
              </a:srgbClr>
            </a:solidFill>
          </p:spPr>
          <p:txBody>
            <a:bodyPr/>
            <a:lstStyle/>
            <a:p/>
          </p:txBody>
        </p:sp>
        <p:sp>
          <p:nvSpPr>
            <p:cNvPr id="61" name="rc61"/>
            <p:cNvSpPr/>
            <p:nvPr/>
          </p:nvSpPr>
          <p:spPr>
            <a:xfrm>
              <a:off x="6350200" y="1138358"/>
              <a:ext cx="214223" cy="3852401"/>
            </a:xfrm>
            <a:prstGeom prst="rect">
              <a:avLst/>
            </a:prstGeom>
            <a:solidFill>
              <a:srgbClr val="0058AB">
                <a:alpha val="100000"/>
              </a:srgbClr>
            </a:solidFill>
          </p:spPr>
          <p:txBody>
            <a:bodyPr/>
            <a:lstStyle/>
            <a:p/>
          </p:txBody>
        </p:sp>
        <p:sp>
          <p:nvSpPr>
            <p:cNvPr id="62" name="rc62"/>
            <p:cNvSpPr/>
            <p:nvPr/>
          </p:nvSpPr>
          <p:spPr>
            <a:xfrm>
              <a:off x="6588226" y="2373935"/>
              <a:ext cx="214223" cy="2616824"/>
            </a:xfrm>
            <a:prstGeom prst="rect">
              <a:avLst/>
            </a:prstGeom>
            <a:solidFill>
              <a:srgbClr val="0058AB">
                <a:alpha val="100000"/>
              </a:srgbClr>
            </a:solidFill>
          </p:spPr>
          <p:txBody>
            <a:bodyPr/>
            <a:lstStyle/>
            <a:p/>
          </p:txBody>
        </p:sp>
        <p:sp>
          <p:nvSpPr>
            <p:cNvPr id="63" name="rc63"/>
            <p:cNvSpPr/>
            <p:nvPr/>
          </p:nvSpPr>
          <p:spPr>
            <a:xfrm>
              <a:off x="6826253" y="2438463"/>
              <a:ext cx="214223" cy="2552296"/>
            </a:xfrm>
            <a:prstGeom prst="rect">
              <a:avLst/>
            </a:prstGeom>
            <a:solidFill>
              <a:srgbClr val="0058AB">
                <a:alpha val="100000"/>
              </a:srgbClr>
            </a:solidFill>
          </p:spPr>
          <p:txBody>
            <a:bodyPr/>
            <a:lstStyle/>
            <a:p/>
          </p:txBody>
        </p:sp>
        <p:sp>
          <p:nvSpPr>
            <p:cNvPr id="64" name="rc64"/>
            <p:cNvSpPr/>
            <p:nvPr/>
          </p:nvSpPr>
          <p:spPr>
            <a:xfrm>
              <a:off x="7064279" y="2439830"/>
              <a:ext cx="214223" cy="2550929"/>
            </a:xfrm>
            <a:prstGeom prst="rect">
              <a:avLst/>
            </a:prstGeom>
            <a:solidFill>
              <a:srgbClr val="0058AB">
                <a:alpha val="100000"/>
              </a:srgbClr>
            </a:solidFill>
          </p:spPr>
          <p:txBody>
            <a:bodyPr/>
            <a:lstStyle/>
            <a:p/>
          </p:txBody>
        </p:sp>
        <p:sp>
          <p:nvSpPr>
            <p:cNvPr id="65" name="rc65"/>
            <p:cNvSpPr/>
            <p:nvPr/>
          </p:nvSpPr>
          <p:spPr>
            <a:xfrm>
              <a:off x="8492436" y="3016697"/>
              <a:ext cx="214223" cy="1974062"/>
            </a:xfrm>
            <a:prstGeom prst="rect">
              <a:avLst/>
            </a:prstGeom>
            <a:solidFill>
              <a:srgbClr val="69DBFF">
                <a:alpha val="100000"/>
              </a:srgbClr>
            </a:solidFill>
          </p:spPr>
          <p:txBody>
            <a:bodyPr/>
            <a:lstStyle/>
            <a:p/>
          </p:txBody>
        </p:sp>
        <p:sp>
          <p:nvSpPr>
            <p:cNvPr id="66" name="pl66"/>
            <p:cNvSpPr/>
            <p:nvPr/>
          </p:nvSpPr>
          <p:spPr>
            <a:xfrm>
              <a:off x="6219286" y="1042599"/>
              <a:ext cx="2380262" cy="1974080"/>
            </a:xfrm>
            <a:custGeom>
              <a:avLst/>
              <a:pathLst>
                <a:path w="2380262" h="1974080">
                  <a:moveTo>
                    <a:pt x="0" y="0"/>
                  </a:moveTo>
                  <a:lnTo>
                    <a:pt x="238026" y="197408"/>
                  </a:lnTo>
                  <a:lnTo>
                    <a:pt x="476052" y="394816"/>
                  </a:lnTo>
                  <a:lnTo>
                    <a:pt x="714078" y="592224"/>
                  </a:lnTo>
                  <a:lnTo>
                    <a:pt x="952104" y="789632"/>
                  </a:lnTo>
                  <a:lnTo>
                    <a:pt x="1190131" y="987040"/>
                  </a:lnTo>
                  <a:lnTo>
                    <a:pt x="1428157" y="1184448"/>
                  </a:lnTo>
                  <a:lnTo>
                    <a:pt x="1666183" y="1381856"/>
                  </a:lnTo>
                  <a:lnTo>
                    <a:pt x="1904209" y="1579264"/>
                  </a:lnTo>
                  <a:lnTo>
                    <a:pt x="2142236" y="1776672"/>
                  </a:lnTo>
                  <a:lnTo>
                    <a:pt x="2380262" y="1974080"/>
                  </a:lnTo>
                </a:path>
              </a:pathLst>
            </a:custGeom>
            <a:ln w="13550" cap="flat">
              <a:solidFill>
                <a:srgbClr val="000000">
                  <a:alpha val="100000"/>
                </a:srgbClr>
              </a:solidFill>
              <a:prstDash val="solid"/>
              <a:round/>
            </a:ln>
          </p:spPr>
          <p:txBody>
            <a:bodyPr/>
            <a:lstStyle/>
            <a:p/>
          </p:txBody>
        </p:sp>
        <p:sp>
          <p:nvSpPr>
            <p:cNvPr id="67" name="pt67"/>
            <p:cNvSpPr/>
            <p:nvPr/>
          </p:nvSpPr>
          <p:spPr>
            <a:xfrm>
              <a:off x="6194460" y="10177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12151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1412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16099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1807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2004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22022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23996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25970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27944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29918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818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a:off x="571671" y="28302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a:off x="571671" y="177875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2" name="tx82"/>
            <p:cNvSpPr/>
            <p:nvPr/>
          </p:nvSpPr>
          <p:spPr>
            <a:xfrm>
              <a:off x="508103" y="7272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3" name="tx83"/>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881714"/>
              <a:ext cx="201456" cy="201456"/>
            </a:xfrm>
            <a:prstGeom prst="rect">
              <a:avLst/>
            </a:prstGeom>
            <a:solidFill>
              <a:srgbClr val="0058AB">
                <a:alpha val="100000"/>
              </a:srgbClr>
            </a:solidFill>
          </p:spPr>
          <p:txBody>
            <a:bodyPr/>
            <a:lstStyle/>
            <a:p/>
          </p:txBody>
        </p:sp>
        <p:sp>
          <p:nvSpPr>
            <p:cNvPr id="112" name="rc112"/>
            <p:cNvSpPr/>
            <p:nvPr/>
          </p:nvSpPr>
          <p:spPr>
            <a:xfrm>
              <a:off x="4595254" y="5881714"/>
              <a:ext cx="201456" cy="201456"/>
            </a:xfrm>
            <a:prstGeom prst="rect">
              <a:avLst/>
            </a:prstGeom>
            <a:solidFill>
              <a:srgbClr val="69DBFF">
                <a:alpha val="100000"/>
              </a:srgbClr>
            </a:solidFill>
          </p:spPr>
          <p:txBody>
            <a:bodyPr/>
            <a:lstStyle/>
            <a:p/>
          </p:txBody>
        </p:sp>
        <p:sp>
          <p:nvSpPr>
            <p:cNvPr id="113" name="tx113"/>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23408" y="398022"/>
              <a:ext cx="64114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United States</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19% lower than (ie. the country had achieved) the annual number proposed to reach the target, based on a linear trajectory of decline.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40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82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2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6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1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53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95400"/>
              <a:ext cx="249522" cy="1607296"/>
            </a:xfrm>
            <a:prstGeom prst="rect">
              <a:avLst/>
            </a:prstGeom>
            <a:solidFill>
              <a:srgbClr val="80BD41">
                <a:alpha val="100000"/>
              </a:srgbClr>
            </a:solidFill>
          </p:spPr>
          <p:txBody>
            <a:bodyPr/>
            <a:lstStyle/>
            <a:p/>
          </p:txBody>
        </p:sp>
        <p:sp>
          <p:nvSpPr>
            <p:cNvPr id="24" name="rc24"/>
            <p:cNvSpPr/>
            <p:nvPr/>
          </p:nvSpPr>
          <p:spPr>
            <a:xfrm>
              <a:off x="1296273" y="2479165"/>
              <a:ext cx="249522" cy="16235"/>
            </a:xfrm>
            <a:prstGeom prst="rect">
              <a:avLst/>
            </a:prstGeom>
            <a:solidFill>
              <a:srgbClr val="1CABE2">
                <a:alpha val="100000"/>
              </a:srgbClr>
            </a:solidFill>
          </p:spPr>
          <p:txBody>
            <a:bodyPr/>
            <a:lstStyle/>
            <a:p/>
          </p:txBody>
        </p:sp>
        <p:sp>
          <p:nvSpPr>
            <p:cNvPr id="25" name="rc25"/>
            <p:cNvSpPr/>
            <p:nvPr/>
          </p:nvSpPr>
          <p:spPr>
            <a:xfrm>
              <a:off x="1573521" y="2521832"/>
              <a:ext cx="249522" cy="1580864"/>
            </a:xfrm>
            <a:prstGeom prst="rect">
              <a:avLst/>
            </a:prstGeom>
            <a:solidFill>
              <a:srgbClr val="80BD41">
                <a:alpha val="100000"/>
              </a:srgbClr>
            </a:solidFill>
          </p:spPr>
          <p:txBody>
            <a:bodyPr/>
            <a:lstStyle/>
            <a:p/>
          </p:txBody>
        </p:sp>
        <p:sp>
          <p:nvSpPr>
            <p:cNvPr id="26" name="rc26"/>
            <p:cNvSpPr/>
            <p:nvPr/>
          </p:nvSpPr>
          <p:spPr>
            <a:xfrm>
              <a:off x="1573521" y="2489570"/>
              <a:ext cx="249522" cy="32262"/>
            </a:xfrm>
            <a:prstGeom prst="rect">
              <a:avLst/>
            </a:prstGeom>
            <a:solidFill>
              <a:srgbClr val="1CABE2">
                <a:alpha val="100000"/>
              </a:srgbClr>
            </a:solidFill>
          </p:spPr>
          <p:txBody>
            <a:bodyPr/>
            <a:lstStyle/>
            <a:p/>
          </p:txBody>
        </p:sp>
        <p:sp>
          <p:nvSpPr>
            <p:cNvPr id="27" name="rc27"/>
            <p:cNvSpPr/>
            <p:nvPr/>
          </p:nvSpPr>
          <p:spPr>
            <a:xfrm>
              <a:off x="1850769" y="2540316"/>
              <a:ext cx="249522" cy="1562380"/>
            </a:xfrm>
            <a:prstGeom prst="rect">
              <a:avLst/>
            </a:prstGeom>
            <a:solidFill>
              <a:srgbClr val="80BD41">
                <a:alpha val="100000"/>
              </a:srgbClr>
            </a:solidFill>
          </p:spPr>
          <p:txBody>
            <a:bodyPr/>
            <a:lstStyle/>
            <a:p/>
          </p:txBody>
        </p:sp>
        <p:sp>
          <p:nvSpPr>
            <p:cNvPr id="28" name="rc28"/>
            <p:cNvSpPr/>
            <p:nvPr/>
          </p:nvSpPr>
          <p:spPr>
            <a:xfrm>
              <a:off x="1850769" y="2491996"/>
              <a:ext cx="249522" cy="48320"/>
            </a:xfrm>
            <a:prstGeom prst="rect">
              <a:avLst/>
            </a:prstGeom>
            <a:solidFill>
              <a:srgbClr val="1CABE2">
                <a:alpha val="100000"/>
              </a:srgbClr>
            </a:solidFill>
          </p:spPr>
          <p:txBody>
            <a:bodyPr/>
            <a:lstStyle/>
            <a:p/>
          </p:txBody>
        </p:sp>
        <p:sp>
          <p:nvSpPr>
            <p:cNvPr id="29" name="rc29"/>
            <p:cNvSpPr/>
            <p:nvPr/>
          </p:nvSpPr>
          <p:spPr>
            <a:xfrm>
              <a:off x="2128016" y="2484327"/>
              <a:ext cx="249522" cy="1618369"/>
            </a:xfrm>
            <a:prstGeom prst="rect">
              <a:avLst/>
            </a:prstGeom>
            <a:solidFill>
              <a:srgbClr val="80BD41">
                <a:alpha val="100000"/>
              </a:srgbClr>
            </a:solidFill>
          </p:spPr>
          <p:txBody>
            <a:bodyPr/>
            <a:lstStyle/>
            <a:p/>
          </p:txBody>
        </p:sp>
        <p:sp>
          <p:nvSpPr>
            <p:cNvPr id="30" name="rc30"/>
            <p:cNvSpPr/>
            <p:nvPr/>
          </p:nvSpPr>
          <p:spPr>
            <a:xfrm>
              <a:off x="2128016" y="2467980"/>
              <a:ext cx="249522" cy="16347"/>
            </a:xfrm>
            <a:prstGeom prst="rect">
              <a:avLst/>
            </a:prstGeom>
            <a:solidFill>
              <a:srgbClr val="1CABE2">
                <a:alpha val="100000"/>
              </a:srgbClr>
            </a:solidFill>
          </p:spPr>
          <p:txBody>
            <a:bodyPr/>
            <a:lstStyle/>
            <a:p/>
          </p:txBody>
        </p:sp>
        <p:sp>
          <p:nvSpPr>
            <p:cNvPr id="31" name="rc31"/>
            <p:cNvSpPr/>
            <p:nvPr/>
          </p:nvSpPr>
          <p:spPr>
            <a:xfrm>
              <a:off x="2405264" y="2471499"/>
              <a:ext cx="249522" cy="1631198"/>
            </a:xfrm>
            <a:prstGeom prst="rect">
              <a:avLst/>
            </a:prstGeom>
            <a:solidFill>
              <a:srgbClr val="80BD41">
                <a:alpha val="100000"/>
              </a:srgbClr>
            </a:solidFill>
          </p:spPr>
          <p:txBody>
            <a:bodyPr/>
            <a:lstStyle/>
            <a:p/>
          </p:txBody>
        </p:sp>
        <p:sp>
          <p:nvSpPr>
            <p:cNvPr id="32" name="rc32"/>
            <p:cNvSpPr/>
            <p:nvPr/>
          </p:nvSpPr>
          <p:spPr>
            <a:xfrm>
              <a:off x="2405264" y="2455022"/>
              <a:ext cx="249522" cy="16476"/>
            </a:xfrm>
            <a:prstGeom prst="rect">
              <a:avLst/>
            </a:prstGeom>
            <a:solidFill>
              <a:srgbClr val="1CABE2">
                <a:alpha val="100000"/>
              </a:srgbClr>
            </a:solidFill>
          </p:spPr>
          <p:txBody>
            <a:bodyPr/>
            <a:lstStyle/>
            <a:p/>
          </p:txBody>
        </p:sp>
        <p:sp>
          <p:nvSpPr>
            <p:cNvPr id="33" name="rc33"/>
            <p:cNvSpPr/>
            <p:nvPr/>
          </p:nvSpPr>
          <p:spPr>
            <a:xfrm>
              <a:off x="2682512" y="2455058"/>
              <a:ext cx="249522" cy="1647639"/>
            </a:xfrm>
            <a:prstGeom prst="rect">
              <a:avLst/>
            </a:prstGeom>
            <a:solidFill>
              <a:srgbClr val="80BD41">
                <a:alpha val="100000"/>
              </a:srgbClr>
            </a:solidFill>
          </p:spPr>
          <p:txBody>
            <a:bodyPr/>
            <a:lstStyle/>
            <a:p/>
          </p:txBody>
        </p:sp>
        <p:sp>
          <p:nvSpPr>
            <p:cNvPr id="34" name="rc34"/>
            <p:cNvSpPr/>
            <p:nvPr/>
          </p:nvSpPr>
          <p:spPr>
            <a:xfrm>
              <a:off x="2682512" y="2438415"/>
              <a:ext cx="249522" cy="16642"/>
            </a:xfrm>
            <a:prstGeom prst="rect">
              <a:avLst/>
            </a:prstGeom>
            <a:solidFill>
              <a:srgbClr val="1CABE2">
                <a:alpha val="100000"/>
              </a:srgbClr>
            </a:solidFill>
          </p:spPr>
          <p:txBody>
            <a:bodyPr/>
            <a:lstStyle/>
            <a:p/>
          </p:txBody>
        </p:sp>
        <p:sp>
          <p:nvSpPr>
            <p:cNvPr id="35" name="rc35"/>
            <p:cNvSpPr/>
            <p:nvPr/>
          </p:nvSpPr>
          <p:spPr>
            <a:xfrm>
              <a:off x="2959759" y="2404607"/>
              <a:ext cx="249522" cy="1698090"/>
            </a:xfrm>
            <a:prstGeom prst="rect">
              <a:avLst/>
            </a:prstGeom>
            <a:solidFill>
              <a:srgbClr val="80BD41">
                <a:alpha val="100000"/>
              </a:srgbClr>
            </a:solidFill>
          </p:spPr>
          <p:txBody>
            <a:bodyPr/>
            <a:lstStyle/>
            <a:p/>
          </p:txBody>
        </p:sp>
        <p:sp>
          <p:nvSpPr>
            <p:cNvPr id="36" name="rc36"/>
            <p:cNvSpPr/>
            <p:nvPr/>
          </p:nvSpPr>
          <p:spPr>
            <a:xfrm>
              <a:off x="2959759" y="2387454"/>
              <a:ext cx="249522" cy="17152"/>
            </a:xfrm>
            <a:prstGeom prst="rect">
              <a:avLst/>
            </a:prstGeom>
            <a:solidFill>
              <a:srgbClr val="1CABE2">
                <a:alpha val="100000"/>
              </a:srgbClr>
            </a:solidFill>
          </p:spPr>
          <p:txBody>
            <a:bodyPr/>
            <a:lstStyle/>
            <a:p/>
          </p:txBody>
        </p:sp>
        <p:sp>
          <p:nvSpPr>
            <p:cNvPr id="37" name="rc37"/>
            <p:cNvSpPr/>
            <p:nvPr/>
          </p:nvSpPr>
          <p:spPr>
            <a:xfrm>
              <a:off x="3237007" y="2383012"/>
              <a:ext cx="249522" cy="1719684"/>
            </a:xfrm>
            <a:prstGeom prst="rect">
              <a:avLst/>
            </a:prstGeom>
            <a:solidFill>
              <a:srgbClr val="80BD41">
                <a:alpha val="100000"/>
              </a:srgbClr>
            </a:solidFill>
          </p:spPr>
          <p:txBody>
            <a:bodyPr/>
            <a:lstStyle/>
            <a:p/>
          </p:txBody>
        </p:sp>
        <p:sp>
          <p:nvSpPr>
            <p:cNvPr id="38" name="rc38"/>
            <p:cNvSpPr/>
            <p:nvPr/>
          </p:nvSpPr>
          <p:spPr>
            <a:xfrm>
              <a:off x="3237007" y="2365641"/>
              <a:ext cx="249522" cy="17370"/>
            </a:xfrm>
            <a:prstGeom prst="rect">
              <a:avLst/>
            </a:prstGeom>
            <a:solidFill>
              <a:srgbClr val="1CABE2">
                <a:alpha val="100000"/>
              </a:srgbClr>
            </a:solidFill>
          </p:spPr>
          <p:txBody>
            <a:bodyPr/>
            <a:lstStyle/>
            <a:p/>
          </p:txBody>
        </p:sp>
        <p:sp>
          <p:nvSpPr>
            <p:cNvPr id="39" name="rc39"/>
            <p:cNvSpPr/>
            <p:nvPr/>
          </p:nvSpPr>
          <p:spPr>
            <a:xfrm>
              <a:off x="3514255" y="2402422"/>
              <a:ext cx="249522" cy="1700274"/>
            </a:xfrm>
            <a:prstGeom prst="rect">
              <a:avLst/>
            </a:prstGeom>
            <a:solidFill>
              <a:srgbClr val="80BD41">
                <a:alpha val="100000"/>
              </a:srgbClr>
            </a:solidFill>
          </p:spPr>
          <p:txBody>
            <a:bodyPr/>
            <a:lstStyle/>
            <a:p/>
          </p:txBody>
        </p:sp>
        <p:sp>
          <p:nvSpPr>
            <p:cNvPr id="40" name="rc40"/>
            <p:cNvSpPr/>
            <p:nvPr/>
          </p:nvSpPr>
          <p:spPr>
            <a:xfrm>
              <a:off x="3514255" y="2385248"/>
              <a:ext cx="249522" cy="17174"/>
            </a:xfrm>
            <a:prstGeom prst="rect">
              <a:avLst/>
            </a:prstGeom>
            <a:solidFill>
              <a:srgbClr val="1CABE2">
                <a:alpha val="100000"/>
              </a:srgbClr>
            </a:solidFill>
          </p:spPr>
          <p:txBody>
            <a:bodyPr/>
            <a:lstStyle/>
            <a:p/>
          </p:txBody>
        </p:sp>
        <p:sp>
          <p:nvSpPr>
            <p:cNvPr id="41" name="rc41"/>
            <p:cNvSpPr/>
            <p:nvPr/>
          </p:nvSpPr>
          <p:spPr>
            <a:xfrm>
              <a:off x="3791502" y="2457450"/>
              <a:ext cx="249522" cy="1645246"/>
            </a:xfrm>
            <a:prstGeom prst="rect">
              <a:avLst/>
            </a:prstGeom>
            <a:solidFill>
              <a:srgbClr val="80BD41">
                <a:alpha val="100000"/>
              </a:srgbClr>
            </a:solidFill>
          </p:spPr>
          <p:txBody>
            <a:bodyPr/>
            <a:lstStyle/>
            <a:p/>
          </p:txBody>
        </p:sp>
        <p:sp>
          <p:nvSpPr>
            <p:cNvPr id="42" name="rc42"/>
            <p:cNvSpPr/>
            <p:nvPr/>
          </p:nvSpPr>
          <p:spPr>
            <a:xfrm>
              <a:off x="3791502" y="2423874"/>
              <a:ext cx="249522" cy="33576"/>
            </a:xfrm>
            <a:prstGeom prst="rect">
              <a:avLst/>
            </a:prstGeom>
            <a:solidFill>
              <a:srgbClr val="1CABE2">
                <a:alpha val="100000"/>
              </a:srgbClr>
            </a:solidFill>
          </p:spPr>
          <p:txBody>
            <a:bodyPr/>
            <a:lstStyle/>
            <a:p/>
          </p:txBody>
        </p:sp>
        <p:sp>
          <p:nvSpPr>
            <p:cNvPr id="43" name="rc43"/>
            <p:cNvSpPr/>
            <p:nvPr/>
          </p:nvSpPr>
          <p:spPr>
            <a:xfrm>
              <a:off x="4068750" y="2501266"/>
              <a:ext cx="249522" cy="1601430"/>
            </a:xfrm>
            <a:prstGeom prst="rect">
              <a:avLst/>
            </a:prstGeom>
            <a:solidFill>
              <a:srgbClr val="80BD41">
                <a:alpha val="100000"/>
              </a:srgbClr>
            </a:solidFill>
          </p:spPr>
          <p:txBody>
            <a:bodyPr/>
            <a:lstStyle/>
            <a:p/>
          </p:txBody>
        </p:sp>
        <p:sp>
          <p:nvSpPr>
            <p:cNvPr id="44" name="rc44"/>
            <p:cNvSpPr/>
            <p:nvPr/>
          </p:nvSpPr>
          <p:spPr>
            <a:xfrm>
              <a:off x="4068750" y="2468584"/>
              <a:ext cx="249522" cy="32682"/>
            </a:xfrm>
            <a:prstGeom prst="rect">
              <a:avLst/>
            </a:prstGeom>
            <a:solidFill>
              <a:srgbClr val="1CABE2">
                <a:alpha val="100000"/>
              </a:srgbClr>
            </a:solidFill>
          </p:spPr>
          <p:txBody>
            <a:bodyPr/>
            <a:lstStyle/>
            <a:p/>
          </p:txBody>
        </p:sp>
        <p:sp>
          <p:nvSpPr>
            <p:cNvPr id="45" name="rc45"/>
            <p:cNvSpPr/>
            <p:nvPr/>
          </p:nvSpPr>
          <p:spPr>
            <a:xfrm>
              <a:off x="4345998" y="2515718"/>
              <a:ext cx="249522" cy="1586978"/>
            </a:xfrm>
            <a:prstGeom prst="rect">
              <a:avLst/>
            </a:prstGeom>
            <a:solidFill>
              <a:srgbClr val="80BD41">
                <a:alpha val="100000"/>
              </a:srgbClr>
            </a:solidFill>
          </p:spPr>
          <p:txBody>
            <a:bodyPr/>
            <a:lstStyle/>
            <a:p/>
          </p:txBody>
        </p:sp>
        <p:sp>
          <p:nvSpPr>
            <p:cNvPr id="46" name="rc46"/>
            <p:cNvSpPr/>
            <p:nvPr/>
          </p:nvSpPr>
          <p:spPr>
            <a:xfrm>
              <a:off x="4345998" y="2483331"/>
              <a:ext cx="249522" cy="32387"/>
            </a:xfrm>
            <a:prstGeom prst="rect">
              <a:avLst/>
            </a:prstGeom>
            <a:solidFill>
              <a:srgbClr val="1CABE2">
                <a:alpha val="100000"/>
              </a:srgbClr>
            </a:solidFill>
          </p:spPr>
          <p:txBody>
            <a:bodyPr/>
            <a:lstStyle/>
            <a:p/>
          </p:txBody>
        </p:sp>
        <p:sp>
          <p:nvSpPr>
            <p:cNvPr id="47" name="rc47"/>
            <p:cNvSpPr/>
            <p:nvPr/>
          </p:nvSpPr>
          <p:spPr>
            <a:xfrm>
              <a:off x="4623245" y="2531820"/>
              <a:ext cx="249522" cy="1570876"/>
            </a:xfrm>
            <a:prstGeom prst="rect">
              <a:avLst/>
            </a:prstGeom>
            <a:solidFill>
              <a:srgbClr val="80BD41">
                <a:alpha val="100000"/>
              </a:srgbClr>
            </a:solidFill>
          </p:spPr>
          <p:txBody>
            <a:bodyPr/>
            <a:lstStyle/>
            <a:p/>
          </p:txBody>
        </p:sp>
        <p:sp>
          <p:nvSpPr>
            <p:cNvPr id="48" name="rc48"/>
            <p:cNvSpPr/>
            <p:nvPr/>
          </p:nvSpPr>
          <p:spPr>
            <a:xfrm>
              <a:off x="4623245" y="2483236"/>
              <a:ext cx="249522" cy="48583"/>
            </a:xfrm>
            <a:prstGeom prst="rect">
              <a:avLst/>
            </a:prstGeom>
            <a:solidFill>
              <a:srgbClr val="1CABE2">
                <a:alpha val="100000"/>
              </a:srgbClr>
            </a:solidFill>
          </p:spPr>
          <p:txBody>
            <a:bodyPr/>
            <a:lstStyle/>
            <a:p/>
          </p:txBody>
        </p:sp>
        <p:sp>
          <p:nvSpPr>
            <p:cNvPr id="49" name="rc49"/>
            <p:cNvSpPr/>
            <p:nvPr/>
          </p:nvSpPr>
          <p:spPr>
            <a:xfrm>
              <a:off x="4900493" y="2520237"/>
              <a:ext cx="249522" cy="1582460"/>
            </a:xfrm>
            <a:prstGeom prst="rect">
              <a:avLst/>
            </a:prstGeom>
            <a:solidFill>
              <a:srgbClr val="80BD41">
                <a:alpha val="100000"/>
              </a:srgbClr>
            </a:solidFill>
          </p:spPr>
          <p:txBody>
            <a:bodyPr/>
            <a:lstStyle/>
            <a:p/>
          </p:txBody>
        </p:sp>
        <p:sp>
          <p:nvSpPr>
            <p:cNvPr id="50" name="rc50"/>
            <p:cNvSpPr/>
            <p:nvPr/>
          </p:nvSpPr>
          <p:spPr>
            <a:xfrm>
              <a:off x="4900493" y="2487941"/>
              <a:ext cx="249522" cy="32295"/>
            </a:xfrm>
            <a:prstGeom prst="rect">
              <a:avLst/>
            </a:prstGeom>
            <a:solidFill>
              <a:srgbClr val="1CABE2">
                <a:alpha val="100000"/>
              </a:srgbClr>
            </a:solidFill>
          </p:spPr>
          <p:txBody>
            <a:bodyPr/>
            <a:lstStyle/>
            <a:p/>
          </p:txBody>
        </p:sp>
        <p:sp>
          <p:nvSpPr>
            <p:cNvPr id="51" name="rc51"/>
            <p:cNvSpPr/>
            <p:nvPr/>
          </p:nvSpPr>
          <p:spPr>
            <a:xfrm>
              <a:off x="5177741" y="2498597"/>
              <a:ext cx="249522" cy="1604099"/>
            </a:xfrm>
            <a:prstGeom prst="rect">
              <a:avLst/>
            </a:prstGeom>
            <a:solidFill>
              <a:srgbClr val="80BD41">
                <a:alpha val="100000"/>
              </a:srgbClr>
            </a:solidFill>
          </p:spPr>
          <p:txBody>
            <a:bodyPr/>
            <a:lstStyle/>
            <a:p/>
          </p:txBody>
        </p:sp>
        <p:sp>
          <p:nvSpPr>
            <p:cNvPr id="52" name="rc52"/>
            <p:cNvSpPr/>
            <p:nvPr/>
          </p:nvSpPr>
          <p:spPr>
            <a:xfrm>
              <a:off x="5177741" y="2465861"/>
              <a:ext cx="249522" cy="32736"/>
            </a:xfrm>
            <a:prstGeom prst="rect">
              <a:avLst/>
            </a:prstGeom>
            <a:solidFill>
              <a:srgbClr val="1CABE2">
                <a:alpha val="100000"/>
              </a:srgbClr>
            </a:solidFill>
          </p:spPr>
          <p:txBody>
            <a:bodyPr/>
            <a:lstStyle/>
            <a:p/>
          </p:txBody>
        </p:sp>
        <p:sp>
          <p:nvSpPr>
            <p:cNvPr id="53" name="rc53"/>
            <p:cNvSpPr/>
            <p:nvPr/>
          </p:nvSpPr>
          <p:spPr>
            <a:xfrm>
              <a:off x="5454988" y="2499514"/>
              <a:ext cx="249522" cy="1603182"/>
            </a:xfrm>
            <a:prstGeom prst="rect">
              <a:avLst/>
            </a:prstGeom>
            <a:solidFill>
              <a:srgbClr val="80BD41">
                <a:alpha val="100000"/>
              </a:srgbClr>
            </a:solidFill>
          </p:spPr>
          <p:txBody>
            <a:bodyPr/>
            <a:lstStyle/>
            <a:p/>
          </p:txBody>
        </p:sp>
        <p:sp>
          <p:nvSpPr>
            <p:cNvPr id="54" name="rc54"/>
            <p:cNvSpPr/>
            <p:nvPr/>
          </p:nvSpPr>
          <p:spPr>
            <a:xfrm>
              <a:off x="5454988" y="2466796"/>
              <a:ext cx="249522" cy="32718"/>
            </a:xfrm>
            <a:prstGeom prst="rect">
              <a:avLst/>
            </a:prstGeom>
            <a:solidFill>
              <a:srgbClr val="1CABE2">
                <a:alpha val="100000"/>
              </a:srgbClr>
            </a:solidFill>
          </p:spPr>
          <p:txBody>
            <a:bodyPr/>
            <a:lstStyle/>
            <a:p/>
          </p:txBody>
        </p:sp>
        <p:sp>
          <p:nvSpPr>
            <p:cNvPr id="55" name="rc55"/>
            <p:cNvSpPr/>
            <p:nvPr/>
          </p:nvSpPr>
          <p:spPr>
            <a:xfrm>
              <a:off x="5732236" y="2511295"/>
              <a:ext cx="249522" cy="1591401"/>
            </a:xfrm>
            <a:prstGeom prst="rect">
              <a:avLst/>
            </a:prstGeom>
            <a:solidFill>
              <a:srgbClr val="80BD41">
                <a:alpha val="100000"/>
              </a:srgbClr>
            </a:solidFill>
          </p:spPr>
          <p:txBody>
            <a:bodyPr/>
            <a:lstStyle/>
            <a:p/>
          </p:txBody>
        </p:sp>
        <p:sp>
          <p:nvSpPr>
            <p:cNvPr id="56" name="rc56"/>
            <p:cNvSpPr/>
            <p:nvPr/>
          </p:nvSpPr>
          <p:spPr>
            <a:xfrm>
              <a:off x="5732236" y="2478818"/>
              <a:ext cx="249522" cy="32477"/>
            </a:xfrm>
            <a:prstGeom prst="rect">
              <a:avLst/>
            </a:prstGeom>
            <a:solidFill>
              <a:srgbClr val="1CABE2">
                <a:alpha val="100000"/>
              </a:srgbClr>
            </a:solidFill>
          </p:spPr>
          <p:txBody>
            <a:bodyPr/>
            <a:lstStyle/>
            <a:p/>
          </p:txBody>
        </p:sp>
        <p:sp>
          <p:nvSpPr>
            <p:cNvPr id="57" name="rc57"/>
            <p:cNvSpPr/>
            <p:nvPr/>
          </p:nvSpPr>
          <p:spPr>
            <a:xfrm>
              <a:off x="6009484" y="2559384"/>
              <a:ext cx="249522" cy="1543312"/>
            </a:xfrm>
            <a:prstGeom prst="rect">
              <a:avLst/>
            </a:prstGeom>
            <a:solidFill>
              <a:srgbClr val="80BD41">
                <a:alpha val="100000"/>
              </a:srgbClr>
            </a:solidFill>
          </p:spPr>
          <p:txBody>
            <a:bodyPr/>
            <a:lstStyle/>
            <a:p/>
          </p:txBody>
        </p:sp>
        <p:sp>
          <p:nvSpPr>
            <p:cNvPr id="58" name="rc58"/>
            <p:cNvSpPr/>
            <p:nvPr/>
          </p:nvSpPr>
          <p:spPr>
            <a:xfrm>
              <a:off x="6009484" y="2511653"/>
              <a:ext cx="249522" cy="47731"/>
            </a:xfrm>
            <a:prstGeom prst="rect">
              <a:avLst/>
            </a:prstGeom>
            <a:solidFill>
              <a:srgbClr val="1CABE2">
                <a:alpha val="100000"/>
              </a:srgbClr>
            </a:solidFill>
          </p:spPr>
          <p:txBody>
            <a:bodyPr/>
            <a:lstStyle/>
            <a:p/>
          </p:txBody>
        </p:sp>
        <p:sp>
          <p:nvSpPr>
            <p:cNvPr id="59" name="rc59"/>
            <p:cNvSpPr/>
            <p:nvPr/>
          </p:nvSpPr>
          <p:spPr>
            <a:xfrm>
              <a:off x="6286731" y="2581671"/>
              <a:ext cx="249522" cy="1521025"/>
            </a:xfrm>
            <a:prstGeom prst="rect">
              <a:avLst/>
            </a:prstGeom>
            <a:solidFill>
              <a:srgbClr val="80BD41">
                <a:alpha val="100000"/>
              </a:srgbClr>
            </a:solidFill>
          </p:spPr>
          <p:txBody>
            <a:bodyPr/>
            <a:lstStyle/>
            <a:p/>
          </p:txBody>
        </p:sp>
        <p:sp>
          <p:nvSpPr>
            <p:cNvPr id="60" name="rc60"/>
            <p:cNvSpPr/>
            <p:nvPr/>
          </p:nvSpPr>
          <p:spPr>
            <a:xfrm>
              <a:off x="6286731" y="2534629"/>
              <a:ext cx="249522" cy="47042"/>
            </a:xfrm>
            <a:prstGeom prst="rect">
              <a:avLst/>
            </a:prstGeom>
            <a:solidFill>
              <a:srgbClr val="1CABE2">
                <a:alpha val="100000"/>
              </a:srgbClr>
            </a:solidFill>
          </p:spPr>
          <p:txBody>
            <a:bodyPr/>
            <a:lstStyle/>
            <a:p/>
          </p:txBody>
        </p:sp>
        <p:sp>
          <p:nvSpPr>
            <p:cNvPr id="61" name="rc61"/>
            <p:cNvSpPr/>
            <p:nvPr/>
          </p:nvSpPr>
          <p:spPr>
            <a:xfrm>
              <a:off x="6563979" y="2598916"/>
              <a:ext cx="249522" cy="1503780"/>
            </a:xfrm>
            <a:prstGeom prst="rect">
              <a:avLst/>
            </a:prstGeom>
            <a:solidFill>
              <a:srgbClr val="80BD41">
                <a:alpha val="100000"/>
              </a:srgbClr>
            </a:solidFill>
          </p:spPr>
          <p:txBody>
            <a:bodyPr/>
            <a:lstStyle/>
            <a:p/>
          </p:txBody>
        </p:sp>
        <p:sp>
          <p:nvSpPr>
            <p:cNvPr id="62" name="rc62"/>
            <p:cNvSpPr/>
            <p:nvPr/>
          </p:nvSpPr>
          <p:spPr>
            <a:xfrm>
              <a:off x="6563979" y="2552408"/>
              <a:ext cx="249522" cy="46508"/>
            </a:xfrm>
            <a:prstGeom prst="rect">
              <a:avLst/>
            </a:prstGeom>
            <a:solidFill>
              <a:srgbClr val="1CABE2">
                <a:alpha val="100000"/>
              </a:srgbClr>
            </a:solidFill>
          </p:spPr>
          <p:txBody>
            <a:bodyPr/>
            <a:lstStyle/>
            <a:p/>
          </p:txBody>
        </p:sp>
        <p:sp>
          <p:nvSpPr>
            <p:cNvPr id="63" name="rc63"/>
            <p:cNvSpPr/>
            <p:nvPr/>
          </p:nvSpPr>
          <p:spPr>
            <a:xfrm>
              <a:off x="6841227" y="2650672"/>
              <a:ext cx="249522" cy="1452024"/>
            </a:xfrm>
            <a:prstGeom prst="rect">
              <a:avLst/>
            </a:prstGeom>
            <a:solidFill>
              <a:srgbClr val="80BD41">
                <a:alpha val="100000"/>
              </a:srgbClr>
            </a:solidFill>
          </p:spPr>
          <p:txBody>
            <a:bodyPr/>
            <a:lstStyle/>
            <a:p/>
          </p:txBody>
        </p:sp>
        <p:sp>
          <p:nvSpPr>
            <p:cNvPr id="64" name="rc64"/>
            <p:cNvSpPr/>
            <p:nvPr/>
          </p:nvSpPr>
          <p:spPr>
            <a:xfrm>
              <a:off x="6841227" y="2605764"/>
              <a:ext cx="249522" cy="44907"/>
            </a:xfrm>
            <a:prstGeom prst="rect">
              <a:avLst/>
            </a:prstGeom>
            <a:solidFill>
              <a:srgbClr val="1CABE2">
                <a:alpha val="100000"/>
              </a:srgbClr>
            </a:solidFill>
          </p:spPr>
          <p:txBody>
            <a:bodyPr/>
            <a:lstStyle/>
            <a:p/>
          </p:txBody>
        </p:sp>
        <p:sp>
          <p:nvSpPr>
            <p:cNvPr id="65" name="rc65"/>
            <p:cNvSpPr/>
            <p:nvPr/>
          </p:nvSpPr>
          <p:spPr>
            <a:xfrm>
              <a:off x="7118474" y="2635388"/>
              <a:ext cx="249522" cy="1467308"/>
            </a:xfrm>
            <a:prstGeom prst="rect">
              <a:avLst/>
            </a:prstGeom>
            <a:solidFill>
              <a:srgbClr val="80BD41">
                <a:alpha val="100000"/>
              </a:srgbClr>
            </a:solidFill>
          </p:spPr>
          <p:txBody>
            <a:bodyPr/>
            <a:lstStyle/>
            <a:p/>
          </p:txBody>
        </p:sp>
        <p:sp>
          <p:nvSpPr>
            <p:cNvPr id="66" name="rc66"/>
            <p:cNvSpPr/>
            <p:nvPr/>
          </p:nvSpPr>
          <p:spPr>
            <a:xfrm>
              <a:off x="7118474" y="2590007"/>
              <a:ext cx="249522" cy="45380"/>
            </a:xfrm>
            <a:prstGeom prst="rect">
              <a:avLst/>
            </a:prstGeom>
            <a:solidFill>
              <a:srgbClr val="1CABE2">
                <a:alpha val="100000"/>
              </a:srgbClr>
            </a:solidFill>
          </p:spPr>
          <p:txBody>
            <a:bodyPr/>
            <a:lstStyle/>
            <a:p/>
          </p:txBody>
        </p:sp>
        <p:sp>
          <p:nvSpPr>
            <p:cNvPr id="67" name="rc67"/>
            <p:cNvSpPr/>
            <p:nvPr/>
          </p:nvSpPr>
          <p:spPr>
            <a:xfrm>
              <a:off x="7395722" y="2592229"/>
              <a:ext cx="249522" cy="1510468"/>
            </a:xfrm>
            <a:prstGeom prst="rect">
              <a:avLst/>
            </a:prstGeom>
            <a:solidFill>
              <a:srgbClr val="80BD41">
                <a:alpha val="100000"/>
              </a:srgbClr>
            </a:solidFill>
          </p:spPr>
          <p:txBody>
            <a:bodyPr/>
            <a:lstStyle/>
            <a:p/>
          </p:txBody>
        </p:sp>
        <p:sp>
          <p:nvSpPr>
            <p:cNvPr id="68" name="rc68"/>
            <p:cNvSpPr/>
            <p:nvPr/>
          </p:nvSpPr>
          <p:spPr>
            <a:xfrm>
              <a:off x="7395722" y="2561403"/>
              <a:ext cx="249522" cy="30825"/>
            </a:xfrm>
            <a:prstGeom prst="rect">
              <a:avLst/>
            </a:prstGeom>
            <a:solidFill>
              <a:srgbClr val="1CABE2">
                <a:alpha val="100000"/>
              </a:srgbClr>
            </a:solidFill>
          </p:spPr>
          <p:txBody>
            <a:bodyPr/>
            <a:lstStyle/>
            <a:p/>
          </p:txBody>
        </p:sp>
        <p:sp>
          <p:nvSpPr>
            <p:cNvPr id="69" name="rc69"/>
            <p:cNvSpPr/>
            <p:nvPr/>
          </p:nvSpPr>
          <p:spPr>
            <a:xfrm>
              <a:off x="7672970" y="2629486"/>
              <a:ext cx="249522" cy="1473211"/>
            </a:xfrm>
            <a:prstGeom prst="rect">
              <a:avLst/>
            </a:prstGeom>
            <a:solidFill>
              <a:srgbClr val="80BD41">
                <a:alpha val="100000"/>
              </a:srgbClr>
            </a:solidFill>
          </p:spPr>
          <p:txBody>
            <a:bodyPr/>
            <a:lstStyle/>
            <a:p/>
          </p:txBody>
        </p:sp>
        <p:sp>
          <p:nvSpPr>
            <p:cNvPr id="70" name="rc70"/>
            <p:cNvSpPr/>
            <p:nvPr/>
          </p:nvSpPr>
          <p:spPr>
            <a:xfrm>
              <a:off x="7672970" y="2599420"/>
              <a:ext cx="249522" cy="30065"/>
            </a:xfrm>
            <a:prstGeom prst="rect">
              <a:avLst/>
            </a:prstGeom>
            <a:solidFill>
              <a:srgbClr val="1CABE2">
                <a:alpha val="100000"/>
              </a:srgbClr>
            </a:solidFill>
          </p:spPr>
          <p:txBody>
            <a:bodyPr/>
            <a:lstStyle/>
            <a:p/>
          </p:txBody>
        </p:sp>
        <p:sp>
          <p:nvSpPr>
            <p:cNvPr id="71" name="rc71"/>
            <p:cNvSpPr/>
            <p:nvPr/>
          </p:nvSpPr>
          <p:spPr>
            <a:xfrm>
              <a:off x="7950217" y="2630274"/>
              <a:ext cx="249522" cy="1472422"/>
            </a:xfrm>
            <a:prstGeom prst="rect">
              <a:avLst/>
            </a:prstGeom>
            <a:solidFill>
              <a:srgbClr val="80BD41">
                <a:alpha val="100000"/>
              </a:srgbClr>
            </a:solidFill>
          </p:spPr>
          <p:txBody>
            <a:bodyPr/>
            <a:lstStyle/>
            <a:p/>
          </p:txBody>
        </p:sp>
        <p:sp>
          <p:nvSpPr>
            <p:cNvPr id="72" name="rc72"/>
            <p:cNvSpPr/>
            <p:nvPr/>
          </p:nvSpPr>
          <p:spPr>
            <a:xfrm>
              <a:off x="7950217" y="2600225"/>
              <a:ext cx="249522" cy="30049"/>
            </a:xfrm>
            <a:prstGeom prst="rect">
              <a:avLst/>
            </a:prstGeom>
            <a:solidFill>
              <a:srgbClr val="1CABE2">
                <a:alpha val="100000"/>
              </a:srgbClr>
            </a:solidFill>
          </p:spPr>
          <p:txBody>
            <a:bodyPr/>
            <a:lstStyle/>
            <a:p/>
          </p:txBody>
        </p:sp>
        <p:sp>
          <p:nvSpPr>
            <p:cNvPr id="73" name="pl73"/>
            <p:cNvSpPr/>
            <p:nvPr/>
          </p:nvSpPr>
          <p:spPr>
            <a:xfrm>
              <a:off x="1421035" y="1236556"/>
              <a:ext cx="6653943" cy="57901"/>
            </a:xfrm>
            <a:custGeom>
              <a:avLst/>
              <a:pathLst>
                <a:path w="6653943" h="57901">
                  <a:moveTo>
                    <a:pt x="0" y="0"/>
                  </a:moveTo>
                  <a:lnTo>
                    <a:pt x="277247" y="28950"/>
                  </a:lnTo>
                  <a:lnTo>
                    <a:pt x="554495" y="57901"/>
                  </a:lnTo>
                  <a:lnTo>
                    <a:pt x="831742" y="0"/>
                  </a:lnTo>
                  <a:lnTo>
                    <a:pt x="1108990" y="0"/>
                  </a:lnTo>
                  <a:lnTo>
                    <a:pt x="1386238" y="0"/>
                  </a:lnTo>
                  <a:lnTo>
                    <a:pt x="1663485" y="0"/>
                  </a:lnTo>
                  <a:lnTo>
                    <a:pt x="1940733" y="0"/>
                  </a:lnTo>
                  <a:lnTo>
                    <a:pt x="2217981" y="0"/>
                  </a:lnTo>
                  <a:lnTo>
                    <a:pt x="2495228" y="28950"/>
                  </a:lnTo>
                  <a:lnTo>
                    <a:pt x="2772476" y="28950"/>
                  </a:lnTo>
                  <a:lnTo>
                    <a:pt x="3049724" y="28950"/>
                  </a:lnTo>
                  <a:lnTo>
                    <a:pt x="3326971" y="57901"/>
                  </a:lnTo>
                  <a:lnTo>
                    <a:pt x="3604219" y="28950"/>
                  </a:lnTo>
                  <a:lnTo>
                    <a:pt x="3881467" y="28950"/>
                  </a:lnTo>
                  <a:lnTo>
                    <a:pt x="4158714" y="28950"/>
                  </a:lnTo>
                  <a:lnTo>
                    <a:pt x="4435962" y="28950"/>
                  </a:lnTo>
                  <a:lnTo>
                    <a:pt x="4713210" y="57901"/>
                  </a:lnTo>
                  <a:lnTo>
                    <a:pt x="4990457" y="57901"/>
                  </a:lnTo>
                  <a:lnTo>
                    <a:pt x="5267705" y="57901"/>
                  </a:lnTo>
                  <a:lnTo>
                    <a:pt x="5544953" y="57901"/>
                  </a:lnTo>
                  <a:lnTo>
                    <a:pt x="5822200" y="57901"/>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29607" y="23431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a:t>
              </a:r>
            </a:p>
          </p:txBody>
        </p:sp>
        <p:sp>
          <p:nvSpPr>
            <p:cNvPr id="85" name="tx85"/>
            <p:cNvSpPr/>
            <p:nvPr/>
          </p:nvSpPr>
          <p:spPr>
            <a:xfrm>
              <a:off x="2715845" y="2302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a:t>
              </a:r>
            </a:p>
          </p:txBody>
        </p:sp>
        <p:sp>
          <p:nvSpPr>
            <p:cNvPr id="86" name="tx86"/>
            <p:cNvSpPr/>
            <p:nvPr/>
          </p:nvSpPr>
          <p:spPr>
            <a:xfrm>
              <a:off x="4102084" y="2332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87" name="tx87"/>
            <p:cNvSpPr/>
            <p:nvPr/>
          </p:nvSpPr>
          <p:spPr>
            <a:xfrm>
              <a:off x="5488322" y="2330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88" name="tx88"/>
            <p:cNvSpPr/>
            <p:nvPr/>
          </p:nvSpPr>
          <p:spPr>
            <a:xfrm>
              <a:off x="6597312" y="24164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89" name="tx89"/>
            <p:cNvSpPr/>
            <p:nvPr/>
          </p:nvSpPr>
          <p:spPr>
            <a:xfrm>
              <a:off x="6874560" y="24697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3.63</a:t>
              </a:r>
            </a:p>
          </p:txBody>
        </p:sp>
        <p:sp>
          <p:nvSpPr>
            <p:cNvPr id="90" name="tx90"/>
            <p:cNvSpPr/>
            <p:nvPr/>
          </p:nvSpPr>
          <p:spPr>
            <a:xfrm>
              <a:off x="7151808" y="24540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3.66</a:t>
              </a:r>
            </a:p>
          </p:txBody>
        </p:sp>
        <p:sp>
          <p:nvSpPr>
            <p:cNvPr id="91" name="tx91"/>
            <p:cNvSpPr/>
            <p:nvPr/>
          </p:nvSpPr>
          <p:spPr>
            <a:xfrm>
              <a:off x="7429055" y="24254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a:t>
              </a:r>
            </a:p>
          </p:txBody>
        </p:sp>
        <p:sp>
          <p:nvSpPr>
            <p:cNvPr id="92" name="tx92"/>
            <p:cNvSpPr/>
            <p:nvPr/>
          </p:nvSpPr>
          <p:spPr>
            <a:xfrm>
              <a:off x="7706303" y="24634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3" name="tx93"/>
            <p:cNvSpPr/>
            <p:nvPr/>
          </p:nvSpPr>
          <p:spPr>
            <a:xfrm>
              <a:off x="7983551" y="24642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2639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a:t>
              </a:r>
            </a:p>
          </p:txBody>
        </p:sp>
        <p:sp>
          <p:nvSpPr>
            <p:cNvPr id="105" name="tx105"/>
            <p:cNvSpPr/>
            <p:nvPr/>
          </p:nvSpPr>
          <p:spPr>
            <a:xfrm>
              <a:off x="1329607" y="2452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6" name="tx106"/>
            <p:cNvSpPr/>
            <p:nvPr/>
          </p:nvSpPr>
          <p:spPr>
            <a:xfrm>
              <a:off x="2715845" y="32437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07" name="tx107"/>
            <p:cNvSpPr/>
            <p:nvPr/>
          </p:nvSpPr>
          <p:spPr>
            <a:xfrm>
              <a:off x="2715845" y="2411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08" name="tx108"/>
            <p:cNvSpPr/>
            <p:nvPr/>
          </p:nvSpPr>
          <p:spPr>
            <a:xfrm>
              <a:off x="4102084" y="32668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09" name="tx109"/>
            <p:cNvSpPr/>
            <p:nvPr/>
          </p:nvSpPr>
          <p:spPr>
            <a:xfrm>
              <a:off x="4102084" y="2449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0" name="tx110"/>
            <p:cNvSpPr/>
            <p:nvPr/>
          </p:nvSpPr>
          <p:spPr>
            <a:xfrm>
              <a:off x="5488322" y="32660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1" name="tx111"/>
            <p:cNvSpPr/>
            <p:nvPr/>
          </p:nvSpPr>
          <p:spPr>
            <a:xfrm>
              <a:off x="5488322" y="2448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2" name="tx112"/>
            <p:cNvSpPr/>
            <p:nvPr/>
          </p:nvSpPr>
          <p:spPr>
            <a:xfrm>
              <a:off x="6597312" y="33157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13" name="tx113"/>
            <p:cNvSpPr/>
            <p:nvPr/>
          </p:nvSpPr>
          <p:spPr>
            <a:xfrm>
              <a:off x="6597312" y="2540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4" name="tx114"/>
            <p:cNvSpPr/>
            <p:nvPr/>
          </p:nvSpPr>
          <p:spPr>
            <a:xfrm>
              <a:off x="6874560" y="33415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15" name="tx115"/>
            <p:cNvSpPr/>
            <p:nvPr/>
          </p:nvSpPr>
          <p:spPr>
            <a:xfrm>
              <a:off x="6874560" y="2593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6" name="tx116"/>
            <p:cNvSpPr/>
            <p:nvPr/>
          </p:nvSpPr>
          <p:spPr>
            <a:xfrm>
              <a:off x="7151808" y="33339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7" name="tx117"/>
            <p:cNvSpPr/>
            <p:nvPr/>
          </p:nvSpPr>
          <p:spPr>
            <a:xfrm>
              <a:off x="7151808" y="2577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8" name="tx118"/>
            <p:cNvSpPr/>
            <p:nvPr/>
          </p:nvSpPr>
          <p:spPr>
            <a:xfrm>
              <a:off x="7429055" y="33123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a:t>
              </a:r>
            </a:p>
          </p:txBody>
        </p:sp>
        <p:sp>
          <p:nvSpPr>
            <p:cNvPr id="119" name="tx119"/>
            <p:cNvSpPr/>
            <p:nvPr/>
          </p:nvSpPr>
          <p:spPr>
            <a:xfrm>
              <a:off x="7429055" y="2541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0" name="tx120"/>
            <p:cNvSpPr/>
            <p:nvPr/>
          </p:nvSpPr>
          <p:spPr>
            <a:xfrm>
              <a:off x="7706303" y="33309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21" name="tx121"/>
            <p:cNvSpPr/>
            <p:nvPr/>
          </p:nvSpPr>
          <p:spPr>
            <a:xfrm>
              <a:off x="7706303" y="2579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2" name="tx122"/>
            <p:cNvSpPr/>
            <p:nvPr/>
          </p:nvSpPr>
          <p:spPr>
            <a:xfrm>
              <a:off x="7983551" y="33313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a:t>
              </a:r>
            </a:p>
          </p:txBody>
        </p:sp>
        <p:sp>
          <p:nvSpPr>
            <p:cNvPr id="123" name="tx123"/>
            <p:cNvSpPr/>
            <p:nvPr/>
          </p:nvSpPr>
          <p:spPr>
            <a:xfrm>
              <a:off x="7983551" y="2580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2650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2401124"/>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7" name="tx127"/>
            <p:cNvSpPr/>
            <p:nvPr/>
          </p:nvSpPr>
          <p:spPr>
            <a:xfrm>
              <a:off x="694404" y="157322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2000-2024</a:t>
              </a:r>
            </a:p>
          </p:txBody>
        </p:sp>
        <p:sp>
          <p:nvSpPr>
            <p:cNvPr id="153" name="pl153"/>
            <p:cNvSpPr/>
            <p:nvPr/>
          </p:nvSpPr>
          <p:spPr>
            <a:xfrm>
              <a:off x="21718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228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6739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4250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473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984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5494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005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77488" cy="167191"/>
            </a:xfrm>
            <a:prstGeom prst="rect">
              <a:avLst/>
            </a:prstGeom>
            <a:solidFill>
              <a:srgbClr val="80BD41">
                <a:alpha val="100000"/>
              </a:srgbClr>
            </a:solidFill>
          </p:spPr>
          <p:txBody>
            <a:bodyPr/>
            <a:lstStyle/>
            <a:p/>
          </p:txBody>
        </p:sp>
        <p:sp>
          <p:nvSpPr>
            <p:cNvPr id="166" name="rc166"/>
            <p:cNvSpPr/>
            <p:nvPr/>
          </p:nvSpPr>
          <p:spPr>
            <a:xfrm>
              <a:off x="7673762" y="5889059"/>
              <a:ext cx="197242" cy="167191"/>
            </a:xfrm>
            <a:prstGeom prst="rect">
              <a:avLst/>
            </a:prstGeom>
            <a:solidFill>
              <a:srgbClr val="1CABE2">
                <a:alpha val="100000"/>
              </a:srgbClr>
            </a:solidFill>
          </p:spPr>
          <p:txBody>
            <a:bodyPr/>
            <a:lstStyle/>
            <a:p/>
          </p:txBody>
        </p:sp>
        <p:sp>
          <p:nvSpPr>
            <p:cNvPr id="167" name="rc167"/>
            <p:cNvSpPr/>
            <p:nvPr/>
          </p:nvSpPr>
          <p:spPr>
            <a:xfrm>
              <a:off x="1296273" y="5680069"/>
              <a:ext cx="6247844" cy="167191"/>
            </a:xfrm>
            <a:prstGeom prst="rect">
              <a:avLst/>
            </a:prstGeom>
            <a:solidFill>
              <a:srgbClr val="80BD41">
                <a:alpha val="100000"/>
              </a:srgbClr>
            </a:solidFill>
          </p:spPr>
          <p:txBody>
            <a:bodyPr/>
            <a:lstStyle/>
            <a:p/>
          </p:txBody>
        </p:sp>
        <p:sp>
          <p:nvSpPr>
            <p:cNvPr id="168" name="rc168"/>
            <p:cNvSpPr/>
            <p:nvPr/>
          </p:nvSpPr>
          <p:spPr>
            <a:xfrm>
              <a:off x="7544118" y="5680069"/>
              <a:ext cx="127507" cy="167191"/>
            </a:xfrm>
            <a:prstGeom prst="rect">
              <a:avLst/>
            </a:prstGeom>
            <a:solidFill>
              <a:srgbClr val="1CABE2">
                <a:alpha val="100000"/>
              </a:srgbClr>
            </a:solidFill>
          </p:spPr>
          <p:txBody>
            <a:bodyPr/>
            <a:lstStyle/>
            <a:p/>
          </p:txBody>
        </p:sp>
        <p:sp>
          <p:nvSpPr>
            <p:cNvPr id="169" name="rc169"/>
            <p:cNvSpPr/>
            <p:nvPr/>
          </p:nvSpPr>
          <p:spPr>
            <a:xfrm>
              <a:off x="1296273" y="5471080"/>
              <a:ext cx="6244499" cy="167191"/>
            </a:xfrm>
            <a:prstGeom prst="rect">
              <a:avLst/>
            </a:prstGeom>
            <a:solidFill>
              <a:srgbClr val="80BD41">
                <a:alpha val="100000"/>
              </a:srgbClr>
            </a:solidFill>
          </p:spPr>
          <p:txBody>
            <a:bodyPr/>
            <a:lstStyle/>
            <a:p/>
          </p:txBody>
        </p:sp>
        <p:sp>
          <p:nvSpPr>
            <p:cNvPr id="170" name="rc170"/>
            <p:cNvSpPr/>
            <p:nvPr/>
          </p:nvSpPr>
          <p:spPr>
            <a:xfrm>
              <a:off x="7540773" y="5471080"/>
              <a:ext cx="127439" cy="167191"/>
            </a:xfrm>
            <a:prstGeom prst="rect">
              <a:avLst/>
            </a:prstGeom>
            <a:solidFill>
              <a:srgbClr val="1CABE2">
                <a:alpha val="100000"/>
              </a:srgbClr>
            </a:solidFill>
          </p:spPr>
          <p:txBody>
            <a:bodyPr/>
            <a:lstStyle/>
            <a:p/>
          </p:txBody>
        </p:sp>
        <p:sp>
          <p:nvSpPr>
            <p:cNvPr id="171" name="tx171"/>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72" name="tx172"/>
            <p:cNvSpPr/>
            <p:nvPr/>
          </p:nvSpPr>
          <p:spPr>
            <a:xfrm>
              <a:off x="7877866"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73" name="tx173"/>
            <p:cNvSpPr/>
            <p:nvPr/>
          </p:nvSpPr>
          <p:spPr>
            <a:xfrm>
              <a:off x="787428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74" name="tx174"/>
            <p:cNvSpPr/>
            <p:nvPr/>
          </p:nvSpPr>
          <p:spPr>
            <a:xfrm>
              <a:off x="437952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a:t>
              </a:r>
            </a:p>
          </p:txBody>
        </p:sp>
        <p:sp>
          <p:nvSpPr>
            <p:cNvPr id="175" name="tx175"/>
            <p:cNvSpPr/>
            <p:nvPr/>
          </p:nvSpPr>
          <p:spPr>
            <a:xfrm>
              <a:off x="766688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76" name="tx176"/>
            <p:cNvSpPr/>
            <p:nvPr/>
          </p:nvSpPr>
          <p:spPr>
            <a:xfrm>
              <a:off x="431470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3.57</a:t>
              </a:r>
            </a:p>
          </p:txBody>
        </p:sp>
        <p:sp>
          <p:nvSpPr>
            <p:cNvPr id="177" name="tx177"/>
            <p:cNvSpPr/>
            <p:nvPr/>
          </p:nvSpPr>
          <p:spPr>
            <a:xfrm>
              <a:off x="750237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78" name="tx178"/>
            <p:cNvSpPr/>
            <p:nvPr/>
          </p:nvSpPr>
          <p:spPr>
            <a:xfrm>
              <a:off x="4313030"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3.57</a:t>
              </a:r>
            </a:p>
          </p:txBody>
        </p:sp>
        <p:sp>
          <p:nvSpPr>
            <p:cNvPr id="179" name="tx179"/>
            <p:cNvSpPr/>
            <p:nvPr/>
          </p:nvSpPr>
          <p:spPr>
            <a:xfrm>
              <a:off x="749899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0.07</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930902"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5" name="tx185"/>
            <p:cNvSpPr/>
            <p:nvPr/>
          </p:nvSpPr>
          <p:spPr>
            <a:xfrm>
              <a:off x="4681970"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6433038"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7" name="tx187"/>
            <p:cNvSpPr/>
            <p:nvPr/>
          </p:nvSpPr>
          <p:spPr>
            <a:xfrm>
              <a:off x="8184106"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(97%).
The number of children vaccinated with DTP1 decreased 2% compared to in 2019.
The number of surviving infants decreased approximately 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85710"/>
            </a:xfrm>
            <a:custGeom>
              <a:avLst/>
              <a:pathLst>
                <a:path w="3397293" h="85710">
                  <a:moveTo>
                    <a:pt x="0" y="57140"/>
                  </a:moveTo>
                  <a:lnTo>
                    <a:pt x="141553" y="57140"/>
                  </a:lnTo>
                  <a:lnTo>
                    <a:pt x="283107" y="57140"/>
                  </a:lnTo>
                  <a:lnTo>
                    <a:pt x="424661" y="0"/>
                  </a:lnTo>
                  <a:lnTo>
                    <a:pt x="566215" y="0"/>
                  </a:lnTo>
                  <a:lnTo>
                    <a:pt x="707769" y="0"/>
                  </a:lnTo>
                  <a:lnTo>
                    <a:pt x="849323" y="0"/>
                  </a:lnTo>
                  <a:lnTo>
                    <a:pt x="990877" y="0"/>
                  </a:lnTo>
                  <a:lnTo>
                    <a:pt x="1132431" y="0"/>
                  </a:lnTo>
                  <a:lnTo>
                    <a:pt x="1273984" y="28570"/>
                  </a:lnTo>
                  <a:lnTo>
                    <a:pt x="1415538" y="28570"/>
                  </a:lnTo>
                  <a:lnTo>
                    <a:pt x="1557092" y="0"/>
                  </a:lnTo>
                  <a:lnTo>
                    <a:pt x="1698646" y="57140"/>
                  </a:lnTo>
                  <a:lnTo>
                    <a:pt x="1840200" y="57140"/>
                  </a:lnTo>
                  <a:lnTo>
                    <a:pt x="1981754" y="28570"/>
                  </a:lnTo>
                  <a:lnTo>
                    <a:pt x="2123308" y="28570"/>
                  </a:lnTo>
                  <a:lnTo>
                    <a:pt x="2264862" y="28570"/>
                  </a:lnTo>
                  <a:lnTo>
                    <a:pt x="2406416" y="57140"/>
                  </a:lnTo>
                  <a:lnTo>
                    <a:pt x="2547969" y="57140"/>
                  </a:lnTo>
                  <a:lnTo>
                    <a:pt x="2689523" y="57140"/>
                  </a:lnTo>
                  <a:lnTo>
                    <a:pt x="2831077" y="8571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85710"/>
            </a:xfrm>
            <a:custGeom>
              <a:avLst/>
              <a:pathLst>
                <a:path w="3397293" h="85710">
                  <a:moveTo>
                    <a:pt x="0" y="57140"/>
                  </a:moveTo>
                  <a:lnTo>
                    <a:pt x="141553" y="57140"/>
                  </a:lnTo>
                  <a:lnTo>
                    <a:pt x="283107" y="57140"/>
                  </a:lnTo>
                  <a:lnTo>
                    <a:pt x="424661" y="0"/>
                  </a:lnTo>
                  <a:lnTo>
                    <a:pt x="566215" y="0"/>
                  </a:lnTo>
                  <a:lnTo>
                    <a:pt x="707769" y="0"/>
                  </a:lnTo>
                  <a:lnTo>
                    <a:pt x="849323" y="0"/>
                  </a:lnTo>
                  <a:lnTo>
                    <a:pt x="990877" y="0"/>
                  </a:lnTo>
                  <a:lnTo>
                    <a:pt x="1132431" y="0"/>
                  </a:lnTo>
                  <a:lnTo>
                    <a:pt x="1273984" y="28570"/>
                  </a:lnTo>
                  <a:lnTo>
                    <a:pt x="1415538" y="28570"/>
                  </a:lnTo>
                  <a:lnTo>
                    <a:pt x="1557092" y="0"/>
                  </a:lnTo>
                  <a:lnTo>
                    <a:pt x="1698646" y="57140"/>
                  </a:lnTo>
                  <a:lnTo>
                    <a:pt x="1840200" y="57140"/>
                  </a:lnTo>
                  <a:lnTo>
                    <a:pt x="1981754" y="28570"/>
                  </a:lnTo>
                  <a:lnTo>
                    <a:pt x="2123308" y="28570"/>
                  </a:lnTo>
                  <a:lnTo>
                    <a:pt x="2264862" y="28570"/>
                  </a:lnTo>
                  <a:lnTo>
                    <a:pt x="2406416" y="57140"/>
                  </a:lnTo>
                  <a:lnTo>
                    <a:pt x="2547969" y="57140"/>
                  </a:lnTo>
                  <a:lnTo>
                    <a:pt x="2689523" y="57140"/>
                  </a:lnTo>
                  <a:lnTo>
                    <a:pt x="2831077" y="8571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85710"/>
            </a:xfrm>
            <a:custGeom>
              <a:avLst/>
              <a:pathLst>
                <a:path w="3397293" h="85710">
                  <a:moveTo>
                    <a:pt x="0" y="57140"/>
                  </a:moveTo>
                  <a:lnTo>
                    <a:pt x="141553" y="57140"/>
                  </a:lnTo>
                  <a:lnTo>
                    <a:pt x="283107" y="57140"/>
                  </a:lnTo>
                  <a:lnTo>
                    <a:pt x="424661" y="0"/>
                  </a:lnTo>
                  <a:lnTo>
                    <a:pt x="566215" y="0"/>
                  </a:lnTo>
                  <a:lnTo>
                    <a:pt x="707769" y="0"/>
                  </a:lnTo>
                  <a:lnTo>
                    <a:pt x="849323" y="0"/>
                  </a:lnTo>
                  <a:lnTo>
                    <a:pt x="990877" y="0"/>
                  </a:lnTo>
                  <a:lnTo>
                    <a:pt x="1132431" y="0"/>
                  </a:lnTo>
                  <a:lnTo>
                    <a:pt x="1273984" y="28570"/>
                  </a:lnTo>
                  <a:lnTo>
                    <a:pt x="1415538" y="28570"/>
                  </a:lnTo>
                  <a:lnTo>
                    <a:pt x="1557092" y="0"/>
                  </a:lnTo>
                  <a:lnTo>
                    <a:pt x="1698646" y="57140"/>
                  </a:lnTo>
                  <a:lnTo>
                    <a:pt x="1840200" y="57140"/>
                  </a:lnTo>
                  <a:lnTo>
                    <a:pt x="1981754" y="28570"/>
                  </a:lnTo>
                  <a:lnTo>
                    <a:pt x="2123308" y="28570"/>
                  </a:lnTo>
                  <a:lnTo>
                    <a:pt x="2264862" y="28570"/>
                  </a:lnTo>
                  <a:lnTo>
                    <a:pt x="2406416" y="57140"/>
                  </a:lnTo>
                  <a:lnTo>
                    <a:pt x="2547969" y="57140"/>
                  </a:lnTo>
                  <a:lnTo>
                    <a:pt x="2689523" y="57140"/>
                  </a:lnTo>
                  <a:lnTo>
                    <a:pt x="2831077" y="8571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08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08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59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83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75724" y="4830005"/>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0" name="tx60"/>
            <p:cNvSpPr/>
            <p:nvPr/>
          </p:nvSpPr>
          <p:spPr>
            <a:xfrm>
              <a:off x="26730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54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83643" y="471005"/>
              <a:ext cx="28719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United States,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19483"/>
              <a:ext cx="3397293" cy="346139"/>
            </a:xfrm>
            <a:custGeom>
              <a:avLst/>
              <a:pathLst>
                <a:path w="3397293" h="346139">
                  <a:moveTo>
                    <a:pt x="0" y="230759"/>
                  </a:moveTo>
                  <a:lnTo>
                    <a:pt x="141553" y="230759"/>
                  </a:lnTo>
                  <a:lnTo>
                    <a:pt x="283107" y="230759"/>
                  </a:lnTo>
                  <a:lnTo>
                    <a:pt x="424661" y="0"/>
                  </a:lnTo>
                  <a:lnTo>
                    <a:pt x="566215" y="0"/>
                  </a:lnTo>
                  <a:lnTo>
                    <a:pt x="707769" y="0"/>
                  </a:lnTo>
                  <a:lnTo>
                    <a:pt x="849323" y="0"/>
                  </a:lnTo>
                  <a:lnTo>
                    <a:pt x="990877" y="0"/>
                  </a:lnTo>
                  <a:lnTo>
                    <a:pt x="1132431" y="0"/>
                  </a:lnTo>
                  <a:lnTo>
                    <a:pt x="1273984" y="115379"/>
                  </a:lnTo>
                  <a:lnTo>
                    <a:pt x="1415538" y="115379"/>
                  </a:lnTo>
                  <a:lnTo>
                    <a:pt x="1557092" y="0"/>
                  </a:lnTo>
                  <a:lnTo>
                    <a:pt x="1698646" y="230759"/>
                  </a:lnTo>
                  <a:lnTo>
                    <a:pt x="1840200" y="230759"/>
                  </a:lnTo>
                  <a:lnTo>
                    <a:pt x="1981754" y="115379"/>
                  </a:lnTo>
                  <a:lnTo>
                    <a:pt x="2123308" y="115379"/>
                  </a:lnTo>
                  <a:lnTo>
                    <a:pt x="2264862" y="115379"/>
                  </a:lnTo>
                  <a:lnTo>
                    <a:pt x="2406416" y="230759"/>
                  </a:lnTo>
                  <a:lnTo>
                    <a:pt x="2547969" y="230759"/>
                  </a:lnTo>
                  <a:lnTo>
                    <a:pt x="2689523" y="230759"/>
                  </a:lnTo>
                  <a:lnTo>
                    <a:pt x="2831077" y="34613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34862"/>
              <a:ext cx="3397293" cy="346139"/>
            </a:xfrm>
            <a:custGeom>
              <a:avLst/>
              <a:pathLst>
                <a:path w="3397293" h="346139">
                  <a:moveTo>
                    <a:pt x="0" y="346139"/>
                  </a:moveTo>
                  <a:lnTo>
                    <a:pt x="141553" y="230759"/>
                  </a:lnTo>
                  <a:lnTo>
                    <a:pt x="283107" y="115379"/>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5379"/>
                  </a:lnTo>
                  <a:lnTo>
                    <a:pt x="1981754" y="115379"/>
                  </a:lnTo>
                  <a:lnTo>
                    <a:pt x="2123308" y="115379"/>
                  </a:lnTo>
                  <a:lnTo>
                    <a:pt x="2264862" y="115379"/>
                  </a:lnTo>
                  <a:lnTo>
                    <a:pt x="2406416" y="115379"/>
                  </a:lnTo>
                  <a:lnTo>
                    <a:pt x="2547969" y="115379"/>
                  </a:lnTo>
                  <a:lnTo>
                    <a:pt x="2689523" y="115379"/>
                  </a:lnTo>
                  <a:lnTo>
                    <a:pt x="2831077" y="230759"/>
                  </a:lnTo>
                  <a:lnTo>
                    <a:pt x="2972631" y="115379"/>
                  </a:lnTo>
                  <a:lnTo>
                    <a:pt x="3114185" y="115379"/>
                  </a:lnTo>
                  <a:lnTo>
                    <a:pt x="3255739" y="230759"/>
                  </a:lnTo>
                  <a:lnTo>
                    <a:pt x="3397293" y="2307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19483"/>
              <a:ext cx="3397293" cy="346139"/>
            </a:xfrm>
            <a:custGeom>
              <a:avLst/>
              <a:pathLst>
                <a:path w="3397293" h="346139">
                  <a:moveTo>
                    <a:pt x="0" y="230759"/>
                  </a:moveTo>
                  <a:lnTo>
                    <a:pt x="141553" y="230759"/>
                  </a:lnTo>
                  <a:lnTo>
                    <a:pt x="283107" y="230759"/>
                  </a:lnTo>
                  <a:lnTo>
                    <a:pt x="424661" y="0"/>
                  </a:lnTo>
                  <a:lnTo>
                    <a:pt x="566215" y="0"/>
                  </a:lnTo>
                  <a:lnTo>
                    <a:pt x="707769" y="0"/>
                  </a:lnTo>
                  <a:lnTo>
                    <a:pt x="849323" y="0"/>
                  </a:lnTo>
                  <a:lnTo>
                    <a:pt x="990877" y="0"/>
                  </a:lnTo>
                  <a:lnTo>
                    <a:pt x="1132431" y="0"/>
                  </a:lnTo>
                  <a:lnTo>
                    <a:pt x="1273984" y="115379"/>
                  </a:lnTo>
                  <a:lnTo>
                    <a:pt x="1415538" y="115379"/>
                  </a:lnTo>
                  <a:lnTo>
                    <a:pt x="1557092" y="0"/>
                  </a:lnTo>
                  <a:lnTo>
                    <a:pt x="1698646" y="230759"/>
                  </a:lnTo>
                  <a:lnTo>
                    <a:pt x="1840200" y="230759"/>
                  </a:lnTo>
                  <a:lnTo>
                    <a:pt x="1981754" y="115379"/>
                  </a:lnTo>
                  <a:lnTo>
                    <a:pt x="2123308" y="115379"/>
                  </a:lnTo>
                  <a:lnTo>
                    <a:pt x="2264862" y="115379"/>
                  </a:lnTo>
                  <a:lnTo>
                    <a:pt x="2406416" y="230759"/>
                  </a:lnTo>
                  <a:lnTo>
                    <a:pt x="2547969" y="230759"/>
                  </a:lnTo>
                  <a:lnTo>
                    <a:pt x="2689523" y="230759"/>
                  </a:lnTo>
                  <a:lnTo>
                    <a:pt x="2831077" y="346139"/>
                  </a:lnTo>
                  <a:lnTo>
                    <a:pt x="2972631" y="230759"/>
                  </a:lnTo>
                  <a:lnTo>
                    <a:pt x="3114185" y="230759"/>
                  </a:lnTo>
                  <a:lnTo>
                    <a:pt x="3255739" y="230759"/>
                  </a:lnTo>
                  <a:lnTo>
                    <a:pt x="3397293" y="2307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1949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1949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1949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1949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19483"/>
              <a:ext cx="3397293" cy="346139"/>
            </a:xfrm>
            <a:custGeom>
              <a:avLst/>
              <a:pathLst>
                <a:path w="3397293" h="346139">
                  <a:moveTo>
                    <a:pt x="0" y="230759"/>
                  </a:moveTo>
                  <a:lnTo>
                    <a:pt x="141553" y="230759"/>
                  </a:lnTo>
                  <a:lnTo>
                    <a:pt x="283107" y="230759"/>
                  </a:lnTo>
                  <a:lnTo>
                    <a:pt x="424661" y="0"/>
                  </a:lnTo>
                  <a:lnTo>
                    <a:pt x="566215" y="0"/>
                  </a:lnTo>
                  <a:lnTo>
                    <a:pt x="707769" y="0"/>
                  </a:lnTo>
                  <a:lnTo>
                    <a:pt x="849323" y="0"/>
                  </a:lnTo>
                  <a:lnTo>
                    <a:pt x="990877" y="0"/>
                  </a:lnTo>
                  <a:lnTo>
                    <a:pt x="1132431" y="0"/>
                  </a:lnTo>
                  <a:lnTo>
                    <a:pt x="1273984" y="115379"/>
                  </a:lnTo>
                  <a:lnTo>
                    <a:pt x="1415538" y="115379"/>
                  </a:lnTo>
                  <a:lnTo>
                    <a:pt x="1557092" y="0"/>
                  </a:lnTo>
                  <a:lnTo>
                    <a:pt x="1698646" y="230759"/>
                  </a:lnTo>
                  <a:lnTo>
                    <a:pt x="1840200" y="230759"/>
                  </a:lnTo>
                  <a:lnTo>
                    <a:pt x="1981754" y="115379"/>
                  </a:lnTo>
                  <a:lnTo>
                    <a:pt x="2123308" y="115379"/>
                  </a:lnTo>
                  <a:lnTo>
                    <a:pt x="2264862" y="115379"/>
                  </a:lnTo>
                  <a:lnTo>
                    <a:pt x="2406416" y="230759"/>
                  </a:lnTo>
                  <a:lnTo>
                    <a:pt x="2547969" y="230759"/>
                  </a:lnTo>
                  <a:lnTo>
                    <a:pt x="2689523" y="230759"/>
                  </a:lnTo>
                  <a:lnTo>
                    <a:pt x="2831077" y="34613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115288"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530827" y="1634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632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253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253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226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850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92423" y="4830005"/>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3" name="tx123"/>
            <p:cNvSpPr/>
            <p:nvPr/>
          </p:nvSpPr>
          <p:spPr>
            <a:xfrm>
              <a:off x="69897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218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1296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7546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3796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0046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6295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942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5671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1921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8170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7321564" cy="149993"/>
            </a:xfrm>
            <a:prstGeom prst="rect">
              <a:avLst/>
            </a:prstGeom>
            <a:solidFill>
              <a:srgbClr val="1CABE2">
                <a:alpha val="80000"/>
              </a:srgbClr>
            </a:solidFill>
          </p:spPr>
          <p:txBody>
            <a:bodyPr/>
            <a:lstStyle/>
            <a:p/>
          </p:txBody>
        </p:sp>
        <p:sp>
          <p:nvSpPr>
            <p:cNvPr id="140" name="rc140"/>
            <p:cNvSpPr/>
            <p:nvPr/>
          </p:nvSpPr>
          <p:spPr>
            <a:xfrm>
              <a:off x="1317178" y="5637654"/>
              <a:ext cx="7099527" cy="149993"/>
            </a:xfrm>
            <a:prstGeom prst="rect">
              <a:avLst/>
            </a:prstGeom>
            <a:solidFill>
              <a:srgbClr val="1CABE2">
                <a:alpha val="80000"/>
              </a:srgbClr>
            </a:solidFill>
          </p:spPr>
          <p:txBody>
            <a:bodyPr/>
            <a:lstStyle/>
            <a:p/>
          </p:txBody>
        </p:sp>
        <p:sp>
          <p:nvSpPr>
            <p:cNvPr id="141" name="rc141"/>
            <p:cNvSpPr/>
            <p:nvPr/>
          </p:nvSpPr>
          <p:spPr>
            <a:xfrm>
              <a:off x="1317178" y="5450161"/>
              <a:ext cx="7095725" cy="149993"/>
            </a:xfrm>
            <a:prstGeom prst="rect">
              <a:avLst/>
            </a:prstGeom>
            <a:solidFill>
              <a:srgbClr val="1CABE2">
                <a:alpha val="80000"/>
              </a:srgbClr>
            </a:solidFill>
          </p:spPr>
          <p:txBody>
            <a:bodyPr/>
            <a:lstStyle/>
            <a:p/>
          </p:txBody>
        </p:sp>
        <p:sp>
          <p:nvSpPr>
            <p:cNvPr id="142" name="tx142"/>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225,000</a:t>
              </a:r>
            </a:p>
          </p:txBody>
        </p:sp>
        <p:sp>
          <p:nvSpPr>
            <p:cNvPr id="143" name="tx143"/>
            <p:cNvSpPr/>
            <p:nvPr/>
          </p:nvSpPr>
          <p:spPr>
            <a:xfrm>
              <a:off x="7907293"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44" name="tx144"/>
            <p:cNvSpPr/>
            <p:nvPr/>
          </p:nvSpPr>
          <p:spPr>
            <a:xfrm>
              <a:off x="790349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45" name="tx14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251487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0" name="tx150"/>
            <p:cNvSpPr/>
            <p:nvPr/>
          </p:nvSpPr>
          <p:spPr>
            <a:xfrm>
              <a:off x="40621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1" name="tx151"/>
            <p:cNvSpPr/>
            <p:nvPr/>
          </p:nvSpPr>
          <p:spPr>
            <a:xfrm>
              <a:off x="568713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2" name="tx152"/>
            <p:cNvSpPr/>
            <p:nvPr/>
          </p:nvSpPr>
          <p:spPr>
            <a:xfrm>
              <a:off x="731210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3" name="tx15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4" name="tx15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United States (94%) was 9 percentage points higher than the global average (85%) and the same the average across all {regn_txt} countries.
National DTP3 coverage was the same as in 2019 (94%).
This equates to 218,000 un- and undervaccinated children in 2024 compared to 225,000 un- and undervaccinated children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United States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F26A21">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United States ranked number 16 out of 41 countries for lowest DTP3 coverage (based on tied ranks).
United States was in the top 10 non-programme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6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5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43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3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5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4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038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26471"/>
              <a:ext cx="249522" cy="1480213"/>
            </a:xfrm>
            <a:prstGeom prst="rect">
              <a:avLst/>
            </a:prstGeom>
            <a:solidFill>
              <a:srgbClr val="80BD41">
                <a:alpha val="100000"/>
              </a:srgbClr>
            </a:solidFill>
          </p:spPr>
          <p:txBody>
            <a:bodyPr/>
            <a:lstStyle/>
            <a:p/>
          </p:txBody>
        </p:sp>
        <p:sp>
          <p:nvSpPr>
            <p:cNvPr id="24" name="rc24"/>
            <p:cNvSpPr/>
            <p:nvPr/>
          </p:nvSpPr>
          <p:spPr>
            <a:xfrm>
              <a:off x="1296273" y="2431989"/>
              <a:ext cx="249522" cy="94481"/>
            </a:xfrm>
            <a:prstGeom prst="rect">
              <a:avLst/>
            </a:prstGeom>
            <a:solidFill>
              <a:srgbClr val="1CABE2">
                <a:alpha val="100000"/>
              </a:srgbClr>
            </a:solidFill>
          </p:spPr>
          <p:txBody>
            <a:bodyPr/>
            <a:lstStyle/>
            <a:p/>
          </p:txBody>
        </p:sp>
        <p:sp>
          <p:nvSpPr>
            <p:cNvPr id="25" name="rc25"/>
            <p:cNvSpPr/>
            <p:nvPr/>
          </p:nvSpPr>
          <p:spPr>
            <a:xfrm>
              <a:off x="1573521" y="2535958"/>
              <a:ext cx="249522" cy="1470727"/>
            </a:xfrm>
            <a:prstGeom prst="rect">
              <a:avLst/>
            </a:prstGeom>
            <a:solidFill>
              <a:srgbClr val="80BD41">
                <a:alpha val="100000"/>
              </a:srgbClr>
            </a:solidFill>
          </p:spPr>
          <p:txBody>
            <a:bodyPr/>
            <a:lstStyle/>
            <a:p/>
          </p:txBody>
        </p:sp>
        <p:sp>
          <p:nvSpPr>
            <p:cNvPr id="26" name="rc26"/>
            <p:cNvSpPr/>
            <p:nvPr/>
          </p:nvSpPr>
          <p:spPr>
            <a:xfrm>
              <a:off x="1573521" y="2442081"/>
              <a:ext cx="249522" cy="93876"/>
            </a:xfrm>
            <a:prstGeom prst="rect">
              <a:avLst/>
            </a:prstGeom>
            <a:solidFill>
              <a:srgbClr val="1CABE2">
                <a:alpha val="100000"/>
              </a:srgbClr>
            </a:solidFill>
          </p:spPr>
          <p:txBody>
            <a:bodyPr/>
            <a:lstStyle/>
            <a:p/>
          </p:txBody>
        </p:sp>
        <p:sp>
          <p:nvSpPr>
            <p:cNvPr id="27" name="rc27"/>
            <p:cNvSpPr/>
            <p:nvPr/>
          </p:nvSpPr>
          <p:spPr>
            <a:xfrm>
              <a:off x="1850769" y="2538169"/>
              <a:ext cx="249522" cy="1468515"/>
            </a:xfrm>
            <a:prstGeom prst="rect">
              <a:avLst/>
            </a:prstGeom>
            <a:solidFill>
              <a:srgbClr val="80BD41">
                <a:alpha val="100000"/>
              </a:srgbClr>
            </a:solidFill>
          </p:spPr>
          <p:txBody>
            <a:bodyPr/>
            <a:lstStyle/>
            <a:p/>
          </p:txBody>
        </p:sp>
        <p:sp>
          <p:nvSpPr>
            <p:cNvPr id="28" name="rc28"/>
            <p:cNvSpPr/>
            <p:nvPr/>
          </p:nvSpPr>
          <p:spPr>
            <a:xfrm>
              <a:off x="1850769" y="2444434"/>
              <a:ext cx="249522" cy="93735"/>
            </a:xfrm>
            <a:prstGeom prst="rect">
              <a:avLst/>
            </a:prstGeom>
            <a:solidFill>
              <a:srgbClr val="1CABE2">
                <a:alpha val="100000"/>
              </a:srgbClr>
            </a:solidFill>
          </p:spPr>
          <p:txBody>
            <a:bodyPr/>
            <a:lstStyle/>
            <a:p/>
          </p:txBody>
        </p:sp>
        <p:sp>
          <p:nvSpPr>
            <p:cNvPr id="29" name="rc29"/>
            <p:cNvSpPr/>
            <p:nvPr/>
          </p:nvSpPr>
          <p:spPr>
            <a:xfrm>
              <a:off x="2128016" y="2484562"/>
              <a:ext cx="249522" cy="1522122"/>
            </a:xfrm>
            <a:prstGeom prst="rect">
              <a:avLst/>
            </a:prstGeom>
            <a:solidFill>
              <a:srgbClr val="80BD41">
                <a:alpha val="100000"/>
              </a:srgbClr>
            </a:solidFill>
          </p:spPr>
          <p:txBody>
            <a:bodyPr/>
            <a:lstStyle/>
            <a:p/>
          </p:txBody>
        </p:sp>
        <p:sp>
          <p:nvSpPr>
            <p:cNvPr id="30" name="rc30"/>
            <p:cNvSpPr/>
            <p:nvPr/>
          </p:nvSpPr>
          <p:spPr>
            <a:xfrm>
              <a:off x="2128016" y="2421141"/>
              <a:ext cx="249522" cy="63421"/>
            </a:xfrm>
            <a:prstGeom prst="rect">
              <a:avLst/>
            </a:prstGeom>
            <a:solidFill>
              <a:srgbClr val="1CABE2">
                <a:alpha val="100000"/>
              </a:srgbClr>
            </a:solidFill>
          </p:spPr>
          <p:txBody>
            <a:bodyPr/>
            <a:lstStyle/>
            <a:p/>
          </p:txBody>
        </p:sp>
        <p:sp>
          <p:nvSpPr>
            <p:cNvPr id="31" name="rc31"/>
            <p:cNvSpPr/>
            <p:nvPr/>
          </p:nvSpPr>
          <p:spPr>
            <a:xfrm>
              <a:off x="2405264" y="2472497"/>
              <a:ext cx="249522" cy="1534187"/>
            </a:xfrm>
            <a:prstGeom prst="rect">
              <a:avLst/>
            </a:prstGeom>
            <a:solidFill>
              <a:srgbClr val="80BD41">
                <a:alpha val="100000"/>
              </a:srgbClr>
            </a:solidFill>
          </p:spPr>
          <p:txBody>
            <a:bodyPr/>
            <a:lstStyle/>
            <a:p/>
          </p:txBody>
        </p:sp>
        <p:sp>
          <p:nvSpPr>
            <p:cNvPr id="32" name="rc32"/>
            <p:cNvSpPr/>
            <p:nvPr/>
          </p:nvSpPr>
          <p:spPr>
            <a:xfrm>
              <a:off x="2405264" y="2408573"/>
              <a:ext cx="249522" cy="63924"/>
            </a:xfrm>
            <a:prstGeom prst="rect">
              <a:avLst/>
            </a:prstGeom>
            <a:solidFill>
              <a:srgbClr val="1CABE2">
                <a:alpha val="100000"/>
              </a:srgbClr>
            </a:solidFill>
          </p:spPr>
          <p:txBody>
            <a:bodyPr/>
            <a:lstStyle/>
            <a:p/>
          </p:txBody>
        </p:sp>
        <p:sp>
          <p:nvSpPr>
            <p:cNvPr id="33" name="rc33"/>
            <p:cNvSpPr/>
            <p:nvPr/>
          </p:nvSpPr>
          <p:spPr>
            <a:xfrm>
              <a:off x="2682512" y="2457034"/>
              <a:ext cx="249522" cy="1549650"/>
            </a:xfrm>
            <a:prstGeom prst="rect">
              <a:avLst/>
            </a:prstGeom>
            <a:solidFill>
              <a:srgbClr val="80BD41">
                <a:alpha val="100000"/>
              </a:srgbClr>
            </a:solidFill>
          </p:spPr>
          <p:txBody>
            <a:bodyPr/>
            <a:lstStyle/>
            <a:p/>
          </p:txBody>
        </p:sp>
        <p:sp>
          <p:nvSpPr>
            <p:cNvPr id="34" name="rc34"/>
            <p:cNvSpPr/>
            <p:nvPr/>
          </p:nvSpPr>
          <p:spPr>
            <a:xfrm>
              <a:off x="2682512" y="2392465"/>
              <a:ext cx="249522" cy="64568"/>
            </a:xfrm>
            <a:prstGeom prst="rect">
              <a:avLst/>
            </a:prstGeom>
            <a:solidFill>
              <a:srgbClr val="1CABE2">
                <a:alpha val="100000"/>
              </a:srgbClr>
            </a:solidFill>
          </p:spPr>
          <p:txBody>
            <a:bodyPr/>
            <a:lstStyle/>
            <a:p/>
          </p:txBody>
        </p:sp>
        <p:sp>
          <p:nvSpPr>
            <p:cNvPr id="35" name="rc35"/>
            <p:cNvSpPr/>
            <p:nvPr/>
          </p:nvSpPr>
          <p:spPr>
            <a:xfrm>
              <a:off x="2959759" y="2409583"/>
              <a:ext cx="249522" cy="1597101"/>
            </a:xfrm>
            <a:prstGeom prst="rect">
              <a:avLst/>
            </a:prstGeom>
            <a:solidFill>
              <a:srgbClr val="80BD41">
                <a:alpha val="100000"/>
              </a:srgbClr>
            </a:solidFill>
          </p:spPr>
          <p:txBody>
            <a:bodyPr/>
            <a:lstStyle/>
            <a:p/>
          </p:txBody>
        </p:sp>
        <p:sp>
          <p:nvSpPr>
            <p:cNvPr id="36" name="rc36"/>
            <p:cNvSpPr/>
            <p:nvPr/>
          </p:nvSpPr>
          <p:spPr>
            <a:xfrm>
              <a:off x="2959759" y="2343038"/>
              <a:ext cx="249522" cy="66545"/>
            </a:xfrm>
            <a:prstGeom prst="rect">
              <a:avLst/>
            </a:prstGeom>
            <a:solidFill>
              <a:srgbClr val="1CABE2">
                <a:alpha val="100000"/>
              </a:srgbClr>
            </a:solidFill>
          </p:spPr>
          <p:txBody>
            <a:bodyPr/>
            <a:lstStyle/>
            <a:p/>
          </p:txBody>
        </p:sp>
        <p:sp>
          <p:nvSpPr>
            <p:cNvPr id="37" name="rc37"/>
            <p:cNvSpPr/>
            <p:nvPr/>
          </p:nvSpPr>
          <p:spPr>
            <a:xfrm>
              <a:off x="3237007" y="2389273"/>
              <a:ext cx="249522" cy="1617411"/>
            </a:xfrm>
            <a:prstGeom prst="rect">
              <a:avLst/>
            </a:prstGeom>
            <a:solidFill>
              <a:srgbClr val="80BD41">
                <a:alpha val="100000"/>
              </a:srgbClr>
            </a:solidFill>
          </p:spPr>
          <p:txBody>
            <a:bodyPr/>
            <a:lstStyle/>
            <a:p/>
          </p:txBody>
        </p:sp>
        <p:sp>
          <p:nvSpPr>
            <p:cNvPr id="38" name="rc38"/>
            <p:cNvSpPr/>
            <p:nvPr/>
          </p:nvSpPr>
          <p:spPr>
            <a:xfrm>
              <a:off x="3237007" y="2321881"/>
              <a:ext cx="249522" cy="67392"/>
            </a:xfrm>
            <a:prstGeom prst="rect">
              <a:avLst/>
            </a:prstGeom>
            <a:solidFill>
              <a:srgbClr val="1CABE2">
                <a:alpha val="100000"/>
              </a:srgbClr>
            </a:solidFill>
          </p:spPr>
          <p:txBody>
            <a:bodyPr/>
            <a:lstStyle/>
            <a:p/>
          </p:txBody>
        </p:sp>
        <p:sp>
          <p:nvSpPr>
            <p:cNvPr id="39" name="rc39"/>
            <p:cNvSpPr/>
            <p:nvPr/>
          </p:nvSpPr>
          <p:spPr>
            <a:xfrm>
              <a:off x="3514255" y="2407529"/>
              <a:ext cx="249522" cy="1599155"/>
            </a:xfrm>
            <a:prstGeom prst="rect">
              <a:avLst/>
            </a:prstGeom>
            <a:solidFill>
              <a:srgbClr val="80BD41">
                <a:alpha val="100000"/>
              </a:srgbClr>
            </a:solidFill>
          </p:spPr>
          <p:txBody>
            <a:bodyPr/>
            <a:lstStyle/>
            <a:p/>
          </p:txBody>
        </p:sp>
        <p:sp>
          <p:nvSpPr>
            <p:cNvPr id="40" name="rc40"/>
            <p:cNvSpPr/>
            <p:nvPr/>
          </p:nvSpPr>
          <p:spPr>
            <a:xfrm>
              <a:off x="3514255" y="2340897"/>
              <a:ext cx="249522" cy="66631"/>
            </a:xfrm>
            <a:prstGeom prst="rect">
              <a:avLst/>
            </a:prstGeom>
            <a:solidFill>
              <a:srgbClr val="1CABE2">
                <a:alpha val="100000"/>
              </a:srgbClr>
            </a:solidFill>
          </p:spPr>
          <p:txBody>
            <a:bodyPr/>
            <a:lstStyle/>
            <a:p/>
          </p:txBody>
        </p:sp>
        <p:sp>
          <p:nvSpPr>
            <p:cNvPr id="41" name="rc41"/>
            <p:cNvSpPr/>
            <p:nvPr/>
          </p:nvSpPr>
          <p:spPr>
            <a:xfrm>
              <a:off x="3791502" y="2459778"/>
              <a:ext cx="249522" cy="1546906"/>
            </a:xfrm>
            <a:prstGeom prst="rect">
              <a:avLst/>
            </a:prstGeom>
            <a:solidFill>
              <a:srgbClr val="80BD41">
                <a:alpha val="100000"/>
              </a:srgbClr>
            </a:solidFill>
          </p:spPr>
          <p:txBody>
            <a:bodyPr/>
            <a:lstStyle/>
            <a:p/>
          </p:txBody>
        </p:sp>
        <p:sp>
          <p:nvSpPr>
            <p:cNvPr id="42" name="rc42"/>
            <p:cNvSpPr/>
            <p:nvPr/>
          </p:nvSpPr>
          <p:spPr>
            <a:xfrm>
              <a:off x="3791502" y="2378362"/>
              <a:ext cx="249522" cy="81416"/>
            </a:xfrm>
            <a:prstGeom prst="rect">
              <a:avLst/>
            </a:prstGeom>
            <a:solidFill>
              <a:srgbClr val="1CABE2">
                <a:alpha val="100000"/>
              </a:srgbClr>
            </a:solidFill>
          </p:spPr>
          <p:txBody>
            <a:bodyPr/>
            <a:lstStyle/>
            <a:p/>
          </p:txBody>
        </p:sp>
        <p:sp>
          <p:nvSpPr>
            <p:cNvPr id="43" name="rc43"/>
            <p:cNvSpPr/>
            <p:nvPr/>
          </p:nvSpPr>
          <p:spPr>
            <a:xfrm>
              <a:off x="4068750" y="2500975"/>
              <a:ext cx="249522" cy="1505709"/>
            </a:xfrm>
            <a:prstGeom prst="rect">
              <a:avLst/>
            </a:prstGeom>
            <a:solidFill>
              <a:srgbClr val="80BD41">
                <a:alpha val="100000"/>
              </a:srgbClr>
            </a:solidFill>
          </p:spPr>
          <p:txBody>
            <a:bodyPr/>
            <a:lstStyle/>
            <a:p/>
          </p:txBody>
        </p:sp>
        <p:sp>
          <p:nvSpPr>
            <p:cNvPr id="44" name="rc44"/>
            <p:cNvSpPr/>
            <p:nvPr/>
          </p:nvSpPr>
          <p:spPr>
            <a:xfrm>
              <a:off x="4068750" y="2421727"/>
              <a:ext cx="249522" cy="79248"/>
            </a:xfrm>
            <a:prstGeom prst="rect">
              <a:avLst/>
            </a:prstGeom>
            <a:solidFill>
              <a:srgbClr val="1CABE2">
                <a:alpha val="100000"/>
              </a:srgbClr>
            </a:solidFill>
          </p:spPr>
          <p:txBody>
            <a:bodyPr/>
            <a:lstStyle/>
            <a:p/>
          </p:txBody>
        </p:sp>
        <p:sp>
          <p:nvSpPr>
            <p:cNvPr id="45" name="rc45"/>
            <p:cNvSpPr/>
            <p:nvPr/>
          </p:nvSpPr>
          <p:spPr>
            <a:xfrm>
              <a:off x="4345998" y="2498856"/>
              <a:ext cx="249522" cy="1507828"/>
            </a:xfrm>
            <a:prstGeom prst="rect">
              <a:avLst/>
            </a:prstGeom>
            <a:solidFill>
              <a:srgbClr val="80BD41">
                <a:alpha val="100000"/>
              </a:srgbClr>
            </a:solidFill>
          </p:spPr>
          <p:txBody>
            <a:bodyPr/>
            <a:lstStyle/>
            <a:p/>
          </p:txBody>
        </p:sp>
        <p:sp>
          <p:nvSpPr>
            <p:cNvPr id="46" name="rc46"/>
            <p:cNvSpPr/>
            <p:nvPr/>
          </p:nvSpPr>
          <p:spPr>
            <a:xfrm>
              <a:off x="4345998" y="2436030"/>
              <a:ext cx="249522" cy="62826"/>
            </a:xfrm>
            <a:prstGeom prst="rect">
              <a:avLst/>
            </a:prstGeom>
            <a:solidFill>
              <a:srgbClr val="1CABE2">
                <a:alpha val="100000"/>
              </a:srgbClr>
            </a:solidFill>
          </p:spPr>
          <p:txBody>
            <a:bodyPr/>
            <a:lstStyle/>
            <a:p/>
          </p:txBody>
        </p:sp>
        <p:sp>
          <p:nvSpPr>
            <p:cNvPr id="47" name="rc47"/>
            <p:cNvSpPr/>
            <p:nvPr/>
          </p:nvSpPr>
          <p:spPr>
            <a:xfrm>
              <a:off x="4623245" y="2530183"/>
              <a:ext cx="249522" cy="1476501"/>
            </a:xfrm>
            <a:prstGeom prst="rect">
              <a:avLst/>
            </a:prstGeom>
            <a:solidFill>
              <a:srgbClr val="80BD41">
                <a:alpha val="100000"/>
              </a:srgbClr>
            </a:solidFill>
          </p:spPr>
          <p:txBody>
            <a:bodyPr/>
            <a:lstStyle/>
            <a:p/>
          </p:txBody>
        </p:sp>
        <p:sp>
          <p:nvSpPr>
            <p:cNvPr id="48" name="rc48"/>
            <p:cNvSpPr/>
            <p:nvPr/>
          </p:nvSpPr>
          <p:spPr>
            <a:xfrm>
              <a:off x="4623245" y="2435939"/>
              <a:ext cx="249522" cy="94244"/>
            </a:xfrm>
            <a:prstGeom prst="rect">
              <a:avLst/>
            </a:prstGeom>
            <a:solidFill>
              <a:srgbClr val="1CABE2">
                <a:alpha val="100000"/>
              </a:srgbClr>
            </a:solidFill>
          </p:spPr>
          <p:txBody>
            <a:bodyPr/>
            <a:lstStyle/>
            <a:p/>
          </p:txBody>
        </p:sp>
        <p:sp>
          <p:nvSpPr>
            <p:cNvPr id="49" name="rc49"/>
            <p:cNvSpPr/>
            <p:nvPr/>
          </p:nvSpPr>
          <p:spPr>
            <a:xfrm>
              <a:off x="4900493" y="2534473"/>
              <a:ext cx="249522" cy="1472211"/>
            </a:xfrm>
            <a:prstGeom prst="rect">
              <a:avLst/>
            </a:prstGeom>
            <a:solidFill>
              <a:srgbClr val="80BD41">
                <a:alpha val="100000"/>
              </a:srgbClr>
            </a:solidFill>
          </p:spPr>
          <p:txBody>
            <a:bodyPr/>
            <a:lstStyle/>
            <a:p/>
          </p:txBody>
        </p:sp>
        <p:sp>
          <p:nvSpPr>
            <p:cNvPr id="50" name="rc50"/>
            <p:cNvSpPr/>
            <p:nvPr/>
          </p:nvSpPr>
          <p:spPr>
            <a:xfrm>
              <a:off x="4900493" y="2440502"/>
              <a:ext cx="249522" cy="93971"/>
            </a:xfrm>
            <a:prstGeom prst="rect">
              <a:avLst/>
            </a:prstGeom>
            <a:solidFill>
              <a:srgbClr val="1CABE2">
                <a:alpha val="100000"/>
              </a:srgbClr>
            </a:solidFill>
          </p:spPr>
          <p:txBody>
            <a:bodyPr/>
            <a:lstStyle/>
            <a:p/>
          </p:txBody>
        </p:sp>
        <p:sp>
          <p:nvSpPr>
            <p:cNvPr id="51" name="rc51"/>
            <p:cNvSpPr/>
            <p:nvPr/>
          </p:nvSpPr>
          <p:spPr>
            <a:xfrm>
              <a:off x="5177741" y="2498465"/>
              <a:ext cx="249522" cy="1508219"/>
            </a:xfrm>
            <a:prstGeom prst="rect">
              <a:avLst/>
            </a:prstGeom>
            <a:solidFill>
              <a:srgbClr val="80BD41">
                <a:alpha val="100000"/>
              </a:srgbClr>
            </a:solidFill>
          </p:spPr>
          <p:txBody>
            <a:bodyPr/>
            <a:lstStyle/>
            <a:p/>
          </p:txBody>
        </p:sp>
        <p:sp>
          <p:nvSpPr>
            <p:cNvPr id="52" name="rc52"/>
            <p:cNvSpPr/>
            <p:nvPr/>
          </p:nvSpPr>
          <p:spPr>
            <a:xfrm>
              <a:off x="5177741" y="2419085"/>
              <a:ext cx="249522" cy="79379"/>
            </a:xfrm>
            <a:prstGeom prst="rect">
              <a:avLst/>
            </a:prstGeom>
            <a:solidFill>
              <a:srgbClr val="1CABE2">
                <a:alpha val="100000"/>
              </a:srgbClr>
            </a:solidFill>
          </p:spPr>
          <p:txBody>
            <a:bodyPr/>
            <a:lstStyle/>
            <a:p/>
          </p:txBody>
        </p:sp>
        <p:sp>
          <p:nvSpPr>
            <p:cNvPr id="53" name="rc53"/>
            <p:cNvSpPr/>
            <p:nvPr/>
          </p:nvSpPr>
          <p:spPr>
            <a:xfrm>
              <a:off x="5454988" y="2499327"/>
              <a:ext cx="249522" cy="1507357"/>
            </a:xfrm>
            <a:prstGeom prst="rect">
              <a:avLst/>
            </a:prstGeom>
            <a:solidFill>
              <a:srgbClr val="80BD41">
                <a:alpha val="100000"/>
              </a:srgbClr>
            </a:solidFill>
          </p:spPr>
          <p:txBody>
            <a:bodyPr/>
            <a:lstStyle/>
            <a:p/>
          </p:txBody>
        </p:sp>
        <p:sp>
          <p:nvSpPr>
            <p:cNvPr id="54" name="rc54"/>
            <p:cNvSpPr/>
            <p:nvPr/>
          </p:nvSpPr>
          <p:spPr>
            <a:xfrm>
              <a:off x="5454988" y="2419992"/>
              <a:ext cx="249522" cy="79334"/>
            </a:xfrm>
            <a:prstGeom prst="rect">
              <a:avLst/>
            </a:prstGeom>
            <a:solidFill>
              <a:srgbClr val="1CABE2">
                <a:alpha val="100000"/>
              </a:srgbClr>
            </a:solidFill>
          </p:spPr>
          <p:txBody>
            <a:bodyPr/>
            <a:lstStyle/>
            <a:p/>
          </p:txBody>
        </p:sp>
        <p:sp>
          <p:nvSpPr>
            <p:cNvPr id="55" name="rc55"/>
            <p:cNvSpPr/>
            <p:nvPr/>
          </p:nvSpPr>
          <p:spPr>
            <a:xfrm>
              <a:off x="5732236" y="2510404"/>
              <a:ext cx="249522" cy="1496280"/>
            </a:xfrm>
            <a:prstGeom prst="rect">
              <a:avLst/>
            </a:prstGeom>
            <a:solidFill>
              <a:srgbClr val="80BD41">
                <a:alpha val="100000"/>
              </a:srgbClr>
            </a:solidFill>
          </p:spPr>
          <p:txBody>
            <a:bodyPr/>
            <a:lstStyle/>
            <a:p/>
          </p:txBody>
        </p:sp>
        <p:sp>
          <p:nvSpPr>
            <p:cNvPr id="56" name="rc56"/>
            <p:cNvSpPr/>
            <p:nvPr/>
          </p:nvSpPr>
          <p:spPr>
            <a:xfrm>
              <a:off x="5732236" y="2431653"/>
              <a:ext cx="249522" cy="78751"/>
            </a:xfrm>
            <a:prstGeom prst="rect">
              <a:avLst/>
            </a:prstGeom>
            <a:solidFill>
              <a:srgbClr val="1CABE2">
                <a:alpha val="100000"/>
              </a:srgbClr>
            </a:solidFill>
          </p:spPr>
          <p:txBody>
            <a:bodyPr/>
            <a:lstStyle/>
            <a:p/>
          </p:txBody>
        </p:sp>
        <p:sp>
          <p:nvSpPr>
            <p:cNvPr id="57" name="rc57"/>
            <p:cNvSpPr/>
            <p:nvPr/>
          </p:nvSpPr>
          <p:spPr>
            <a:xfrm>
              <a:off x="6009484" y="2556091"/>
              <a:ext cx="249522" cy="1450593"/>
            </a:xfrm>
            <a:prstGeom prst="rect">
              <a:avLst/>
            </a:prstGeom>
            <a:solidFill>
              <a:srgbClr val="80BD41">
                <a:alpha val="100000"/>
              </a:srgbClr>
            </a:solidFill>
          </p:spPr>
          <p:txBody>
            <a:bodyPr/>
            <a:lstStyle/>
            <a:p/>
          </p:txBody>
        </p:sp>
        <p:sp>
          <p:nvSpPr>
            <p:cNvPr id="58" name="rc58"/>
            <p:cNvSpPr/>
            <p:nvPr/>
          </p:nvSpPr>
          <p:spPr>
            <a:xfrm>
              <a:off x="6009484" y="2463500"/>
              <a:ext cx="249522" cy="92591"/>
            </a:xfrm>
            <a:prstGeom prst="rect">
              <a:avLst/>
            </a:prstGeom>
            <a:solidFill>
              <a:srgbClr val="1CABE2">
                <a:alpha val="100000"/>
              </a:srgbClr>
            </a:solidFill>
          </p:spPr>
          <p:txBody>
            <a:bodyPr/>
            <a:lstStyle/>
            <a:p/>
          </p:txBody>
        </p:sp>
        <p:sp>
          <p:nvSpPr>
            <p:cNvPr id="59" name="rc59"/>
            <p:cNvSpPr/>
            <p:nvPr/>
          </p:nvSpPr>
          <p:spPr>
            <a:xfrm>
              <a:off x="6286731" y="2577039"/>
              <a:ext cx="249522" cy="1429645"/>
            </a:xfrm>
            <a:prstGeom prst="rect">
              <a:avLst/>
            </a:prstGeom>
            <a:solidFill>
              <a:srgbClr val="80BD41">
                <a:alpha val="100000"/>
              </a:srgbClr>
            </a:solidFill>
          </p:spPr>
          <p:txBody>
            <a:bodyPr/>
            <a:lstStyle/>
            <a:p/>
          </p:txBody>
        </p:sp>
        <p:sp>
          <p:nvSpPr>
            <p:cNvPr id="60" name="rc60"/>
            <p:cNvSpPr/>
            <p:nvPr/>
          </p:nvSpPr>
          <p:spPr>
            <a:xfrm>
              <a:off x="6286731" y="2485785"/>
              <a:ext cx="249522" cy="91253"/>
            </a:xfrm>
            <a:prstGeom prst="rect">
              <a:avLst/>
            </a:prstGeom>
            <a:solidFill>
              <a:srgbClr val="1CABE2">
                <a:alpha val="100000"/>
              </a:srgbClr>
            </a:solidFill>
          </p:spPr>
          <p:txBody>
            <a:bodyPr/>
            <a:lstStyle/>
            <a:p/>
          </p:txBody>
        </p:sp>
        <p:sp>
          <p:nvSpPr>
            <p:cNvPr id="61" name="rc61"/>
            <p:cNvSpPr/>
            <p:nvPr/>
          </p:nvSpPr>
          <p:spPr>
            <a:xfrm>
              <a:off x="6563979" y="2593248"/>
              <a:ext cx="249522" cy="1413436"/>
            </a:xfrm>
            <a:prstGeom prst="rect">
              <a:avLst/>
            </a:prstGeom>
            <a:solidFill>
              <a:srgbClr val="80BD41">
                <a:alpha val="100000"/>
              </a:srgbClr>
            </a:solidFill>
          </p:spPr>
          <p:txBody>
            <a:bodyPr/>
            <a:lstStyle/>
            <a:p/>
          </p:txBody>
        </p:sp>
        <p:sp>
          <p:nvSpPr>
            <p:cNvPr id="62" name="rc62"/>
            <p:cNvSpPr/>
            <p:nvPr/>
          </p:nvSpPr>
          <p:spPr>
            <a:xfrm>
              <a:off x="6563979" y="2503029"/>
              <a:ext cx="249522" cy="90219"/>
            </a:xfrm>
            <a:prstGeom prst="rect">
              <a:avLst/>
            </a:prstGeom>
            <a:solidFill>
              <a:srgbClr val="1CABE2">
                <a:alpha val="100000"/>
              </a:srgbClr>
            </a:solidFill>
          </p:spPr>
          <p:txBody>
            <a:bodyPr/>
            <a:lstStyle/>
            <a:p/>
          </p:txBody>
        </p:sp>
        <p:sp>
          <p:nvSpPr>
            <p:cNvPr id="63" name="rc63"/>
            <p:cNvSpPr/>
            <p:nvPr/>
          </p:nvSpPr>
          <p:spPr>
            <a:xfrm>
              <a:off x="6841227" y="2656414"/>
              <a:ext cx="249522" cy="1350270"/>
            </a:xfrm>
            <a:prstGeom prst="rect">
              <a:avLst/>
            </a:prstGeom>
            <a:solidFill>
              <a:srgbClr val="80BD41">
                <a:alpha val="100000"/>
              </a:srgbClr>
            </a:solidFill>
          </p:spPr>
          <p:txBody>
            <a:bodyPr/>
            <a:lstStyle/>
            <a:p/>
          </p:txBody>
        </p:sp>
        <p:sp>
          <p:nvSpPr>
            <p:cNvPr id="64" name="rc64"/>
            <p:cNvSpPr/>
            <p:nvPr/>
          </p:nvSpPr>
          <p:spPr>
            <a:xfrm>
              <a:off x="6841227" y="2554781"/>
              <a:ext cx="249522" cy="101633"/>
            </a:xfrm>
            <a:prstGeom prst="rect">
              <a:avLst/>
            </a:prstGeom>
            <a:solidFill>
              <a:srgbClr val="1CABE2">
                <a:alpha val="100000"/>
              </a:srgbClr>
            </a:solidFill>
          </p:spPr>
          <p:txBody>
            <a:bodyPr/>
            <a:lstStyle/>
            <a:p/>
          </p:txBody>
        </p:sp>
        <p:sp>
          <p:nvSpPr>
            <p:cNvPr id="65" name="rc65"/>
            <p:cNvSpPr/>
            <p:nvPr/>
          </p:nvSpPr>
          <p:spPr>
            <a:xfrm>
              <a:off x="7118474" y="2627529"/>
              <a:ext cx="249522" cy="1379155"/>
            </a:xfrm>
            <a:prstGeom prst="rect">
              <a:avLst/>
            </a:prstGeom>
            <a:solidFill>
              <a:srgbClr val="80BD41">
                <a:alpha val="100000"/>
              </a:srgbClr>
            </a:solidFill>
          </p:spPr>
          <p:txBody>
            <a:bodyPr/>
            <a:lstStyle/>
            <a:p/>
          </p:txBody>
        </p:sp>
        <p:sp>
          <p:nvSpPr>
            <p:cNvPr id="66" name="rc66"/>
            <p:cNvSpPr/>
            <p:nvPr/>
          </p:nvSpPr>
          <p:spPr>
            <a:xfrm>
              <a:off x="7118474" y="2539498"/>
              <a:ext cx="249522" cy="88031"/>
            </a:xfrm>
            <a:prstGeom prst="rect">
              <a:avLst/>
            </a:prstGeom>
            <a:solidFill>
              <a:srgbClr val="1CABE2">
                <a:alpha val="100000"/>
              </a:srgbClr>
            </a:solidFill>
          </p:spPr>
          <p:txBody>
            <a:bodyPr/>
            <a:lstStyle/>
            <a:p/>
          </p:txBody>
        </p:sp>
        <p:sp>
          <p:nvSpPr>
            <p:cNvPr id="67" name="rc67"/>
            <p:cNvSpPr/>
            <p:nvPr/>
          </p:nvSpPr>
          <p:spPr>
            <a:xfrm>
              <a:off x="7395722" y="2601450"/>
              <a:ext cx="249522" cy="1405235"/>
            </a:xfrm>
            <a:prstGeom prst="rect">
              <a:avLst/>
            </a:prstGeom>
            <a:solidFill>
              <a:srgbClr val="80BD41">
                <a:alpha val="100000"/>
              </a:srgbClr>
            </a:solidFill>
          </p:spPr>
          <p:txBody>
            <a:bodyPr/>
            <a:lstStyle/>
            <a:p/>
          </p:txBody>
        </p:sp>
        <p:sp>
          <p:nvSpPr>
            <p:cNvPr id="68" name="rc68"/>
            <p:cNvSpPr/>
            <p:nvPr/>
          </p:nvSpPr>
          <p:spPr>
            <a:xfrm>
              <a:off x="7395722" y="2511754"/>
              <a:ext cx="249522" cy="89696"/>
            </a:xfrm>
            <a:prstGeom prst="rect">
              <a:avLst/>
            </a:prstGeom>
            <a:solidFill>
              <a:srgbClr val="1CABE2">
                <a:alpha val="100000"/>
              </a:srgbClr>
            </a:solidFill>
          </p:spPr>
          <p:txBody>
            <a:bodyPr/>
            <a:lstStyle/>
            <a:p/>
          </p:txBody>
        </p:sp>
        <p:sp>
          <p:nvSpPr>
            <p:cNvPr id="69" name="rc69"/>
            <p:cNvSpPr/>
            <p:nvPr/>
          </p:nvSpPr>
          <p:spPr>
            <a:xfrm>
              <a:off x="7672970" y="2636111"/>
              <a:ext cx="249522" cy="1370574"/>
            </a:xfrm>
            <a:prstGeom prst="rect">
              <a:avLst/>
            </a:prstGeom>
            <a:solidFill>
              <a:srgbClr val="80BD41">
                <a:alpha val="100000"/>
              </a:srgbClr>
            </a:solidFill>
          </p:spPr>
          <p:txBody>
            <a:bodyPr/>
            <a:lstStyle/>
            <a:p/>
          </p:txBody>
        </p:sp>
        <p:sp>
          <p:nvSpPr>
            <p:cNvPr id="70" name="rc70"/>
            <p:cNvSpPr/>
            <p:nvPr/>
          </p:nvSpPr>
          <p:spPr>
            <a:xfrm>
              <a:off x="7672970" y="2548627"/>
              <a:ext cx="249522" cy="87483"/>
            </a:xfrm>
            <a:prstGeom prst="rect">
              <a:avLst/>
            </a:prstGeom>
            <a:solidFill>
              <a:srgbClr val="1CABE2">
                <a:alpha val="100000"/>
              </a:srgbClr>
            </a:solidFill>
          </p:spPr>
          <p:txBody>
            <a:bodyPr/>
            <a:lstStyle/>
            <a:p/>
          </p:txBody>
        </p:sp>
        <p:sp>
          <p:nvSpPr>
            <p:cNvPr id="71" name="rc71"/>
            <p:cNvSpPr/>
            <p:nvPr/>
          </p:nvSpPr>
          <p:spPr>
            <a:xfrm>
              <a:off x="7950217" y="2636844"/>
              <a:ext cx="249522" cy="1369840"/>
            </a:xfrm>
            <a:prstGeom prst="rect">
              <a:avLst/>
            </a:prstGeom>
            <a:solidFill>
              <a:srgbClr val="80BD41">
                <a:alpha val="100000"/>
              </a:srgbClr>
            </a:solidFill>
          </p:spPr>
          <p:txBody>
            <a:bodyPr/>
            <a:lstStyle/>
            <a:p/>
          </p:txBody>
        </p:sp>
        <p:sp>
          <p:nvSpPr>
            <p:cNvPr id="72" name="rc72"/>
            <p:cNvSpPr/>
            <p:nvPr/>
          </p:nvSpPr>
          <p:spPr>
            <a:xfrm>
              <a:off x="7950217" y="2549408"/>
              <a:ext cx="249522" cy="87436"/>
            </a:xfrm>
            <a:prstGeom prst="rect">
              <a:avLst/>
            </a:prstGeom>
            <a:solidFill>
              <a:srgbClr val="1CABE2">
                <a:alpha val="100000"/>
              </a:srgbClr>
            </a:solidFill>
          </p:spPr>
          <p:txBody>
            <a:bodyPr/>
            <a:lstStyle/>
            <a:p/>
          </p:txBody>
        </p:sp>
        <p:sp>
          <p:nvSpPr>
            <p:cNvPr id="73" name="pl73"/>
            <p:cNvSpPr/>
            <p:nvPr/>
          </p:nvSpPr>
          <p:spPr>
            <a:xfrm>
              <a:off x="1421035" y="1310999"/>
              <a:ext cx="6653943" cy="84240"/>
            </a:xfrm>
            <a:custGeom>
              <a:avLst/>
              <a:pathLst>
                <a:path w="6653943" h="84240">
                  <a:moveTo>
                    <a:pt x="0" y="56160"/>
                  </a:moveTo>
                  <a:lnTo>
                    <a:pt x="277247" y="56160"/>
                  </a:lnTo>
                  <a:lnTo>
                    <a:pt x="554495" y="56160"/>
                  </a:lnTo>
                  <a:lnTo>
                    <a:pt x="831742" y="0"/>
                  </a:lnTo>
                  <a:lnTo>
                    <a:pt x="1108990" y="0"/>
                  </a:lnTo>
                  <a:lnTo>
                    <a:pt x="1386238" y="0"/>
                  </a:lnTo>
                  <a:lnTo>
                    <a:pt x="1663485" y="0"/>
                  </a:lnTo>
                  <a:lnTo>
                    <a:pt x="1940733" y="0"/>
                  </a:lnTo>
                  <a:lnTo>
                    <a:pt x="2217981" y="0"/>
                  </a:lnTo>
                  <a:lnTo>
                    <a:pt x="2495228" y="28080"/>
                  </a:lnTo>
                  <a:lnTo>
                    <a:pt x="2772476" y="28080"/>
                  </a:lnTo>
                  <a:lnTo>
                    <a:pt x="3049724" y="0"/>
                  </a:lnTo>
                  <a:lnTo>
                    <a:pt x="3326971" y="56160"/>
                  </a:lnTo>
                  <a:lnTo>
                    <a:pt x="3604219" y="56160"/>
                  </a:lnTo>
                  <a:lnTo>
                    <a:pt x="3881467" y="28080"/>
                  </a:lnTo>
                  <a:lnTo>
                    <a:pt x="4158714" y="28080"/>
                  </a:lnTo>
                  <a:lnTo>
                    <a:pt x="4435962" y="28080"/>
                  </a:lnTo>
                  <a:lnTo>
                    <a:pt x="4713210" y="56160"/>
                  </a:lnTo>
                  <a:lnTo>
                    <a:pt x="4990457" y="56160"/>
                  </a:lnTo>
                  <a:lnTo>
                    <a:pt x="5267705" y="56160"/>
                  </a:lnTo>
                  <a:lnTo>
                    <a:pt x="5544953" y="84240"/>
                  </a:lnTo>
                  <a:lnTo>
                    <a:pt x="5822200" y="56160"/>
                  </a:lnTo>
                  <a:lnTo>
                    <a:pt x="6099448" y="5616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2960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a:t>
              </a:r>
            </a:p>
          </p:txBody>
        </p:sp>
        <p:sp>
          <p:nvSpPr>
            <p:cNvPr id="85" name="tx85"/>
            <p:cNvSpPr/>
            <p:nvPr/>
          </p:nvSpPr>
          <p:spPr>
            <a:xfrm>
              <a:off x="2715845" y="22564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a:t>
              </a:r>
            </a:p>
          </p:txBody>
        </p:sp>
        <p:sp>
          <p:nvSpPr>
            <p:cNvPr id="86" name="tx86"/>
            <p:cNvSpPr/>
            <p:nvPr/>
          </p:nvSpPr>
          <p:spPr>
            <a:xfrm>
              <a:off x="4102084" y="22857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87" name="tx87"/>
            <p:cNvSpPr/>
            <p:nvPr/>
          </p:nvSpPr>
          <p:spPr>
            <a:xfrm>
              <a:off x="5488322" y="22840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88" name="tx88"/>
            <p:cNvSpPr/>
            <p:nvPr/>
          </p:nvSpPr>
          <p:spPr>
            <a:xfrm>
              <a:off x="6597312" y="2367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89" name="tx89"/>
            <p:cNvSpPr/>
            <p:nvPr/>
          </p:nvSpPr>
          <p:spPr>
            <a:xfrm>
              <a:off x="6874560" y="2418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3.63</a:t>
              </a:r>
            </a:p>
          </p:txBody>
        </p:sp>
        <p:sp>
          <p:nvSpPr>
            <p:cNvPr id="90" name="tx90"/>
            <p:cNvSpPr/>
            <p:nvPr/>
          </p:nvSpPr>
          <p:spPr>
            <a:xfrm>
              <a:off x="7151808" y="24035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3.66</a:t>
              </a:r>
            </a:p>
          </p:txBody>
        </p:sp>
        <p:sp>
          <p:nvSpPr>
            <p:cNvPr id="91" name="tx91"/>
            <p:cNvSpPr/>
            <p:nvPr/>
          </p:nvSpPr>
          <p:spPr>
            <a:xfrm>
              <a:off x="7429055" y="23757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a:t>
              </a:r>
            </a:p>
          </p:txBody>
        </p:sp>
        <p:sp>
          <p:nvSpPr>
            <p:cNvPr id="92" name="tx92"/>
            <p:cNvSpPr/>
            <p:nvPr/>
          </p:nvSpPr>
          <p:spPr>
            <a:xfrm>
              <a:off x="7706303" y="2412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3" name="tx93"/>
            <p:cNvSpPr/>
            <p:nvPr/>
          </p:nvSpPr>
          <p:spPr>
            <a:xfrm>
              <a:off x="7983551" y="24134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4" name="pl94"/>
            <p:cNvSpPr/>
            <p:nvPr/>
          </p:nvSpPr>
          <p:spPr>
            <a:xfrm>
              <a:off x="142103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2314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05" name="tx105"/>
            <p:cNvSpPr/>
            <p:nvPr/>
          </p:nvSpPr>
          <p:spPr>
            <a:xfrm>
              <a:off x="1329607" y="24441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06" name="tx106"/>
            <p:cNvSpPr/>
            <p:nvPr/>
          </p:nvSpPr>
          <p:spPr>
            <a:xfrm>
              <a:off x="2715845" y="3196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3.87</a:t>
              </a:r>
            </a:p>
          </p:txBody>
        </p:sp>
        <p:sp>
          <p:nvSpPr>
            <p:cNvPr id="107" name="tx107"/>
            <p:cNvSpPr/>
            <p:nvPr/>
          </p:nvSpPr>
          <p:spPr>
            <a:xfrm>
              <a:off x="2715845" y="2389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08" name="tx108"/>
            <p:cNvSpPr/>
            <p:nvPr/>
          </p:nvSpPr>
          <p:spPr>
            <a:xfrm>
              <a:off x="4102084" y="32187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09" name="tx109"/>
            <p:cNvSpPr/>
            <p:nvPr/>
          </p:nvSpPr>
          <p:spPr>
            <a:xfrm>
              <a:off x="4128209" y="2426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0" name="tx110"/>
            <p:cNvSpPr/>
            <p:nvPr/>
          </p:nvSpPr>
          <p:spPr>
            <a:xfrm>
              <a:off x="5488322" y="3217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a:t>
              </a:r>
            </a:p>
          </p:txBody>
        </p:sp>
        <p:sp>
          <p:nvSpPr>
            <p:cNvPr id="111" name="tx111"/>
            <p:cNvSpPr/>
            <p:nvPr/>
          </p:nvSpPr>
          <p:spPr>
            <a:xfrm>
              <a:off x="5514447" y="24246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2" name="tx112"/>
            <p:cNvSpPr/>
            <p:nvPr/>
          </p:nvSpPr>
          <p:spPr>
            <a:xfrm>
              <a:off x="6597312" y="32648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3.53</a:t>
              </a:r>
            </a:p>
          </p:txBody>
        </p:sp>
        <p:sp>
          <p:nvSpPr>
            <p:cNvPr id="113" name="tx113"/>
            <p:cNvSpPr/>
            <p:nvPr/>
          </p:nvSpPr>
          <p:spPr>
            <a:xfrm>
              <a:off x="6597312" y="25130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4" name="tx114"/>
            <p:cNvSpPr/>
            <p:nvPr/>
          </p:nvSpPr>
          <p:spPr>
            <a:xfrm>
              <a:off x="6874560" y="32964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15" name="tx115"/>
            <p:cNvSpPr/>
            <p:nvPr/>
          </p:nvSpPr>
          <p:spPr>
            <a:xfrm>
              <a:off x="6874560" y="2570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6" name="tx116"/>
            <p:cNvSpPr/>
            <p:nvPr/>
          </p:nvSpPr>
          <p:spPr>
            <a:xfrm>
              <a:off x="7151808" y="32820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17" name="tx117"/>
            <p:cNvSpPr/>
            <p:nvPr/>
          </p:nvSpPr>
          <p:spPr>
            <a:xfrm>
              <a:off x="7151808" y="2548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18" name="tx118"/>
            <p:cNvSpPr/>
            <p:nvPr/>
          </p:nvSpPr>
          <p:spPr>
            <a:xfrm>
              <a:off x="7429055" y="32689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9" name="tx119"/>
            <p:cNvSpPr/>
            <p:nvPr/>
          </p:nvSpPr>
          <p:spPr>
            <a:xfrm>
              <a:off x="7429055" y="2521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0" name="tx120"/>
            <p:cNvSpPr/>
            <p:nvPr/>
          </p:nvSpPr>
          <p:spPr>
            <a:xfrm>
              <a:off x="7706303" y="32863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1" name="tx121"/>
            <p:cNvSpPr/>
            <p:nvPr/>
          </p:nvSpPr>
          <p:spPr>
            <a:xfrm>
              <a:off x="7706303" y="2557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2" name="tx122"/>
            <p:cNvSpPr/>
            <p:nvPr/>
          </p:nvSpPr>
          <p:spPr>
            <a:xfrm>
              <a:off x="7983551" y="32866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3" name="tx123"/>
            <p:cNvSpPr/>
            <p:nvPr/>
          </p:nvSpPr>
          <p:spPr>
            <a:xfrm>
              <a:off x="7983551" y="25580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15532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2354792"/>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7" name="tx127"/>
            <p:cNvSpPr/>
            <p:nvPr/>
          </p:nvSpPr>
          <p:spPr>
            <a:xfrm>
              <a:off x="694404" y="155173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2000-2024</a:t>
              </a:r>
            </a:p>
          </p:txBody>
        </p:sp>
        <p:sp>
          <p:nvSpPr>
            <p:cNvPr id="153" name="pl153"/>
            <p:cNvSpPr/>
            <p:nvPr/>
          </p:nvSpPr>
          <p:spPr>
            <a:xfrm>
              <a:off x="21718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228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6739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4250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473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9841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5494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005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180246" cy="162162"/>
            </a:xfrm>
            <a:prstGeom prst="rect">
              <a:avLst/>
            </a:prstGeom>
            <a:solidFill>
              <a:srgbClr val="80BD41">
                <a:alpha val="100000"/>
              </a:srgbClr>
            </a:solidFill>
          </p:spPr>
          <p:txBody>
            <a:bodyPr/>
            <a:lstStyle/>
            <a:p/>
          </p:txBody>
        </p:sp>
        <p:sp>
          <p:nvSpPr>
            <p:cNvPr id="166" name="rc166"/>
            <p:cNvSpPr/>
            <p:nvPr/>
          </p:nvSpPr>
          <p:spPr>
            <a:xfrm>
              <a:off x="7476519" y="5774644"/>
              <a:ext cx="394484" cy="162162"/>
            </a:xfrm>
            <a:prstGeom prst="rect">
              <a:avLst/>
            </a:prstGeom>
            <a:solidFill>
              <a:srgbClr val="1CABE2">
                <a:alpha val="100000"/>
              </a:srgbClr>
            </a:solidFill>
          </p:spPr>
          <p:txBody>
            <a:bodyPr/>
            <a:lstStyle/>
            <a:p/>
          </p:txBody>
        </p:sp>
        <p:sp>
          <p:nvSpPr>
            <p:cNvPr id="167" name="rc167"/>
            <p:cNvSpPr/>
            <p:nvPr/>
          </p:nvSpPr>
          <p:spPr>
            <a:xfrm>
              <a:off x="1296273" y="5571941"/>
              <a:ext cx="5992831" cy="162162"/>
            </a:xfrm>
            <a:prstGeom prst="rect">
              <a:avLst/>
            </a:prstGeom>
            <a:solidFill>
              <a:srgbClr val="80BD41">
                <a:alpha val="100000"/>
              </a:srgbClr>
            </a:solidFill>
          </p:spPr>
          <p:txBody>
            <a:bodyPr/>
            <a:lstStyle/>
            <a:p/>
          </p:txBody>
        </p:sp>
        <p:sp>
          <p:nvSpPr>
            <p:cNvPr id="168" name="rc168"/>
            <p:cNvSpPr/>
            <p:nvPr/>
          </p:nvSpPr>
          <p:spPr>
            <a:xfrm>
              <a:off x="7289104" y="5571941"/>
              <a:ext cx="382520" cy="162162"/>
            </a:xfrm>
            <a:prstGeom prst="rect">
              <a:avLst/>
            </a:prstGeom>
            <a:solidFill>
              <a:srgbClr val="1CABE2">
                <a:alpha val="100000"/>
              </a:srgbClr>
            </a:solidFill>
          </p:spPr>
          <p:txBody>
            <a:bodyPr/>
            <a:lstStyle/>
            <a:p/>
          </p:txBody>
        </p:sp>
        <p:sp>
          <p:nvSpPr>
            <p:cNvPr id="169" name="rc169"/>
            <p:cNvSpPr/>
            <p:nvPr/>
          </p:nvSpPr>
          <p:spPr>
            <a:xfrm>
              <a:off x="1296273" y="5369238"/>
              <a:ext cx="5989623" cy="162162"/>
            </a:xfrm>
            <a:prstGeom prst="rect">
              <a:avLst/>
            </a:prstGeom>
            <a:solidFill>
              <a:srgbClr val="80BD41">
                <a:alpha val="100000"/>
              </a:srgbClr>
            </a:solidFill>
          </p:spPr>
          <p:txBody>
            <a:bodyPr/>
            <a:lstStyle/>
            <a:p/>
          </p:txBody>
        </p:sp>
        <p:sp>
          <p:nvSpPr>
            <p:cNvPr id="170" name="rc170"/>
            <p:cNvSpPr/>
            <p:nvPr/>
          </p:nvSpPr>
          <p:spPr>
            <a:xfrm>
              <a:off x="7285896" y="5369238"/>
              <a:ext cx="382315" cy="162162"/>
            </a:xfrm>
            <a:prstGeom prst="rect">
              <a:avLst/>
            </a:prstGeom>
            <a:solidFill>
              <a:srgbClr val="1CABE2">
                <a:alpha val="100000"/>
              </a:srgbClr>
            </a:solidFill>
          </p:spPr>
          <p:txBody>
            <a:bodyPr/>
            <a:lstStyle/>
            <a:p/>
          </p:txBody>
        </p:sp>
        <p:sp>
          <p:nvSpPr>
            <p:cNvPr id="171" name="tx171"/>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72" name="tx172"/>
            <p:cNvSpPr/>
            <p:nvPr/>
          </p:nvSpPr>
          <p:spPr>
            <a:xfrm>
              <a:off x="787786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73" name="tx173"/>
            <p:cNvSpPr/>
            <p:nvPr/>
          </p:nvSpPr>
          <p:spPr>
            <a:xfrm>
              <a:off x="787428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74" name="tx174"/>
            <p:cNvSpPr/>
            <p:nvPr/>
          </p:nvSpPr>
          <p:spPr>
            <a:xfrm>
              <a:off x="4280903"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3.53</a:t>
              </a:r>
            </a:p>
          </p:txBody>
        </p:sp>
        <p:sp>
          <p:nvSpPr>
            <p:cNvPr id="175" name="tx175"/>
            <p:cNvSpPr/>
            <p:nvPr/>
          </p:nvSpPr>
          <p:spPr>
            <a:xfrm>
              <a:off x="7568268"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0.23</a:t>
              </a:r>
            </a:p>
          </p:txBody>
        </p:sp>
        <p:sp>
          <p:nvSpPr>
            <p:cNvPr id="176" name="tx176"/>
            <p:cNvSpPr/>
            <p:nvPr/>
          </p:nvSpPr>
          <p:spPr>
            <a:xfrm>
              <a:off x="4187195"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177" name="tx177"/>
            <p:cNvSpPr/>
            <p:nvPr/>
          </p:nvSpPr>
          <p:spPr>
            <a:xfrm>
              <a:off x="7374871"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78" name="tx178"/>
            <p:cNvSpPr/>
            <p:nvPr/>
          </p:nvSpPr>
          <p:spPr>
            <a:xfrm>
              <a:off x="418559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3.42</a:t>
              </a:r>
            </a:p>
          </p:txBody>
        </p:sp>
        <p:sp>
          <p:nvSpPr>
            <p:cNvPr id="179" name="tx179"/>
            <p:cNvSpPr/>
            <p:nvPr/>
          </p:nvSpPr>
          <p:spPr>
            <a:xfrm>
              <a:off x="737156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930902"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5" name="tx185"/>
            <p:cNvSpPr/>
            <p:nvPr/>
          </p:nvSpPr>
          <p:spPr>
            <a:xfrm>
              <a:off x="4681970"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6433038" y="60377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7" name="tx187"/>
            <p:cNvSpPr/>
            <p:nvPr/>
          </p:nvSpPr>
          <p:spPr>
            <a:xfrm>
              <a:off x="8184106" y="6039977"/>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the same as in 2019 (94%).
The number of children vaccinated with DTP3 decreased 3% compared to in 2019.
The number of surviving infants decreased approximately 3%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3516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8921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490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40601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26363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52059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7775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03449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2954862"/>
              <a:ext cx="245185" cy="1051822"/>
            </a:xfrm>
            <a:prstGeom prst="rect">
              <a:avLst/>
            </a:prstGeom>
            <a:solidFill>
              <a:srgbClr val="E2231A">
                <a:alpha val="100000"/>
              </a:srgbClr>
            </a:solidFill>
          </p:spPr>
          <p:txBody>
            <a:bodyPr/>
            <a:lstStyle/>
            <a:p/>
          </p:txBody>
        </p:sp>
        <p:sp>
          <p:nvSpPr>
            <p:cNvPr id="25" name="rc25"/>
            <p:cNvSpPr/>
            <p:nvPr/>
          </p:nvSpPr>
          <p:spPr>
            <a:xfrm>
              <a:off x="1694694" y="2961603"/>
              <a:ext cx="245185" cy="1045081"/>
            </a:xfrm>
            <a:prstGeom prst="rect">
              <a:avLst/>
            </a:prstGeom>
            <a:solidFill>
              <a:srgbClr val="E2231A">
                <a:alpha val="100000"/>
              </a:srgbClr>
            </a:solidFill>
          </p:spPr>
          <p:txBody>
            <a:bodyPr/>
            <a:lstStyle/>
            <a:p/>
          </p:txBody>
        </p:sp>
        <p:sp>
          <p:nvSpPr>
            <p:cNvPr id="26" name="rc26"/>
            <p:cNvSpPr/>
            <p:nvPr/>
          </p:nvSpPr>
          <p:spPr>
            <a:xfrm>
              <a:off x="1967123" y="2963176"/>
              <a:ext cx="245185" cy="1043509"/>
            </a:xfrm>
            <a:prstGeom prst="rect">
              <a:avLst/>
            </a:prstGeom>
            <a:solidFill>
              <a:srgbClr val="E2231A">
                <a:alpha val="100000"/>
              </a:srgbClr>
            </a:solidFill>
          </p:spPr>
          <p:txBody>
            <a:bodyPr/>
            <a:lstStyle/>
            <a:p/>
          </p:txBody>
        </p:sp>
        <p:sp>
          <p:nvSpPr>
            <p:cNvPr id="27" name="rc27"/>
            <p:cNvSpPr/>
            <p:nvPr/>
          </p:nvSpPr>
          <p:spPr>
            <a:xfrm>
              <a:off x="2239552" y="3182966"/>
              <a:ext cx="245185" cy="823718"/>
            </a:xfrm>
            <a:prstGeom prst="rect">
              <a:avLst/>
            </a:prstGeom>
            <a:solidFill>
              <a:srgbClr val="E2231A">
                <a:alpha val="100000"/>
              </a:srgbClr>
            </a:solidFill>
          </p:spPr>
          <p:txBody>
            <a:bodyPr/>
            <a:lstStyle/>
            <a:p/>
          </p:txBody>
        </p:sp>
        <p:sp>
          <p:nvSpPr>
            <p:cNvPr id="28" name="rc28"/>
            <p:cNvSpPr/>
            <p:nvPr/>
          </p:nvSpPr>
          <p:spPr>
            <a:xfrm>
              <a:off x="2511980" y="3176436"/>
              <a:ext cx="245185" cy="830248"/>
            </a:xfrm>
            <a:prstGeom prst="rect">
              <a:avLst/>
            </a:prstGeom>
            <a:solidFill>
              <a:srgbClr val="E2231A">
                <a:alpha val="100000"/>
              </a:srgbClr>
            </a:solidFill>
          </p:spPr>
          <p:txBody>
            <a:bodyPr/>
            <a:lstStyle/>
            <a:p/>
          </p:txBody>
        </p:sp>
        <p:sp>
          <p:nvSpPr>
            <p:cNvPr id="29" name="rc29"/>
            <p:cNvSpPr/>
            <p:nvPr/>
          </p:nvSpPr>
          <p:spPr>
            <a:xfrm>
              <a:off x="2784409" y="3048266"/>
              <a:ext cx="245185" cy="958418"/>
            </a:xfrm>
            <a:prstGeom prst="rect">
              <a:avLst/>
            </a:prstGeom>
            <a:solidFill>
              <a:srgbClr val="E2231A">
                <a:alpha val="100000"/>
              </a:srgbClr>
            </a:solidFill>
          </p:spPr>
          <p:txBody>
            <a:bodyPr/>
            <a:lstStyle/>
            <a:p/>
          </p:txBody>
        </p:sp>
        <p:sp>
          <p:nvSpPr>
            <p:cNvPr id="30" name="rc30"/>
            <p:cNvSpPr/>
            <p:nvPr/>
          </p:nvSpPr>
          <p:spPr>
            <a:xfrm>
              <a:off x="3056838" y="3018919"/>
              <a:ext cx="245185" cy="987765"/>
            </a:xfrm>
            <a:prstGeom prst="rect">
              <a:avLst/>
            </a:prstGeom>
            <a:solidFill>
              <a:srgbClr val="E2231A">
                <a:alpha val="100000"/>
              </a:srgbClr>
            </a:solidFill>
          </p:spPr>
          <p:txBody>
            <a:bodyPr/>
            <a:lstStyle/>
            <a:p/>
          </p:txBody>
        </p:sp>
        <p:sp>
          <p:nvSpPr>
            <p:cNvPr id="31" name="rc31"/>
            <p:cNvSpPr/>
            <p:nvPr/>
          </p:nvSpPr>
          <p:spPr>
            <a:xfrm>
              <a:off x="3329266" y="3006356"/>
              <a:ext cx="245185" cy="1000329"/>
            </a:xfrm>
            <a:prstGeom prst="rect">
              <a:avLst/>
            </a:prstGeom>
            <a:solidFill>
              <a:srgbClr val="E2231A">
                <a:alpha val="100000"/>
              </a:srgbClr>
            </a:solidFill>
          </p:spPr>
          <p:txBody>
            <a:bodyPr/>
            <a:lstStyle/>
            <a:p/>
          </p:txBody>
        </p:sp>
        <p:sp>
          <p:nvSpPr>
            <p:cNvPr id="32" name="rc32"/>
            <p:cNvSpPr/>
            <p:nvPr/>
          </p:nvSpPr>
          <p:spPr>
            <a:xfrm>
              <a:off x="3601695" y="3017647"/>
              <a:ext cx="245185" cy="989037"/>
            </a:xfrm>
            <a:prstGeom prst="rect">
              <a:avLst/>
            </a:prstGeom>
            <a:solidFill>
              <a:srgbClr val="E2231A">
                <a:alpha val="100000"/>
              </a:srgbClr>
            </a:solidFill>
          </p:spPr>
          <p:txBody>
            <a:bodyPr/>
            <a:lstStyle/>
            <a:p/>
          </p:txBody>
        </p:sp>
        <p:sp>
          <p:nvSpPr>
            <p:cNvPr id="33" name="rc33"/>
            <p:cNvSpPr/>
            <p:nvPr/>
          </p:nvSpPr>
          <p:spPr>
            <a:xfrm>
              <a:off x="3874124" y="2798192"/>
              <a:ext cx="245185" cy="1208492"/>
            </a:xfrm>
            <a:prstGeom prst="rect">
              <a:avLst/>
            </a:prstGeom>
            <a:solidFill>
              <a:srgbClr val="E2231A">
                <a:alpha val="100000"/>
              </a:srgbClr>
            </a:solidFill>
          </p:spPr>
          <p:txBody>
            <a:bodyPr/>
            <a:lstStyle/>
            <a:p/>
          </p:txBody>
        </p:sp>
        <p:sp>
          <p:nvSpPr>
            <p:cNvPr id="34" name="rc34"/>
            <p:cNvSpPr/>
            <p:nvPr/>
          </p:nvSpPr>
          <p:spPr>
            <a:xfrm>
              <a:off x="4146552" y="3065639"/>
              <a:ext cx="245185" cy="941045"/>
            </a:xfrm>
            <a:prstGeom prst="rect">
              <a:avLst/>
            </a:prstGeom>
            <a:solidFill>
              <a:srgbClr val="E2231A">
                <a:alpha val="100000"/>
              </a:srgbClr>
            </a:solidFill>
          </p:spPr>
          <p:txBody>
            <a:bodyPr/>
            <a:lstStyle/>
            <a:p/>
          </p:txBody>
        </p:sp>
        <p:sp>
          <p:nvSpPr>
            <p:cNvPr id="35" name="rc35"/>
            <p:cNvSpPr/>
            <p:nvPr/>
          </p:nvSpPr>
          <p:spPr>
            <a:xfrm>
              <a:off x="4418981" y="3074130"/>
              <a:ext cx="245185" cy="932554"/>
            </a:xfrm>
            <a:prstGeom prst="rect">
              <a:avLst/>
            </a:prstGeom>
            <a:solidFill>
              <a:srgbClr val="E2231A">
                <a:alpha val="100000"/>
              </a:srgbClr>
            </a:solidFill>
          </p:spPr>
          <p:txBody>
            <a:bodyPr/>
            <a:lstStyle/>
            <a:p/>
          </p:txBody>
        </p:sp>
        <p:sp>
          <p:nvSpPr>
            <p:cNvPr id="36" name="rc36"/>
            <p:cNvSpPr/>
            <p:nvPr/>
          </p:nvSpPr>
          <p:spPr>
            <a:xfrm>
              <a:off x="4691410" y="2957502"/>
              <a:ext cx="245185" cy="1049183"/>
            </a:xfrm>
            <a:prstGeom prst="rect">
              <a:avLst/>
            </a:prstGeom>
            <a:solidFill>
              <a:srgbClr val="E2231A">
                <a:alpha val="100000"/>
              </a:srgbClr>
            </a:solidFill>
          </p:spPr>
          <p:txBody>
            <a:bodyPr/>
            <a:lstStyle/>
            <a:p/>
          </p:txBody>
        </p:sp>
        <p:sp>
          <p:nvSpPr>
            <p:cNvPr id="37" name="rc37"/>
            <p:cNvSpPr/>
            <p:nvPr/>
          </p:nvSpPr>
          <p:spPr>
            <a:xfrm>
              <a:off x="4963838" y="3076788"/>
              <a:ext cx="245185" cy="929897"/>
            </a:xfrm>
            <a:prstGeom prst="rect">
              <a:avLst/>
            </a:prstGeom>
            <a:solidFill>
              <a:srgbClr val="E2231A">
                <a:alpha val="100000"/>
              </a:srgbClr>
            </a:solidFill>
          </p:spPr>
          <p:txBody>
            <a:bodyPr/>
            <a:lstStyle/>
            <a:p/>
          </p:txBody>
        </p:sp>
        <p:sp>
          <p:nvSpPr>
            <p:cNvPr id="38" name="rc38"/>
            <p:cNvSpPr/>
            <p:nvPr/>
          </p:nvSpPr>
          <p:spPr>
            <a:xfrm>
              <a:off x="5236267" y="3064070"/>
              <a:ext cx="245185" cy="942615"/>
            </a:xfrm>
            <a:prstGeom prst="rect">
              <a:avLst/>
            </a:prstGeom>
            <a:solidFill>
              <a:srgbClr val="E2231A">
                <a:alpha val="100000"/>
              </a:srgbClr>
            </a:solidFill>
          </p:spPr>
          <p:txBody>
            <a:bodyPr/>
            <a:lstStyle/>
            <a:p/>
          </p:txBody>
        </p:sp>
        <p:sp>
          <p:nvSpPr>
            <p:cNvPr id="39" name="rc39"/>
            <p:cNvSpPr/>
            <p:nvPr/>
          </p:nvSpPr>
          <p:spPr>
            <a:xfrm>
              <a:off x="5508696" y="3064610"/>
              <a:ext cx="245185" cy="942074"/>
            </a:xfrm>
            <a:prstGeom prst="rect">
              <a:avLst/>
            </a:prstGeom>
            <a:solidFill>
              <a:srgbClr val="E2231A">
                <a:alpha val="100000"/>
              </a:srgbClr>
            </a:solidFill>
          </p:spPr>
          <p:txBody>
            <a:bodyPr/>
            <a:lstStyle/>
            <a:p/>
          </p:txBody>
        </p:sp>
        <p:sp>
          <p:nvSpPr>
            <p:cNvPr id="40" name="rc40"/>
            <p:cNvSpPr/>
            <p:nvPr/>
          </p:nvSpPr>
          <p:spPr>
            <a:xfrm>
              <a:off x="5781125" y="3071533"/>
              <a:ext cx="245185" cy="935152"/>
            </a:xfrm>
            <a:prstGeom prst="rect">
              <a:avLst/>
            </a:prstGeom>
            <a:solidFill>
              <a:srgbClr val="E2231A">
                <a:alpha val="100000"/>
              </a:srgbClr>
            </a:solidFill>
          </p:spPr>
          <p:txBody>
            <a:bodyPr/>
            <a:lstStyle/>
            <a:p/>
          </p:txBody>
        </p:sp>
        <p:sp>
          <p:nvSpPr>
            <p:cNvPr id="41" name="rc41"/>
            <p:cNvSpPr/>
            <p:nvPr/>
          </p:nvSpPr>
          <p:spPr>
            <a:xfrm>
              <a:off x="6053553" y="2975911"/>
              <a:ext cx="245185" cy="1030773"/>
            </a:xfrm>
            <a:prstGeom prst="rect">
              <a:avLst/>
            </a:prstGeom>
            <a:solidFill>
              <a:srgbClr val="E2231A">
                <a:alpha val="100000"/>
              </a:srgbClr>
            </a:solidFill>
          </p:spPr>
          <p:txBody>
            <a:bodyPr/>
            <a:lstStyle/>
            <a:p/>
          </p:txBody>
        </p:sp>
        <p:sp>
          <p:nvSpPr>
            <p:cNvPr id="42" name="rc42"/>
            <p:cNvSpPr/>
            <p:nvPr/>
          </p:nvSpPr>
          <p:spPr>
            <a:xfrm>
              <a:off x="6325982" y="3103674"/>
              <a:ext cx="245185" cy="903010"/>
            </a:xfrm>
            <a:prstGeom prst="rect">
              <a:avLst/>
            </a:prstGeom>
            <a:solidFill>
              <a:srgbClr val="E2231A">
                <a:alpha val="100000"/>
              </a:srgbClr>
            </a:solidFill>
          </p:spPr>
          <p:txBody>
            <a:bodyPr/>
            <a:lstStyle/>
            <a:p/>
          </p:txBody>
        </p:sp>
        <p:sp>
          <p:nvSpPr>
            <p:cNvPr id="43" name="rc43"/>
            <p:cNvSpPr/>
            <p:nvPr/>
          </p:nvSpPr>
          <p:spPr>
            <a:xfrm>
              <a:off x="6598411" y="2890717"/>
              <a:ext cx="245185" cy="1115968"/>
            </a:xfrm>
            <a:prstGeom prst="rect">
              <a:avLst/>
            </a:prstGeom>
            <a:solidFill>
              <a:srgbClr val="E2231A">
                <a:alpha val="100000"/>
              </a:srgbClr>
            </a:solidFill>
          </p:spPr>
          <p:txBody>
            <a:bodyPr/>
            <a:lstStyle/>
            <a:p/>
          </p:txBody>
        </p:sp>
        <p:sp>
          <p:nvSpPr>
            <p:cNvPr id="44" name="rc44"/>
            <p:cNvSpPr/>
            <p:nvPr/>
          </p:nvSpPr>
          <p:spPr>
            <a:xfrm>
              <a:off x="6870839" y="3036883"/>
              <a:ext cx="245185" cy="969801"/>
            </a:xfrm>
            <a:prstGeom prst="rect">
              <a:avLst/>
            </a:prstGeom>
            <a:solidFill>
              <a:srgbClr val="E2231A">
                <a:alpha val="100000"/>
              </a:srgbClr>
            </a:solidFill>
          </p:spPr>
          <p:txBody>
            <a:bodyPr/>
            <a:lstStyle/>
            <a:p/>
          </p:txBody>
        </p:sp>
        <p:sp>
          <p:nvSpPr>
            <p:cNvPr id="45" name="rc45"/>
            <p:cNvSpPr/>
            <p:nvPr/>
          </p:nvSpPr>
          <p:spPr>
            <a:xfrm>
              <a:off x="7143268" y="3135563"/>
              <a:ext cx="245185" cy="871122"/>
            </a:xfrm>
            <a:prstGeom prst="rect">
              <a:avLst/>
            </a:prstGeom>
            <a:solidFill>
              <a:srgbClr val="E2231A">
                <a:alpha val="100000"/>
              </a:srgbClr>
            </a:solidFill>
          </p:spPr>
          <p:txBody>
            <a:bodyPr/>
            <a:lstStyle/>
            <a:p/>
          </p:txBody>
        </p:sp>
        <p:sp>
          <p:nvSpPr>
            <p:cNvPr id="46" name="rc46"/>
            <p:cNvSpPr/>
            <p:nvPr/>
          </p:nvSpPr>
          <p:spPr>
            <a:xfrm>
              <a:off x="7415697" y="3119091"/>
              <a:ext cx="245185" cy="887594"/>
            </a:xfrm>
            <a:prstGeom prst="rect">
              <a:avLst/>
            </a:prstGeom>
            <a:solidFill>
              <a:srgbClr val="E2231A">
                <a:alpha val="100000"/>
              </a:srgbClr>
            </a:solidFill>
          </p:spPr>
          <p:txBody>
            <a:bodyPr/>
            <a:lstStyle/>
            <a:p/>
          </p:txBody>
        </p:sp>
        <p:sp>
          <p:nvSpPr>
            <p:cNvPr id="47" name="rc47"/>
            <p:cNvSpPr/>
            <p:nvPr/>
          </p:nvSpPr>
          <p:spPr>
            <a:xfrm>
              <a:off x="7688125" y="3140984"/>
              <a:ext cx="245185" cy="865700"/>
            </a:xfrm>
            <a:prstGeom prst="rect">
              <a:avLst/>
            </a:prstGeom>
            <a:solidFill>
              <a:srgbClr val="E2231A">
                <a:alpha val="100000"/>
              </a:srgbClr>
            </a:solidFill>
          </p:spPr>
          <p:txBody>
            <a:bodyPr/>
            <a:lstStyle/>
            <a:p/>
          </p:txBody>
        </p:sp>
        <p:sp>
          <p:nvSpPr>
            <p:cNvPr id="48" name="rc48"/>
            <p:cNvSpPr/>
            <p:nvPr/>
          </p:nvSpPr>
          <p:spPr>
            <a:xfrm>
              <a:off x="7960554" y="3141448"/>
              <a:ext cx="245185" cy="865237"/>
            </a:xfrm>
            <a:prstGeom prst="rect">
              <a:avLst/>
            </a:prstGeom>
            <a:solidFill>
              <a:srgbClr val="E2231A">
                <a:alpha val="100000"/>
              </a:srgbClr>
            </a:solidFill>
          </p:spPr>
          <p:txBody>
            <a:bodyPr/>
            <a:lstStyle/>
            <a:p/>
          </p:txBody>
        </p:sp>
        <p:sp>
          <p:nvSpPr>
            <p:cNvPr id="49" name="rc49"/>
            <p:cNvSpPr/>
            <p:nvPr/>
          </p:nvSpPr>
          <p:spPr>
            <a:xfrm>
              <a:off x="1422266" y="2321881"/>
              <a:ext cx="245185" cy="632981"/>
            </a:xfrm>
            <a:prstGeom prst="rect">
              <a:avLst/>
            </a:prstGeom>
            <a:solidFill>
              <a:srgbClr val="B3B3B3">
                <a:alpha val="100000"/>
              </a:srgbClr>
            </a:solidFill>
          </p:spPr>
          <p:txBody>
            <a:bodyPr/>
            <a:lstStyle/>
            <a:p/>
          </p:txBody>
        </p:sp>
        <p:sp>
          <p:nvSpPr>
            <p:cNvPr id="50" name="rc50"/>
            <p:cNvSpPr/>
            <p:nvPr/>
          </p:nvSpPr>
          <p:spPr>
            <a:xfrm>
              <a:off x="1694694" y="2399357"/>
              <a:ext cx="245185" cy="562246"/>
            </a:xfrm>
            <a:prstGeom prst="rect">
              <a:avLst/>
            </a:prstGeom>
            <a:solidFill>
              <a:srgbClr val="B3B3B3">
                <a:alpha val="100000"/>
              </a:srgbClr>
            </a:solidFill>
          </p:spPr>
          <p:txBody>
            <a:bodyPr/>
            <a:lstStyle/>
            <a:p/>
          </p:txBody>
        </p:sp>
        <p:sp>
          <p:nvSpPr>
            <p:cNvPr id="51" name="rc51"/>
            <p:cNvSpPr/>
            <p:nvPr/>
          </p:nvSpPr>
          <p:spPr>
            <a:xfrm>
              <a:off x="1967123" y="2414093"/>
              <a:ext cx="245185" cy="549082"/>
            </a:xfrm>
            <a:prstGeom prst="rect">
              <a:avLst/>
            </a:prstGeom>
            <a:solidFill>
              <a:srgbClr val="B3B3B3">
                <a:alpha val="100000"/>
              </a:srgbClr>
            </a:solidFill>
          </p:spPr>
          <p:txBody>
            <a:bodyPr/>
            <a:lstStyle/>
            <a:p/>
          </p:txBody>
        </p:sp>
        <p:sp>
          <p:nvSpPr>
            <p:cNvPr id="52" name="rc52"/>
            <p:cNvSpPr/>
            <p:nvPr/>
          </p:nvSpPr>
          <p:spPr>
            <a:xfrm>
              <a:off x="2239552" y="2419066"/>
              <a:ext cx="245185" cy="763900"/>
            </a:xfrm>
            <a:prstGeom prst="rect">
              <a:avLst/>
            </a:prstGeom>
            <a:solidFill>
              <a:srgbClr val="B3B3B3">
                <a:alpha val="100000"/>
              </a:srgbClr>
            </a:solidFill>
          </p:spPr>
          <p:txBody>
            <a:bodyPr/>
            <a:lstStyle/>
            <a:p/>
          </p:txBody>
        </p:sp>
        <p:sp>
          <p:nvSpPr>
            <p:cNvPr id="53" name="rc53"/>
            <p:cNvSpPr/>
            <p:nvPr/>
          </p:nvSpPr>
          <p:spPr>
            <a:xfrm>
              <a:off x="2511980" y="2409293"/>
              <a:ext cx="245185" cy="767143"/>
            </a:xfrm>
            <a:prstGeom prst="rect">
              <a:avLst/>
            </a:prstGeom>
            <a:solidFill>
              <a:srgbClr val="B3B3B3">
                <a:alpha val="100000"/>
              </a:srgbClr>
            </a:solidFill>
          </p:spPr>
          <p:txBody>
            <a:bodyPr/>
            <a:lstStyle/>
            <a:p/>
          </p:txBody>
        </p:sp>
        <p:sp>
          <p:nvSpPr>
            <p:cNvPr id="54" name="rc54"/>
            <p:cNvSpPr/>
            <p:nvPr/>
          </p:nvSpPr>
          <p:spPr>
            <a:xfrm>
              <a:off x="2784409" y="2389427"/>
              <a:ext cx="245185" cy="658839"/>
            </a:xfrm>
            <a:prstGeom prst="rect">
              <a:avLst/>
            </a:prstGeom>
            <a:solidFill>
              <a:srgbClr val="B3B3B3">
                <a:alpha val="100000"/>
              </a:srgbClr>
            </a:solidFill>
          </p:spPr>
          <p:txBody>
            <a:bodyPr/>
            <a:lstStyle/>
            <a:p/>
          </p:txBody>
        </p:sp>
        <p:sp>
          <p:nvSpPr>
            <p:cNvPr id="55" name="rc55"/>
            <p:cNvSpPr/>
            <p:nvPr/>
          </p:nvSpPr>
          <p:spPr>
            <a:xfrm>
              <a:off x="3056838" y="2358067"/>
              <a:ext cx="245185" cy="660851"/>
            </a:xfrm>
            <a:prstGeom prst="rect">
              <a:avLst/>
            </a:prstGeom>
            <a:solidFill>
              <a:srgbClr val="B3B3B3">
                <a:alpha val="100000"/>
              </a:srgbClr>
            </a:solidFill>
          </p:spPr>
          <p:txBody>
            <a:bodyPr/>
            <a:lstStyle/>
            <a:p/>
          </p:txBody>
        </p:sp>
        <p:sp>
          <p:nvSpPr>
            <p:cNvPr id="56" name="rc56"/>
            <p:cNvSpPr/>
            <p:nvPr/>
          </p:nvSpPr>
          <p:spPr>
            <a:xfrm>
              <a:off x="3329266" y="2339993"/>
              <a:ext cx="245185" cy="666362"/>
            </a:xfrm>
            <a:prstGeom prst="rect">
              <a:avLst/>
            </a:prstGeom>
            <a:solidFill>
              <a:srgbClr val="B3B3B3">
                <a:alpha val="100000"/>
              </a:srgbClr>
            </a:solidFill>
          </p:spPr>
          <p:txBody>
            <a:bodyPr/>
            <a:lstStyle/>
            <a:p/>
          </p:txBody>
        </p:sp>
        <p:sp>
          <p:nvSpPr>
            <p:cNvPr id="57" name="rc57"/>
            <p:cNvSpPr/>
            <p:nvPr/>
          </p:nvSpPr>
          <p:spPr>
            <a:xfrm>
              <a:off x="3601695" y="2464677"/>
              <a:ext cx="245185" cy="552970"/>
            </a:xfrm>
            <a:prstGeom prst="rect">
              <a:avLst/>
            </a:prstGeom>
            <a:solidFill>
              <a:srgbClr val="B3B3B3">
                <a:alpha val="100000"/>
              </a:srgbClr>
            </a:solidFill>
          </p:spPr>
          <p:txBody>
            <a:bodyPr/>
            <a:lstStyle/>
            <a:p/>
          </p:txBody>
        </p:sp>
        <p:sp>
          <p:nvSpPr>
            <p:cNvPr id="58" name="rc58"/>
            <p:cNvSpPr/>
            <p:nvPr/>
          </p:nvSpPr>
          <p:spPr>
            <a:xfrm>
              <a:off x="3874124" y="2573602"/>
              <a:ext cx="245185" cy="224590"/>
            </a:xfrm>
            <a:prstGeom prst="rect">
              <a:avLst/>
            </a:prstGeom>
            <a:solidFill>
              <a:srgbClr val="B3B3B3">
                <a:alpha val="100000"/>
              </a:srgbClr>
            </a:solidFill>
          </p:spPr>
          <p:txBody>
            <a:bodyPr/>
            <a:lstStyle/>
            <a:p/>
          </p:txBody>
        </p:sp>
        <p:sp>
          <p:nvSpPr>
            <p:cNvPr id="59" name="rc59"/>
            <p:cNvSpPr/>
            <p:nvPr/>
          </p:nvSpPr>
          <p:spPr>
            <a:xfrm>
              <a:off x="4146552" y="2677729"/>
              <a:ext cx="245185" cy="387909"/>
            </a:xfrm>
            <a:prstGeom prst="rect">
              <a:avLst/>
            </a:prstGeom>
            <a:solidFill>
              <a:srgbClr val="B3B3B3">
                <a:alpha val="100000"/>
              </a:srgbClr>
            </a:solidFill>
          </p:spPr>
          <p:txBody>
            <a:bodyPr/>
            <a:lstStyle/>
            <a:p/>
          </p:txBody>
        </p:sp>
        <p:sp>
          <p:nvSpPr>
            <p:cNvPr id="60" name="rc60"/>
            <p:cNvSpPr/>
            <p:nvPr/>
          </p:nvSpPr>
          <p:spPr>
            <a:xfrm>
              <a:off x="4418981" y="2785929"/>
              <a:ext cx="245185" cy="288201"/>
            </a:xfrm>
            <a:prstGeom prst="rect">
              <a:avLst/>
            </a:prstGeom>
            <a:solidFill>
              <a:srgbClr val="B3B3B3">
                <a:alpha val="100000"/>
              </a:srgbClr>
            </a:solidFill>
          </p:spPr>
          <p:txBody>
            <a:bodyPr/>
            <a:lstStyle/>
            <a:p/>
          </p:txBody>
        </p:sp>
        <p:sp>
          <p:nvSpPr>
            <p:cNvPr id="61" name="rc61"/>
            <p:cNvSpPr/>
            <p:nvPr/>
          </p:nvSpPr>
          <p:spPr>
            <a:xfrm>
              <a:off x="4691410" y="2883268"/>
              <a:ext cx="245185" cy="74233"/>
            </a:xfrm>
            <a:prstGeom prst="rect">
              <a:avLst/>
            </a:prstGeom>
            <a:solidFill>
              <a:srgbClr val="B3B3B3">
                <a:alpha val="100000"/>
              </a:srgbClr>
            </a:solidFill>
          </p:spPr>
          <p:txBody>
            <a:bodyPr/>
            <a:lstStyle/>
            <a:p/>
          </p:txBody>
        </p:sp>
        <p:sp>
          <p:nvSpPr>
            <p:cNvPr id="62" name="rc62"/>
            <p:cNvSpPr/>
            <p:nvPr/>
          </p:nvSpPr>
          <p:spPr>
            <a:xfrm>
              <a:off x="4963838" y="2856212"/>
              <a:ext cx="245185" cy="220575"/>
            </a:xfrm>
            <a:prstGeom prst="rect">
              <a:avLst/>
            </a:prstGeom>
            <a:solidFill>
              <a:srgbClr val="B3B3B3">
                <a:alpha val="100000"/>
              </a:srgbClr>
            </a:solidFill>
          </p:spPr>
          <p:txBody>
            <a:bodyPr/>
            <a:lstStyle/>
            <a:p/>
          </p:txBody>
        </p:sp>
        <p:sp>
          <p:nvSpPr>
            <p:cNvPr id="63" name="rc63"/>
            <p:cNvSpPr/>
            <p:nvPr/>
          </p:nvSpPr>
          <p:spPr>
            <a:xfrm>
              <a:off x="5236267" y="3027176"/>
              <a:ext cx="245185" cy="36893"/>
            </a:xfrm>
            <a:prstGeom prst="rect">
              <a:avLst/>
            </a:prstGeom>
            <a:solidFill>
              <a:srgbClr val="B3B3B3">
                <a:alpha val="100000"/>
              </a:srgbClr>
            </a:solidFill>
          </p:spPr>
          <p:txBody>
            <a:bodyPr/>
            <a:lstStyle/>
            <a:p/>
          </p:txBody>
        </p:sp>
        <p:sp>
          <p:nvSpPr>
            <p:cNvPr id="64" name="pl64"/>
            <p:cNvSpPr/>
            <p:nvPr/>
          </p:nvSpPr>
          <p:spPr>
            <a:xfrm>
              <a:off x="1544859" y="1395239"/>
              <a:ext cx="6538288" cy="84240"/>
            </a:xfrm>
            <a:custGeom>
              <a:avLst/>
              <a:pathLst>
                <a:path w="6538288" h="84240">
                  <a:moveTo>
                    <a:pt x="0" y="56160"/>
                  </a:moveTo>
                  <a:lnTo>
                    <a:pt x="272428" y="56160"/>
                  </a:lnTo>
                  <a:lnTo>
                    <a:pt x="544857" y="56160"/>
                  </a:lnTo>
                  <a:lnTo>
                    <a:pt x="817286" y="0"/>
                  </a:lnTo>
                  <a:lnTo>
                    <a:pt x="1089714" y="0"/>
                  </a:lnTo>
                  <a:lnTo>
                    <a:pt x="1362143" y="28080"/>
                  </a:lnTo>
                  <a:lnTo>
                    <a:pt x="1634572" y="28080"/>
                  </a:lnTo>
                  <a:lnTo>
                    <a:pt x="1907000" y="28080"/>
                  </a:lnTo>
                  <a:lnTo>
                    <a:pt x="2179429" y="28080"/>
                  </a:lnTo>
                  <a:lnTo>
                    <a:pt x="2451858" y="84240"/>
                  </a:lnTo>
                  <a:lnTo>
                    <a:pt x="2724286" y="28080"/>
                  </a:lnTo>
                  <a:lnTo>
                    <a:pt x="2996715" y="28080"/>
                  </a:lnTo>
                  <a:lnTo>
                    <a:pt x="3269144" y="56160"/>
                  </a:lnTo>
                  <a:lnTo>
                    <a:pt x="3541572" y="28080"/>
                  </a:lnTo>
                  <a:lnTo>
                    <a:pt x="3814001" y="28080"/>
                  </a:lnTo>
                  <a:lnTo>
                    <a:pt x="4086430" y="28080"/>
                  </a:lnTo>
                  <a:lnTo>
                    <a:pt x="4358858" y="28080"/>
                  </a:lnTo>
                  <a:lnTo>
                    <a:pt x="4631287" y="56160"/>
                  </a:lnTo>
                  <a:lnTo>
                    <a:pt x="4903716" y="28080"/>
                  </a:lnTo>
                  <a:lnTo>
                    <a:pt x="5176144" y="84240"/>
                  </a:lnTo>
                  <a:lnTo>
                    <a:pt x="5448573" y="56160"/>
                  </a:lnTo>
                  <a:lnTo>
                    <a:pt x="5721002" y="28080"/>
                  </a:lnTo>
                  <a:lnTo>
                    <a:pt x="5993430" y="28080"/>
                  </a:lnTo>
                  <a:lnTo>
                    <a:pt x="6265859" y="28080"/>
                  </a:lnTo>
                  <a:lnTo>
                    <a:pt x="6538288" y="28080"/>
                  </a:lnTo>
                </a:path>
              </a:pathLst>
            </a:custGeom>
            <a:ln w="27101" cap="flat">
              <a:solidFill>
                <a:srgbClr val="0058AB">
                  <a:alpha val="100000"/>
                </a:srgbClr>
              </a:solidFill>
              <a:prstDash val="solid"/>
              <a:round/>
            </a:ln>
          </p:spPr>
          <p:txBody>
            <a:bodyPr/>
            <a:lstStyle/>
            <a:p/>
          </p:txBody>
        </p:sp>
        <p:sp>
          <p:nvSpPr>
            <p:cNvPr id="65" name="pl65"/>
            <p:cNvSpPr/>
            <p:nvPr/>
          </p:nvSpPr>
          <p:spPr>
            <a:xfrm>
              <a:off x="1544859" y="1339079"/>
              <a:ext cx="6538288" cy="280800"/>
            </a:xfrm>
            <a:custGeom>
              <a:avLst/>
              <a:pathLst>
                <a:path w="6538288" h="280800">
                  <a:moveTo>
                    <a:pt x="0" y="280800"/>
                  </a:moveTo>
                  <a:lnTo>
                    <a:pt x="272428" y="252720"/>
                  </a:lnTo>
                  <a:lnTo>
                    <a:pt x="544857" y="252720"/>
                  </a:lnTo>
                  <a:lnTo>
                    <a:pt x="817286" y="252720"/>
                  </a:lnTo>
                  <a:lnTo>
                    <a:pt x="1089714" y="252720"/>
                  </a:lnTo>
                  <a:lnTo>
                    <a:pt x="1362143" y="252720"/>
                  </a:lnTo>
                  <a:lnTo>
                    <a:pt x="1634572" y="252720"/>
                  </a:lnTo>
                  <a:lnTo>
                    <a:pt x="1907000" y="252720"/>
                  </a:lnTo>
                  <a:lnTo>
                    <a:pt x="2179429" y="224640"/>
                  </a:lnTo>
                  <a:lnTo>
                    <a:pt x="2451858" y="196560"/>
                  </a:lnTo>
                  <a:lnTo>
                    <a:pt x="2724286" y="168480"/>
                  </a:lnTo>
                  <a:lnTo>
                    <a:pt x="2996715" y="140400"/>
                  </a:lnTo>
                  <a:lnTo>
                    <a:pt x="3269144" y="112320"/>
                  </a:lnTo>
                  <a:lnTo>
                    <a:pt x="3541572" y="112320"/>
                  </a:lnTo>
                  <a:lnTo>
                    <a:pt x="3814001" y="84240"/>
                  </a:lnTo>
                  <a:lnTo>
                    <a:pt x="4086430" y="56160"/>
                  </a:lnTo>
                  <a:lnTo>
                    <a:pt x="4358858" y="28080"/>
                  </a:lnTo>
                  <a:lnTo>
                    <a:pt x="4631287" y="28080"/>
                  </a:lnTo>
                  <a:lnTo>
                    <a:pt x="4903716" y="28080"/>
                  </a:lnTo>
                  <a:lnTo>
                    <a:pt x="5176144" y="0"/>
                  </a:lnTo>
                  <a:lnTo>
                    <a:pt x="5448573" y="0"/>
                  </a:lnTo>
                  <a:lnTo>
                    <a:pt x="5721002" y="0"/>
                  </a:lnTo>
                  <a:lnTo>
                    <a:pt x="5993430" y="0"/>
                  </a:lnTo>
                  <a:lnTo>
                    <a:pt x="6265859" y="0"/>
                  </a:lnTo>
                  <a:lnTo>
                    <a:pt x="6538288" y="0"/>
                  </a:lnTo>
                </a:path>
              </a:pathLst>
            </a:custGeom>
            <a:ln w="27101" cap="flat">
              <a:solidFill>
                <a:srgbClr val="333333">
                  <a:alpha val="100000"/>
                </a:srgbClr>
              </a:solidFill>
              <a:prstDash val="solid"/>
              <a:round/>
            </a:ln>
          </p:spPr>
          <p:txBody>
            <a:bodyPr/>
            <a:lstStyle/>
            <a:p/>
          </p:txBody>
        </p:sp>
        <p:sp>
          <p:nvSpPr>
            <p:cNvPr id="66" name="tx66"/>
            <p:cNvSpPr/>
            <p:nvPr/>
          </p:nvSpPr>
          <p:spPr>
            <a:xfrm>
              <a:off x="665066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7" name="tx67"/>
            <p:cNvSpPr/>
            <p:nvPr/>
          </p:nvSpPr>
          <p:spPr>
            <a:xfrm>
              <a:off x="6923094"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8" name="tx68"/>
            <p:cNvSpPr/>
            <p:nvPr/>
          </p:nvSpPr>
          <p:spPr>
            <a:xfrm>
              <a:off x="7195523"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9" name="tx69"/>
            <p:cNvSpPr/>
            <p:nvPr/>
          </p:nvSpPr>
          <p:spPr>
            <a:xfrm>
              <a:off x="7467952"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0" name="tx70"/>
            <p:cNvSpPr/>
            <p:nvPr/>
          </p:nvSpPr>
          <p:spPr>
            <a:xfrm>
              <a:off x="774038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1" name="tx71"/>
            <p:cNvSpPr/>
            <p:nvPr/>
          </p:nvSpPr>
          <p:spPr>
            <a:xfrm>
              <a:off x="8012809"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2" name="tx72"/>
            <p:cNvSpPr/>
            <p:nvPr/>
          </p:nvSpPr>
          <p:spPr>
            <a:xfrm>
              <a:off x="6650665"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3" name="tx73"/>
            <p:cNvSpPr/>
            <p:nvPr/>
          </p:nvSpPr>
          <p:spPr>
            <a:xfrm>
              <a:off x="6923094"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4" name="tx74"/>
            <p:cNvSpPr/>
            <p:nvPr/>
          </p:nvSpPr>
          <p:spPr>
            <a:xfrm>
              <a:off x="7195523"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5" name="tx75"/>
            <p:cNvSpPr/>
            <p:nvPr/>
          </p:nvSpPr>
          <p:spPr>
            <a:xfrm>
              <a:off x="746795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6" name="tx76"/>
            <p:cNvSpPr/>
            <p:nvPr/>
          </p:nvSpPr>
          <p:spPr>
            <a:xfrm>
              <a:off x="7740380"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7" name="tx77"/>
            <p:cNvSpPr/>
            <p:nvPr/>
          </p:nvSpPr>
          <p:spPr>
            <a:xfrm>
              <a:off x="8012809"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8" name="tx78"/>
            <p:cNvSpPr/>
            <p:nvPr/>
          </p:nvSpPr>
          <p:spPr>
            <a:xfrm>
              <a:off x="1454424" y="34402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79" name="tx79"/>
            <p:cNvSpPr/>
            <p:nvPr/>
          </p:nvSpPr>
          <p:spPr>
            <a:xfrm>
              <a:off x="2816567" y="34869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80" name="tx80"/>
            <p:cNvSpPr/>
            <p:nvPr/>
          </p:nvSpPr>
          <p:spPr>
            <a:xfrm>
              <a:off x="4178711" y="34956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81" name="tx81"/>
            <p:cNvSpPr/>
            <p:nvPr/>
          </p:nvSpPr>
          <p:spPr>
            <a:xfrm>
              <a:off x="5540854" y="349515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317</a:t>
              </a:r>
            </a:p>
          </p:txBody>
        </p:sp>
        <p:sp>
          <p:nvSpPr>
            <p:cNvPr id="82" name="tx82"/>
            <p:cNvSpPr/>
            <p:nvPr/>
          </p:nvSpPr>
          <p:spPr>
            <a:xfrm>
              <a:off x="6630569" y="340820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376</a:t>
              </a:r>
            </a:p>
          </p:txBody>
        </p:sp>
        <p:sp>
          <p:nvSpPr>
            <p:cNvPr id="83" name="tx83"/>
            <p:cNvSpPr/>
            <p:nvPr/>
          </p:nvSpPr>
          <p:spPr>
            <a:xfrm>
              <a:off x="6902998" y="34812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84" name="tx84"/>
            <p:cNvSpPr/>
            <p:nvPr/>
          </p:nvSpPr>
          <p:spPr>
            <a:xfrm>
              <a:off x="7175426" y="35306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85" name="tx85"/>
            <p:cNvSpPr/>
            <p:nvPr/>
          </p:nvSpPr>
          <p:spPr>
            <a:xfrm>
              <a:off x="7447855" y="35224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299</a:t>
              </a:r>
            </a:p>
          </p:txBody>
        </p:sp>
        <p:sp>
          <p:nvSpPr>
            <p:cNvPr id="86" name="tx86"/>
            <p:cNvSpPr/>
            <p:nvPr/>
          </p:nvSpPr>
          <p:spPr>
            <a:xfrm>
              <a:off x="7720284" y="35333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87" name="tx87"/>
            <p:cNvSpPr/>
            <p:nvPr/>
          </p:nvSpPr>
          <p:spPr>
            <a:xfrm>
              <a:off x="7992712" y="35336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88" name="tx88"/>
            <p:cNvSpPr/>
            <p:nvPr/>
          </p:nvSpPr>
          <p:spPr>
            <a:xfrm>
              <a:off x="1454424" y="25978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89" name="tx89"/>
            <p:cNvSpPr/>
            <p:nvPr/>
          </p:nvSpPr>
          <p:spPr>
            <a:xfrm>
              <a:off x="2816567" y="26797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90" name="tx90"/>
            <p:cNvSpPr/>
            <p:nvPr/>
          </p:nvSpPr>
          <p:spPr>
            <a:xfrm>
              <a:off x="4178711" y="28311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130</a:t>
              </a:r>
            </a:p>
          </p:txBody>
        </p:sp>
        <p:sp>
          <p:nvSpPr>
            <p:cNvPr id="91" name="tx91"/>
            <p:cNvSpPr/>
            <p:nvPr/>
          </p:nvSpPr>
          <p:spPr>
            <a:xfrm>
              <a:off x="1463467" y="221564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567</a:t>
              </a:r>
            </a:p>
          </p:txBody>
        </p:sp>
        <p:sp>
          <p:nvSpPr>
            <p:cNvPr id="92" name="tx92"/>
            <p:cNvSpPr/>
            <p:nvPr/>
          </p:nvSpPr>
          <p:spPr>
            <a:xfrm>
              <a:off x="2825611" y="2283478"/>
              <a:ext cx="162782"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544</a:t>
              </a:r>
            </a:p>
          </p:txBody>
        </p:sp>
        <p:sp>
          <p:nvSpPr>
            <p:cNvPr id="93" name="tx93"/>
            <p:cNvSpPr/>
            <p:nvPr/>
          </p:nvSpPr>
          <p:spPr>
            <a:xfrm>
              <a:off x="4187754" y="2572971"/>
              <a:ext cx="162782"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447</a:t>
              </a:r>
            </a:p>
          </p:txBody>
        </p:sp>
        <p:sp>
          <p:nvSpPr>
            <p:cNvPr id="94" name="tx94"/>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694200" y="32115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96" name="tx96"/>
            <p:cNvSpPr/>
            <p:nvPr/>
          </p:nvSpPr>
          <p:spPr>
            <a:xfrm>
              <a:off x="694200" y="24684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7" name="tx97"/>
            <p:cNvSpPr/>
            <p:nvPr/>
          </p:nvSpPr>
          <p:spPr>
            <a:xfrm>
              <a:off x="694200" y="17254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98" name="tx98"/>
            <p:cNvSpPr/>
            <p:nvPr/>
          </p:nvSpPr>
          <p:spPr>
            <a:xfrm>
              <a:off x="577692" y="98238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9" name="tx9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5" name="tx11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6" name="pl116"/>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8" name="tx118"/>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744786" y="4909475"/>
              <a:ext cx="201456" cy="201456"/>
            </a:xfrm>
            <a:prstGeom prst="rect">
              <a:avLst/>
            </a:prstGeom>
            <a:solidFill>
              <a:srgbClr val="E2231A">
                <a:alpha val="100000"/>
              </a:srgbClr>
            </a:solidFill>
          </p:spPr>
          <p:txBody>
            <a:bodyPr/>
            <a:lstStyle/>
            <a:p/>
          </p:txBody>
        </p:sp>
        <p:sp>
          <p:nvSpPr>
            <p:cNvPr id="121" name="rc121"/>
            <p:cNvSpPr/>
            <p:nvPr/>
          </p:nvSpPr>
          <p:spPr>
            <a:xfrm>
              <a:off x="5708946" y="4909475"/>
              <a:ext cx="201456" cy="201456"/>
            </a:xfrm>
            <a:prstGeom prst="rect">
              <a:avLst/>
            </a:prstGeom>
            <a:solidFill>
              <a:srgbClr val="B3B3B3">
                <a:alpha val="100000"/>
              </a:srgbClr>
            </a:solidFill>
          </p:spPr>
          <p:txBody>
            <a:bodyPr/>
            <a:lstStyle/>
            <a:p/>
          </p:txBody>
        </p:sp>
        <p:sp>
          <p:nvSpPr>
            <p:cNvPr id="122" name="tx122"/>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5" name="tx125"/>
            <p:cNvSpPr/>
            <p:nvPr/>
          </p:nvSpPr>
          <p:spPr>
            <a:xfrm>
              <a:off x="1083092" y="660204"/>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2000-2024</a:t>
              </a:r>
            </a:p>
          </p:txBody>
        </p:sp>
        <p:sp>
          <p:nvSpPr>
            <p:cNvPr id="126" name="pl126"/>
            <p:cNvSpPr/>
            <p:nvPr/>
          </p:nvSpPr>
          <p:spPr>
            <a:xfrm>
              <a:off x="1083092" y="56530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27" name="pl127"/>
            <p:cNvSpPr/>
            <p:nvPr/>
          </p:nvSpPr>
          <p:spPr>
            <a:xfrm>
              <a:off x="23255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1322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9389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7455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1083092" y="59071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2" name="pl132"/>
            <p:cNvSpPr/>
            <p:nvPr/>
          </p:nvSpPr>
          <p:spPr>
            <a:xfrm>
              <a:off x="1083092" y="539885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3" name="pl133"/>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289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0355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422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422266" y="5866528"/>
              <a:ext cx="6783474" cy="81335"/>
            </a:xfrm>
            <a:prstGeom prst="rect">
              <a:avLst/>
            </a:prstGeom>
            <a:solidFill>
              <a:srgbClr val="E2231A">
                <a:alpha val="100000"/>
              </a:srgbClr>
            </a:solidFill>
          </p:spPr>
          <p:txBody>
            <a:bodyPr/>
            <a:lstStyle/>
            <a:p/>
          </p:txBody>
        </p:sp>
        <p:sp>
          <p:nvSpPr>
            <p:cNvPr id="138" name="rc138"/>
            <p:cNvSpPr/>
            <p:nvPr/>
          </p:nvSpPr>
          <p:spPr>
            <a:xfrm>
              <a:off x="1422266" y="5358182"/>
              <a:ext cx="5259392" cy="81335"/>
            </a:xfrm>
            <a:prstGeom prst="rect">
              <a:avLst/>
            </a:prstGeom>
            <a:solidFill>
              <a:srgbClr val="E2231A">
                <a:alpha val="100000"/>
              </a:srgbClr>
            </a:solidFill>
          </p:spPr>
          <p:txBody>
            <a:bodyPr/>
            <a:lstStyle/>
            <a:p/>
          </p:txBody>
        </p:sp>
        <p:sp>
          <p:nvSpPr>
            <p:cNvPr id="139" name="tx139"/>
            <p:cNvSpPr/>
            <p:nvPr/>
          </p:nvSpPr>
          <p:spPr>
            <a:xfrm>
              <a:off x="4669322" y="586400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375.5</a:t>
              </a:r>
            </a:p>
          </p:txBody>
        </p:sp>
        <p:sp>
          <p:nvSpPr>
            <p:cNvPr id="140" name="tx140"/>
            <p:cNvSpPr/>
            <p:nvPr/>
          </p:nvSpPr>
          <p:spPr>
            <a:xfrm>
              <a:off x="3907281" y="535571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291.1</a:t>
              </a:r>
            </a:p>
          </p:txBody>
        </p:sp>
        <p:sp>
          <p:nvSpPr>
            <p:cNvPr id="141" name="tx141"/>
            <p:cNvSpPr/>
            <p:nvPr/>
          </p:nvSpPr>
          <p:spPr>
            <a:xfrm>
              <a:off x="709684" y="58550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709684" y="534673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4" name="tx144"/>
            <p:cNvSpPr/>
            <p:nvPr/>
          </p:nvSpPr>
          <p:spPr>
            <a:xfrm>
              <a:off x="306579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45" name="tx145"/>
            <p:cNvSpPr/>
            <p:nvPr/>
          </p:nvSpPr>
          <p:spPr>
            <a:xfrm>
              <a:off x="487245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6" name="tx146"/>
            <p:cNvSpPr/>
            <p:nvPr/>
          </p:nvSpPr>
          <p:spPr>
            <a:xfrm>
              <a:off x="6679121"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7" name="tx147"/>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8" name="tx14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92%. This is greater than in 2019, where coverage was 90%.
291,000 children missed their routine first dose of measles vaccine.
MCV2 is typically administered to children between 18 months and five years old. MCV2 coverage remained constant at 95% in 2024.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85710"/>
            </a:xfrm>
            <a:custGeom>
              <a:avLst/>
              <a:pathLst>
                <a:path w="3397293" h="85710">
                  <a:moveTo>
                    <a:pt x="0" y="57140"/>
                  </a:moveTo>
                  <a:lnTo>
                    <a:pt x="141553" y="57140"/>
                  </a:lnTo>
                  <a:lnTo>
                    <a:pt x="283107" y="57140"/>
                  </a:lnTo>
                  <a:lnTo>
                    <a:pt x="424661" y="0"/>
                  </a:lnTo>
                  <a:lnTo>
                    <a:pt x="566215" y="0"/>
                  </a:lnTo>
                  <a:lnTo>
                    <a:pt x="707769" y="28570"/>
                  </a:lnTo>
                  <a:lnTo>
                    <a:pt x="849323" y="28570"/>
                  </a:lnTo>
                  <a:lnTo>
                    <a:pt x="990877" y="28570"/>
                  </a:lnTo>
                  <a:lnTo>
                    <a:pt x="1132431" y="28570"/>
                  </a:lnTo>
                  <a:lnTo>
                    <a:pt x="1273984" y="85710"/>
                  </a:lnTo>
                  <a:lnTo>
                    <a:pt x="1415538" y="28570"/>
                  </a:lnTo>
                  <a:lnTo>
                    <a:pt x="1557092" y="28570"/>
                  </a:lnTo>
                  <a:lnTo>
                    <a:pt x="1698646" y="57140"/>
                  </a:lnTo>
                  <a:lnTo>
                    <a:pt x="1840200" y="28570"/>
                  </a:lnTo>
                  <a:lnTo>
                    <a:pt x="1981754" y="28570"/>
                  </a:lnTo>
                  <a:lnTo>
                    <a:pt x="2123308" y="28570"/>
                  </a:lnTo>
                  <a:lnTo>
                    <a:pt x="2264862" y="28570"/>
                  </a:lnTo>
                  <a:lnTo>
                    <a:pt x="2406416" y="57140"/>
                  </a:lnTo>
                  <a:lnTo>
                    <a:pt x="2547969" y="28570"/>
                  </a:lnTo>
                  <a:lnTo>
                    <a:pt x="2689523" y="85710"/>
                  </a:lnTo>
                  <a:lnTo>
                    <a:pt x="2831077" y="5714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85710"/>
            </a:xfrm>
            <a:custGeom>
              <a:avLst/>
              <a:pathLst>
                <a:path w="3397293" h="85710">
                  <a:moveTo>
                    <a:pt x="0" y="57140"/>
                  </a:moveTo>
                  <a:lnTo>
                    <a:pt x="141553" y="57140"/>
                  </a:lnTo>
                  <a:lnTo>
                    <a:pt x="283107" y="57140"/>
                  </a:lnTo>
                  <a:lnTo>
                    <a:pt x="424661" y="0"/>
                  </a:lnTo>
                  <a:lnTo>
                    <a:pt x="566215" y="0"/>
                  </a:lnTo>
                  <a:lnTo>
                    <a:pt x="707769" y="28570"/>
                  </a:lnTo>
                  <a:lnTo>
                    <a:pt x="849323" y="28570"/>
                  </a:lnTo>
                  <a:lnTo>
                    <a:pt x="990877" y="28570"/>
                  </a:lnTo>
                  <a:lnTo>
                    <a:pt x="1132431" y="28570"/>
                  </a:lnTo>
                  <a:lnTo>
                    <a:pt x="1273984" y="85710"/>
                  </a:lnTo>
                  <a:lnTo>
                    <a:pt x="1415538" y="28570"/>
                  </a:lnTo>
                  <a:lnTo>
                    <a:pt x="1557092" y="28570"/>
                  </a:lnTo>
                  <a:lnTo>
                    <a:pt x="1698646" y="57140"/>
                  </a:lnTo>
                  <a:lnTo>
                    <a:pt x="1840200" y="28570"/>
                  </a:lnTo>
                  <a:lnTo>
                    <a:pt x="1981754" y="28570"/>
                  </a:lnTo>
                  <a:lnTo>
                    <a:pt x="2123308" y="28570"/>
                  </a:lnTo>
                  <a:lnTo>
                    <a:pt x="2264862" y="28570"/>
                  </a:lnTo>
                  <a:lnTo>
                    <a:pt x="2406416" y="57140"/>
                  </a:lnTo>
                  <a:lnTo>
                    <a:pt x="2547969" y="28570"/>
                  </a:lnTo>
                  <a:lnTo>
                    <a:pt x="2689523" y="85710"/>
                  </a:lnTo>
                  <a:lnTo>
                    <a:pt x="2831077" y="57140"/>
                  </a:lnTo>
                  <a:lnTo>
                    <a:pt x="2972631" y="2857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85710"/>
            </a:xfrm>
            <a:custGeom>
              <a:avLst/>
              <a:pathLst>
                <a:path w="3397293" h="85710">
                  <a:moveTo>
                    <a:pt x="0" y="57140"/>
                  </a:moveTo>
                  <a:lnTo>
                    <a:pt x="141553" y="57140"/>
                  </a:lnTo>
                  <a:lnTo>
                    <a:pt x="283107" y="57140"/>
                  </a:lnTo>
                  <a:lnTo>
                    <a:pt x="424661" y="0"/>
                  </a:lnTo>
                  <a:lnTo>
                    <a:pt x="566215" y="0"/>
                  </a:lnTo>
                  <a:lnTo>
                    <a:pt x="707769" y="28570"/>
                  </a:lnTo>
                  <a:lnTo>
                    <a:pt x="849323" y="28570"/>
                  </a:lnTo>
                  <a:lnTo>
                    <a:pt x="990877" y="28570"/>
                  </a:lnTo>
                  <a:lnTo>
                    <a:pt x="1132431" y="28570"/>
                  </a:lnTo>
                  <a:lnTo>
                    <a:pt x="1273984" y="85710"/>
                  </a:lnTo>
                  <a:lnTo>
                    <a:pt x="1415538" y="28570"/>
                  </a:lnTo>
                  <a:lnTo>
                    <a:pt x="1557092" y="28570"/>
                  </a:lnTo>
                  <a:lnTo>
                    <a:pt x="1698646" y="57140"/>
                  </a:lnTo>
                  <a:lnTo>
                    <a:pt x="1840200" y="28570"/>
                  </a:lnTo>
                  <a:lnTo>
                    <a:pt x="1981754" y="28570"/>
                  </a:lnTo>
                  <a:lnTo>
                    <a:pt x="2123308" y="28570"/>
                  </a:lnTo>
                  <a:lnTo>
                    <a:pt x="2264862" y="28570"/>
                  </a:lnTo>
                  <a:lnTo>
                    <a:pt x="2406416" y="57140"/>
                  </a:lnTo>
                  <a:lnTo>
                    <a:pt x="2547969" y="28570"/>
                  </a:lnTo>
                  <a:lnTo>
                    <a:pt x="2689523" y="85710"/>
                  </a:lnTo>
                  <a:lnTo>
                    <a:pt x="2831077" y="57140"/>
                  </a:lnTo>
                  <a:lnTo>
                    <a:pt x="2972631" y="2857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08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086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59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83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75724" y="4830005"/>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0" name="tx60"/>
            <p:cNvSpPr/>
            <p:nvPr/>
          </p:nvSpPr>
          <p:spPr>
            <a:xfrm>
              <a:off x="26730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54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66714" y="471005"/>
              <a:ext cx="29057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United States,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321415"/>
            </a:xfrm>
            <a:custGeom>
              <a:avLst/>
              <a:pathLst>
                <a:path w="3397293" h="321415">
                  <a:moveTo>
                    <a:pt x="0" y="214276"/>
                  </a:moveTo>
                  <a:lnTo>
                    <a:pt x="141553" y="214276"/>
                  </a:lnTo>
                  <a:lnTo>
                    <a:pt x="283107" y="214276"/>
                  </a:lnTo>
                  <a:lnTo>
                    <a:pt x="424661" y="0"/>
                  </a:lnTo>
                  <a:lnTo>
                    <a:pt x="566215" y="0"/>
                  </a:lnTo>
                  <a:lnTo>
                    <a:pt x="707769" y="107138"/>
                  </a:lnTo>
                  <a:lnTo>
                    <a:pt x="849323" y="107138"/>
                  </a:lnTo>
                  <a:lnTo>
                    <a:pt x="990877" y="107138"/>
                  </a:lnTo>
                  <a:lnTo>
                    <a:pt x="1132431" y="107138"/>
                  </a:lnTo>
                  <a:lnTo>
                    <a:pt x="1273984" y="321415"/>
                  </a:lnTo>
                  <a:lnTo>
                    <a:pt x="1415538" y="107138"/>
                  </a:lnTo>
                  <a:lnTo>
                    <a:pt x="1557092" y="107138"/>
                  </a:lnTo>
                  <a:lnTo>
                    <a:pt x="1698646" y="214276"/>
                  </a:lnTo>
                  <a:lnTo>
                    <a:pt x="1840200" y="107138"/>
                  </a:lnTo>
                  <a:lnTo>
                    <a:pt x="1981754" y="107138"/>
                  </a:lnTo>
                  <a:lnTo>
                    <a:pt x="2123308" y="107138"/>
                  </a:lnTo>
                  <a:lnTo>
                    <a:pt x="2264862" y="107138"/>
                  </a:lnTo>
                  <a:lnTo>
                    <a:pt x="2406416" y="214276"/>
                  </a:lnTo>
                  <a:lnTo>
                    <a:pt x="2547969" y="107138"/>
                  </a:lnTo>
                  <a:lnTo>
                    <a:pt x="2689523" y="321415"/>
                  </a:lnTo>
                  <a:lnTo>
                    <a:pt x="2831077" y="214276"/>
                  </a:lnTo>
                  <a:lnTo>
                    <a:pt x="2972631" y="107138"/>
                  </a:lnTo>
                  <a:lnTo>
                    <a:pt x="3114185" y="107138"/>
                  </a:lnTo>
                  <a:lnTo>
                    <a:pt x="3255739" y="107138"/>
                  </a:lnTo>
                  <a:lnTo>
                    <a:pt x="3397293" y="107138"/>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321415"/>
            </a:xfrm>
            <a:custGeom>
              <a:avLst/>
              <a:pathLst>
                <a:path w="3397293" h="321415">
                  <a:moveTo>
                    <a:pt x="0" y="321415"/>
                  </a:moveTo>
                  <a:lnTo>
                    <a:pt x="141553" y="214276"/>
                  </a:lnTo>
                  <a:lnTo>
                    <a:pt x="283107" y="214276"/>
                  </a:lnTo>
                  <a:lnTo>
                    <a:pt x="424661" y="107138"/>
                  </a:lnTo>
                  <a:lnTo>
                    <a:pt x="566215" y="107138"/>
                  </a:lnTo>
                  <a:lnTo>
                    <a:pt x="707769" y="107138"/>
                  </a:lnTo>
                  <a:lnTo>
                    <a:pt x="849323" y="0"/>
                  </a:lnTo>
                  <a:lnTo>
                    <a:pt x="990877" y="107138"/>
                  </a:lnTo>
                  <a:lnTo>
                    <a:pt x="1132431" y="0"/>
                  </a:lnTo>
                  <a:lnTo>
                    <a:pt x="1273984" y="107138"/>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321415"/>
            </a:xfrm>
            <a:custGeom>
              <a:avLst/>
              <a:pathLst>
                <a:path w="3397293" h="321415">
                  <a:moveTo>
                    <a:pt x="0" y="214276"/>
                  </a:moveTo>
                  <a:lnTo>
                    <a:pt x="141553" y="214276"/>
                  </a:lnTo>
                  <a:lnTo>
                    <a:pt x="283107" y="214276"/>
                  </a:lnTo>
                  <a:lnTo>
                    <a:pt x="424661" y="0"/>
                  </a:lnTo>
                  <a:lnTo>
                    <a:pt x="566215" y="0"/>
                  </a:lnTo>
                  <a:lnTo>
                    <a:pt x="707769" y="107138"/>
                  </a:lnTo>
                  <a:lnTo>
                    <a:pt x="849323" y="107138"/>
                  </a:lnTo>
                  <a:lnTo>
                    <a:pt x="990877" y="107138"/>
                  </a:lnTo>
                  <a:lnTo>
                    <a:pt x="1132431" y="107138"/>
                  </a:lnTo>
                  <a:lnTo>
                    <a:pt x="1273984" y="321415"/>
                  </a:lnTo>
                  <a:lnTo>
                    <a:pt x="1415538" y="107138"/>
                  </a:lnTo>
                  <a:lnTo>
                    <a:pt x="1557092" y="107138"/>
                  </a:lnTo>
                  <a:lnTo>
                    <a:pt x="1698646" y="214276"/>
                  </a:lnTo>
                  <a:lnTo>
                    <a:pt x="1840200" y="107138"/>
                  </a:lnTo>
                  <a:lnTo>
                    <a:pt x="1981754" y="107138"/>
                  </a:lnTo>
                  <a:lnTo>
                    <a:pt x="2123308" y="107138"/>
                  </a:lnTo>
                  <a:lnTo>
                    <a:pt x="2264862" y="107138"/>
                  </a:lnTo>
                  <a:lnTo>
                    <a:pt x="2406416" y="214276"/>
                  </a:lnTo>
                  <a:lnTo>
                    <a:pt x="2547969" y="107138"/>
                  </a:lnTo>
                  <a:lnTo>
                    <a:pt x="2689523" y="321415"/>
                  </a:lnTo>
                  <a:lnTo>
                    <a:pt x="2831077" y="214276"/>
                  </a:lnTo>
                  <a:lnTo>
                    <a:pt x="2972631" y="107138"/>
                  </a:lnTo>
                  <a:lnTo>
                    <a:pt x="3114185" y="107138"/>
                  </a:lnTo>
                  <a:lnTo>
                    <a:pt x="3255739" y="107138"/>
                  </a:lnTo>
                  <a:lnTo>
                    <a:pt x="3397293" y="107138"/>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321415"/>
            </a:xfrm>
            <a:custGeom>
              <a:avLst/>
              <a:pathLst>
                <a:path w="3397293" h="321415">
                  <a:moveTo>
                    <a:pt x="0" y="214276"/>
                  </a:moveTo>
                  <a:lnTo>
                    <a:pt x="141553" y="214276"/>
                  </a:lnTo>
                  <a:lnTo>
                    <a:pt x="283107" y="214276"/>
                  </a:lnTo>
                  <a:lnTo>
                    <a:pt x="424661" y="0"/>
                  </a:lnTo>
                  <a:lnTo>
                    <a:pt x="566215" y="0"/>
                  </a:lnTo>
                  <a:lnTo>
                    <a:pt x="707769" y="107138"/>
                  </a:lnTo>
                  <a:lnTo>
                    <a:pt x="849323" y="107138"/>
                  </a:lnTo>
                  <a:lnTo>
                    <a:pt x="990877" y="107138"/>
                  </a:lnTo>
                  <a:lnTo>
                    <a:pt x="1132431" y="107138"/>
                  </a:lnTo>
                  <a:lnTo>
                    <a:pt x="1273984" y="321415"/>
                  </a:lnTo>
                  <a:lnTo>
                    <a:pt x="1415538" y="107138"/>
                  </a:lnTo>
                  <a:lnTo>
                    <a:pt x="1557092" y="107138"/>
                  </a:lnTo>
                  <a:lnTo>
                    <a:pt x="1698646" y="214276"/>
                  </a:lnTo>
                  <a:lnTo>
                    <a:pt x="1840200" y="107138"/>
                  </a:lnTo>
                  <a:lnTo>
                    <a:pt x="1981754" y="107138"/>
                  </a:lnTo>
                  <a:lnTo>
                    <a:pt x="2123308" y="107138"/>
                  </a:lnTo>
                  <a:lnTo>
                    <a:pt x="2264862" y="107138"/>
                  </a:lnTo>
                  <a:lnTo>
                    <a:pt x="2406416" y="214276"/>
                  </a:lnTo>
                  <a:lnTo>
                    <a:pt x="2547969" y="107138"/>
                  </a:lnTo>
                  <a:lnTo>
                    <a:pt x="2689523" y="321415"/>
                  </a:lnTo>
                  <a:lnTo>
                    <a:pt x="2831077" y="214276"/>
                  </a:lnTo>
                  <a:lnTo>
                    <a:pt x="2972631" y="107138"/>
                  </a:lnTo>
                  <a:lnTo>
                    <a:pt x="3114185" y="107138"/>
                  </a:lnTo>
                  <a:lnTo>
                    <a:pt x="3255739" y="107138"/>
                  </a:lnTo>
                  <a:lnTo>
                    <a:pt x="3397293" y="107138"/>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11528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804812"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2180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253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253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226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850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792423" y="4830005"/>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3" name="tx123"/>
            <p:cNvSpPr/>
            <p:nvPr/>
          </p:nvSpPr>
          <p:spPr>
            <a:xfrm>
              <a:off x="69897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5218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292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2421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1921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420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2671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2171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670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E2231A">
                <a:alpha val="80000"/>
              </a:srgbClr>
            </a:solidFill>
          </p:spPr>
          <p:txBody>
            <a:bodyPr/>
            <a:lstStyle/>
            <a:p/>
          </p:txBody>
        </p:sp>
        <p:sp>
          <p:nvSpPr>
            <p:cNvPr id="138" name="rc138"/>
            <p:cNvSpPr/>
            <p:nvPr/>
          </p:nvSpPr>
          <p:spPr>
            <a:xfrm>
              <a:off x="1317178" y="5637654"/>
              <a:ext cx="5679628" cy="149993"/>
            </a:xfrm>
            <a:prstGeom prst="rect">
              <a:avLst/>
            </a:prstGeom>
            <a:solidFill>
              <a:srgbClr val="E2231A">
                <a:alpha val="80000"/>
              </a:srgbClr>
            </a:solidFill>
          </p:spPr>
          <p:txBody>
            <a:bodyPr/>
            <a:lstStyle/>
            <a:p/>
          </p:txBody>
        </p:sp>
        <p:sp>
          <p:nvSpPr>
            <p:cNvPr id="139" name="rc139"/>
            <p:cNvSpPr/>
            <p:nvPr/>
          </p:nvSpPr>
          <p:spPr>
            <a:xfrm>
              <a:off x="1317178" y="5450161"/>
              <a:ext cx="5676586" cy="149993"/>
            </a:xfrm>
            <a:prstGeom prst="rect">
              <a:avLst/>
            </a:prstGeom>
            <a:solidFill>
              <a:srgbClr val="E2231A">
                <a:alpha val="80000"/>
              </a:srgbClr>
            </a:solidFill>
          </p:spPr>
          <p:txBody>
            <a:bodyPr/>
            <a:lstStyle/>
            <a:p/>
          </p:txBody>
        </p:sp>
        <p:sp>
          <p:nvSpPr>
            <p:cNvPr id="140" name="tx140"/>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375,000</a:t>
              </a:r>
            </a:p>
          </p:txBody>
        </p:sp>
        <p:sp>
          <p:nvSpPr>
            <p:cNvPr id="141" name="tx141"/>
            <p:cNvSpPr/>
            <p:nvPr/>
          </p:nvSpPr>
          <p:spPr>
            <a:xfrm>
              <a:off x="648739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291,000</a:t>
              </a:r>
            </a:p>
          </p:txBody>
        </p:sp>
        <p:sp>
          <p:nvSpPr>
            <p:cNvPr id="142" name="tx142"/>
            <p:cNvSpPr/>
            <p:nvPr/>
          </p:nvSpPr>
          <p:spPr>
            <a:xfrm>
              <a:off x="6484352"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291,000</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6217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47121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666211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United States (92%) was 8 percentage points higher than the global average (84%) and 2 percentage points lower than the average across all non-programme countries (94%).
National MCV1 coverage was 2 percentage points higher than in 2019 (90%).
This equates to 291,000 unvaccinated children in 2024 compared to 375,000 unvaccinated children in 2019.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F26A21">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United States ranked number 13 out of 41 countries for lowest MCV1 coverage (based on tied ranks).
United States was in the top 10 non-programme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8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40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82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2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6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51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53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25283"/>
              <a:ext cx="249522" cy="1477413"/>
            </a:xfrm>
            <a:prstGeom prst="rect">
              <a:avLst/>
            </a:prstGeom>
            <a:solidFill>
              <a:srgbClr val="80BD41">
                <a:alpha val="100000"/>
              </a:srgbClr>
            </a:solidFill>
          </p:spPr>
          <p:txBody>
            <a:bodyPr/>
            <a:lstStyle/>
            <a:p/>
          </p:txBody>
        </p:sp>
        <p:sp>
          <p:nvSpPr>
            <p:cNvPr id="24" name="rc24"/>
            <p:cNvSpPr/>
            <p:nvPr/>
          </p:nvSpPr>
          <p:spPr>
            <a:xfrm>
              <a:off x="1296273" y="2479165"/>
              <a:ext cx="249522" cy="146117"/>
            </a:xfrm>
            <a:prstGeom prst="rect">
              <a:avLst/>
            </a:prstGeom>
            <a:solidFill>
              <a:srgbClr val="E2231A">
                <a:alpha val="100000"/>
              </a:srgbClr>
            </a:solidFill>
          </p:spPr>
          <p:txBody>
            <a:bodyPr/>
            <a:lstStyle/>
            <a:p/>
          </p:txBody>
        </p:sp>
        <p:sp>
          <p:nvSpPr>
            <p:cNvPr id="25" name="rc25"/>
            <p:cNvSpPr/>
            <p:nvPr/>
          </p:nvSpPr>
          <p:spPr>
            <a:xfrm>
              <a:off x="1573521" y="2634751"/>
              <a:ext cx="249522" cy="1467945"/>
            </a:xfrm>
            <a:prstGeom prst="rect">
              <a:avLst/>
            </a:prstGeom>
            <a:solidFill>
              <a:srgbClr val="80BD41">
                <a:alpha val="100000"/>
              </a:srgbClr>
            </a:solidFill>
          </p:spPr>
          <p:txBody>
            <a:bodyPr/>
            <a:lstStyle/>
            <a:p/>
          </p:txBody>
        </p:sp>
        <p:sp>
          <p:nvSpPr>
            <p:cNvPr id="26" name="rc26"/>
            <p:cNvSpPr/>
            <p:nvPr/>
          </p:nvSpPr>
          <p:spPr>
            <a:xfrm>
              <a:off x="1573521" y="2489570"/>
              <a:ext cx="249522" cy="145181"/>
            </a:xfrm>
            <a:prstGeom prst="rect">
              <a:avLst/>
            </a:prstGeom>
            <a:solidFill>
              <a:srgbClr val="E2231A">
                <a:alpha val="100000"/>
              </a:srgbClr>
            </a:solidFill>
          </p:spPr>
          <p:txBody>
            <a:bodyPr/>
            <a:lstStyle/>
            <a:p/>
          </p:txBody>
        </p:sp>
        <p:sp>
          <p:nvSpPr>
            <p:cNvPr id="27" name="rc27"/>
            <p:cNvSpPr/>
            <p:nvPr/>
          </p:nvSpPr>
          <p:spPr>
            <a:xfrm>
              <a:off x="1850769" y="2636959"/>
              <a:ext cx="249522" cy="1465738"/>
            </a:xfrm>
            <a:prstGeom prst="rect">
              <a:avLst/>
            </a:prstGeom>
            <a:solidFill>
              <a:srgbClr val="80BD41">
                <a:alpha val="100000"/>
              </a:srgbClr>
            </a:solidFill>
          </p:spPr>
          <p:txBody>
            <a:bodyPr/>
            <a:lstStyle/>
            <a:p/>
          </p:txBody>
        </p:sp>
        <p:sp>
          <p:nvSpPr>
            <p:cNvPr id="28" name="rc28"/>
            <p:cNvSpPr/>
            <p:nvPr/>
          </p:nvSpPr>
          <p:spPr>
            <a:xfrm>
              <a:off x="1850769" y="2491996"/>
              <a:ext cx="249522" cy="144963"/>
            </a:xfrm>
            <a:prstGeom prst="rect">
              <a:avLst/>
            </a:prstGeom>
            <a:solidFill>
              <a:srgbClr val="E2231A">
                <a:alpha val="100000"/>
              </a:srgbClr>
            </a:solidFill>
          </p:spPr>
          <p:txBody>
            <a:bodyPr/>
            <a:lstStyle/>
            <a:p/>
          </p:txBody>
        </p:sp>
        <p:sp>
          <p:nvSpPr>
            <p:cNvPr id="29" name="rc29"/>
            <p:cNvSpPr/>
            <p:nvPr/>
          </p:nvSpPr>
          <p:spPr>
            <a:xfrm>
              <a:off x="2128016" y="2582410"/>
              <a:ext cx="249522" cy="1520287"/>
            </a:xfrm>
            <a:prstGeom prst="rect">
              <a:avLst/>
            </a:prstGeom>
            <a:solidFill>
              <a:srgbClr val="80BD41">
                <a:alpha val="100000"/>
              </a:srgbClr>
            </a:solidFill>
          </p:spPr>
          <p:txBody>
            <a:bodyPr/>
            <a:lstStyle/>
            <a:p/>
          </p:txBody>
        </p:sp>
        <p:sp>
          <p:nvSpPr>
            <p:cNvPr id="30" name="rc30"/>
            <p:cNvSpPr/>
            <p:nvPr/>
          </p:nvSpPr>
          <p:spPr>
            <a:xfrm>
              <a:off x="2128016" y="2467980"/>
              <a:ext cx="249522" cy="114430"/>
            </a:xfrm>
            <a:prstGeom prst="rect">
              <a:avLst/>
            </a:prstGeom>
            <a:solidFill>
              <a:srgbClr val="E2231A">
                <a:alpha val="100000"/>
              </a:srgbClr>
            </a:solidFill>
          </p:spPr>
          <p:txBody>
            <a:bodyPr/>
            <a:lstStyle/>
            <a:p/>
          </p:txBody>
        </p:sp>
        <p:sp>
          <p:nvSpPr>
            <p:cNvPr id="31" name="rc31"/>
            <p:cNvSpPr/>
            <p:nvPr/>
          </p:nvSpPr>
          <p:spPr>
            <a:xfrm>
              <a:off x="2405264" y="2570359"/>
              <a:ext cx="249522" cy="1532337"/>
            </a:xfrm>
            <a:prstGeom prst="rect">
              <a:avLst/>
            </a:prstGeom>
            <a:solidFill>
              <a:srgbClr val="80BD41">
                <a:alpha val="100000"/>
              </a:srgbClr>
            </a:solidFill>
          </p:spPr>
          <p:txBody>
            <a:bodyPr/>
            <a:lstStyle/>
            <a:p/>
          </p:txBody>
        </p:sp>
        <p:sp>
          <p:nvSpPr>
            <p:cNvPr id="32" name="rc32"/>
            <p:cNvSpPr/>
            <p:nvPr/>
          </p:nvSpPr>
          <p:spPr>
            <a:xfrm>
              <a:off x="2405264" y="2455022"/>
              <a:ext cx="249522" cy="115337"/>
            </a:xfrm>
            <a:prstGeom prst="rect">
              <a:avLst/>
            </a:prstGeom>
            <a:solidFill>
              <a:srgbClr val="E2231A">
                <a:alpha val="100000"/>
              </a:srgbClr>
            </a:solidFill>
          </p:spPr>
          <p:txBody>
            <a:bodyPr/>
            <a:lstStyle/>
            <a:p/>
          </p:txBody>
        </p:sp>
        <p:sp>
          <p:nvSpPr>
            <p:cNvPr id="33" name="rc33"/>
            <p:cNvSpPr/>
            <p:nvPr/>
          </p:nvSpPr>
          <p:spPr>
            <a:xfrm>
              <a:off x="2682512" y="2571557"/>
              <a:ext cx="249522" cy="1531139"/>
            </a:xfrm>
            <a:prstGeom prst="rect">
              <a:avLst/>
            </a:prstGeom>
            <a:solidFill>
              <a:srgbClr val="80BD41">
                <a:alpha val="100000"/>
              </a:srgbClr>
            </a:solidFill>
          </p:spPr>
          <p:txBody>
            <a:bodyPr/>
            <a:lstStyle/>
            <a:p/>
          </p:txBody>
        </p:sp>
        <p:sp>
          <p:nvSpPr>
            <p:cNvPr id="34" name="rc34"/>
            <p:cNvSpPr/>
            <p:nvPr/>
          </p:nvSpPr>
          <p:spPr>
            <a:xfrm>
              <a:off x="2682512" y="2438415"/>
              <a:ext cx="249522" cy="133142"/>
            </a:xfrm>
            <a:prstGeom prst="rect">
              <a:avLst/>
            </a:prstGeom>
            <a:solidFill>
              <a:srgbClr val="E2231A">
                <a:alpha val="100000"/>
              </a:srgbClr>
            </a:solidFill>
          </p:spPr>
          <p:txBody>
            <a:bodyPr/>
            <a:lstStyle/>
            <a:p/>
          </p:txBody>
        </p:sp>
        <p:sp>
          <p:nvSpPr>
            <p:cNvPr id="35" name="rc35"/>
            <p:cNvSpPr/>
            <p:nvPr/>
          </p:nvSpPr>
          <p:spPr>
            <a:xfrm>
              <a:off x="2959759" y="2524674"/>
              <a:ext cx="249522" cy="1578023"/>
            </a:xfrm>
            <a:prstGeom prst="rect">
              <a:avLst/>
            </a:prstGeom>
            <a:solidFill>
              <a:srgbClr val="80BD41">
                <a:alpha val="100000"/>
              </a:srgbClr>
            </a:solidFill>
          </p:spPr>
          <p:txBody>
            <a:bodyPr/>
            <a:lstStyle/>
            <a:p/>
          </p:txBody>
        </p:sp>
        <p:sp>
          <p:nvSpPr>
            <p:cNvPr id="36" name="rc36"/>
            <p:cNvSpPr/>
            <p:nvPr/>
          </p:nvSpPr>
          <p:spPr>
            <a:xfrm>
              <a:off x="2959759" y="2387454"/>
              <a:ext cx="249522" cy="137219"/>
            </a:xfrm>
            <a:prstGeom prst="rect">
              <a:avLst/>
            </a:prstGeom>
            <a:solidFill>
              <a:srgbClr val="E2231A">
                <a:alpha val="100000"/>
              </a:srgbClr>
            </a:solidFill>
          </p:spPr>
          <p:txBody>
            <a:bodyPr/>
            <a:lstStyle/>
            <a:p/>
          </p:txBody>
        </p:sp>
        <p:sp>
          <p:nvSpPr>
            <p:cNvPr id="37" name="rc37"/>
            <p:cNvSpPr/>
            <p:nvPr/>
          </p:nvSpPr>
          <p:spPr>
            <a:xfrm>
              <a:off x="3237007" y="2504606"/>
              <a:ext cx="249522" cy="1598090"/>
            </a:xfrm>
            <a:prstGeom prst="rect">
              <a:avLst/>
            </a:prstGeom>
            <a:solidFill>
              <a:srgbClr val="80BD41">
                <a:alpha val="100000"/>
              </a:srgbClr>
            </a:solidFill>
          </p:spPr>
          <p:txBody>
            <a:bodyPr/>
            <a:lstStyle/>
            <a:p/>
          </p:txBody>
        </p:sp>
        <p:sp>
          <p:nvSpPr>
            <p:cNvPr id="38" name="rc38"/>
            <p:cNvSpPr/>
            <p:nvPr/>
          </p:nvSpPr>
          <p:spPr>
            <a:xfrm>
              <a:off x="3237007" y="2365641"/>
              <a:ext cx="249522" cy="138964"/>
            </a:xfrm>
            <a:prstGeom prst="rect">
              <a:avLst/>
            </a:prstGeom>
            <a:solidFill>
              <a:srgbClr val="E2231A">
                <a:alpha val="100000"/>
              </a:srgbClr>
            </a:solidFill>
          </p:spPr>
          <p:txBody>
            <a:bodyPr/>
            <a:lstStyle/>
            <a:p/>
          </p:txBody>
        </p:sp>
        <p:sp>
          <p:nvSpPr>
            <p:cNvPr id="39" name="rc39"/>
            <p:cNvSpPr/>
            <p:nvPr/>
          </p:nvSpPr>
          <p:spPr>
            <a:xfrm>
              <a:off x="3514255" y="2522644"/>
              <a:ext cx="249522" cy="1580053"/>
            </a:xfrm>
            <a:prstGeom prst="rect">
              <a:avLst/>
            </a:prstGeom>
            <a:solidFill>
              <a:srgbClr val="80BD41">
                <a:alpha val="100000"/>
              </a:srgbClr>
            </a:solidFill>
          </p:spPr>
          <p:txBody>
            <a:bodyPr/>
            <a:lstStyle/>
            <a:p/>
          </p:txBody>
        </p:sp>
        <p:sp>
          <p:nvSpPr>
            <p:cNvPr id="40" name="rc40"/>
            <p:cNvSpPr/>
            <p:nvPr/>
          </p:nvSpPr>
          <p:spPr>
            <a:xfrm>
              <a:off x="3514255" y="2385248"/>
              <a:ext cx="249522" cy="137396"/>
            </a:xfrm>
            <a:prstGeom prst="rect">
              <a:avLst/>
            </a:prstGeom>
            <a:solidFill>
              <a:srgbClr val="E2231A">
                <a:alpha val="100000"/>
              </a:srgbClr>
            </a:solidFill>
          </p:spPr>
          <p:txBody>
            <a:bodyPr/>
            <a:lstStyle/>
            <a:p/>
          </p:txBody>
        </p:sp>
        <p:sp>
          <p:nvSpPr>
            <p:cNvPr id="41" name="rc41"/>
            <p:cNvSpPr/>
            <p:nvPr/>
          </p:nvSpPr>
          <p:spPr>
            <a:xfrm>
              <a:off x="3791502" y="2591756"/>
              <a:ext cx="249522" cy="1510940"/>
            </a:xfrm>
            <a:prstGeom prst="rect">
              <a:avLst/>
            </a:prstGeom>
            <a:solidFill>
              <a:srgbClr val="80BD41">
                <a:alpha val="100000"/>
              </a:srgbClr>
            </a:solidFill>
          </p:spPr>
          <p:txBody>
            <a:bodyPr/>
            <a:lstStyle/>
            <a:p/>
          </p:txBody>
        </p:sp>
        <p:sp>
          <p:nvSpPr>
            <p:cNvPr id="42" name="rc42"/>
            <p:cNvSpPr/>
            <p:nvPr/>
          </p:nvSpPr>
          <p:spPr>
            <a:xfrm>
              <a:off x="3791502" y="2423874"/>
              <a:ext cx="249522" cy="167882"/>
            </a:xfrm>
            <a:prstGeom prst="rect">
              <a:avLst/>
            </a:prstGeom>
            <a:solidFill>
              <a:srgbClr val="E2231A">
                <a:alpha val="100000"/>
              </a:srgbClr>
            </a:solidFill>
          </p:spPr>
          <p:txBody>
            <a:bodyPr/>
            <a:lstStyle/>
            <a:p/>
          </p:txBody>
        </p:sp>
        <p:sp>
          <p:nvSpPr>
            <p:cNvPr id="43" name="rc43"/>
            <p:cNvSpPr/>
            <p:nvPr/>
          </p:nvSpPr>
          <p:spPr>
            <a:xfrm>
              <a:off x="4068750" y="2599313"/>
              <a:ext cx="249522" cy="1503383"/>
            </a:xfrm>
            <a:prstGeom prst="rect">
              <a:avLst/>
            </a:prstGeom>
            <a:solidFill>
              <a:srgbClr val="80BD41">
                <a:alpha val="100000"/>
              </a:srgbClr>
            </a:solidFill>
          </p:spPr>
          <p:txBody>
            <a:bodyPr/>
            <a:lstStyle/>
            <a:p/>
          </p:txBody>
        </p:sp>
        <p:sp>
          <p:nvSpPr>
            <p:cNvPr id="44" name="rc44"/>
            <p:cNvSpPr/>
            <p:nvPr/>
          </p:nvSpPr>
          <p:spPr>
            <a:xfrm>
              <a:off x="4068750" y="2468584"/>
              <a:ext cx="249522" cy="130729"/>
            </a:xfrm>
            <a:prstGeom prst="rect">
              <a:avLst/>
            </a:prstGeom>
            <a:solidFill>
              <a:srgbClr val="E2231A">
                <a:alpha val="100000"/>
              </a:srgbClr>
            </a:solidFill>
          </p:spPr>
          <p:txBody>
            <a:bodyPr/>
            <a:lstStyle/>
            <a:p/>
          </p:txBody>
        </p:sp>
        <p:sp>
          <p:nvSpPr>
            <p:cNvPr id="45" name="rc45"/>
            <p:cNvSpPr/>
            <p:nvPr/>
          </p:nvSpPr>
          <p:spPr>
            <a:xfrm>
              <a:off x="4345998" y="2612880"/>
              <a:ext cx="249522" cy="1489816"/>
            </a:xfrm>
            <a:prstGeom prst="rect">
              <a:avLst/>
            </a:prstGeom>
            <a:solidFill>
              <a:srgbClr val="80BD41">
                <a:alpha val="100000"/>
              </a:srgbClr>
            </a:solidFill>
          </p:spPr>
          <p:txBody>
            <a:bodyPr/>
            <a:lstStyle/>
            <a:p/>
          </p:txBody>
        </p:sp>
        <p:sp>
          <p:nvSpPr>
            <p:cNvPr id="46" name="rc46"/>
            <p:cNvSpPr/>
            <p:nvPr/>
          </p:nvSpPr>
          <p:spPr>
            <a:xfrm>
              <a:off x="4345998" y="2483331"/>
              <a:ext cx="249522" cy="129549"/>
            </a:xfrm>
            <a:prstGeom prst="rect">
              <a:avLst/>
            </a:prstGeom>
            <a:solidFill>
              <a:srgbClr val="E2231A">
                <a:alpha val="100000"/>
              </a:srgbClr>
            </a:solidFill>
          </p:spPr>
          <p:txBody>
            <a:bodyPr/>
            <a:lstStyle/>
            <a:p/>
          </p:txBody>
        </p:sp>
        <p:sp>
          <p:nvSpPr>
            <p:cNvPr id="47" name="rc47"/>
            <p:cNvSpPr/>
            <p:nvPr/>
          </p:nvSpPr>
          <p:spPr>
            <a:xfrm>
              <a:off x="4623245" y="2628988"/>
              <a:ext cx="249522" cy="1473709"/>
            </a:xfrm>
            <a:prstGeom prst="rect">
              <a:avLst/>
            </a:prstGeom>
            <a:solidFill>
              <a:srgbClr val="80BD41">
                <a:alpha val="100000"/>
              </a:srgbClr>
            </a:solidFill>
          </p:spPr>
          <p:txBody>
            <a:bodyPr/>
            <a:lstStyle/>
            <a:p/>
          </p:txBody>
        </p:sp>
        <p:sp>
          <p:nvSpPr>
            <p:cNvPr id="48" name="rc48"/>
            <p:cNvSpPr/>
            <p:nvPr/>
          </p:nvSpPr>
          <p:spPr>
            <a:xfrm>
              <a:off x="4623245" y="2483236"/>
              <a:ext cx="249522" cy="145751"/>
            </a:xfrm>
            <a:prstGeom prst="rect">
              <a:avLst/>
            </a:prstGeom>
            <a:solidFill>
              <a:srgbClr val="E2231A">
                <a:alpha val="100000"/>
              </a:srgbClr>
            </a:solidFill>
          </p:spPr>
          <p:txBody>
            <a:bodyPr/>
            <a:lstStyle/>
            <a:p/>
          </p:txBody>
        </p:sp>
        <p:sp>
          <p:nvSpPr>
            <p:cNvPr id="49" name="rc49"/>
            <p:cNvSpPr/>
            <p:nvPr/>
          </p:nvSpPr>
          <p:spPr>
            <a:xfrm>
              <a:off x="4900493" y="2617122"/>
              <a:ext cx="249522" cy="1485575"/>
            </a:xfrm>
            <a:prstGeom prst="rect">
              <a:avLst/>
            </a:prstGeom>
            <a:solidFill>
              <a:srgbClr val="80BD41">
                <a:alpha val="100000"/>
              </a:srgbClr>
            </a:solidFill>
          </p:spPr>
          <p:txBody>
            <a:bodyPr/>
            <a:lstStyle/>
            <a:p/>
          </p:txBody>
        </p:sp>
        <p:sp>
          <p:nvSpPr>
            <p:cNvPr id="50" name="rc50"/>
            <p:cNvSpPr/>
            <p:nvPr/>
          </p:nvSpPr>
          <p:spPr>
            <a:xfrm>
              <a:off x="4900493" y="2487941"/>
              <a:ext cx="249522" cy="129180"/>
            </a:xfrm>
            <a:prstGeom prst="rect">
              <a:avLst/>
            </a:prstGeom>
            <a:solidFill>
              <a:srgbClr val="E2231A">
                <a:alpha val="100000"/>
              </a:srgbClr>
            </a:solidFill>
          </p:spPr>
          <p:txBody>
            <a:bodyPr/>
            <a:lstStyle/>
            <a:p/>
          </p:txBody>
        </p:sp>
        <p:sp>
          <p:nvSpPr>
            <p:cNvPr id="51" name="rc51"/>
            <p:cNvSpPr/>
            <p:nvPr/>
          </p:nvSpPr>
          <p:spPr>
            <a:xfrm>
              <a:off x="5177741" y="2596808"/>
              <a:ext cx="249522" cy="1505889"/>
            </a:xfrm>
            <a:prstGeom prst="rect">
              <a:avLst/>
            </a:prstGeom>
            <a:solidFill>
              <a:srgbClr val="80BD41">
                <a:alpha val="100000"/>
              </a:srgbClr>
            </a:solidFill>
          </p:spPr>
          <p:txBody>
            <a:bodyPr/>
            <a:lstStyle/>
            <a:p/>
          </p:txBody>
        </p:sp>
        <p:sp>
          <p:nvSpPr>
            <p:cNvPr id="52" name="rc52"/>
            <p:cNvSpPr/>
            <p:nvPr/>
          </p:nvSpPr>
          <p:spPr>
            <a:xfrm>
              <a:off x="5177741" y="2465861"/>
              <a:ext cx="249522" cy="130947"/>
            </a:xfrm>
            <a:prstGeom prst="rect">
              <a:avLst/>
            </a:prstGeom>
            <a:solidFill>
              <a:srgbClr val="E2231A">
                <a:alpha val="100000"/>
              </a:srgbClr>
            </a:solidFill>
          </p:spPr>
          <p:txBody>
            <a:bodyPr/>
            <a:lstStyle/>
            <a:p/>
          </p:txBody>
        </p:sp>
        <p:sp>
          <p:nvSpPr>
            <p:cNvPr id="53" name="rc53"/>
            <p:cNvSpPr/>
            <p:nvPr/>
          </p:nvSpPr>
          <p:spPr>
            <a:xfrm>
              <a:off x="5454988" y="2597668"/>
              <a:ext cx="249522" cy="1505029"/>
            </a:xfrm>
            <a:prstGeom prst="rect">
              <a:avLst/>
            </a:prstGeom>
            <a:solidFill>
              <a:srgbClr val="80BD41">
                <a:alpha val="100000"/>
              </a:srgbClr>
            </a:solidFill>
          </p:spPr>
          <p:txBody>
            <a:bodyPr/>
            <a:lstStyle/>
            <a:p/>
          </p:txBody>
        </p:sp>
        <p:sp>
          <p:nvSpPr>
            <p:cNvPr id="54" name="rc54"/>
            <p:cNvSpPr/>
            <p:nvPr/>
          </p:nvSpPr>
          <p:spPr>
            <a:xfrm>
              <a:off x="5454988" y="2466796"/>
              <a:ext cx="249522" cy="130871"/>
            </a:xfrm>
            <a:prstGeom prst="rect">
              <a:avLst/>
            </a:prstGeom>
            <a:solidFill>
              <a:srgbClr val="E2231A">
                <a:alpha val="100000"/>
              </a:srgbClr>
            </a:solidFill>
          </p:spPr>
          <p:txBody>
            <a:bodyPr/>
            <a:lstStyle/>
            <a:p/>
          </p:txBody>
        </p:sp>
        <p:sp>
          <p:nvSpPr>
            <p:cNvPr id="55" name="rc55"/>
            <p:cNvSpPr/>
            <p:nvPr/>
          </p:nvSpPr>
          <p:spPr>
            <a:xfrm>
              <a:off x="5732236" y="2608728"/>
              <a:ext cx="249522" cy="1493968"/>
            </a:xfrm>
            <a:prstGeom prst="rect">
              <a:avLst/>
            </a:prstGeom>
            <a:solidFill>
              <a:srgbClr val="80BD41">
                <a:alpha val="100000"/>
              </a:srgbClr>
            </a:solidFill>
          </p:spPr>
          <p:txBody>
            <a:bodyPr/>
            <a:lstStyle/>
            <a:p/>
          </p:txBody>
        </p:sp>
        <p:sp>
          <p:nvSpPr>
            <p:cNvPr id="56" name="rc56"/>
            <p:cNvSpPr/>
            <p:nvPr/>
          </p:nvSpPr>
          <p:spPr>
            <a:xfrm>
              <a:off x="5732236" y="2478818"/>
              <a:ext cx="249522" cy="129910"/>
            </a:xfrm>
            <a:prstGeom prst="rect">
              <a:avLst/>
            </a:prstGeom>
            <a:solidFill>
              <a:srgbClr val="E2231A">
                <a:alpha val="100000"/>
              </a:srgbClr>
            </a:solidFill>
          </p:spPr>
          <p:txBody>
            <a:bodyPr/>
            <a:lstStyle/>
            <a:p/>
          </p:txBody>
        </p:sp>
        <p:sp>
          <p:nvSpPr>
            <p:cNvPr id="57" name="rc57"/>
            <p:cNvSpPr/>
            <p:nvPr/>
          </p:nvSpPr>
          <p:spPr>
            <a:xfrm>
              <a:off x="6009484" y="2654847"/>
              <a:ext cx="249522" cy="1447849"/>
            </a:xfrm>
            <a:prstGeom prst="rect">
              <a:avLst/>
            </a:prstGeom>
            <a:solidFill>
              <a:srgbClr val="80BD41">
                <a:alpha val="100000"/>
              </a:srgbClr>
            </a:solidFill>
          </p:spPr>
          <p:txBody>
            <a:bodyPr/>
            <a:lstStyle/>
            <a:p/>
          </p:txBody>
        </p:sp>
        <p:sp>
          <p:nvSpPr>
            <p:cNvPr id="58" name="rc58"/>
            <p:cNvSpPr/>
            <p:nvPr/>
          </p:nvSpPr>
          <p:spPr>
            <a:xfrm>
              <a:off x="6009484" y="2511653"/>
              <a:ext cx="249522" cy="143193"/>
            </a:xfrm>
            <a:prstGeom prst="rect">
              <a:avLst/>
            </a:prstGeom>
            <a:solidFill>
              <a:srgbClr val="E2231A">
                <a:alpha val="100000"/>
              </a:srgbClr>
            </a:solidFill>
          </p:spPr>
          <p:txBody>
            <a:bodyPr/>
            <a:lstStyle/>
            <a:p/>
          </p:txBody>
        </p:sp>
        <p:sp>
          <p:nvSpPr>
            <p:cNvPr id="59" name="rc59"/>
            <p:cNvSpPr/>
            <p:nvPr/>
          </p:nvSpPr>
          <p:spPr>
            <a:xfrm>
              <a:off x="6286731" y="2660074"/>
              <a:ext cx="249522" cy="1442622"/>
            </a:xfrm>
            <a:prstGeom prst="rect">
              <a:avLst/>
            </a:prstGeom>
            <a:solidFill>
              <a:srgbClr val="80BD41">
                <a:alpha val="100000"/>
              </a:srgbClr>
            </a:solidFill>
          </p:spPr>
          <p:txBody>
            <a:bodyPr/>
            <a:lstStyle/>
            <a:p/>
          </p:txBody>
        </p:sp>
        <p:sp>
          <p:nvSpPr>
            <p:cNvPr id="60" name="rc60"/>
            <p:cNvSpPr/>
            <p:nvPr/>
          </p:nvSpPr>
          <p:spPr>
            <a:xfrm>
              <a:off x="6286731" y="2534629"/>
              <a:ext cx="249522" cy="125445"/>
            </a:xfrm>
            <a:prstGeom prst="rect">
              <a:avLst/>
            </a:prstGeom>
            <a:solidFill>
              <a:srgbClr val="E2231A">
                <a:alpha val="100000"/>
              </a:srgbClr>
            </a:solidFill>
          </p:spPr>
          <p:txBody>
            <a:bodyPr/>
            <a:lstStyle/>
            <a:p/>
          </p:txBody>
        </p:sp>
        <p:sp>
          <p:nvSpPr>
            <p:cNvPr id="61" name="rc61"/>
            <p:cNvSpPr/>
            <p:nvPr/>
          </p:nvSpPr>
          <p:spPr>
            <a:xfrm>
              <a:off x="6563979" y="2707437"/>
              <a:ext cx="249522" cy="1395260"/>
            </a:xfrm>
            <a:prstGeom prst="rect">
              <a:avLst/>
            </a:prstGeom>
            <a:solidFill>
              <a:srgbClr val="80BD41">
                <a:alpha val="100000"/>
              </a:srgbClr>
            </a:solidFill>
          </p:spPr>
          <p:txBody>
            <a:bodyPr/>
            <a:lstStyle/>
            <a:p/>
          </p:txBody>
        </p:sp>
        <p:sp>
          <p:nvSpPr>
            <p:cNvPr id="62" name="rc62"/>
            <p:cNvSpPr/>
            <p:nvPr/>
          </p:nvSpPr>
          <p:spPr>
            <a:xfrm>
              <a:off x="6563979" y="2552408"/>
              <a:ext cx="249522" cy="155029"/>
            </a:xfrm>
            <a:prstGeom prst="rect">
              <a:avLst/>
            </a:prstGeom>
            <a:solidFill>
              <a:srgbClr val="E2231A">
                <a:alpha val="100000"/>
              </a:srgbClr>
            </a:solidFill>
          </p:spPr>
          <p:txBody>
            <a:bodyPr/>
            <a:lstStyle/>
            <a:p/>
          </p:txBody>
        </p:sp>
        <p:sp>
          <p:nvSpPr>
            <p:cNvPr id="63" name="rc63"/>
            <p:cNvSpPr/>
            <p:nvPr/>
          </p:nvSpPr>
          <p:spPr>
            <a:xfrm>
              <a:off x="6841227" y="2740488"/>
              <a:ext cx="249522" cy="1362208"/>
            </a:xfrm>
            <a:prstGeom prst="rect">
              <a:avLst/>
            </a:prstGeom>
            <a:solidFill>
              <a:srgbClr val="80BD41">
                <a:alpha val="100000"/>
              </a:srgbClr>
            </a:solidFill>
          </p:spPr>
          <p:txBody>
            <a:bodyPr/>
            <a:lstStyle/>
            <a:p/>
          </p:txBody>
        </p:sp>
        <p:sp>
          <p:nvSpPr>
            <p:cNvPr id="64" name="rc64"/>
            <p:cNvSpPr/>
            <p:nvPr/>
          </p:nvSpPr>
          <p:spPr>
            <a:xfrm>
              <a:off x="6841227" y="2605764"/>
              <a:ext cx="249522" cy="134723"/>
            </a:xfrm>
            <a:prstGeom prst="rect">
              <a:avLst/>
            </a:prstGeom>
            <a:solidFill>
              <a:srgbClr val="E2231A">
                <a:alpha val="100000"/>
              </a:srgbClr>
            </a:solidFill>
          </p:spPr>
          <p:txBody>
            <a:bodyPr/>
            <a:lstStyle/>
            <a:p/>
          </p:txBody>
        </p:sp>
        <p:sp>
          <p:nvSpPr>
            <p:cNvPr id="65" name="rc65"/>
            <p:cNvSpPr/>
            <p:nvPr/>
          </p:nvSpPr>
          <p:spPr>
            <a:xfrm>
              <a:off x="7118474" y="2711023"/>
              <a:ext cx="249522" cy="1391674"/>
            </a:xfrm>
            <a:prstGeom prst="rect">
              <a:avLst/>
            </a:prstGeom>
            <a:solidFill>
              <a:srgbClr val="80BD41">
                <a:alpha val="100000"/>
              </a:srgbClr>
            </a:solidFill>
          </p:spPr>
          <p:txBody>
            <a:bodyPr/>
            <a:lstStyle/>
            <a:p/>
          </p:txBody>
        </p:sp>
        <p:sp>
          <p:nvSpPr>
            <p:cNvPr id="66" name="rc66"/>
            <p:cNvSpPr/>
            <p:nvPr/>
          </p:nvSpPr>
          <p:spPr>
            <a:xfrm>
              <a:off x="7118474" y="2590007"/>
              <a:ext cx="249522" cy="121015"/>
            </a:xfrm>
            <a:prstGeom prst="rect">
              <a:avLst/>
            </a:prstGeom>
            <a:solidFill>
              <a:srgbClr val="E2231A">
                <a:alpha val="100000"/>
              </a:srgbClr>
            </a:solidFill>
          </p:spPr>
          <p:txBody>
            <a:bodyPr/>
            <a:lstStyle/>
            <a:p/>
          </p:txBody>
        </p:sp>
        <p:sp>
          <p:nvSpPr>
            <p:cNvPr id="67" name="rc67"/>
            <p:cNvSpPr/>
            <p:nvPr/>
          </p:nvSpPr>
          <p:spPr>
            <a:xfrm>
              <a:off x="7395722" y="2684706"/>
              <a:ext cx="249522" cy="1417990"/>
            </a:xfrm>
            <a:prstGeom prst="rect">
              <a:avLst/>
            </a:prstGeom>
            <a:solidFill>
              <a:srgbClr val="80BD41">
                <a:alpha val="100000"/>
              </a:srgbClr>
            </a:solidFill>
          </p:spPr>
          <p:txBody>
            <a:bodyPr/>
            <a:lstStyle/>
            <a:p/>
          </p:txBody>
        </p:sp>
        <p:sp>
          <p:nvSpPr>
            <p:cNvPr id="68" name="rc68"/>
            <p:cNvSpPr/>
            <p:nvPr/>
          </p:nvSpPr>
          <p:spPr>
            <a:xfrm>
              <a:off x="7395722" y="2561403"/>
              <a:ext cx="249522" cy="123303"/>
            </a:xfrm>
            <a:prstGeom prst="rect">
              <a:avLst/>
            </a:prstGeom>
            <a:solidFill>
              <a:srgbClr val="E2231A">
                <a:alpha val="100000"/>
              </a:srgbClr>
            </a:solidFill>
          </p:spPr>
          <p:txBody>
            <a:bodyPr/>
            <a:lstStyle/>
            <a:p/>
          </p:txBody>
        </p:sp>
        <p:sp>
          <p:nvSpPr>
            <p:cNvPr id="69" name="rc69"/>
            <p:cNvSpPr/>
            <p:nvPr/>
          </p:nvSpPr>
          <p:spPr>
            <a:xfrm>
              <a:off x="7672970" y="2719682"/>
              <a:ext cx="249522" cy="1383014"/>
            </a:xfrm>
            <a:prstGeom prst="rect">
              <a:avLst/>
            </a:prstGeom>
            <a:solidFill>
              <a:srgbClr val="80BD41">
                <a:alpha val="100000"/>
              </a:srgbClr>
            </a:solidFill>
          </p:spPr>
          <p:txBody>
            <a:bodyPr/>
            <a:lstStyle/>
            <a:p/>
          </p:txBody>
        </p:sp>
        <p:sp>
          <p:nvSpPr>
            <p:cNvPr id="70" name="rc70"/>
            <p:cNvSpPr/>
            <p:nvPr/>
          </p:nvSpPr>
          <p:spPr>
            <a:xfrm>
              <a:off x="7672970" y="2599420"/>
              <a:ext cx="249522" cy="120262"/>
            </a:xfrm>
            <a:prstGeom prst="rect">
              <a:avLst/>
            </a:prstGeom>
            <a:solidFill>
              <a:srgbClr val="E2231A">
                <a:alpha val="100000"/>
              </a:srgbClr>
            </a:solidFill>
          </p:spPr>
          <p:txBody>
            <a:bodyPr/>
            <a:lstStyle/>
            <a:p/>
          </p:txBody>
        </p:sp>
        <p:sp>
          <p:nvSpPr>
            <p:cNvPr id="71" name="rc71"/>
            <p:cNvSpPr/>
            <p:nvPr/>
          </p:nvSpPr>
          <p:spPr>
            <a:xfrm>
              <a:off x="7950217" y="2720423"/>
              <a:ext cx="249522" cy="1382274"/>
            </a:xfrm>
            <a:prstGeom prst="rect">
              <a:avLst/>
            </a:prstGeom>
            <a:solidFill>
              <a:srgbClr val="80BD41">
                <a:alpha val="100000"/>
              </a:srgbClr>
            </a:solidFill>
          </p:spPr>
          <p:txBody>
            <a:bodyPr/>
            <a:lstStyle/>
            <a:p/>
          </p:txBody>
        </p:sp>
        <p:sp>
          <p:nvSpPr>
            <p:cNvPr id="72" name="rc72"/>
            <p:cNvSpPr/>
            <p:nvPr/>
          </p:nvSpPr>
          <p:spPr>
            <a:xfrm>
              <a:off x="7950217" y="2600225"/>
              <a:ext cx="249522" cy="120197"/>
            </a:xfrm>
            <a:prstGeom prst="rect">
              <a:avLst/>
            </a:prstGeom>
            <a:solidFill>
              <a:srgbClr val="E2231A">
                <a:alpha val="100000"/>
              </a:srgbClr>
            </a:solidFill>
          </p:spPr>
          <p:txBody>
            <a:bodyPr/>
            <a:lstStyle/>
            <a:p/>
          </p:txBody>
        </p:sp>
        <p:sp>
          <p:nvSpPr>
            <p:cNvPr id="73" name="pl73"/>
            <p:cNvSpPr/>
            <p:nvPr/>
          </p:nvSpPr>
          <p:spPr>
            <a:xfrm>
              <a:off x="1421035" y="1410261"/>
              <a:ext cx="6653943" cy="86852"/>
            </a:xfrm>
            <a:custGeom>
              <a:avLst/>
              <a:pathLst>
                <a:path w="6653943" h="86852">
                  <a:moveTo>
                    <a:pt x="0" y="57901"/>
                  </a:moveTo>
                  <a:lnTo>
                    <a:pt x="277247" y="57901"/>
                  </a:lnTo>
                  <a:lnTo>
                    <a:pt x="554495" y="57901"/>
                  </a:lnTo>
                  <a:lnTo>
                    <a:pt x="831742" y="0"/>
                  </a:lnTo>
                  <a:lnTo>
                    <a:pt x="1108990" y="0"/>
                  </a:lnTo>
                  <a:lnTo>
                    <a:pt x="1386238" y="28950"/>
                  </a:lnTo>
                  <a:lnTo>
                    <a:pt x="1663485" y="28950"/>
                  </a:lnTo>
                  <a:lnTo>
                    <a:pt x="1940733" y="28950"/>
                  </a:lnTo>
                  <a:lnTo>
                    <a:pt x="2217981" y="28950"/>
                  </a:lnTo>
                  <a:lnTo>
                    <a:pt x="2495228" y="86852"/>
                  </a:lnTo>
                  <a:lnTo>
                    <a:pt x="2772476" y="28950"/>
                  </a:lnTo>
                  <a:lnTo>
                    <a:pt x="3049724" y="28950"/>
                  </a:lnTo>
                  <a:lnTo>
                    <a:pt x="3326971" y="57901"/>
                  </a:lnTo>
                  <a:lnTo>
                    <a:pt x="3604219" y="28950"/>
                  </a:lnTo>
                  <a:lnTo>
                    <a:pt x="3881467" y="28950"/>
                  </a:lnTo>
                  <a:lnTo>
                    <a:pt x="4158714" y="28950"/>
                  </a:lnTo>
                  <a:lnTo>
                    <a:pt x="4435962" y="28950"/>
                  </a:lnTo>
                  <a:lnTo>
                    <a:pt x="4713210" y="57901"/>
                  </a:lnTo>
                  <a:lnTo>
                    <a:pt x="4990457" y="28950"/>
                  </a:lnTo>
                  <a:lnTo>
                    <a:pt x="5267705" y="86852"/>
                  </a:lnTo>
                  <a:lnTo>
                    <a:pt x="5544953" y="57901"/>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29607" y="23431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3.93</a:t>
              </a:r>
            </a:p>
          </p:txBody>
        </p:sp>
        <p:sp>
          <p:nvSpPr>
            <p:cNvPr id="85" name="tx85"/>
            <p:cNvSpPr/>
            <p:nvPr/>
          </p:nvSpPr>
          <p:spPr>
            <a:xfrm>
              <a:off x="2715845" y="2302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4.03</a:t>
              </a:r>
            </a:p>
          </p:txBody>
        </p:sp>
        <p:sp>
          <p:nvSpPr>
            <p:cNvPr id="86" name="tx86"/>
            <p:cNvSpPr/>
            <p:nvPr/>
          </p:nvSpPr>
          <p:spPr>
            <a:xfrm>
              <a:off x="4102084" y="2332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87" name="tx87"/>
            <p:cNvSpPr/>
            <p:nvPr/>
          </p:nvSpPr>
          <p:spPr>
            <a:xfrm>
              <a:off x="5488322" y="23308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3.96</a:t>
              </a:r>
            </a:p>
          </p:txBody>
        </p:sp>
        <p:sp>
          <p:nvSpPr>
            <p:cNvPr id="88" name="tx88"/>
            <p:cNvSpPr/>
            <p:nvPr/>
          </p:nvSpPr>
          <p:spPr>
            <a:xfrm>
              <a:off x="6597312" y="24164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a:t>
              </a:r>
            </a:p>
          </p:txBody>
        </p:sp>
        <p:sp>
          <p:nvSpPr>
            <p:cNvPr id="89" name="tx89"/>
            <p:cNvSpPr/>
            <p:nvPr/>
          </p:nvSpPr>
          <p:spPr>
            <a:xfrm>
              <a:off x="6874560" y="24697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3.63</a:t>
              </a:r>
            </a:p>
          </p:txBody>
        </p:sp>
        <p:sp>
          <p:nvSpPr>
            <p:cNvPr id="90" name="tx90"/>
            <p:cNvSpPr/>
            <p:nvPr/>
          </p:nvSpPr>
          <p:spPr>
            <a:xfrm>
              <a:off x="7151808" y="24540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3.66</a:t>
              </a:r>
            </a:p>
          </p:txBody>
        </p:sp>
        <p:sp>
          <p:nvSpPr>
            <p:cNvPr id="91" name="tx91"/>
            <p:cNvSpPr/>
            <p:nvPr/>
          </p:nvSpPr>
          <p:spPr>
            <a:xfrm>
              <a:off x="7429055" y="24254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3.73</a:t>
              </a:r>
            </a:p>
          </p:txBody>
        </p:sp>
        <p:sp>
          <p:nvSpPr>
            <p:cNvPr id="92" name="tx92"/>
            <p:cNvSpPr/>
            <p:nvPr/>
          </p:nvSpPr>
          <p:spPr>
            <a:xfrm>
              <a:off x="7706303" y="24634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3" name="tx93"/>
            <p:cNvSpPr/>
            <p:nvPr/>
          </p:nvSpPr>
          <p:spPr>
            <a:xfrm>
              <a:off x="7983551" y="24642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3.64</a:t>
              </a:r>
            </a:p>
          </p:txBody>
        </p:sp>
        <p:sp>
          <p:nvSpPr>
            <p:cNvPr id="94" name="pl94"/>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288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a:t>
              </a:r>
            </a:p>
          </p:txBody>
        </p:sp>
        <p:sp>
          <p:nvSpPr>
            <p:cNvPr id="105" name="tx105"/>
            <p:cNvSpPr/>
            <p:nvPr/>
          </p:nvSpPr>
          <p:spPr>
            <a:xfrm>
              <a:off x="1329607" y="25171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06" name="tx106"/>
            <p:cNvSpPr/>
            <p:nvPr/>
          </p:nvSpPr>
          <p:spPr>
            <a:xfrm>
              <a:off x="2715845" y="3302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a:t>
              </a:r>
            </a:p>
          </p:txBody>
        </p:sp>
        <p:sp>
          <p:nvSpPr>
            <p:cNvPr id="107" name="tx107"/>
            <p:cNvSpPr/>
            <p:nvPr/>
          </p:nvSpPr>
          <p:spPr>
            <a:xfrm>
              <a:off x="2715845" y="24698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08" name="tx108"/>
            <p:cNvSpPr/>
            <p:nvPr/>
          </p:nvSpPr>
          <p:spPr>
            <a:xfrm>
              <a:off x="4102084" y="3315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a:t>
              </a:r>
            </a:p>
          </p:txBody>
        </p:sp>
        <p:sp>
          <p:nvSpPr>
            <p:cNvPr id="109" name="tx109"/>
            <p:cNvSpPr/>
            <p:nvPr/>
          </p:nvSpPr>
          <p:spPr>
            <a:xfrm>
              <a:off x="4102084" y="24988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0" name="tx110"/>
            <p:cNvSpPr/>
            <p:nvPr/>
          </p:nvSpPr>
          <p:spPr>
            <a:xfrm>
              <a:off x="5488322" y="33150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11" name="tx111"/>
            <p:cNvSpPr/>
            <p:nvPr/>
          </p:nvSpPr>
          <p:spPr>
            <a:xfrm>
              <a:off x="5488322" y="24971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0.32</a:t>
              </a:r>
            </a:p>
          </p:txBody>
        </p:sp>
        <p:sp>
          <p:nvSpPr>
            <p:cNvPr id="112" name="tx112"/>
            <p:cNvSpPr/>
            <p:nvPr/>
          </p:nvSpPr>
          <p:spPr>
            <a:xfrm>
              <a:off x="6597312" y="33699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13" name="tx113"/>
            <p:cNvSpPr/>
            <p:nvPr/>
          </p:nvSpPr>
          <p:spPr>
            <a:xfrm>
              <a:off x="6597312" y="25948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14" name="tx114"/>
            <p:cNvSpPr/>
            <p:nvPr/>
          </p:nvSpPr>
          <p:spPr>
            <a:xfrm>
              <a:off x="6900686" y="33864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6874560" y="26380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6" name="tx116"/>
            <p:cNvSpPr/>
            <p:nvPr/>
          </p:nvSpPr>
          <p:spPr>
            <a:xfrm>
              <a:off x="7151808" y="33717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17" name="tx117"/>
            <p:cNvSpPr/>
            <p:nvPr/>
          </p:nvSpPr>
          <p:spPr>
            <a:xfrm>
              <a:off x="7151808" y="2615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18" name="tx118"/>
            <p:cNvSpPr/>
            <p:nvPr/>
          </p:nvSpPr>
          <p:spPr>
            <a:xfrm>
              <a:off x="7429055" y="3358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19" name="tx119"/>
            <p:cNvSpPr/>
            <p:nvPr/>
          </p:nvSpPr>
          <p:spPr>
            <a:xfrm>
              <a:off x="7455181" y="25879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0" name="tx120"/>
            <p:cNvSpPr/>
            <p:nvPr/>
          </p:nvSpPr>
          <p:spPr>
            <a:xfrm>
              <a:off x="7706303" y="33760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21" name="tx121"/>
            <p:cNvSpPr/>
            <p:nvPr/>
          </p:nvSpPr>
          <p:spPr>
            <a:xfrm>
              <a:off x="7706303" y="2624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2" name="tx122"/>
            <p:cNvSpPr/>
            <p:nvPr/>
          </p:nvSpPr>
          <p:spPr>
            <a:xfrm>
              <a:off x="7983551" y="3376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23" name="tx123"/>
            <p:cNvSpPr/>
            <p:nvPr/>
          </p:nvSpPr>
          <p:spPr>
            <a:xfrm>
              <a:off x="7983551" y="26252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94404" y="322650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2401124"/>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27" name="tx127"/>
            <p:cNvSpPr/>
            <p:nvPr/>
          </p:nvSpPr>
          <p:spPr>
            <a:xfrm>
              <a:off x="694404" y="157322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9012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United States, 2000-2024</a:t>
              </a:r>
            </a:p>
          </p:txBody>
        </p:sp>
        <p:sp>
          <p:nvSpPr>
            <p:cNvPr id="153" name="pl153"/>
            <p:cNvSpPr/>
            <p:nvPr/>
          </p:nvSpPr>
          <p:spPr>
            <a:xfrm>
              <a:off x="217180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9228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6739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4250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473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9841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5494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0054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17256" cy="167191"/>
            </a:xfrm>
            <a:prstGeom prst="rect">
              <a:avLst/>
            </a:prstGeom>
            <a:solidFill>
              <a:srgbClr val="80BD41">
                <a:alpha val="100000"/>
              </a:srgbClr>
            </a:solidFill>
          </p:spPr>
          <p:txBody>
            <a:bodyPr/>
            <a:lstStyle/>
            <a:p/>
          </p:txBody>
        </p:sp>
        <p:sp>
          <p:nvSpPr>
            <p:cNvPr id="166" name="rc166"/>
            <p:cNvSpPr/>
            <p:nvPr/>
          </p:nvSpPr>
          <p:spPr>
            <a:xfrm>
              <a:off x="7213530" y="5889059"/>
              <a:ext cx="657473" cy="167191"/>
            </a:xfrm>
            <a:prstGeom prst="rect">
              <a:avLst/>
            </a:prstGeom>
            <a:solidFill>
              <a:srgbClr val="E2231A">
                <a:alpha val="100000"/>
              </a:srgbClr>
            </a:solidFill>
          </p:spPr>
          <p:txBody>
            <a:bodyPr/>
            <a:lstStyle/>
            <a:p/>
          </p:txBody>
        </p:sp>
        <p:sp>
          <p:nvSpPr>
            <p:cNvPr id="167" name="rc167"/>
            <p:cNvSpPr/>
            <p:nvPr/>
          </p:nvSpPr>
          <p:spPr>
            <a:xfrm>
              <a:off x="1296273" y="5680069"/>
              <a:ext cx="5865323" cy="167191"/>
            </a:xfrm>
            <a:prstGeom prst="rect">
              <a:avLst/>
            </a:prstGeom>
            <a:solidFill>
              <a:srgbClr val="80BD41">
                <a:alpha val="100000"/>
              </a:srgbClr>
            </a:solidFill>
          </p:spPr>
          <p:txBody>
            <a:bodyPr/>
            <a:lstStyle/>
            <a:p/>
          </p:txBody>
        </p:sp>
        <p:sp>
          <p:nvSpPr>
            <p:cNvPr id="168" name="rc168"/>
            <p:cNvSpPr/>
            <p:nvPr/>
          </p:nvSpPr>
          <p:spPr>
            <a:xfrm>
              <a:off x="7161597" y="5680069"/>
              <a:ext cx="510028" cy="167191"/>
            </a:xfrm>
            <a:prstGeom prst="rect">
              <a:avLst/>
            </a:prstGeom>
            <a:solidFill>
              <a:srgbClr val="E2231A">
                <a:alpha val="100000"/>
              </a:srgbClr>
            </a:solidFill>
          </p:spPr>
          <p:txBody>
            <a:bodyPr/>
            <a:lstStyle/>
            <a:p/>
          </p:txBody>
        </p:sp>
        <p:sp>
          <p:nvSpPr>
            <p:cNvPr id="169" name="rc169"/>
            <p:cNvSpPr/>
            <p:nvPr/>
          </p:nvSpPr>
          <p:spPr>
            <a:xfrm>
              <a:off x="1296273" y="5471080"/>
              <a:ext cx="5862183" cy="167191"/>
            </a:xfrm>
            <a:prstGeom prst="rect">
              <a:avLst/>
            </a:prstGeom>
            <a:solidFill>
              <a:srgbClr val="80BD41">
                <a:alpha val="100000"/>
              </a:srgbClr>
            </a:solidFill>
          </p:spPr>
          <p:txBody>
            <a:bodyPr/>
            <a:lstStyle/>
            <a:p/>
          </p:txBody>
        </p:sp>
        <p:sp>
          <p:nvSpPr>
            <p:cNvPr id="170" name="rc170"/>
            <p:cNvSpPr/>
            <p:nvPr/>
          </p:nvSpPr>
          <p:spPr>
            <a:xfrm>
              <a:off x="7158457" y="5471080"/>
              <a:ext cx="509755" cy="167191"/>
            </a:xfrm>
            <a:prstGeom prst="rect">
              <a:avLst/>
            </a:prstGeom>
            <a:solidFill>
              <a:srgbClr val="E2231A">
                <a:alpha val="100000"/>
              </a:srgbClr>
            </a:solidFill>
          </p:spPr>
          <p:txBody>
            <a:bodyPr/>
            <a:lstStyle/>
            <a:p/>
          </p:txBody>
        </p:sp>
        <p:sp>
          <p:nvSpPr>
            <p:cNvPr id="171" name="tx171"/>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3.75</a:t>
              </a:r>
            </a:p>
          </p:txBody>
        </p:sp>
        <p:sp>
          <p:nvSpPr>
            <p:cNvPr id="172" name="tx172"/>
            <p:cNvSpPr/>
            <p:nvPr/>
          </p:nvSpPr>
          <p:spPr>
            <a:xfrm>
              <a:off x="7877866"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73" name="tx173"/>
            <p:cNvSpPr/>
            <p:nvPr/>
          </p:nvSpPr>
          <p:spPr>
            <a:xfrm>
              <a:off x="787428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3.64</a:t>
              </a:r>
            </a:p>
          </p:txBody>
        </p:sp>
        <p:sp>
          <p:nvSpPr>
            <p:cNvPr id="174" name="tx174"/>
            <p:cNvSpPr/>
            <p:nvPr/>
          </p:nvSpPr>
          <p:spPr>
            <a:xfrm>
              <a:off x="4149408"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75" name="tx175"/>
            <p:cNvSpPr/>
            <p:nvPr/>
          </p:nvSpPr>
          <p:spPr>
            <a:xfrm>
              <a:off x="743677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76" name="tx176"/>
            <p:cNvSpPr/>
            <p:nvPr/>
          </p:nvSpPr>
          <p:spPr>
            <a:xfrm>
              <a:off x="412344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3.35</a:t>
              </a:r>
            </a:p>
          </p:txBody>
        </p:sp>
        <p:sp>
          <p:nvSpPr>
            <p:cNvPr id="177" name="tx177"/>
            <p:cNvSpPr/>
            <p:nvPr/>
          </p:nvSpPr>
          <p:spPr>
            <a:xfrm>
              <a:off x="731111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0.29</a:t>
              </a:r>
            </a:p>
          </p:txBody>
        </p:sp>
        <p:sp>
          <p:nvSpPr>
            <p:cNvPr id="178" name="tx178"/>
            <p:cNvSpPr/>
            <p:nvPr/>
          </p:nvSpPr>
          <p:spPr>
            <a:xfrm>
              <a:off x="4121872"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3.35</a:t>
              </a:r>
            </a:p>
          </p:txBody>
        </p:sp>
        <p:sp>
          <p:nvSpPr>
            <p:cNvPr id="179" name="tx179"/>
            <p:cNvSpPr/>
            <p:nvPr/>
          </p:nvSpPr>
          <p:spPr>
            <a:xfrm>
              <a:off x="730784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0.29</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4" name="tx184"/>
            <p:cNvSpPr/>
            <p:nvPr/>
          </p:nvSpPr>
          <p:spPr>
            <a:xfrm>
              <a:off x="2930902"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M</a:t>
              </a:r>
            </a:p>
          </p:txBody>
        </p:sp>
        <p:sp>
          <p:nvSpPr>
            <p:cNvPr id="185" name="tx185"/>
            <p:cNvSpPr/>
            <p:nvPr/>
          </p:nvSpPr>
          <p:spPr>
            <a:xfrm>
              <a:off x="4681970"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6433038" y="6158495"/>
              <a:ext cx="23287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 M</a:t>
              </a:r>
            </a:p>
          </p:txBody>
        </p:sp>
        <p:sp>
          <p:nvSpPr>
            <p:cNvPr id="187" name="tx187"/>
            <p:cNvSpPr/>
            <p:nvPr/>
          </p:nvSpPr>
          <p:spPr>
            <a:xfrm>
              <a:off x="8184106"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(92%) was higher than in 2019 (90%).
The number of children vaccinated with MCV1 decreased 1% compared to in 2019.
The number of surviving infants decreased approximately 3% compared to in 2019.
In 2024,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9078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738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398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8058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7718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39084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35684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3228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28884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664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963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2615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600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8585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1570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455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753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52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350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94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83021" y="4734137"/>
              <a:ext cx="566864" cy="690712"/>
            </a:xfrm>
            <a:prstGeom prst="rect">
              <a:avLst/>
            </a:prstGeom>
            <a:solidFill>
              <a:srgbClr val="1CABE2">
                <a:alpha val="100000"/>
              </a:srgbClr>
            </a:solidFill>
          </p:spPr>
          <p:txBody>
            <a:bodyPr/>
            <a:lstStyle/>
            <a:p/>
          </p:txBody>
        </p:sp>
        <p:sp>
          <p:nvSpPr>
            <p:cNvPr id="26" name="rc26"/>
            <p:cNvSpPr/>
            <p:nvPr/>
          </p:nvSpPr>
          <p:spPr>
            <a:xfrm>
              <a:off x="2242720" y="5342130"/>
              <a:ext cx="566864" cy="82720"/>
            </a:xfrm>
            <a:prstGeom prst="rect">
              <a:avLst/>
            </a:prstGeom>
            <a:solidFill>
              <a:srgbClr val="1CABE2">
                <a:alpha val="100000"/>
              </a:srgbClr>
            </a:solidFill>
          </p:spPr>
          <p:txBody>
            <a:bodyPr/>
            <a:lstStyle/>
            <a:p/>
          </p:txBody>
        </p:sp>
        <p:sp>
          <p:nvSpPr>
            <p:cNvPr id="27" name="rc27"/>
            <p:cNvSpPr/>
            <p:nvPr/>
          </p:nvSpPr>
          <p:spPr>
            <a:xfrm>
              <a:off x="2872569" y="5300770"/>
              <a:ext cx="566864" cy="124080"/>
            </a:xfrm>
            <a:prstGeom prst="rect">
              <a:avLst/>
            </a:prstGeom>
            <a:solidFill>
              <a:srgbClr val="1CABE2">
                <a:alpha val="100000"/>
              </a:srgbClr>
            </a:solidFill>
          </p:spPr>
          <p:txBody>
            <a:bodyPr/>
            <a:lstStyle/>
            <a:p/>
          </p:txBody>
        </p:sp>
        <p:sp>
          <p:nvSpPr>
            <p:cNvPr id="28" name="rc28"/>
            <p:cNvSpPr/>
            <p:nvPr/>
          </p:nvSpPr>
          <p:spPr>
            <a:xfrm>
              <a:off x="3502419" y="5040201"/>
              <a:ext cx="566864" cy="384648"/>
            </a:xfrm>
            <a:prstGeom prst="rect">
              <a:avLst/>
            </a:prstGeom>
            <a:solidFill>
              <a:srgbClr val="1CABE2">
                <a:alpha val="100000"/>
              </a:srgbClr>
            </a:solidFill>
          </p:spPr>
          <p:txBody>
            <a:bodyPr/>
            <a:lstStyle/>
            <a:p/>
          </p:txBody>
        </p:sp>
        <p:sp>
          <p:nvSpPr>
            <p:cNvPr id="29" name="rc29"/>
            <p:cNvSpPr/>
            <p:nvPr/>
          </p:nvSpPr>
          <p:spPr>
            <a:xfrm>
              <a:off x="4132268" y="4099261"/>
              <a:ext cx="566864" cy="1325589"/>
            </a:xfrm>
            <a:prstGeom prst="rect">
              <a:avLst/>
            </a:prstGeom>
            <a:solidFill>
              <a:srgbClr val="1CABE2">
                <a:alpha val="100000"/>
              </a:srgbClr>
            </a:solidFill>
          </p:spPr>
          <p:txBody>
            <a:bodyPr/>
            <a:lstStyle/>
            <a:p/>
          </p:txBody>
        </p:sp>
        <p:sp>
          <p:nvSpPr>
            <p:cNvPr id="30" name="rc30"/>
            <p:cNvSpPr/>
            <p:nvPr/>
          </p:nvSpPr>
          <p:spPr>
            <a:xfrm>
              <a:off x="4762118" y="5412442"/>
              <a:ext cx="566864" cy="12408"/>
            </a:xfrm>
            <a:prstGeom prst="rect">
              <a:avLst/>
            </a:prstGeom>
            <a:solidFill>
              <a:srgbClr val="1CABE2">
                <a:alpha val="100000"/>
              </a:srgbClr>
            </a:solidFill>
          </p:spPr>
          <p:txBody>
            <a:bodyPr/>
            <a:lstStyle/>
            <a:p/>
          </p:txBody>
        </p:sp>
        <p:sp>
          <p:nvSpPr>
            <p:cNvPr id="31" name="rc31"/>
            <p:cNvSpPr/>
            <p:nvPr/>
          </p:nvSpPr>
          <p:spPr>
            <a:xfrm>
              <a:off x="5391967" y="5372116"/>
              <a:ext cx="566864" cy="52734"/>
            </a:xfrm>
            <a:prstGeom prst="rect">
              <a:avLst/>
            </a:prstGeom>
            <a:solidFill>
              <a:srgbClr val="1CABE2">
                <a:alpha val="100000"/>
              </a:srgbClr>
            </a:solidFill>
          </p:spPr>
          <p:txBody>
            <a:bodyPr/>
            <a:lstStyle/>
            <a:p/>
          </p:txBody>
        </p:sp>
        <p:sp>
          <p:nvSpPr>
            <p:cNvPr id="32" name="rc32"/>
            <p:cNvSpPr/>
            <p:nvPr/>
          </p:nvSpPr>
          <p:spPr>
            <a:xfrm>
              <a:off x="6021816" y="5299736"/>
              <a:ext cx="566864" cy="125114"/>
            </a:xfrm>
            <a:prstGeom prst="rect">
              <a:avLst/>
            </a:prstGeom>
            <a:solidFill>
              <a:srgbClr val="1CABE2">
                <a:alpha val="100000"/>
              </a:srgbClr>
            </a:solidFill>
          </p:spPr>
          <p:txBody>
            <a:bodyPr/>
            <a:lstStyle/>
            <a:p/>
          </p:txBody>
        </p:sp>
        <p:sp>
          <p:nvSpPr>
            <p:cNvPr id="33" name="rc33"/>
            <p:cNvSpPr/>
            <p:nvPr/>
          </p:nvSpPr>
          <p:spPr>
            <a:xfrm>
              <a:off x="6651666" y="5363844"/>
              <a:ext cx="566864" cy="61006"/>
            </a:xfrm>
            <a:prstGeom prst="rect">
              <a:avLst/>
            </a:prstGeom>
            <a:solidFill>
              <a:srgbClr val="1CABE2">
                <a:alpha val="100000"/>
              </a:srgbClr>
            </a:solidFill>
          </p:spPr>
          <p:txBody>
            <a:bodyPr/>
            <a:lstStyle/>
            <a:p/>
          </p:txBody>
        </p:sp>
        <p:sp>
          <p:nvSpPr>
            <p:cNvPr id="34" name="rc34"/>
            <p:cNvSpPr/>
            <p:nvPr/>
          </p:nvSpPr>
          <p:spPr>
            <a:xfrm>
              <a:off x="7281515" y="5130160"/>
              <a:ext cx="566864" cy="294690"/>
            </a:xfrm>
            <a:prstGeom prst="rect">
              <a:avLst/>
            </a:prstGeom>
            <a:solidFill>
              <a:srgbClr val="1CABE2">
                <a:alpha val="100000"/>
              </a:srgbClr>
            </a:solidFill>
          </p:spPr>
          <p:txBody>
            <a:bodyPr/>
            <a:lstStyle/>
            <a:p/>
          </p:txBody>
        </p:sp>
        <p:sp>
          <p:nvSpPr>
            <p:cNvPr id="35" name="pl35"/>
            <p:cNvSpPr/>
            <p:nvPr/>
          </p:nvSpPr>
          <p:spPr>
            <a:xfrm>
              <a:off x="1266453" y="1359710"/>
              <a:ext cx="6298494" cy="88372"/>
            </a:xfrm>
            <a:custGeom>
              <a:avLst/>
              <a:pathLst>
                <a:path w="6298494" h="88372">
                  <a:moveTo>
                    <a:pt x="0" y="0"/>
                  </a:moveTo>
                  <a:lnTo>
                    <a:pt x="629849" y="0"/>
                  </a:lnTo>
                  <a:lnTo>
                    <a:pt x="1259698" y="0"/>
                  </a:lnTo>
                  <a:lnTo>
                    <a:pt x="1889548" y="44186"/>
                  </a:lnTo>
                  <a:lnTo>
                    <a:pt x="2519397" y="0"/>
                  </a:lnTo>
                  <a:lnTo>
                    <a:pt x="3149247" y="88372"/>
                  </a:lnTo>
                  <a:lnTo>
                    <a:pt x="3779096" y="44186"/>
                  </a:lnTo>
                  <a:lnTo>
                    <a:pt x="4408946" y="0"/>
                  </a:lnTo>
                  <a:lnTo>
                    <a:pt x="5038795" y="0"/>
                  </a:lnTo>
                  <a:lnTo>
                    <a:pt x="5668645" y="0"/>
                  </a:lnTo>
                  <a:lnTo>
                    <a:pt x="6298494" y="0"/>
                  </a:lnTo>
                </a:path>
              </a:pathLst>
            </a:custGeom>
            <a:ln w="27101" cap="flat">
              <a:solidFill>
                <a:srgbClr val="00833D">
                  <a:alpha val="100000"/>
                </a:srgbClr>
              </a:solidFill>
              <a:prstDash val="solid"/>
              <a:round/>
            </a:ln>
          </p:spPr>
          <p:txBody>
            <a:bodyPr/>
            <a:lstStyle/>
            <a:p/>
          </p:txBody>
        </p:sp>
        <p:sp>
          <p:nvSpPr>
            <p:cNvPr id="36" name="pl36"/>
            <p:cNvSpPr/>
            <p:nvPr/>
          </p:nvSpPr>
          <p:spPr>
            <a:xfrm>
              <a:off x="1266453" y="1227151"/>
              <a:ext cx="6298494" cy="132558"/>
            </a:xfrm>
            <a:custGeom>
              <a:avLst/>
              <a:pathLst>
                <a:path w="6298494" h="132558">
                  <a:moveTo>
                    <a:pt x="0" y="132558"/>
                  </a:moveTo>
                  <a:lnTo>
                    <a:pt x="629849" y="88372"/>
                  </a:lnTo>
                  <a:lnTo>
                    <a:pt x="1259698" y="44186"/>
                  </a:lnTo>
                  <a:lnTo>
                    <a:pt x="1889548" y="44186"/>
                  </a:lnTo>
                  <a:lnTo>
                    <a:pt x="2519397" y="44186"/>
                  </a:lnTo>
                  <a:lnTo>
                    <a:pt x="3149247" y="0"/>
                  </a:lnTo>
                  <a:lnTo>
                    <a:pt x="3779096" y="0"/>
                  </a:lnTo>
                  <a:lnTo>
                    <a:pt x="4408946" y="0"/>
                  </a:lnTo>
                  <a:lnTo>
                    <a:pt x="5038795" y="0"/>
                  </a:lnTo>
                  <a:lnTo>
                    <a:pt x="5668645" y="0"/>
                  </a:lnTo>
                  <a:lnTo>
                    <a:pt x="6298494" y="0"/>
                  </a:lnTo>
                </a:path>
              </a:pathLst>
            </a:custGeom>
            <a:ln w="27101" cap="flat">
              <a:solidFill>
                <a:srgbClr val="002759">
                  <a:alpha val="100000"/>
                </a:srgbClr>
              </a:solidFill>
              <a:prstDash val="solid"/>
              <a:round/>
            </a:ln>
          </p:spPr>
          <p:txBody>
            <a:bodyPr/>
            <a:lstStyle/>
            <a:p/>
          </p:txBody>
        </p:sp>
        <p:sp>
          <p:nvSpPr>
            <p:cNvPr id="37" name="pt37"/>
            <p:cNvSpPr/>
            <p:nvPr/>
          </p:nvSpPr>
          <p:spPr>
            <a:xfrm>
              <a:off x="123485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864701"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494551"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124400"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754250"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384099"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013949"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643798"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273648"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903497"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533347"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234852"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864701"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494551"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124400"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754250"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4384099"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013949"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643798"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273648"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90349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53334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166975" y="46042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668</a:t>
              </a:r>
            </a:p>
          </p:txBody>
        </p:sp>
        <p:sp>
          <p:nvSpPr>
            <p:cNvPr id="60" name="tx60"/>
            <p:cNvSpPr/>
            <p:nvPr/>
          </p:nvSpPr>
          <p:spPr>
            <a:xfrm>
              <a:off x="2459833" y="521228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a:t>
              </a:r>
            </a:p>
          </p:txBody>
        </p:sp>
        <p:sp>
          <p:nvSpPr>
            <p:cNvPr id="61" name="tx61"/>
            <p:cNvSpPr/>
            <p:nvPr/>
          </p:nvSpPr>
          <p:spPr>
            <a:xfrm>
              <a:off x="3056523" y="51709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a:t>
              </a:r>
            </a:p>
          </p:txBody>
        </p:sp>
        <p:sp>
          <p:nvSpPr>
            <p:cNvPr id="62" name="tx62"/>
            <p:cNvSpPr/>
            <p:nvPr/>
          </p:nvSpPr>
          <p:spPr>
            <a:xfrm>
              <a:off x="3686373" y="491030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372</a:t>
              </a:r>
            </a:p>
          </p:txBody>
        </p:sp>
        <p:sp>
          <p:nvSpPr>
            <p:cNvPr id="63" name="tx63"/>
            <p:cNvSpPr/>
            <p:nvPr/>
          </p:nvSpPr>
          <p:spPr>
            <a:xfrm>
              <a:off x="4266498"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1,282</a:t>
              </a:r>
            </a:p>
          </p:txBody>
        </p:sp>
        <p:sp>
          <p:nvSpPr>
            <p:cNvPr id="64" name="tx64"/>
            <p:cNvSpPr/>
            <p:nvPr/>
          </p:nvSpPr>
          <p:spPr>
            <a:xfrm>
              <a:off x="4979231" y="528405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65" name="tx65"/>
            <p:cNvSpPr/>
            <p:nvPr/>
          </p:nvSpPr>
          <p:spPr>
            <a:xfrm>
              <a:off x="5609081" y="52422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6" name="tx66"/>
            <p:cNvSpPr/>
            <p:nvPr/>
          </p:nvSpPr>
          <p:spPr>
            <a:xfrm>
              <a:off x="6205771" y="517134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121</a:t>
              </a:r>
            </a:p>
          </p:txBody>
        </p:sp>
        <p:sp>
          <p:nvSpPr>
            <p:cNvPr id="67" name="tx67"/>
            <p:cNvSpPr/>
            <p:nvPr/>
          </p:nvSpPr>
          <p:spPr>
            <a:xfrm>
              <a:off x="6868780" y="523400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68" name="tx68"/>
            <p:cNvSpPr/>
            <p:nvPr/>
          </p:nvSpPr>
          <p:spPr>
            <a:xfrm>
              <a:off x="7465470" y="500031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285</a:t>
              </a:r>
            </a:p>
          </p:txBody>
        </p:sp>
        <p:sp>
          <p:nvSpPr>
            <p:cNvPr id="69" name="pl69"/>
            <p:cNvSpPr/>
            <p:nvPr/>
          </p:nvSpPr>
          <p:spPr>
            <a:xfrm>
              <a:off x="7581731" y="1363877"/>
              <a:ext cx="280572" cy="69655"/>
            </a:xfrm>
            <a:custGeom>
              <a:avLst/>
              <a:pathLst>
                <a:path w="280572" h="69655">
                  <a:moveTo>
                    <a:pt x="280572" y="69655"/>
                  </a:moveTo>
                  <a:lnTo>
                    <a:pt x="0" y="0"/>
                  </a:lnTo>
                </a:path>
              </a:pathLst>
            </a:custGeom>
          </p:spPr>
          <p:txBody>
            <a:bodyPr/>
            <a:lstStyle/>
            <a:p/>
          </p:txBody>
        </p:sp>
        <p:sp>
          <p:nvSpPr>
            <p:cNvPr id="70" name="pl70"/>
            <p:cNvSpPr/>
            <p:nvPr/>
          </p:nvSpPr>
          <p:spPr>
            <a:xfrm>
              <a:off x="7582238" y="1172341"/>
              <a:ext cx="280065" cy="51622"/>
            </a:xfrm>
            <a:custGeom>
              <a:avLst/>
              <a:pathLst>
                <a:path w="280065" h="51622">
                  <a:moveTo>
                    <a:pt x="280065" y="0"/>
                  </a:moveTo>
                  <a:lnTo>
                    <a:pt x="0" y="51622"/>
                  </a:lnTo>
                </a:path>
              </a:pathLst>
            </a:custGeom>
          </p:spPr>
          <p:txBody>
            <a:bodyPr/>
            <a:lstStyle/>
            <a:p/>
          </p:txBody>
        </p:sp>
        <p:sp>
          <p:nvSpPr>
            <p:cNvPr id="71" name="pg71"/>
            <p:cNvSpPr/>
            <p:nvPr/>
          </p:nvSpPr>
          <p:spPr>
            <a:xfrm>
              <a:off x="7793724" y="13512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13923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73" name="pg73"/>
            <p:cNvSpPr/>
            <p:nvPr/>
          </p:nvSpPr>
          <p:spPr>
            <a:xfrm>
              <a:off x="7793724" y="108156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112268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75" name="rc75"/>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32703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8" name="tx78"/>
            <p:cNvSpPr/>
            <p:nvPr/>
          </p:nvSpPr>
          <p:spPr>
            <a:xfrm>
              <a:off x="508103" y="329303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9" name="tx79"/>
            <p:cNvSpPr/>
            <p:nvPr/>
          </p:nvSpPr>
          <p:spPr>
            <a:xfrm>
              <a:off x="508103" y="22590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0" name="tx80"/>
            <p:cNvSpPr/>
            <p:nvPr/>
          </p:nvSpPr>
          <p:spPr>
            <a:xfrm>
              <a:off x="508103" y="122503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1" name="tx81"/>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3" name="tx83"/>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4" name="tx84"/>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5" name="tx85"/>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6" name="tx86"/>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7" name="tx87"/>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8" name="tx88"/>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9" name="tx89"/>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0" name="tx90"/>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1" name="tx91"/>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2" name="tx92"/>
            <p:cNvSpPr/>
            <p:nvPr/>
          </p:nvSpPr>
          <p:spPr>
            <a:xfrm rot="-5400000">
              <a:off x="11242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3" name="tx93"/>
            <p:cNvSpPr/>
            <p:nvPr/>
          </p:nvSpPr>
          <p:spPr>
            <a:xfrm rot="-5400000">
              <a:off x="17540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238392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301377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364362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427347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49033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55331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61630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6792843"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742272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4" name="tx104"/>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5" name="tx105"/>
            <p:cNvSpPr/>
            <p:nvPr/>
          </p:nvSpPr>
          <p:spPr>
            <a:xfrm>
              <a:off x="1847988" y="401416"/>
              <a:ext cx="58282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United States, 2014-2024</a:t>
              </a:r>
            </a:p>
          </p:txBody>
        </p:sp>
        <p:sp>
          <p:nvSpPr>
            <p:cNvPr id="106" name="tx10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8" name="tx10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9" name="tx10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285 confirmed measles cases in United States. In the same year, MCV1 coverage was 92% and MCV2 coverage was 95%.
The number of cases in 2024 was 4.8 times more cases than in 2023 (n=59).
The highest number of measles cases was reported in 2019 (n=1,282). In this year, MCV1 coverage was 90%.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699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695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691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68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219762"/>
              <a:ext cx="3520101" cy="660242"/>
            </a:xfrm>
            <a:custGeom>
              <a:avLst/>
              <a:pathLst>
                <a:path w="3520101" h="660242">
                  <a:moveTo>
                    <a:pt x="0" y="0"/>
                  </a:moveTo>
                  <a:lnTo>
                    <a:pt x="146670" y="220080"/>
                  </a:lnTo>
                  <a:lnTo>
                    <a:pt x="293341" y="440161"/>
                  </a:lnTo>
                  <a:lnTo>
                    <a:pt x="440012" y="440161"/>
                  </a:lnTo>
                  <a:lnTo>
                    <a:pt x="586683" y="440161"/>
                  </a:lnTo>
                  <a:lnTo>
                    <a:pt x="733354" y="440161"/>
                  </a:lnTo>
                  <a:lnTo>
                    <a:pt x="880025" y="440161"/>
                  </a:lnTo>
                  <a:lnTo>
                    <a:pt x="1026696" y="440161"/>
                  </a:lnTo>
                  <a:lnTo>
                    <a:pt x="1173367" y="440161"/>
                  </a:lnTo>
                  <a:lnTo>
                    <a:pt x="1320038" y="440161"/>
                  </a:lnTo>
                  <a:lnTo>
                    <a:pt x="1466709" y="440161"/>
                  </a:lnTo>
                  <a:lnTo>
                    <a:pt x="1613379" y="660242"/>
                  </a:lnTo>
                  <a:lnTo>
                    <a:pt x="1760050" y="440161"/>
                  </a:lnTo>
                  <a:lnTo>
                    <a:pt x="1906721" y="220080"/>
                  </a:lnTo>
                  <a:lnTo>
                    <a:pt x="2053392" y="440161"/>
                  </a:lnTo>
                  <a:lnTo>
                    <a:pt x="2200063" y="440161"/>
                  </a:lnTo>
                  <a:lnTo>
                    <a:pt x="2346734" y="440161"/>
                  </a:lnTo>
                  <a:lnTo>
                    <a:pt x="2493405" y="440161"/>
                  </a:lnTo>
                  <a:lnTo>
                    <a:pt x="2640076" y="440161"/>
                  </a:lnTo>
                  <a:lnTo>
                    <a:pt x="2786747" y="440161"/>
                  </a:lnTo>
                  <a:lnTo>
                    <a:pt x="2933418" y="220080"/>
                  </a:lnTo>
                  <a:lnTo>
                    <a:pt x="3080089" y="440161"/>
                  </a:lnTo>
                  <a:lnTo>
                    <a:pt x="3226759" y="220080"/>
                  </a:lnTo>
                  <a:lnTo>
                    <a:pt x="3373430" y="220080"/>
                  </a:lnTo>
                  <a:lnTo>
                    <a:pt x="3520101" y="220080"/>
                  </a:lnTo>
                </a:path>
              </a:pathLst>
            </a:custGeom>
            <a:ln w="27101" cap="flat">
              <a:solidFill>
                <a:srgbClr val="0058AB">
                  <a:alpha val="80000"/>
                </a:srgbClr>
              </a:solidFill>
              <a:prstDash val="solid"/>
              <a:round/>
            </a:ln>
          </p:spPr>
          <p:txBody>
            <a:bodyPr/>
            <a:lstStyle/>
            <a:p/>
          </p:txBody>
        </p:sp>
        <p:sp>
          <p:nvSpPr>
            <p:cNvPr id="20" name="pl20"/>
            <p:cNvSpPr/>
            <p:nvPr/>
          </p:nvSpPr>
          <p:spPr>
            <a:xfrm>
              <a:off x="943464" y="2459116"/>
              <a:ext cx="3520101" cy="1760645"/>
            </a:xfrm>
            <a:custGeom>
              <a:avLst/>
              <a:pathLst>
                <a:path w="3520101" h="1760645">
                  <a:moveTo>
                    <a:pt x="0" y="0"/>
                  </a:moveTo>
                  <a:lnTo>
                    <a:pt x="146670" y="220080"/>
                  </a:lnTo>
                  <a:lnTo>
                    <a:pt x="293341" y="0"/>
                  </a:lnTo>
                  <a:lnTo>
                    <a:pt x="440012" y="440161"/>
                  </a:lnTo>
                  <a:lnTo>
                    <a:pt x="586683" y="660242"/>
                  </a:lnTo>
                  <a:lnTo>
                    <a:pt x="733354" y="440161"/>
                  </a:lnTo>
                  <a:lnTo>
                    <a:pt x="880025" y="660242"/>
                  </a:lnTo>
                  <a:lnTo>
                    <a:pt x="1026696" y="660242"/>
                  </a:lnTo>
                  <a:lnTo>
                    <a:pt x="1173367" y="1100403"/>
                  </a:lnTo>
                  <a:lnTo>
                    <a:pt x="1320038" y="1320484"/>
                  </a:lnTo>
                  <a:lnTo>
                    <a:pt x="1466709" y="1540564"/>
                  </a:lnTo>
                  <a:lnTo>
                    <a:pt x="1613379" y="1540564"/>
                  </a:lnTo>
                  <a:lnTo>
                    <a:pt x="1760050" y="1540564"/>
                  </a:lnTo>
                  <a:lnTo>
                    <a:pt x="1906721" y="1540564"/>
                  </a:lnTo>
                  <a:lnTo>
                    <a:pt x="2053392" y="1760645"/>
                  </a:lnTo>
                  <a:lnTo>
                    <a:pt x="2200063" y="1760645"/>
                  </a:lnTo>
                  <a:lnTo>
                    <a:pt x="2346734" y="1760645"/>
                  </a:lnTo>
                  <a:lnTo>
                    <a:pt x="2493405" y="1760645"/>
                  </a:lnTo>
                  <a:lnTo>
                    <a:pt x="2640076" y="1760645"/>
                  </a:lnTo>
                  <a:lnTo>
                    <a:pt x="2786747" y="1760645"/>
                  </a:lnTo>
                  <a:lnTo>
                    <a:pt x="2933418" y="1760645"/>
                  </a:lnTo>
                  <a:lnTo>
                    <a:pt x="3080089" y="1540564"/>
                  </a:lnTo>
                  <a:lnTo>
                    <a:pt x="3226759" y="1760645"/>
                  </a:lnTo>
                  <a:lnTo>
                    <a:pt x="3373430" y="1760645"/>
                  </a:lnTo>
                  <a:lnTo>
                    <a:pt x="3520101" y="1760645"/>
                  </a:lnTo>
                </a:path>
              </a:pathLst>
            </a:custGeom>
            <a:ln w="27101" cap="flat">
              <a:solidFill>
                <a:srgbClr val="1CABE2">
                  <a:alpha val="80000"/>
                </a:srgbClr>
              </a:solidFill>
              <a:prstDash val="solid"/>
              <a:round/>
            </a:ln>
          </p:spPr>
          <p:txBody>
            <a:bodyPr/>
            <a:lstStyle/>
            <a:p/>
          </p:txBody>
        </p:sp>
        <p:sp>
          <p:nvSpPr>
            <p:cNvPr id="21" name="pl21"/>
            <p:cNvSpPr/>
            <p:nvPr/>
          </p:nvSpPr>
          <p:spPr>
            <a:xfrm>
              <a:off x="943464" y="4659923"/>
              <a:ext cx="3520101" cy="440161"/>
            </a:xfrm>
            <a:custGeom>
              <a:avLst/>
              <a:pathLst>
                <a:path w="3520101" h="440161">
                  <a:moveTo>
                    <a:pt x="0" y="0"/>
                  </a:moveTo>
                  <a:lnTo>
                    <a:pt x="146670" y="0"/>
                  </a:lnTo>
                  <a:lnTo>
                    <a:pt x="293341" y="220080"/>
                  </a:lnTo>
                  <a:lnTo>
                    <a:pt x="440012" y="220080"/>
                  </a:lnTo>
                  <a:lnTo>
                    <a:pt x="586683" y="220080"/>
                  </a:lnTo>
                  <a:lnTo>
                    <a:pt x="733354" y="220080"/>
                  </a:lnTo>
                  <a:lnTo>
                    <a:pt x="880025" y="440161"/>
                  </a:lnTo>
                  <a:lnTo>
                    <a:pt x="1026696" y="220080"/>
                  </a:lnTo>
                  <a:lnTo>
                    <a:pt x="1173367" y="440161"/>
                  </a:lnTo>
                  <a:lnTo>
                    <a:pt x="1320038" y="220080"/>
                  </a:lnTo>
                  <a:lnTo>
                    <a:pt x="1466709" y="220080"/>
                  </a:lnTo>
                  <a:lnTo>
                    <a:pt x="1613379" y="440161"/>
                  </a:lnTo>
                  <a:lnTo>
                    <a:pt x="1760050" y="220080"/>
                  </a:lnTo>
                  <a:lnTo>
                    <a:pt x="1906721" y="0"/>
                  </a:lnTo>
                  <a:lnTo>
                    <a:pt x="2053392" y="220080"/>
                  </a:lnTo>
                  <a:lnTo>
                    <a:pt x="2200063" y="220080"/>
                  </a:lnTo>
                  <a:lnTo>
                    <a:pt x="2346734" y="220080"/>
                  </a:lnTo>
                  <a:lnTo>
                    <a:pt x="2493405" y="220080"/>
                  </a:lnTo>
                  <a:lnTo>
                    <a:pt x="2640076" y="220080"/>
                  </a:lnTo>
                  <a:lnTo>
                    <a:pt x="2786747" y="220080"/>
                  </a:lnTo>
                  <a:lnTo>
                    <a:pt x="2933418" y="220080"/>
                  </a:lnTo>
                  <a:lnTo>
                    <a:pt x="3080089" y="220080"/>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2" name="pl22"/>
            <p:cNvSpPr/>
            <p:nvPr/>
          </p:nvSpPr>
          <p:spPr>
            <a:xfrm>
              <a:off x="943464" y="4219762"/>
              <a:ext cx="3520101" cy="660242"/>
            </a:xfrm>
            <a:custGeom>
              <a:avLst/>
              <a:pathLst>
                <a:path w="3520101" h="660242">
                  <a:moveTo>
                    <a:pt x="0" y="0"/>
                  </a:moveTo>
                  <a:lnTo>
                    <a:pt x="146670" y="220080"/>
                  </a:lnTo>
                  <a:lnTo>
                    <a:pt x="293341" y="440161"/>
                  </a:lnTo>
                  <a:lnTo>
                    <a:pt x="440012" y="440161"/>
                  </a:lnTo>
                  <a:lnTo>
                    <a:pt x="586683" y="440161"/>
                  </a:lnTo>
                  <a:lnTo>
                    <a:pt x="733354" y="440161"/>
                  </a:lnTo>
                  <a:lnTo>
                    <a:pt x="880025" y="440161"/>
                  </a:lnTo>
                  <a:lnTo>
                    <a:pt x="1026696" y="440161"/>
                  </a:lnTo>
                  <a:lnTo>
                    <a:pt x="1173367" y="440161"/>
                  </a:lnTo>
                  <a:lnTo>
                    <a:pt x="1320038" y="440161"/>
                  </a:lnTo>
                  <a:lnTo>
                    <a:pt x="1466709" y="440161"/>
                  </a:lnTo>
                  <a:lnTo>
                    <a:pt x="1613379" y="660242"/>
                  </a:lnTo>
                  <a:lnTo>
                    <a:pt x="1760050" y="440161"/>
                  </a:lnTo>
                  <a:lnTo>
                    <a:pt x="1906721" y="220080"/>
                  </a:lnTo>
                  <a:lnTo>
                    <a:pt x="2053392" y="440161"/>
                  </a:lnTo>
                  <a:lnTo>
                    <a:pt x="2200063" y="440161"/>
                  </a:lnTo>
                  <a:lnTo>
                    <a:pt x="2346734" y="440161"/>
                  </a:lnTo>
                  <a:lnTo>
                    <a:pt x="2493405" y="440161"/>
                  </a:lnTo>
                  <a:lnTo>
                    <a:pt x="2640076" y="440161"/>
                  </a:lnTo>
                  <a:lnTo>
                    <a:pt x="2786747" y="440161"/>
                  </a:lnTo>
                  <a:lnTo>
                    <a:pt x="2933418" y="220080"/>
                  </a:lnTo>
                  <a:lnTo>
                    <a:pt x="3080089" y="440161"/>
                  </a:lnTo>
                  <a:lnTo>
                    <a:pt x="3226759" y="220080"/>
                  </a:lnTo>
                  <a:lnTo>
                    <a:pt x="3373430" y="220080"/>
                  </a:lnTo>
                  <a:lnTo>
                    <a:pt x="3520101" y="220080"/>
                  </a:lnTo>
                </a:path>
              </a:pathLst>
            </a:custGeom>
            <a:ln w="43362" cap="flat">
              <a:solidFill>
                <a:srgbClr val="000000">
                  <a:alpha val="100000"/>
                </a:srgbClr>
              </a:solidFill>
              <a:prstDash val="solid"/>
              <a:round/>
            </a:ln>
          </p:spPr>
          <p:txBody>
            <a:bodyPr/>
            <a:lstStyle/>
            <a:p/>
          </p:txBody>
        </p:sp>
        <p:sp>
          <p:nvSpPr>
            <p:cNvPr id="23" name="pl23"/>
            <p:cNvSpPr/>
            <p:nvPr/>
          </p:nvSpPr>
          <p:spPr>
            <a:xfrm>
              <a:off x="943464" y="4219762"/>
              <a:ext cx="3520101" cy="660242"/>
            </a:xfrm>
            <a:custGeom>
              <a:avLst/>
              <a:pathLst>
                <a:path w="3520101" h="660242">
                  <a:moveTo>
                    <a:pt x="0" y="0"/>
                  </a:moveTo>
                  <a:lnTo>
                    <a:pt x="146670" y="220080"/>
                  </a:lnTo>
                  <a:lnTo>
                    <a:pt x="293341" y="440161"/>
                  </a:lnTo>
                  <a:lnTo>
                    <a:pt x="440012" y="440161"/>
                  </a:lnTo>
                  <a:lnTo>
                    <a:pt x="586683" y="440161"/>
                  </a:lnTo>
                  <a:lnTo>
                    <a:pt x="733354" y="440161"/>
                  </a:lnTo>
                  <a:lnTo>
                    <a:pt x="880025" y="440161"/>
                  </a:lnTo>
                  <a:lnTo>
                    <a:pt x="1026696" y="440161"/>
                  </a:lnTo>
                  <a:lnTo>
                    <a:pt x="1173367" y="440161"/>
                  </a:lnTo>
                  <a:lnTo>
                    <a:pt x="1320038" y="440161"/>
                  </a:lnTo>
                  <a:lnTo>
                    <a:pt x="1466709" y="440161"/>
                  </a:lnTo>
                  <a:lnTo>
                    <a:pt x="1613379" y="660242"/>
                  </a:lnTo>
                  <a:lnTo>
                    <a:pt x="1760050" y="440161"/>
                  </a:lnTo>
                  <a:lnTo>
                    <a:pt x="1906721" y="220080"/>
                  </a:lnTo>
                  <a:lnTo>
                    <a:pt x="2053392" y="440161"/>
                  </a:lnTo>
                  <a:lnTo>
                    <a:pt x="2200063" y="440161"/>
                  </a:lnTo>
                  <a:lnTo>
                    <a:pt x="2346734" y="440161"/>
                  </a:lnTo>
                  <a:lnTo>
                    <a:pt x="2493405" y="440161"/>
                  </a:lnTo>
                  <a:lnTo>
                    <a:pt x="2640076" y="440161"/>
                  </a:lnTo>
                  <a:lnTo>
                    <a:pt x="2786747" y="440161"/>
                  </a:lnTo>
                  <a:lnTo>
                    <a:pt x="2933418" y="220080"/>
                  </a:lnTo>
                  <a:lnTo>
                    <a:pt x="3080089" y="440161"/>
                  </a:lnTo>
                  <a:lnTo>
                    <a:pt x="3226759" y="220080"/>
                  </a:lnTo>
                  <a:lnTo>
                    <a:pt x="3373430" y="220080"/>
                  </a:lnTo>
                  <a:lnTo>
                    <a:pt x="3520101" y="220080"/>
                  </a:lnTo>
                </a:path>
              </a:pathLst>
            </a:custGeom>
            <a:ln w="27101" cap="flat">
              <a:solidFill>
                <a:srgbClr val="0058AB">
                  <a:alpha val="100000"/>
                </a:srgbClr>
              </a:solidFill>
              <a:prstDash val="solid"/>
              <a:round/>
            </a:ln>
          </p:spPr>
          <p:txBody>
            <a:bodyPr/>
            <a:lstStyle/>
            <a:p/>
          </p:txBody>
        </p:sp>
        <p:sp>
          <p:nvSpPr>
            <p:cNvPr id="24" name="pl24"/>
            <p:cNvSpPr/>
            <p:nvPr/>
          </p:nvSpPr>
          <p:spPr>
            <a:xfrm>
              <a:off x="943464" y="355951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999681"/>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779600"/>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779600"/>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4929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52306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3" name="pg33"/>
            <p:cNvSpPr/>
            <p:nvPr/>
          </p:nvSpPr>
          <p:spPr>
            <a:xfrm>
              <a:off x="1618330"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51684"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3085039"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671722" y="39331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96188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425840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405077"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74338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tx45"/>
            <p:cNvSpPr/>
            <p:nvPr/>
          </p:nvSpPr>
          <p:spPr>
            <a:xfrm>
              <a:off x="4523855" y="41806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6194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17857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48" name="tx48"/>
            <p:cNvSpPr/>
            <p:nvPr/>
          </p:nvSpPr>
          <p:spPr>
            <a:xfrm>
              <a:off x="577692"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0925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0925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28983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5229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359627" y="6100844"/>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63" name="tx63"/>
            <p:cNvSpPr/>
            <p:nvPr/>
          </p:nvSpPr>
          <p:spPr>
            <a:xfrm>
              <a:off x="255693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19393"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699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66956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691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4687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21976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1193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3559519"/>
              <a:ext cx="3520101" cy="660242"/>
            </a:xfrm>
            <a:custGeom>
              <a:avLst/>
              <a:pathLst>
                <a:path w="3520101" h="660242">
                  <a:moveTo>
                    <a:pt x="0" y="0"/>
                  </a:moveTo>
                  <a:lnTo>
                    <a:pt x="146670" y="220080"/>
                  </a:lnTo>
                  <a:lnTo>
                    <a:pt x="293341" y="440161"/>
                  </a:lnTo>
                  <a:lnTo>
                    <a:pt x="440012" y="440161"/>
                  </a:lnTo>
                  <a:lnTo>
                    <a:pt x="586683" y="440161"/>
                  </a:lnTo>
                  <a:lnTo>
                    <a:pt x="733354" y="220080"/>
                  </a:lnTo>
                  <a:lnTo>
                    <a:pt x="880025" y="220080"/>
                  </a:lnTo>
                  <a:lnTo>
                    <a:pt x="1026696" y="220080"/>
                  </a:lnTo>
                  <a:lnTo>
                    <a:pt x="1173367" y="220080"/>
                  </a:lnTo>
                  <a:lnTo>
                    <a:pt x="1320038" y="0"/>
                  </a:lnTo>
                  <a:lnTo>
                    <a:pt x="1466709" y="440161"/>
                  </a:lnTo>
                  <a:lnTo>
                    <a:pt x="1613379" y="440161"/>
                  </a:lnTo>
                  <a:lnTo>
                    <a:pt x="1760050" y="440161"/>
                  </a:lnTo>
                  <a:lnTo>
                    <a:pt x="1906721" y="440161"/>
                  </a:lnTo>
                  <a:lnTo>
                    <a:pt x="2053392" y="440161"/>
                  </a:lnTo>
                  <a:lnTo>
                    <a:pt x="2200063" y="440161"/>
                  </a:lnTo>
                  <a:lnTo>
                    <a:pt x="2346734" y="440161"/>
                  </a:lnTo>
                  <a:lnTo>
                    <a:pt x="2493405" y="440161"/>
                  </a:lnTo>
                  <a:lnTo>
                    <a:pt x="2640076" y="660242"/>
                  </a:lnTo>
                  <a:lnTo>
                    <a:pt x="2786747" y="220080"/>
                  </a:lnTo>
                  <a:lnTo>
                    <a:pt x="2933418" y="440161"/>
                  </a:lnTo>
                  <a:lnTo>
                    <a:pt x="3080089" y="660242"/>
                  </a:lnTo>
                  <a:lnTo>
                    <a:pt x="3226759" y="440161"/>
                  </a:lnTo>
                  <a:lnTo>
                    <a:pt x="3373430" y="440161"/>
                  </a:lnTo>
                  <a:lnTo>
                    <a:pt x="3520101" y="440161"/>
                  </a:lnTo>
                </a:path>
              </a:pathLst>
            </a:custGeom>
            <a:ln w="27101" cap="flat">
              <a:solidFill>
                <a:srgbClr val="0058AB">
                  <a:alpha val="80000"/>
                </a:srgbClr>
              </a:solidFill>
              <a:prstDash val="solid"/>
              <a:round/>
            </a:ln>
          </p:spPr>
          <p:txBody>
            <a:bodyPr/>
            <a:lstStyle/>
            <a:p/>
          </p:txBody>
        </p:sp>
        <p:sp>
          <p:nvSpPr>
            <p:cNvPr id="81" name="pl81"/>
            <p:cNvSpPr/>
            <p:nvPr/>
          </p:nvSpPr>
          <p:spPr>
            <a:xfrm>
              <a:off x="5308715" y="2239035"/>
              <a:ext cx="3520101" cy="1980726"/>
            </a:xfrm>
            <a:custGeom>
              <a:avLst/>
              <a:pathLst>
                <a:path w="3520101" h="1980726">
                  <a:moveTo>
                    <a:pt x="0" y="0"/>
                  </a:moveTo>
                  <a:lnTo>
                    <a:pt x="146670" y="220080"/>
                  </a:lnTo>
                  <a:lnTo>
                    <a:pt x="293341" y="220080"/>
                  </a:lnTo>
                  <a:lnTo>
                    <a:pt x="440012" y="440161"/>
                  </a:lnTo>
                  <a:lnTo>
                    <a:pt x="586683" y="660242"/>
                  </a:lnTo>
                  <a:lnTo>
                    <a:pt x="733354" y="660242"/>
                  </a:lnTo>
                  <a:lnTo>
                    <a:pt x="880025" y="880322"/>
                  </a:lnTo>
                  <a:lnTo>
                    <a:pt x="1026696" y="1100403"/>
                  </a:lnTo>
                  <a:lnTo>
                    <a:pt x="1173367" y="1320484"/>
                  </a:lnTo>
                  <a:lnTo>
                    <a:pt x="1320038" y="1540564"/>
                  </a:lnTo>
                  <a:lnTo>
                    <a:pt x="1466709" y="1760645"/>
                  </a:lnTo>
                  <a:lnTo>
                    <a:pt x="1613379" y="1760645"/>
                  </a:lnTo>
                  <a:lnTo>
                    <a:pt x="1760050" y="1760645"/>
                  </a:lnTo>
                  <a:lnTo>
                    <a:pt x="1906721" y="1980726"/>
                  </a:lnTo>
                  <a:lnTo>
                    <a:pt x="2053392" y="1760645"/>
                  </a:lnTo>
                  <a:lnTo>
                    <a:pt x="2200063" y="1980726"/>
                  </a:lnTo>
                  <a:lnTo>
                    <a:pt x="2346734" y="1760645"/>
                  </a:lnTo>
                  <a:lnTo>
                    <a:pt x="2493405" y="1760645"/>
                  </a:lnTo>
                  <a:lnTo>
                    <a:pt x="2640076" y="1980726"/>
                  </a:lnTo>
                  <a:lnTo>
                    <a:pt x="2786747" y="1980726"/>
                  </a:lnTo>
                  <a:lnTo>
                    <a:pt x="2933418" y="1980726"/>
                  </a:lnTo>
                  <a:lnTo>
                    <a:pt x="3080089" y="1760645"/>
                  </a:lnTo>
                  <a:lnTo>
                    <a:pt x="3226759" y="1540564"/>
                  </a:lnTo>
                  <a:lnTo>
                    <a:pt x="3373430" y="1540564"/>
                  </a:lnTo>
                  <a:lnTo>
                    <a:pt x="3520101" y="1760645"/>
                  </a:lnTo>
                </a:path>
              </a:pathLst>
            </a:custGeom>
            <a:ln w="27101" cap="flat">
              <a:solidFill>
                <a:srgbClr val="1CABE2">
                  <a:alpha val="80000"/>
                </a:srgbClr>
              </a:solidFill>
              <a:prstDash val="solid"/>
              <a:round/>
            </a:ln>
          </p:spPr>
          <p:txBody>
            <a:bodyPr/>
            <a:lstStyle/>
            <a:p/>
          </p:txBody>
        </p:sp>
        <p:sp>
          <p:nvSpPr>
            <p:cNvPr id="82" name="pl82"/>
            <p:cNvSpPr/>
            <p:nvPr/>
          </p:nvSpPr>
          <p:spPr>
            <a:xfrm>
              <a:off x="5308715" y="4219762"/>
              <a:ext cx="3520101" cy="440161"/>
            </a:xfrm>
            <a:custGeom>
              <a:avLst/>
              <a:pathLst>
                <a:path w="3520101" h="440161">
                  <a:moveTo>
                    <a:pt x="0" y="0"/>
                  </a:moveTo>
                  <a:lnTo>
                    <a:pt x="146670" y="0"/>
                  </a:lnTo>
                  <a:lnTo>
                    <a:pt x="293341" y="0"/>
                  </a:lnTo>
                  <a:lnTo>
                    <a:pt x="440012" y="220080"/>
                  </a:lnTo>
                  <a:lnTo>
                    <a:pt x="586683" y="220080"/>
                  </a:lnTo>
                  <a:lnTo>
                    <a:pt x="733354" y="0"/>
                  </a:lnTo>
                  <a:lnTo>
                    <a:pt x="880025" y="220080"/>
                  </a:lnTo>
                  <a:lnTo>
                    <a:pt x="1026696" y="220080"/>
                  </a:lnTo>
                  <a:lnTo>
                    <a:pt x="1173367" y="220080"/>
                  </a:lnTo>
                  <a:lnTo>
                    <a:pt x="1320038" y="0"/>
                  </a:lnTo>
                  <a:lnTo>
                    <a:pt x="1466709" y="220080"/>
                  </a:lnTo>
                  <a:lnTo>
                    <a:pt x="1613379" y="220080"/>
                  </a:lnTo>
                  <a:lnTo>
                    <a:pt x="1760050" y="220080"/>
                  </a:lnTo>
                  <a:lnTo>
                    <a:pt x="1906721" y="440161"/>
                  </a:lnTo>
                  <a:lnTo>
                    <a:pt x="2053392" y="440161"/>
                  </a:lnTo>
                  <a:lnTo>
                    <a:pt x="2200063" y="440161"/>
                  </a:lnTo>
                  <a:lnTo>
                    <a:pt x="2346734" y="440161"/>
                  </a:lnTo>
                  <a:lnTo>
                    <a:pt x="2493405" y="440161"/>
                  </a:lnTo>
                  <a:lnTo>
                    <a:pt x="2640076" y="440161"/>
                  </a:lnTo>
                  <a:lnTo>
                    <a:pt x="2786747" y="440161"/>
                  </a:lnTo>
                  <a:lnTo>
                    <a:pt x="2933418" y="440161"/>
                  </a:lnTo>
                  <a:lnTo>
                    <a:pt x="3080089" y="440161"/>
                  </a:lnTo>
                  <a:lnTo>
                    <a:pt x="3226759" y="440161"/>
                  </a:lnTo>
                  <a:lnTo>
                    <a:pt x="3373430" y="440161"/>
                  </a:lnTo>
                  <a:lnTo>
                    <a:pt x="3520101" y="440161"/>
                  </a:lnTo>
                </a:path>
              </a:pathLst>
            </a:custGeom>
            <a:ln w="27101" cap="flat">
              <a:solidFill>
                <a:srgbClr val="00833D">
                  <a:alpha val="80000"/>
                </a:srgbClr>
              </a:solidFill>
              <a:prstDash val="solid"/>
              <a:round/>
            </a:ln>
          </p:spPr>
          <p:txBody>
            <a:bodyPr/>
            <a:lstStyle/>
            <a:p/>
          </p:txBody>
        </p:sp>
        <p:sp>
          <p:nvSpPr>
            <p:cNvPr id="83" name="pl83"/>
            <p:cNvSpPr/>
            <p:nvPr/>
          </p:nvSpPr>
          <p:spPr>
            <a:xfrm>
              <a:off x="5308715" y="3559519"/>
              <a:ext cx="3520101" cy="660242"/>
            </a:xfrm>
            <a:custGeom>
              <a:avLst/>
              <a:pathLst>
                <a:path w="3520101" h="660242">
                  <a:moveTo>
                    <a:pt x="0" y="0"/>
                  </a:moveTo>
                  <a:lnTo>
                    <a:pt x="146670" y="220080"/>
                  </a:lnTo>
                  <a:lnTo>
                    <a:pt x="293341" y="440161"/>
                  </a:lnTo>
                  <a:lnTo>
                    <a:pt x="440012" y="440161"/>
                  </a:lnTo>
                  <a:lnTo>
                    <a:pt x="586683" y="440161"/>
                  </a:lnTo>
                  <a:lnTo>
                    <a:pt x="733354" y="220080"/>
                  </a:lnTo>
                  <a:lnTo>
                    <a:pt x="880025" y="220080"/>
                  </a:lnTo>
                  <a:lnTo>
                    <a:pt x="1026696" y="220080"/>
                  </a:lnTo>
                  <a:lnTo>
                    <a:pt x="1173367" y="220080"/>
                  </a:lnTo>
                  <a:lnTo>
                    <a:pt x="1320038" y="0"/>
                  </a:lnTo>
                  <a:lnTo>
                    <a:pt x="1466709" y="440161"/>
                  </a:lnTo>
                  <a:lnTo>
                    <a:pt x="1613379" y="440161"/>
                  </a:lnTo>
                  <a:lnTo>
                    <a:pt x="1760050" y="440161"/>
                  </a:lnTo>
                  <a:lnTo>
                    <a:pt x="1906721" y="440161"/>
                  </a:lnTo>
                  <a:lnTo>
                    <a:pt x="2053392" y="440161"/>
                  </a:lnTo>
                  <a:lnTo>
                    <a:pt x="2200063" y="440161"/>
                  </a:lnTo>
                  <a:lnTo>
                    <a:pt x="2346734" y="440161"/>
                  </a:lnTo>
                  <a:lnTo>
                    <a:pt x="2493405" y="440161"/>
                  </a:lnTo>
                  <a:lnTo>
                    <a:pt x="2640076" y="660242"/>
                  </a:lnTo>
                  <a:lnTo>
                    <a:pt x="2786747" y="220080"/>
                  </a:lnTo>
                  <a:lnTo>
                    <a:pt x="2933418" y="440161"/>
                  </a:lnTo>
                  <a:lnTo>
                    <a:pt x="3080089" y="660242"/>
                  </a:lnTo>
                  <a:lnTo>
                    <a:pt x="3226759" y="440161"/>
                  </a:lnTo>
                  <a:lnTo>
                    <a:pt x="3373430" y="440161"/>
                  </a:lnTo>
                  <a:lnTo>
                    <a:pt x="3520101" y="440161"/>
                  </a:lnTo>
                </a:path>
              </a:pathLst>
            </a:custGeom>
            <a:ln w="43362" cap="flat">
              <a:solidFill>
                <a:srgbClr val="000000">
                  <a:alpha val="100000"/>
                </a:srgbClr>
              </a:solidFill>
              <a:prstDash val="solid"/>
              <a:round/>
            </a:ln>
          </p:spPr>
          <p:txBody>
            <a:bodyPr/>
            <a:lstStyle/>
            <a:p/>
          </p:txBody>
        </p:sp>
        <p:sp>
          <p:nvSpPr>
            <p:cNvPr id="84" name="pl84"/>
            <p:cNvSpPr/>
            <p:nvPr/>
          </p:nvSpPr>
          <p:spPr>
            <a:xfrm>
              <a:off x="5308715" y="3559519"/>
              <a:ext cx="3520101" cy="660242"/>
            </a:xfrm>
            <a:custGeom>
              <a:avLst/>
              <a:pathLst>
                <a:path w="3520101" h="660242">
                  <a:moveTo>
                    <a:pt x="0" y="0"/>
                  </a:moveTo>
                  <a:lnTo>
                    <a:pt x="146670" y="220080"/>
                  </a:lnTo>
                  <a:lnTo>
                    <a:pt x="293341" y="440161"/>
                  </a:lnTo>
                  <a:lnTo>
                    <a:pt x="440012" y="440161"/>
                  </a:lnTo>
                  <a:lnTo>
                    <a:pt x="586683" y="440161"/>
                  </a:lnTo>
                  <a:lnTo>
                    <a:pt x="733354" y="220080"/>
                  </a:lnTo>
                  <a:lnTo>
                    <a:pt x="880025" y="220080"/>
                  </a:lnTo>
                  <a:lnTo>
                    <a:pt x="1026696" y="220080"/>
                  </a:lnTo>
                  <a:lnTo>
                    <a:pt x="1173367" y="220080"/>
                  </a:lnTo>
                  <a:lnTo>
                    <a:pt x="1320038" y="0"/>
                  </a:lnTo>
                  <a:lnTo>
                    <a:pt x="1466709" y="440161"/>
                  </a:lnTo>
                  <a:lnTo>
                    <a:pt x="1613379" y="440161"/>
                  </a:lnTo>
                  <a:lnTo>
                    <a:pt x="1760050" y="440161"/>
                  </a:lnTo>
                  <a:lnTo>
                    <a:pt x="1906721" y="440161"/>
                  </a:lnTo>
                  <a:lnTo>
                    <a:pt x="2053392" y="440161"/>
                  </a:lnTo>
                  <a:lnTo>
                    <a:pt x="2200063" y="440161"/>
                  </a:lnTo>
                  <a:lnTo>
                    <a:pt x="2346734" y="440161"/>
                  </a:lnTo>
                  <a:lnTo>
                    <a:pt x="2493405" y="440161"/>
                  </a:lnTo>
                  <a:lnTo>
                    <a:pt x="2640076" y="660242"/>
                  </a:lnTo>
                  <a:lnTo>
                    <a:pt x="2786747" y="220080"/>
                  </a:lnTo>
                  <a:lnTo>
                    <a:pt x="2933418" y="440161"/>
                  </a:lnTo>
                  <a:lnTo>
                    <a:pt x="3080089" y="660242"/>
                  </a:lnTo>
                  <a:lnTo>
                    <a:pt x="3226759" y="440161"/>
                  </a:lnTo>
                  <a:lnTo>
                    <a:pt x="3373430" y="440161"/>
                  </a:lnTo>
                  <a:lnTo>
                    <a:pt x="3520101" y="440161"/>
                  </a:lnTo>
                </a:path>
              </a:pathLst>
            </a:custGeom>
            <a:ln w="27101" cap="flat">
              <a:solidFill>
                <a:srgbClr val="0058AB">
                  <a:alpha val="100000"/>
                </a:srgbClr>
              </a:solidFill>
              <a:prstDash val="solid"/>
              <a:round/>
            </a:ln>
          </p:spPr>
          <p:txBody>
            <a:bodyPr/>
            <a:lstStyle/>
            <a:p/>
          </p:txBody>
        </p:sp>
        <p:sp>
          <p:nvSpPr>
            <p:cNvPr id="85" name="pl85"/>
            <p:cNvSpPr/>
            <p:nvPr/>
          </p:nvSpPr>
          <p:spPr>
            <a:xfrm>
              <a:off x="5308715" y="2899277"/>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119358"/>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33943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33943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119358"/>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33943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339439"/>
              <a:ext cx="0" cy="660242"/>
            </a:xfrm>
            <a:custGeom>
              <a:avLst/>
              <a:pathLst>
                <a:path w="0" h="660242">
                  <a:moveTo>
                    <a:pt x="0" y="66024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28615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4" name="pg94"/>
            <p:cNvSpPr/>
            <p:nvPr/>
          </p:nvSpPr>
          <p:spPr>
            <a:xfrm>
              <a:off x="5983581"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08408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6" name="pg96"/>
            <p:cNvSpPr/>
            <p:nvPr/>
          </p:nvSpPr>
          <p:spPr>
            <a:xfrm>
              <a:off x="6716935"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8" name="pg98"/>
            <p:cNvSpPr/>
            <p:nvPr/>
          </p:nvSpPr>
          <p:spPr>
            <a:xfrm>
              <a:off x="7450290"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0" name="pg100"/>
            <p:cNvSpPr/>
            <p:nvPr/>
          </p:nvSpPr>
          <p:spPr>
            <a:xfrm>
              <a:off x="8036973"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084084"/>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3657"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8770328"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6" name="tx106"/>
            <p:cNvSpPr/>
            <p:nvPr/>
          </p:nvSpPr>
          <p:spPr>
            <a:xfrm>
              <a:off x="8889106" y="39592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6194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17857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09" name="tx109"/>
            <p:cNvSpPr/>
            <p:nvPr/>
          </p:nvSpPr>
          <p:spPr>
            <a:xfrm>
              <a:off x="4942943" y="30767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45777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45777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550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1754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724878" y="6100844"/>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United States</a:t>
              </a:r>
            </a:p>
          </p:txBody>
        </p:sp>
        <p:sp>
          <p:nvSpPr>
            <p:cNvPr id="124" name="tx124"/>
            <p:cNvSpPr/>
            <p:nvPr/>
          </p:nvSpPr>
          <p:spPr>
            <a:xfrm>
              <a:off x="69221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68464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6%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United States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4750"/>
            </a:xfrm>
            <a:custGeom>
              <a:avLst/>
              <a:pathLst>
                <a:path w="2123063" h="24750">
                  <a:moveTo>
                    <a:pt x="0" y="0"/>
                  </a:moveTo>
                  <a:lnTo>
                    <a:pt x="88460" y="12375"/>
                  </a:lnTo>
                  <a:lnTo>
                    <a:pt x="176921" y="24750"/>
                  </a:lnTo>
                  <a:lnTo>
                    <a:pt x="265382" y="0"/>
                  </a:lnTo>
                  <a:lnTo>
                    <a:pt x="353843" y="0"/>
                  </a:lnTo>
                  <a:lnTo>
                    <a:pt x="442304" y="0"/>
                  </a:lnTo>
                  <a:lnTo>
                    <a:pt x="530765" y="0"/>
                  </a:lnTo>
                  <a:lnTo>
                    <a:pt x="619226" y="0"/>
                  </a:lnTo>
                  <a:lnTo>
                    <a:pt x="707687" y="0"/>
                  </a:lnTo>
                  <a:lnTo>
                    <a:pt x="796148" y="12375"/>
                  </a:lnTo>
                  <a:lnTo>
                    <a:pt x="884609" y="12375"/>
                  </a:lnTo>
                  <a:lnTo>
                    <a:pt x="973070" y="12375"/>
                  </a:lnTo>
                  <a:lnTo>
                    <a:pt x="1061531" y="24750"/>
                  </a:lnTo>
                  <a:lnTo>
                    <a:pt x="1149992" y="12375"/>
                  </a:lnTo>
                  <a:lnTo>
                    <a:pt x="1238453" y="12375"/>
                  </a:lnTo>
                  <a:lnTo>
                    <a:pt x="1326914" y="12375"/>
                  </a:lnTo>
                  <a:lnTo>
                    <a:pt x="1415375" y="12375"/>
                  </a:lnTo>
                  <a:lnTo>
                    <a:pt x="1503836" y="24750"/>
                  </a:lnTo>
                  <a:lnTo>
                    <a:pt x="1592297" y="24750"/>
                  </a:lnTo>
                  <a:lnTo>
                    <a:pt x="1680758" y="24750"/>
                  </a:lnTo>
                  <a:lnTo>
                    <a:pt x="1769219" y="24750"/>
                  </a:lnTo>
                  <a:lnTo>
                    <a:pt x="1857680" y="2475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935376"/>
              <a:ext cx="2123063" cy="37125"/>
            </a:xfrm>
            <a:custGeom>
              <a:avLst/>
              <a:pathLst>
                <a:path w="2123063" h="37125">
                  <a:moveTo>
                    <a:pt x="0" y="24750"/>
                  </a:moveTo>
                  <a:lnTo>
                    <a:pt x="88460" y="24750"/>
                  </a:lnTo>
                  <a:lnTo>
                    <a:pt x="176921" y="24750"/>
                  </a:lnTo>
                  <a:lnTo>
                    <a:pt x="265382" y="0"/>
                  </a:lnTo>
                  <a:lnTo>
                    <a:pt x="353843" y="0"/>
                  </a:lnTo>
                  <a:lnTo>
                    <a:pt x="442304" y="12375"/>
                  </a:lnTo>
                  <a:lnTo>
                    <a:pt x="530765" y="12375"/>
                  </a:lnTo>
                  <a:lnTo>
                    <a:pt x="619226" y="12375"/>
                  </a:lnTo>
                  <a:lnTo>
                    <a:pt x="707687" y="12375"/>
                  </a:lnTo>
                  <a:lnTo>
                    <a:pt x="796148" y="37125"/>
                  </a:lnTo>
                  <a:lnTo>
                    <a:pt x="884609" y="12375"/>
                  </a:lnTo>
                  <a:lnTo>
                    <a:pt x="973070" y="12375"/>
                  </a:lnTo>
                  <a:lnTo>
                    <a:pt x="1061531" y="24750"/>
                  </a:lnTo>
                  <a:lnTo>
                    <a:pt x="1149992" y="12375"/>
                  </a:lnTo>
                  <a:lnTo>
                    <a:pt x="1238453" y="12375"/>
                  </a:lnTo>
                  <a:lnTo>
                    <a:pt x="1326914" y="12375"/>
                  </a:lnTo>
                  <a:lnTo>
                    <a:pt x="1415375" y="12375"/>
                  </a:lnTo>
                  <a:lnTo>
                    <a:pt x="1503836" y="24750"/>
                  </a:lnTo>
                  <a:lnTo>
                    <a:pt x="1592297" y="12375"/>
                  </a:lnTo>
                  <a:lnTo>
                    <a:pt x="1680758" y="37125"/>
                  </a:lnTo>
                  <a:lnTo>
                    <a:pt x="1769219" y="24750"/>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48" name="tx48"/>
            <p:cNvSpPr/>
            <p:nvPr/>
          </p:nvSpPr>
          <p:spPr>
            <a:xfrm>
              <a:off x="910275"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321782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704855"/>
              <a:ext cx="2123063" cy="61876"/>
            </a:xfrm>
            <a:custGeom>
              <a:avLst/>
              <a:pathLst>
                <a:path w="2123063" h="61876">
                  <a:moveTo>
                    <a:pt x="0" y="49500"/>
                  </a:moveTo>
                  <a:lnTo>
                    <a:pt x="88460" y="61876"/>
                  </a:lnTo>
                  <a:lnTo>
                    <a:pt x="176921" y="49500"/>
                  </a:lnTo>
                  <a:lnTo>
                    <a:pt x="265382" y="37125"/>
                  </a:lnTo>
                  <a:lnTo>
                    <a:pt x="353843" y="24750"/>
                  </a:lnTo>
                  <a:lnTo>
                    <a:pt x="442304" y="24750"/>
                  </a:lnTo>
                  <a:lnTo>
                    <a:pt x="530765" y="12375"/>
                  </a:lnTo>
                  <a:lnTo>
                    <a:pt x="619226" y="12375"/>
                  </a:lnTo>
                  <a:lnTo>
                    <a:pt x="707687" y="0"/>
                  </a:lnTo>
                  <a:lnTo>
                    <a:pt x="796148" y="12375"/>
                  </a:lnTo>
                  <a:lnTo>
                    <a:pt x="884609" y="12375"/>
                  </a:lnTo>
                  <a:lnTo>
                    <a:pt x="973070" y="0"/>
                  </a:lnTo>
                  <a:lnTo>
                    <a:pt x="1061531" y="12375"/>
                  </a:lnTo>
                  <a:lnTo>
                    <a:pt x="1149992" y="12375"/>
                  </a:lnTo>
                  <a:lnTo>
                    <a:pt x="1238453" y="12375"/>
                  </a:lnTo>
                  <a:lnTo>
                    <a:pt x="1326914" y="12375"/>
                  </a:lnTo>
                  <a:lnTo>
                    <a:pt x="1415375" y="0"/>
                  </a:lnTo>
                  <a:lnTo>
                    <a:pt x="1503836" y="24750"/>
                  </a:lnTo>
                  <a:lnTo>
                    <a:pt x="1592297" y="12375"/>
                  </a:lnTo>
                  <a:lnTo>
                    <a:pt x="1680758" y="12375"/>
                  </a:lnTo>
                  <a:lnTo>
                    <a:pt x="1769219" y="24750"/>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72" name="tx72"/>
            <p:cNvSpPr/>
            <p:nvPr/>
          </p:nvSpPr>
          <p:spPr>
            <a:xfrm>
              <a:off x="91027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3" name="tx73"/>
            <p:cNvSpPr/>
            <p:nvPr/>
          </p:nvSpPr>
          <p:spPr>
            <a:xfrm>
              <a:off x="3217825"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37125"/>
            </a:xfrm>
            <a:custGeom>
              <a:avLst/>
              <a:pathLst>
                <a:path w="2123063" h="37125">
                  <a:moveTo>
                    <a:pt x="0" y="24750"/>
                  </a:moveTo>
                  <a:lnTo>
                    <a:pt x="88460" y="24750"/>
                  </a:lnTo>
                  <a:lnTo>
                    <a:pt x="176921" y="24750"/>
                  </a:lnTo>
                  <a:lnTo>
                    <a:pt x="265382" y="0"/>
                  </a:lnTo>
                  <a:lnTo>
                    <a:pt x="353843" y="0"/>
                  </a:lnTo>
                  <a:lnTo>
                    <a:pt x="442304" y="0"/>
                  </a:lnTo>
                  <a:lnTo>
                    <a:pt x="530765" y="0"/>
                  </a:lnTo>
                  <a:lnTo>
                    <a:pt x="619226" y="0"/>
                  </a:lnTo>
                  <a:lnTo>
                    <a:pt x="707687" y="0"/>
                  </a:lnTo>
                  <a:lnTo>
                    <a:pt x="796148" y="12375"/>
                  </a:lnTo>
                  <a:lnTo>
                    <a:pt x="884609" y="12375"/>
                  </a:lnTo>
                  <a:lnTo>
                    <a:pt x="973070" y="0"/>
                  </a:lnTo>
                  <a:lnTo>
                    <a:pt x="1061531" y="24750"/>
                  </a:lnTo>
                  <a:lnTo>
                    <a:pt x="1149992" y="24750"/>
                  </a:lnTo>
                  <a:lnTo>
                    <a:pt x="1238453" y="12375"/>
                  </a:lnTo>
                  <a:lnTo>
                    <a:pt x="1326914" y="12375"/>
                  </a:lnTo>
                  <a:lnTo>
                    <a:pt x="1415375" y="12375"/>
                  </a:lnTo>
                  <a:lnTo>
                    <a:pt x="1503836" y="24750"/>
                  </a:lnTo>
                  <a:lnTo>
                    <a:pt x="1592297" y="24750"/>
                  </a:lnTo>
                  <a:lnTo>
                    <a:pt x="1680758" y="24750"/>
                  </a:lnTo>
                  <a:lnTo>
                    <a:pt x="1769219" y="37125"/>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9" name="tx99"/>
            <p:cNvSpPr/>
            <p:nvPr/>
          </p:nvSpPr>
          <p:spPr>
            <a:xfrm>
              <a:off x="583673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10626"/>
              <a:ext cx="2123063" cy="123752"/>
            </a:xfrm>
            <a:custGeom>
              <a:avLst/>
              <a:pathLst>
                <a:path w="2123063" h="123752">
                  <a:moveTo>
                    <a:pt x="0" y="123752"/>
                  </a:moveTo>
                  <a:lnTo>
                    <a:pt x="88460" y="111377"/>
                  </a:lnTo>
                  <a:lnTo>
                    <a:pt x="176921" y="111377"/>
                  </a:lnTo>
                  <a:lnTo>
                    <a:pt x="265382" y="111377"/>
                  </a:lnTo>
                  <a:lnTo>
                    <a:pt x="353843" y="111377"/>
                  </a:lnTo>
                  <a:lnTo>
                    <a:pt x="442304" y="111377"/>
                  </a:lnTo>
                  <a:lnTo>
                    <a:pt x="530765" y="111377"/>
                  </a:lnTo>
                  <a:lnTo>
                    <a:pt x="619226" y="111377"/>
                  </a:lnTo>
                  <a:lnTo>
                    <a:pt x="707687" y="99001"/>
                  </a:lnTo>
                  <a:lnTo>
                    <a:pt x="796148" y="86626"/>
                  </a:lnTo>
                  <a:lnTo>
                    <a:pt x="884609" y="74251"/>
                  </a:lnTo>
                  <a:lnTo>
                    <a:pt x="973070" y="61876"/>
                  </a:lnTo>
                  <a:lnTo>
                    <a:pt x="1061531" y="49500"/>
                  </a:lnTo>
                  <a:lnTo>
                    <a:pt x="1149992" y="49500"/>
                  </a:lnTo>
                  <a:lnTo>
                    <a:pt x="1238453" y="37125"/>
                  </a:lnTo>
                  <a:lnTo>
                    <a:pt x="1326914" y="24750"/>
                  </a:lnTo>
                  <a:lnTo>
                    <a:pt x="1415375" y="12375"/>
                  </a:lnTo>
                  <a:lnTo>
                    <a:pt x="1503836" y="12375"/>
                  </a:lnTo>
                  <a:lnTo>
                    <a:pt x="1592297" y="12375"/>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652541" y="4915233"/>
              <a:ext cx="1326914" cy="408382"/>
            </a:xfrm>
            <a:custGeom>
              <a:avLst/>
              <a:pathLst>
                <a:path w="1326914" h="408382">
                  <a:moveTo>
                    <a:pt x="0" y="408382"/>
                  </a:moveTo>
                  <a:lnTo>
                    <a:pt x="88460" y="222754"/>
                  </a:lnTo>
                  <a:lnTo>
                    <a:pt x="176921" y="123752"/>
                  </a:lnTo>
                  <a:lnTo>
                    <a:pt x="265382" y="99001"/>
                  </a:lnTo>
                  <a:lnTo>
                    <a:pt x="353843" y="49500"/>
                  </a:lnTo>
                  <a:lnTo>
                    <a:pt x="442304" y="61876"/>
                  </a:lnTo>
                  <a:lnTo>
                    <a:pt x="530765" y="61876"/>
                  </a:lnTo>
                  <a:lnTo>
                    <a:pt x="619226" y="49500"/>
                  </a:lnTo>
                  <a:lnTo>
                    <a:pt x="707687" y="37125"/>
                  </a:lnTo>
                  <a:lnTo>
                    <a:pt x="796148" y="49500"/>
                  </a:lnTo>
                  <a:lnTo>
                    <a:pt x="884609" y="37125"/>
                  </a:lnTo>
                  <a:lnTo>
                    <a:pt x="973070" y="24750"/>
                  </a:lnTo>
                  <a:lnTo>
                    <a:pt x="1061531" y="12375"/>
                  </a:lnTo>
                  <a:lnTo>
                    <a:pt x="1149992" y="0"/>
                  </a:lnTo>
                  <a:lnTo>
                    <a:pt x="1238453" y="0"/>
                  </a:lnTo>
                  <a:lnTo>
                    <a:pt x="1326914" y="0"/>
                  </a:lnTo>
                </a:path>
              </a:pathLst>
            </a:custGeom>
            <a:ln w="27101" cap="flat">
              <a:solidFill>
                <a:srgbClr val="1CABE2">
                  <a:alpha val="100000"/>
                </a:srgbClr>
              </a:solidFill>
              <a:prstDash val="solid"/>
              <a:round/>
            </a:ln>
          </p:spPr>
          <p:txBody>
            <a:bodyPr/>
            <a:lstStyle/>
            <a:p/>
          </p:txBody>
        </p:sp>
        <p:sp>
          <p:nvSpPr>
            <p:cNvPr id="144" name="tx144"/>
            <p:cNvSpPr/>
            <p:nvPr/>
          </p:nvSpPr>
          <p:spPr>
            <a:xfrm>
              <a:off x="4500611" y="52328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45" name="tx145"/>
            <p:cNvSpPr/>
            <p:nvPr/>
          </p:nvSpPr>
          <p:spPr>
            <a:xfrm>
              <a:off x="6012012" y="482534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6" name="tx146"/>
            <p:cNvSpPr/>
            <p:nvPr/>
          </p:nvSpPr>
          <p:spPr>
            <a:xfrm>
              <a:off x="5482890" y="481268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7" name="tx147"/>
            <p:cNvSpPr/>
            <p:nvPr/>
          </p:nvSpPr>
          <p:spPr>
            <a:xfrm>
              <a:off x="5836734"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104021"/>
              <a:ext cx="796148" cy="12375"/>
            </a:xfrm>
            <a:custGeom>
              <a:avLst/>
              <a:pathLst>
                <a:path w="796148" h="12375">
                  <a:moveTo>
                    <a:pt x="0" y="0"/>
                  </a:moveTo>
                  <a:lnTo>
                    <a:pt x="88460" y="0"/>
                  </a:lnTo>
                  <a:lnTo>
                    <a:pt x="176921" y="0"/>
                  </a:lnTo>
                  <a:lnTo>
                    <a:pt x="265382" y="12375"/>
                  </a:lnTo>
                  <a:lnTo>
                    <a:pt x="353843" y="0"/>
                  </a:lnTo>
                  <a:lnTo>
                    <a:pt x="442304" y="12375"/>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923001"/>
              <a:ext cx="1415375" cy="148502"/>
            </a:xfrm>
            <a:custGeom>
              <a:avLst/>
              <a:pathLst>
                <a:path w="1415375" h="148502">
                  <a:moveTo>
                    <a:pt x="0" y="12375"/>
                  </a:moveTo>
                  <a:lnTo>
                    <a:pt x="88460" y="12375"/>
                  </a:lnTo>
                  <a:lnTo>
                    <a:pt x="176921" y="12375"/>
                  </a:lnTo>
                  <a:lnTo>
                    <a:pt x="265382" y="0"/>
                  </a:lnTo>
                  <a:lnTo>
                    <a:pt x="353843" y="24750"/>
                  </a:lnTo>
                  <a:lnTo>
                    <a:pt x="442304" y="24750"/>
                  </a:lnTo>
                  <a:lnTo>
                    <a:pt x="530765" y="12375"/>
                  </a:lnTo>
                  <a:lnTo>
                    <a:pt x="619226" y="12375"/>
                  </a:lnTo>
                  <a:lnTo>
                    <a:pt x="707687" y="12375"/>
                  </a:lnTo>
                  <a:lnTo>
                    <a:pt x="796148" y="24750"/>
                  </a:lnTo>
                  <a:lnTo>
                    <a:pt x="884609" y="24750"/>
                  </a:lnTo>
                  <a:lnTo>
                    <a:pt x="973070" y="24750"/>
                  </a:lnTo>
                  <a:lnTo>
                    <a:pt x="1061531" y="148502"/>
                  </a:lnTo>
                  <a:lnTo>
                    <a:pt x="1149992" y="148502"/>
                  </a:lnTo>
                  <a:lnTo>
                    <a:pt x="1238453" y="123752"/>
                  </a:lnTo>
                  <a:lnTo>
                    <a:pt x="1326914" y="123752"/>
                  </a:lnTo>
                  <a:lnTo>
                    <a:pt x="1415375" y="123752"/>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3" name="tx193"/>
            <p:cNvSpPr/>
            <p:nvPr/>
          </p:nvSpPr>
          <p:spPr>
            <a:xfrm>
              <a:off x="8806200"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4" name="tx194"/>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5" name="tx195"/>
            <p:cNvSpPr/>
            <p:nvPr/>
          </p:nvSpPr>
          <p:spPr>
            <a:xfrm>
              <a:off x="8630921"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173474" y="398022"/>
              <a:ext cx="54889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United States,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(77%), followed by PCV3 (84%).
Compared to 2019, coverage of 3 vaccines increased (DTP1, MCV1 and ROTAC), 4 vaccines remained constant (DTP3, IPV1, MCV2 and POL3), and one vaccine decreased (PCV3).
Compared to 2023, coverage of 8 vaccines remained constant (DTP1, DTP3, IPV1, MCV1, MCV2, PCV3, POL3 and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142348"/>
            </a:xfrm>
            <a:custGeom>
              <a:avLst/>
              <a:pathLst>
                <a:path w="6480943" h="142348">
                  <a:moveTo>
                    <a:pt x="0" y="94899"/>
                  </a:moveTo>
                  <a:lnTo>
                    <a:pt x="270039" y="94899"/>
                  </a:lnTo>
                  <a:lnTo>
                    <a:pt x="540078" y="94899"/>
                  </a:lnTo>
                  <a:lnTo>
                    <a:pt x="810117" y="0"/>
                  </a:lnTo>
                  <a:lnTo>
                    <a:pt x="1080157" y="0"/>
                  </a:lnTo>
                  <a:lnTo>
                    <a:pt x="1350196" y="0"/>
                  </a:lnTo>
                  <a:lnTo>
                    <a:pt x="1620235" y="0"/>
                  </a:lnTo>
                  <a:lnTo>
                    <a:pt x="1890275" y="0"/>
                  </a:lnTo>
                  <a:lnTo>
                    <a:pt x="2160314" y="0"/>
                  </a:lnTo>
                  <a:lnTo>
                    <a:pt x="2430353" y="47449"/>
                  </a:lnTo>
                  <a:lnTo>
                    <a:pt x="2700393" y="47449"/>
                  </a:lnTo>
                  <a:lnTo>
                    <a:pt x="2970432" y="0"/>
                  </a:lnTo>
                  <a:lnTo>
                    <a:pt x="3240471" y="94899"/>
                  </a:lnTo>
                  <a:lnTo>
                    <a:pt x="3510510" y="94899"/>
                  </a:lnTo>
                  <a:lnTo>
                    <a:pt x="3780550" y="47449"/>
                  </a:lnTo>
                  <a:lnTo>
                    <a:pt x="4050589" y="47449"/>
                  </a:lnTo>
                  <a:lnTo>
                    <a:pt x="4320628" y="47449"/>
                  </a:lnTo>
                  <a:lnTo>
                    <a:pt x="4590668" y="94899"/>
                  </a:lnTo>
                  <a:lnTo>
                    <a:pt x="4860707" y="94899"/>
                  </a:lnTo>
                  <a:lnTo>
                    <a:pt x="5130746" y="94899"/>
                  </a:lnTo>
                  <a:lnTo>
                    <a:pt x="5400786" y="142348"/>
                  </a:lnTo>
                  <a:lnTo>
                    <a:pt x="5670825" y="9489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68047"/>
              <a:ext cx="6480943" cy="284697"/>
            </a:xfrm>
            <a:custGeom>
              <a:avLst/>
              <a:pathLst>
                <a:path w="6480943" h="284697">
                  <a:moveTo>
                    <a:pt x="0" y="189798"/>
                  </a:moveTo>
                  <a:lnTo>
                    <a:pt x="270039" y="237248"/>
                  </a:lnTo>
                  <a:lnTo>
                    <a:pt x="540078" y="284697"/>
                  </a:lnTo>
                  <a:lnTo>
                    <a:pt x="810117" y="94899"/>
                  </a:lnTo>
                  <a:lnTo>
                    <a:pt x="1080157" y="94899"/>
                  </a:lnTo>
                  <a:lnTo>
                    <a:pt x="1350196" y="47449"/>
                  </a:lnTo>
                  <a:lnTo>
                    <a:pt x="1620235" y="47449"/>
                  </a:lnTo>
                  <a:lnTo>
                    <a:pt x="1890275" y="47449"/>
                  </a:lnTo>
                  <a:lnTo>
                    <a:pt x="2160314" y="0"/>
                  </a:lnTo>
                  <a:lnTo>
                    <a:pt x="2430353" y="94899"/>
                  </a:lnTo>
                  <a:lnTo>
                    <a:pt x="2700393" y="94899"/>
                  </a:lnTo>
                  <a:lnTo>
                    <a:pt x="2970432" y="142348"/>
                  </a:lnTo>
                  <a:lnTo>
                    <a:pt x="3240471" y="189798"/>
                  </a:lnTo>
                  <a:lnTo>
                    <a:pt x="3510510" y="142348"/>
                  </a:lnTo>
                  <a:lnTo>
                    <a:pt x="3780550" y="94899"/>
                  </a:lnTo>
                  <a:lnTo>
                    <a:pt x="4050589" y="94899"/>
                  </a:lnTo>
                  <a:lnTo>
                    <a:pt x="4320628" y="47449"/>
                  </a:lnTo>
                  <a:lnTo>
                    <a:pt x="4590668" y="142348"/>
                  </a:lnTo>
                  <a:lnTo>
                    <a:pt x="4860707" y="142348"/>
                  </a:lnTo>
                  <a:lnTo>
                    <a:pt x="5130746" y="142348"/>
                  </a:lnTo>
                  <a:lnTo>
                    <a:pt x="5400786" y="142348"/>
                  </a:lnTo>
                  <a:lnTo>
                    <a:pt x="5670825" y="94899"/>
                  </a:lnTo>
                  <a:lnTo>
                    <a:pt x="5940864" y="47449"/>
                  </a:lnTo>
                  <a:lnTo>
                    <a:pt x="6210904" y="47449"/>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68047"/>
              <a:ext cx="6480943" cy="474496"/>
            </a:xfrm>
            <a:custGeom>
              <a:avLst/>
              <a:pathLst>
                <a:path w="6480943" h="474496">
                  <a:moveTo>
                    <a:pt x="0" y="47449"/>
                  </a:moveTo>
                  <a:lnTo>
                    <a:pt x="270039" y="47449"/>
                  </a:lnTo>
                  <a:lnTo>
                    <a:pt x="540078" y="47449"/>
                  </a:lnTo>
                  <a:lnTo>
                    <a:pt x="810117" y="0"/>
                  </a:lnTo>
                  <a:lnTo>
                    <a:pt x="1080157" y="0"/>
                  </a:lnTo>
                  <a:lnTo>
                    <a:pt x="1350196" y="0"/>
                  </a:lnTo>
                  <a:lnTo>
                    <a:pt x="1620235" y="47449"/>
                  </a:lnTo>
                  <a:lnTo>
                    <a:pt x="1890275" y="47449"/>
                  </a:lnTo>
                  <a:lnTo>
                    <a:pt x="2160314" y="142348"/>
                  </a:lnTo>
                  <a:lnTo>
                    <a:pt x="2430353" y="474496"/>
                  </a:lnTo>
                  <a:lnTo>
                    <a:pt x="2700393" y="189798"/>
                  </a:lnTo>
                  <a:lnTo>
                    <a:pt x="2970432" y="0"/>
                  </a:lnTo>
                  <a:lnTo>
                    <a:pt x="3240471" y="47449"/>
                  </a:lnTo>
                  <a:lnTo>
                    <a:pt x="3510510" y="47449"/>
                  </a:lnTo>
                  <a:lnTo>
                    <a:pt x="3780550" y="47449"/>
                  </a:lnTo>
                  <a:lnTo>
                    <a:pt x="4050589" y="47449"/>
                  </a:lnTo>
                  <a:lnTo>
                    <a:pt x="4320628" y="47449"/>
                  </a:lnTo>
                  <a:lnTo>
                    <a:pt x="4590668" y="94899"/>
                  </a:lnTo>
                  <a:lnTo>
                    <a:pt x="4860707" y="94899"/>
                  </a:lnTo>
                  <a:lnTo>
                    <a:pt x="5130746" y="142348"/>
                  </a:lnTo>
                  <a:lnTo>
                    <a:pt x="5400786" y="142348"/>
                  </a:lnTo>
                  <a:lnTo>
                    <a:pt x="5670825" y="142348"/>
                  </a:lnTo>
                  <a:lnTo>
                    <a:pt x="5940864" y="94899"/>
                  </a:lnTo>
                  <a:lnTo>
                    <a:pt x="6210904" y="94899"/>
                  </a:lnTo>
                  <a:lnTo>
                    <a:pt x="6480943" y="94899"/>
                  </a:lnTo>
                </a:path>
              </a:pathLst>
            </a:custGeom>
            <a:ln w="27101" cap="flat">
              <a:solidFill>
                <a:srgbClr val="EE00EE">
                  <a:alpha val="100000"/>
                </a:srgbClr>
              </a:solidFill>
              <a:prstDash val="solid"/>
              <a:round/>
            </a:ln>
          </p:spPr>
          <p:txBody>
            <a:bodyPr/>
            <a:lstStyle/>
            <a:p/>
          </p:txBody>
        </p:sp>
        <p:sp>
          <p:nvSpPr>
            <p:cNvPr id="40" name="pl40"/>
            <p:cNvSpPr/>
            <p:nvPr/>
          </p:nvSpPr>
          <p:spPr>
            <a:xfrm>
              <a:off x="3835648" y="3160930"/>
              <a:ext cx="3780550" cy="1518387"/>
            </a:xfrm>
            <a:custGeom>
              <a:avLst/>
              <a:pathLst>
                <a:path w="3780550" h="1518387">
                  <a:moveTo>
                    <a:pt x="0" y="1376038"/>
                  </a:moveTo>
                  <a:lnTo>
                    <a:pt x="270039" y="1376038"/>
                  </a:lnTo>
                  <a:lnTo>
                    <a:pt x="540078" y="1518387"/>
                  </a:lnTo>
                  <a:lnTo>
                    <a:pt x="810117" y="1233689"/>
                  </a:lnTo>
                  <a:lnTo>
                    <a:pt x="1080157" y="1233689"/>
                  </a:lnTo>
                  <a:lnTo>
                    <a:pt x="1350196" y="1043891"/>
                  </a:lnTo>
                  <a:lnTo>
                    <a:pt x="1620235" y="759193"/>
                  </a:lnTo>
                  <a:lnTo>
                    <a:pt x="1890275" y="379596"/>
                  </a:lnTo>
                  <a:lnTo>
                    <a:pt x="2160314" y="616844"/>
                  </a:lnTo>
                  <a:lnTo>
                    <a:pt x="2430353" y="142348"/>
                  </a:lnTo>
                  <a:lnTo>
                    <a:pt x="2700393" y="189798"/>
                  </a:lnTo>
                  <a:lnTo>
                    <a:pt x="2970432" y="94899"/>
                  </a:lnTo>
                  <a:lnTo>
                    <a:pt x="3240471" y="0"/>
                  </a:lnTo>
                  <a:lnTo>
                    <a:pt x="3510510" y="0"/>
                  </a:lnTo>
                  <a:lnTo>
                    <a:pt x="378055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25698"/>
              <a:ext cx="2430353" cy="47449"/>
            </a:xfrm>
            <a:custGeom>
              <a:avLst/>
              <a:pathLst>
                <a:path w="2430353" h="47449">
                  <a:moveTo>
                    <a:pt x="0" y="0"/>
                  </a:moveTo>
                  <a:lnTo>
                    <a:pt x="270039" y="0"/>
                  </a:lnTo>
                  <a:lnTo>
                    <a:pt x="540078" y="0"/>
                  </a:lnTo>
                  <a:lnTo>
                    <a:pt x="810117" y="47449"/>
                  </a:lnTo>
                  <a:lnTo>
                    <a:pt x="1080157" y="0"/>
                  </a:lnTo>
                  <a:lnTo>
                    <a:pt x="1350196" y="47449"/>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142348"/>
            </a:xfrm>
            <a:custGeom>
              <a:avLst/>
              <a:pathLst>
                <a:path w="6480943" h="142348">
                  <a:moveTo>
                    <a:pt x="0" y="94899"/>
                  </a:moveTo>
                  <a:lnTo>
                    <a:pt x="270039" y="94899"/>
                  </a:lnTo>
                  <a:lnTo>
                    <a:pt x="540078" y="94899"/>
                  </a:lnTo>
                  <a:lnTo>
                    <a:pt x="810117" y="0"/>
                  </a:lnTo>
                  <a:lnTo>
                    <a:pt x="1080157" y="0"/>
                  </a:lnTo>
                  <a:lnTo>
                    <a:pt x="1350196" y="47449"/>
                  </a:lnTo>
                  <a:lnTo>
                    <a:pt x="1620235" y="47449"/>
                  </a:lnTo>
                  <a:lnTo>
                    <a:pt x="1890275" y="47449"/>
                  </a:lnTo>
                  <a:lnTo>
                    <a:pt x="2160314" y="47449"/>
                  </a:lnTo>
                  <a:lnTo>
                    <a:pt x="2430353" y="142348"/>
                  </a:lnTo>
                  <a:lnTo>
                    <a:pt x="2700393" y="47449"/>
                  </a:lnTo>
                  <a:lnTo>
                    <a:pt x="2970432" y="47449"/>
                  </a:lnTo>
                  <a:lnTo>
                    <a:pt x="3240471" y="94899"/>
                  </a:lnTo>
                  <a:lnTo>
                    <a:pt x="3510510" y="47449"/>
                  </a:lnTo>
                  <a:lnTo>
                    <a:pt x="3780550" y="47449"/>
                  </a:lnTo>
                  <a:lnTo>
                    <a:pt x="4050589" y="47449"/>
                  </a:lnTo>
                  <a:lnTo>
                    <a:pt x="4320628" y="47449"/>
                  </a:lnTo>
                  <a:lnTo>
                    <a:pt x="4590668" y="94899"/>
                  </a:lnTo>
                  <a:lnTo>
                    <a:pt x="4860707" y="47449"/>
                  </a:lnTo>
                  <a:lnTo>
                    <a:pt x="5130746" y="142348"/>
                  </a:lnTo>
                  <a:lnTo>
                    <a:pt x="5400786" y="94899"/>
                  </a:lnTo>
                  <a:lnTo>
                    <a:pt x="5670825" y="47449"/>
                  </a:lnTo>
                  <a:lnTo>
                    <a:pt x="5940864" y="4744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120597"/>
              <a:ext cx="6480943" cy="474496"/>
            </a:xfrm>
            <a:custGeom>
              <a:avLst/>
              <a:pathLst>
                <a:path w="6480943" h="474496">
                  <a:moveTo>
                    <a:pt x="0" y="474496"/>
                  </a:moveTo>
                  <a:lnTo>
                    <a:pt x="270039" y="427046"/>
                  </a:lnTo>
                  <a:lnTo>
                    <a:pt x="540078" y="427046"/>
                  </a:lnTo>
                  <a:lnTo>
                    <a:pt x="810117" y="427046"/>
                  </a:lnTo>
                  <a:lnTo>
                    <a:pt x="1080157" y="427046"/>
                  </a:lnTo>
                  <a:lnTo>
                    <a:pt x="1350196" y="427046"/>
                  </a:lnTo>
                  <a:lnTo>
                    <a:pt x="1620235" y="427046"/>
                  </a:lnTo>
                  <a:lnTo>
                    <a:pt x="1890275" y="427046"/>
                  </a:lnTo>
                  <a:lnTo>
                    <a:pt x="2160314" y="379596"/>
                  </a:lnTo>
                  <a:lnTo>
                    <a:pt x="2430353" y="332147"/>
                  </a:lnTo>
                  <a:lnTo>
                    <a:pt x="2700393" y="284697"/>
                  </a:lnTo>
                  <a:lnTo>
                    <a:pt x="2970432" y="237248"/>
                  </a:lnTo>
                  <a:lnTo>
                    <a:pt x="3240471" y="189798"/>
                  </a:lnTo>
                  <a:lnTo>
                    <a:pt x="3510510" y="189798"/>
                  </a:lnTo>
                  <a:lnTo>
                    <a:pt x="3780550" y="142348"/>
                  </a:lnTo>
                  <a:lnTo>
                    <a:pt x="4050589" y="94899"/>
                  </a:lnTo>
                  <a:lnTo>
                    <a:pt x="4320628" y="47449"/>
                  </a:lnTo>
                  <a:lnTo>
                    <a:pt x="4590668" y="47449"/>
                  </a:lnTo>
                  <a:lnTo>
                    <a:pt x="4860707" y="47449"/>
                  </a:lnTo>
                  <a:lnTo>
                    <a:pt x="5130746" y="0"/>
                  </a:lnTo>
                  <a:lnTo>
                    <a:pt x="5400786" y="0"/>
                  </a:lnTo>
                  <a:lnTo>
                    <a:pt x="5670825" y="0"/>
                  </a:lnTo>
                  <a:lnTo>
                    <a:pt x="5940864" y="0"/>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3295569" y="1168047"/>
              <a:ext cx="4320628" cy="569395"/>
            </a:xfrm>
            <a:custGeom>
              <a:avLst/>
              <a:pathLst>
                <a:path w="4320628" h="569395">
                  <a:moveTo>
                    <a:pt x="0" y="47449"/>
                  </a:moveTo>
                  <a:lnTo>
                    <a:pt x="270039" y="47449"/>
                  </a:lnTo>
                  <a:lnTo>
                    <a:pt x="540078" y="47449"/>
                  </a:lnTo>
                  <a:lnTo>
                    <a:pt x="810117" y="0"/>
                  </a:lnTo>
                  <a:lnTo>
                    <a:pt x="1080157" y="94899"/>
                  </a:lnTo>
                  <a:lnTo>
                    <a:pt x="1350196" y="94899"/>
                  </a:lnTo>
                  <a:lnTo>
                    <a:pt x="1620235" y="47449"/>
                  </a:lnTo>
                  <a:lnTo>
                    <a:pt x="1890275" y="47449"/>
                  </a:lnTo>
                  <a:lnTo>
                    <a:pt x="2160314" y="47449"/>
                  </a:lnTo>
                  <a:lnTo>
                    <a:pt x="2430353" y="94899"/>
                  </a:lnTo>
                  <a:lnTo>
                    <a:pt x="2700393" y="94899"/>
                  </a:lnTo>
                  <a:lnTo>
                    <a:pt x="2970432" y="94899"/>
                  </a:lnTo>
                  <a:lnTo>
                    <a:pt x="3240471" y="569395"/>
                  </a:lnTo>
                  <a:lnTo>
                    <a:pt x="3510510" y="569395"/>
                  </a:lnTo>
                  <a:lnTo>
                    <a:pt x="3780550" y="474496"/>
                  </a:lnTo>
                  <a:lnTo>
                    <a:pt x="4050589" y="474496"/>
                  </a:lnTo>
                  <a:lnTo>
                    <a:pt x="4320628" y="4744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237248"/>
            </a:xfrm>
            <a:custGeom>
              <a:avLst/>
              <a:pathLst>
                <a:path w="6480943" h="237248">
                  <a:moveTo>
                    <a:pt x="0" y="189798"/>
                  </a:moveTo>
                  <a:lnTo>
                    <a:pt x="270039" y="237248"/>
                  </a:lnTo>
                  <a:lnTo>
                    <a:pt x="540078" y="189798"/>
                  </a:lnTo>
                  <a:lnTo>
                    <a:pt x="810117" y="142348"/>
                  </a:lnTo>
                  <a:lnTo>
                    <a:pt x="1080157" y="94899"/>
                  </a:lnTo>
                  <a:lnTo>
                    <a:pt x="1350196" y="94899"/>
                  </a:lnTo>
                  <a:lnTo>
                    <a:pt x="1620235" y="47449"/>
                  </a:lnTo>
                  <a:lnTo>
                    <a:pt x="1890275" y="47449"/>
                  </a:lnTo>
                  <a:lnTo>
                    <a:pt x="2160314" y="0"/>
                  </a:lnTo>
                  <a:lnTo>
                    <a:pt x="2430353" y="47449"/>
                  </a:lnTo>
                  <a:lnTo>
                    <a:pt x="2700393" y="47449"/>
                  </a:lnTo>
                  <a:lnTo>
                    <a:pt x="2970432" y="0"/>
                  </a:lnTo>
                  <a:lnTo>
                    <a:pt x="3240471" y="47449"/>
                  </a:lnTo>
                  <a:lnTo>
                    <a:pt x="3510510" y="47449"/>
                  </a:lnTo>
                  <a:lnTo>
                    <a:pt x="3780550" y="47449"/>
                  </a:lnTo>
                  <a:lnTo>
                    <a:pt x="4050589" y="47449"/>
                  </a:lnTo>
                  <a:lnTo>
                    <a:pt x="4320628" y="0"/>
                  </a:lnTo>
                  <a:lnTo>
                    <a:pt x="4590668" y="94899"/>
                  </a:lnTo>
                  <a:lnTo>
                    <a:pt x="4860707" y="47449"/>
                  </a:lnTo>
                  <a:lnTo>
                    <a:pt x="5130746" y="47449"/>
                  </a:lnTo>
                  <a:lnTo>
                    <a:pt x="5400786" y="94899"/>
                  </a:lnTo>
                  <a:lnTo>
                    <a:pt x="5670825" y="47449"/>
                  </a:lnTo>
                  <a:lnTo>
                    <a:pt x="5940864" y="47449"/>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3565609" y="1974690"/>
              <a:ext cx="4050589" cy="1565837"/>
            </a:xfrm>
            <a:custGeom>
              <a:avLst/>
              <a:pathLst>
                <a:path w="4050589" h="1565837">
                  <a:moveTo>
                    <a:pt x="0" y="1565837"/>
                  </a:moveTo>
                  <a:lnTo>
                    <a:pt x="270039" y="854093"/>
                  </a:lnTo>
                  <a:lnTo>
                    <a:pt x="540078" y="474496"/>
                  </a:lnTo>
                  <a:lnTo>
                    <a:pt x="810117" y="379596"/>
                  </a:lnTo>
                  <a:lnTo>
                    <a:pt x="1080157" y="189798"/>
                  </a:lnTo>
                  <a:lnTo>
                    <a:pt x="1350196" y="237248"/>
                  </a:lnTo>
                  <a:lnTo>
                    <a:pt x="1620235" y="237248"/>
                  </a:lnTo>
                  <a:lnTo>
                    <a:pt x="1890275" y="189798"/>
                  </a:lnTo>
                  <a:lnTo>
                    <a:pt x="2160314" y="142348"/>
                  </a:lnTo>
                  <a:lnTo>
                    <a:pt x="2430353" y="189798"/>
                  </a:lnTo>
                  <a:lnTo>
                    <a:pt x="2700393" y="142348"/>
                  </a:lnTo>
                  <a:lnTo>
                    <a:pt x="2970432" y="94899"/>
                  </a:lnTo>
                  <a:lnTo>
                    <a:pt x="3240471" y="47449"/>
                  </a:lnTo>
                  <a:lnTo>
                    <a:pt x="3510510" y="0"/>
                  </a:lnTo>
                  <a:lnTo>
                    <a:pt x="3780550" y="0"/>
                  </a:lnTo>
                  <a:lnTo>
                    <a:pt x="4050589"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1215496"/>
              <a:ext cx="6480943" cy="142348"/>
            </a:xfrm>
            <a:custGeom>
              <a:avLst/>
              <a:pathLst>
                <a:path w="6480943" h="142348">
                  <a:moveTo>
                    <a:pt x="0" y="94899"/>
                  </a:moveTo>
                  <a:lnTo>
                    <a:pt x="270039" y="94899"/>
                  </a:lnTo>
                  <a:lnTo>
                    <a:pt x="540078" y="94899"/>
                  </a:lnTo>
                  <a:lnTo>
                    <a:pt x="810117" y="0"/>
                  </a:lnTo>
                  <a:lnTo>
                    <a:pt x="1080157" y="0"/>
                  </a:lnTo>
                  <a:lnTo>
                    <a:pt x="1350196" y="47449"/>
                  </a:lnTo>
                  <a:lnTo>
                    <a:pt x="1620235" y="47449"/>
                  </a:lnTo>
                  <a:lnTo>
                    <a:pt x="1890275" y="47449"/>
                  </a:lnTo>
                  <a:lnTo>
                    <a:pt x="2160314" y="47449"/>
                  </a:lnTo>
                  <a:lnTo>
                    <a:pt x="2430353" y="142348"/>
                  </a:lnTo>
                  <a:lnTo>
                    <a:pt x="2700393" y="47449"/>
                  </a:lnTo>
                  <a:lnTo>
                    <a:pt x="2970432" y="47449"/>
                  </a:lnTo>
                  <a:lnTo>
                    <a:pt x="3240471" y="94899"/>
                  </a:lnTo>
                  <a:lnTo>
                    <a:pt x="3510510" y="47449"/>
                  </a:lnTo>
                  <a:lnTo>
                    <a:pt x="3780550" y="47449"/>
                  </a:lnTo>
                  <a:lnTo>
                    <a:pt x="4050589" y="47449"/>
                  </a:lnTo>
                  <a:lnTo>
                    <a:pt x="4320628" y="47449"/>
                  </a:lnTo>
                  <a:lnTo>
                    <a:pt x="4590668" y="94899"/>
                  </a:lnTo>
                  <a:lnTo>
                    <a:pt x="4860707" y="47449"/>
                  </a:lnTo>
                  <a:lnTo>
                    <a:pt x="5130746" y="142348"/>
                  </a:lnTo>
                  <a:lnTo>
                    <a:pt x="5400786" y="94899"/>
                  </a:lnTo>
                  <a:lnTo>
                    <a:pt x="5670825" y="47449"/>
                  </a:lnTo>
                  <a:lnTo>
                    <a:pt x="5940864" y="47449"/>
                  </a:lnTo>
                  <a:lnTo>
                    <a:pt x="6210904" y="47449"/>
                  </a:lnTo>
                  <a:lnTo>
                    <a:pt x="6480943" y="47449"/>
                  </a:lnTo>
                </a:path>
              </a:pathLst>
            </a:custGeom>
            <a:ln w="27101" cap="flat">
              <a:solidFill>
                <a:srgbClr val="FB9A99">
                  <a:alpha val="100000"/>
                </a:srgbClr>
              </a:solidFill>
              <a:prstDash val="solid"/>
              <a:round/>
            </a:ln>
          </p:spPr>
          <p:txBody>
            <a:bodyPr/>
            <a:lstStyle/>
            <a:p/>
          </p:txBody>
        </p:sp>
        <p:sp>
          <p:nvSpPr>
            <p:cNvPr id="48" name="pl48"/>
            <p:cNvSpPr/>
            <p:nvPr/>
          </p:nvSpPr>
          <p:spPr>
            <a:xfrm>
              <a:off x="7632562" y="782873"/>
              <a:ext cx="792463" cy="237912"/>
            </a:xfrm>
            <a:custGeom>
              <a:avLst/>
              <a:pathLst>
                <a:path w="792463" h="237912">
                  <a:moveTo>
                    <a:pt x="792463" y="0"/>
                  </a:moveTo>
                  <a:lnTo>
                    <a:pt x="0" y="237912"/>
                  </a:lnTo>
                </a:path>
              </a:pathLst>
            </a:custGeom>
          </p:spPr>
          <p:txBody>
            <a:bodyPr/>
            <a:lstStyle/>
            <a:p/>
          </p:txBody>
        </p:sp>
        <p:sp>
          <p:nvSpPr>
            <p:cNvPr id="49" name="pl49"/>
            <p:cNvSpPr/>
            <p:nvPr/>
          </p:nvSpPr>
          <p:spPr>
            <a:xfrm>
              <a:off x="7634072" y="1039720"/>
              <a:ext cx="724789" cy="78930"/>
            </a:xfrm>
            <a:custGeom>
              <a:avLst/>
              <a:pathLst>
                <a:path w="724789" h="78930">
                  <a:moveTo>
                    <a:pt x="724789" y="0"/>
                  </a:moveTo>
                  <a:lnTo>
                    <a:pt x="0" y="78930"/>
                  </a:lnTo>
                </a:path>
              </a:pathLst>
            </a:custGeom>
          </p:spPr>
          <p:txBody>
            <a:bodyPr/>
            <a:lstStyle/>
            <a:p/>
          </p:txBody>
        </p:sp>
        <p:sp>
          <p:nvSpPr>
            <p:cNvPr id="50" name="pl50"/>
            <p:cNvSpPr/>
            <p:nvPr/>
          </p:nvSpPr>
          <p:spPr>
            <a:xfrm>
              <a:off x="7633747" y="1170930"/>
              <a:ext cx="749198" cy="123111"/>
            </a:xfrm>
            <a:custGeom>
              <a:avLst/>
              <a:pathLst>
                <a:path w="749198" h="123111">
                  <a:moveTo>
                    <a:pt x="749198" y="123111"/>
                  </a:moveTo>
                  <a:lnTo>
                    <a:pt x="0" y="0"/>
                  </a:lnTo>
                </a:path>
              </a:pathLst>
            </a:custGeom>
          </p:spPr>
          <p:txBody>
            <a:bodyPr/>
            <a:lstStyle/>
            <a:p/>
          </p:txBody>
        </p:sp>
        <p:sp>
          <p:nvSpPr>
            <p:cNvPr id="51" name="pl51"/>
            <p:cNvSpPr/>
            <p:nvPr/>
          </p:nvSpPr>
          <p:spPr>
            <a:xfrm>
              <a:off x="7630770" y="1222277"/>
              <a:ext cx="697814" cy="324727"/>
            </a:xfrm>
            <a:custGeom>
              <a:avLst/>
              <a:pathLst>
                <a:path w="697814" h="324727">
                  <a:moveTo>
                    <a:pt x="697814" y="324727"/>
                  </a:moveTo>
                  <a:lnTo>
                    <a:pt x="0" y="0"/>
                  </a:lnTo>
                </a:path>
              </a:pathLst>
            </a:custGeom>
          </p:spPr>
          <p:txBody>
            <a:bodyPr/>
            <a:lstStyle/>
            <a:p/>
          </p:txBody>
        </p:sp>
        <p:sp>
          <p:nvSpPr>
            <p:cNvPr id="52" name="pl52"/>
            <p:cNvSpPr/>
            <p:nvPr/>
          </p:nvSpPr>
          <p:spPr>
            <a:xfrm>
              <a:off x="7627387" y="1224457"/>
              <a:ext cx="731315" cy="585699"/>
            </a:xfrm>
            <a:custGeom>
              <a:avLst/>
              <a:pathLst>
                <a:path w="731315" h="585699">
                  <a:moveTo>
                    <a:pt x="731315" y="585699"/>
                  </a:moveTo>
                  <a:lnTo>
                    <a:pt x="0" y="0"/>
                  </a:lnTo>
                </a:path>
              </a:pathLst>
            </a:custGeom>
          </p:spPr>
          <p:txBody>
            <a:bodyPr/>
            <a:lstStyle/>
            <a:p/>
          </p:txBody>
        </p:sp>
        <p:sp>
          <p:nvSpPr>
            <p:cNvPr id="53" name="pl53"/>
            <p:cNvSpPr/>
            <p:nvPr/>
          </p:nvSpPr>
          <p:spPr>
            <a:xfrm>
              <a:off x="7622756" y="1273560"/>
              <a:ext cx="814338" cy="1318062"/>
            </a:xfrm>
            <a:custGeom>
              <a:avLst/>
              <a:pathLst>
                <a:path w="814338" h="1318062">
                  <a:moveTo>
                    <a:pt x="814338" y="1318062"/>
                  </a:moveTo>
                  <a:lnTo>
                    <a:pt x="0" y="0"/>
                  </a:lnTo>
                </a:path>
              </a:pathLst>
            </a:custGeom>
          </p:spPr>
          <p:txBody>
            <a:bodyPr/>
            <a:lstStyle/>
            <a:p/>
          </p:txBody>
        </p:sp>
        <p:sp>
          <p:nvSpPr>
            <p:cNvPr id="54" name="pl54"/>
            <p:cNvSpPr/>
            <p:nvPr/>
          </p:nvSpPr>
          <p:spPr>
            <a:xfrm>
              <a:off x="7625254" y="1272810"/>
              <a:ext cx="733607" cy="799100"/>
            </a:xfrm>
            <a:custGeom>
              <a:avLst/>
              <a:pathLst>
                <a:path w="733607" h="799100">
                  <a:moveTo>
                    <a:pt x="733607" y="799100"/>
                  </a:moveTo>
                  <a:lnTo>
                    <a:pt x="0" y="0"/>
                  </a:lnTo>
                </a:path>
              </a:pathLst>
            </a:custGeom>
          </p:spPr>
          <p:txBody>
            <a:bodyPr/>
            <a:lstStyle/>
            <a:p/>
          </p:txBody>
        </p:sp>
        <p:sp>
          <p:nvSpPr>
            <p:cNvPr id="55" name="pl55"/>
            <p:cNvSpPr/>
            <p:nvPr/>
          </p:nvSpPr>
          <p:spPr>
            <a:xfrm>
              <a:off x="7622893" y="1273526"/>
              <a:ext cx="669538" cy="1058130"/>
            </a:xfrm>
            <a:custGeom>
              <a:avLst/>
              <a:pathLst>
                <a:path w="669538" h="1058130">
                  <a:moveTo>
                    <a:pt x="669538" y="1058130"/>
                  </a:moveTo>
                  <a:lnTo>
                    <a:pt x="0" y="0"/>
                  </a:lnTo>
                </a:path>
              </a:pathLst>
            </a:custGeom>
          </p:spPr>
          <p:txBody>
            <a:bodyPr/>
            <a:lstStyle/>
            <a:p/>
          </p:txBody>
        </p:sp>
        <p:sp>
          <p:nvSpPr>
            <p:cNvPr id="56" name="pl56"/>
            <p:cNvSpPr/>
            <p:nvPr/>
          </p:nvSpPr>
          <p:spPr>
            <a:xfrm>
              <a:off x="7623057" y="1653082"/>
              <a:ext cx="777885" cy="1195353"/>
            </a:xfrm>
            <a:custGeom>
              <a:avLst/>
              <a:pathLst>
                <a:path w="777885" h="1195353">
                  <a:moveTo>
                    <a:pt x="777885" y="1195353"/>
                  </a:moveTo>
                  <a:lnTo>
                    <a:pt x="0" y="0"/>
                  </a:lnTo>
                </a:path>
              </a:pathLst>
            </a:custGeom>
          </p:spPr>
          <p:txBody>
            <a:bodyPr/>
            <a:lstStyle/>
            <a:p/>
          </p:txBody>
        </p:sp>
        <p:sp>
          <p:nvSpPr>
            <p:cNvPr id="57" name="pl57"/>
            <p:cNvSpPr/>
            <p:nvPr/>
          </p:nvSpPr>
          <p:spPr>
            <a:xfrm>
              <a:off x="7623028" y="1985237"/>
              <a:ext cx="729746" cy="1126885"/>
            </a:xfrm>
            <a:custGeom>
              <a:avLst/>
              <a:pathLst>
                <a:path w="729746" h="1126885">
                  <a:moveTo>
                    <a:pt x="729746" y="1126885"/>
                  </a:moveTo>
                  <a:lnTo>
                    <a:pt x="0" y="0"/>
                  </a:lnTo>
                </a:path>
              </a:pathLst>
            </a:custGeom>
          </p:spPr>
          <p:txBody>
            <a:bodyPr/>
            <a:lstStyle/>
            <a:p/>
          </p:txBody>
        </p:sp>
        <p:sp>
          <p:nvSpPr>
            <p:cNvPr id="58" name="pl58"/>
            <p:cNvSpPr/>
            <p:nvPr/>
          </p:nvSpPr>
          <p:spPr>
            <a:xfrm>
              <a:off x="7632743" y="3165600"/>
              <a:ext cx="750202" cy="211720"/>
            </a:xfrm>
            <a:custGeom>
              <a:avLst/>
              <a:pathLst>
                <a:path w="750202" h="211720">
                  <a:moveTo>
                    <a:pt x="750202" y="211720"/>
                  </a:moveTo>
                  <a:lnTo>
                    <a:pt x="0" y="0"/>
                  </a:lnTo>
                </a:path>
              </a:pathLst>
            </a:custGeom>
          </p:spPr>
          <p:txBody>
            <a:bodyPr/>
            <a:lstStyle/>
            <a:p/>
          </p:txBody>
        </p:sp>
        <p:sp>
          <p:nvSpPr>
            <p:cNvPr id="59" name="pg59"/>
            <p:cNvSpPr/>
            <p:nvPr/>
          </p:nvSpPr>
          <p:spPr>
            <a:xfrm>
              <a:off x="8356446" y="69362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516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1" name="pg61"/>
            <p:cNvSpPr/>
            <p:nvPr/>
          </p:nvSpPr>
          <p:spPr>
            <a:xfrm>
              <a:off x="8290281" y="95395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3141" y="99549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63" name="pg63"/>
            <p:cNvSpPr/>
            <p:nvPr/>
          </p:nvSpPr>
          <p:spPr>
            <a:xfrm>
              <a:off x="8314365" y="12120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535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5" name="pg65"/>
            <p:cNvSpPr/>
            <p:nvPr/>
          </p:nvSpPr>
          <p:spPr>
            <a:xfrm>
              <a:off x="8260004" y="146950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49236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7" name="pg67"/>
            <p:cNvSpPr/>
            <p:nvPr/>
          </p:nvSpPr>
          <p:spPr>
            <a:xfrm>
              <a:off x="8290122" y="173284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77438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93%</a:t>
              </a:r>
            </a:p>
          </p:txBody>
        </p:sp>
        <p:sp>
          <p:nvSpPr>
            <p:cNvPr id="69" name="pg69"/>
            <p:cNvSpPr/>
            <p:nvPr/>
          </p:nvSpPr>
          <p:spPr>
            <a:xfrm>
              <a:off x="8368515" y="251174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255328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71" name="pg71"/>
            <p:cNvSpPr/>
            <p:nvPr/>
          </p:nvSpPr>
          <p:spPr>
            <a:xfrm>
              <a:off x="8290281" y="19939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0354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92%</a:t>
              </a:r>
            </a:p>
          </p:txBody>
        </p:sp>
        <p:sp>
          <p:nvSpPr>
            <p:cNvPr id="73" name="pg73"/>
            <p:cNvSpPr/>
            <p:nvPr/>
          </p:nvSpPr>
          <p:spPr>
            <a:xfrm>
              <a:off x="8223851" y="225285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29439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75" name="pg75"/>
            <p:cNvSpPr/>
            <p:nvPr/>
          </p:nvSpPr>
          <p:spPr>
            <a:xfrm>
              <a:off x="8332362" y="276895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810490"/>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84%</a:t>
              </a:r>
            </a:p>
          </p:txBody>
        </p:sp>
        <p:sp>
          <p:nvSpPr>
            <p:cNvPr id="77" name="pg77"/>
            <p:cNvSpPr/>
            <p:nvPr/>
          </p:nvSpPr>
          <p:spPr>
            <a:xfrm>
              <a:off x="8284194" y="303294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7448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77%</a:t>
              </a:r>
            </a:p>
          </p:txBody>
        </p:sp>
        <p:sp>
          <p:nvSpPr>
            <p:cNvPr id="79" name="pg79"/>
            <p:cNvSpPr/>
            <p:nvPr/>
          </p:nvSpPr>
          <p:spPr>
            <a:xfrm>
              <a:off x="8314365" y="32974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390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63850" y="401416"/>
              <a:ext cx="330390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United States,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(77%), followed by PCV3 (84%).
Coverage of 4 vaccines were the same (DTP3, IPV1, MCV2 and Polio3), 6 vaccines increased (HPVc, HepB3, Hib3, MCV1, RotaC and Rubella), and 1 vaccine decreased (PcV3) compared to respective coverage in 2019.
Coverage of 11 vaccines were the same (DTP3, HPVc, HepB3, Hib3, IPV1, MCV1, MCV2, PcV3, Polio3, RotaC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96679" y="887626"/>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266641"/>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1645655"/>
              <a:ext cx="144432" cy="0"/>
            </a:xfrm>
            <a:custGeom>
              <a:avLst/>
              <a:pathLst>
                <a:path w="144432" h="0">
                  <a:moveTo>
                    <a:pt x="0" y="0"/>
                  </a:moveTo>
                  <a:lnTo>
                    <a:pt x="0"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024670"/>
              <a:ext cx="577731" cy="0"/>
            </a:xfrm>
            <a:custGeom>
              <a:avLst/>
              <a:pathLst>
                <a:path w="577731" h="0">
                  <a:moveTo>
                    <a:pt x="0" y="0"/>
                  </a:moveTo>
                  <a:lnTo>
                    <a:pt x="144432" y="0"/>
                  </a:lnTo>
                  <a:lnTo>
                    <a:pt x="361082"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2403685"/>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161714"/>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354072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7413433" y="3919743"/>
              <a:ext cx="722164" cy="0"/>
            </a:xfrm>
            <a:custGeom>
              <a:avLst/>
              <a:pathLst>
                <a:path w="722164" h="0">
                  <a:moveTo>
                    <a:pt x="0" y="0"/>
                  </a:moveTo>
                  <a:lnTo>
                    <a:pt x="0" y="0"/>
                  </a:lnTo>
                  <a:lnTo>
                    <a:pt x="144432" y="0"/>
                  </a:lnTo>
                  <a:lnTo>
                    <a:pt x="144432" y="0"/>
                  </a:lnTo>
                  <a:lnTo>
                    <a:pt x="144432"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8135597" y="4298757"/>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l31"/>
            <p:cNvSpPr/>
            <p:nvPr/>
          </p:nvSpPr>
          <p:spPr>
            <a:xfrm>
              <a:off x="7991164" y="4677772"/>
              <a:ext cx="144432" cy="0"/>
            </a:xfrm>
            <a:custGeom>
              <a:avLst/>
              <a:pathLst>
                <a:path w="144432" h="0">
                  <a:moveTo>
                    <a:pt x="0" y="0"/>
                  </a:move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5056787"/>
              <a:ext cx="216649" cy="0"/>
            </a:xfrm>
            <a:custGeom>
              <a:avLst/>
              <a:pathLst>
                <a:path w="216649" h="0">
                  <a:moveTo>
                    <a:pt x="0" y="0"/>
                  </a:moveTo>
                  <a:lnTo>
                    <a:pt x="72216"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33" name="pt33"/>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7012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8676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97563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3391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1726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000613"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145046"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26741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845151"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84515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000613"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07283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7283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07283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072830"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7283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495098"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49509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14504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145046"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145046"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72830"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77293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958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989583"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44863" y="191539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50" name="tx150"/>
            <p:cNvSpPr/>
            <p:nvPr/>
          </p:nvSpPr>
          <p:spPr>
            <a:xfrm>
              <a:off x="563163" y="153589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1" name="tx151"/>
            <p:cNvSpPr/>
            <p:nvPr/>
          </p:nvSpPr>
          <p:spPr>
            <a:xfrm>
              <a:off x="645955" y="1187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2" name="tx152"/>
            <p:cNvSpPr/>
            <p:nvPr/>
          </p:nvSpPr>
          <p:spPr>
            <a:xfrm>
              <a:off x="645955" y="81067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6343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United States,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(97%) and 2023 (98%). DTP1 coverage remained the same in 2024 (98%) compared to 2023, and was higher than in 2019. In 2019-2024, DTP1 coverage was at it's lowest level in 2019, 2020, and 2021 (97%).
In 2023, 1 vaccine had lower coverage than in 2019.
In 2024, 1 vaccine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340189"/>
              <a:ext cx="3280304" cy="1199357"/>
            </a:xfrm>
            <a:custGeom>
              <a:avLst/>
              <a:pathLst>
                <a:path w="3280304" h="1199357">
                  <a:moveTo>
                    <a:pt x="0" y="1199357"/>
                  </a:moveTo>
                  <a:lnTo>
                    <a:pt x="234307" y="1096555"/>
                  </a:lnTo>
                  <a:lnTo>
                    <a:pt x="468614" y="925218"/>
                  </a:lnTo>
                  <a:lnTo>
                    <a:pt x="702922" y="788149"/>
                  </a:lnTo>
                  <a:lnTo>
                    <a:pt x="937229" y="788149"/>
                  </a:lnTo>
                  <a:lnTo>
                    <a:pt x="1171537" y="616812"/>
                  </a:lnTo>
                  <a:lnTo>
                    <a:pt x="1405844" y="651079"/>
                  </a:lnTo>
                  <a:lnTo>
                    <a:pt x="1640152" y="308406"/>
                  </a:lnTo>
                  <a:lnTo>
                    <a:pt x="1874459" y="445475"/>
                  </a:lnTo>
                  <a:lnTo>
                    <a:pt x="2108766" y="205604"/>
                  </a:lnTo>
                  <a:lnTo>
                    <a:pt x="2343074" y="102802"/>
                  </a:lnTo>
                  <a:lnTo>
                    <a:pt x="2577381" y="34267"/>
                  </a:lnTo>
                  <a:lnTo>
                    <a:pt x="2811689" y="34267"/>
                  </a:lnTo>
                  <a:lnTo>
                    <a:pt x="3045996" y="0"/>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3094071"/>
              <a:ext cx="3280304" cy="1096555"/>
            </a:xfrm>
            <a:custGeom>
              <a:avLst/>
              <a:pathLst>
                <a:path w="3280304" h="1096555">
                  <a:moveTo>
                    <a:pt x="0" y="993753"/>
                  </a:moveTo>
                  <a:lnTo>
                    <a:pt x="234307" y="993753"/>
                  </a:lnTo>
                  <a:lnTo>
                    <a:pt x="468614" y="1096555"/>
                  </a:lnTo>
                  <a:lnTo>
                    <a:pt x="702922" y="890951"/>
                  </a:lnTo>
                  <a:lnTo>
                    <a:pt x="937229" y="890951"/>
                  </a:lnTo>
                  <a:lnTo>
                    <a:pt x="1171537" y="753881"/>
                  </a:lnTo>
                  <a:lnTo>
                    <a:pt x="1405844" y="548277"/>
                  </a:lnTo>
                  <a:lnTo>
                    <a:pt x="1640152" y="274138"/>
                  </a:lnTo>
                  <a:lnTo>
                    <a:pt x="1874459" y="445475"/>
                  </a:lnTo>
                  <a:lnTo>
                    <a:pt x="2108766" y="102802"/>
                  </a:lnTo>
                  <a:lnTo>
                    <a:pt x="2343074" y="137069"/>
                  </a:lnTo>
                  <a:lnTo>
                    <a:pt x="2577381" y="68534"/>
                  </a:lnTo>
                  <a:lnTo>
                    <a:pt x="2811689" y="0"/>
                  </a:lnTo>
                  <a:lnTo>
                    <a:pt x="3045996" y="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5" name="tx65"/>
            <p:cNvSpPr/>
            <p:nvPr/>
          </p:nvSpPr>
          <p:spPr>
            <a:xfrm>
              <a:off x="1413261"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66" name="tx66"/>
            <p:cNvSpPr/>
            <p:nvPr/>
          </p:nvSpPr>
          <p:spPr>
            <a:xfrm>
              <a:off x="1647568"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7" name="tx67"/>
            <p:cNvSpPr/>
            <p:nvPr/>
          </p:nvSpPr>
          <p:spPr>
            <a:xfrm>
              <a:off x="1881875"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68" name="tx68"/>
            <p:cNvSpPr/>
            <p:nvPr/>
          </p:nvSpPr>
          <p:spPr>
            <a:xfrm>
              <a:off x="2116183"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69" name="tx69"/>
            <p:cNvSpPr/>
            <p:nvPr/>
          </p:nvSpPr>
          <p:spPr>
            <a:xfrm>
              <a:off x="2350490"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0" name="tx70"/>
            <p:cNvSpPr/>
            <p:nvPr/>
          </p:nvSpPr>
          <p:spPr>
            <a:xfrm>
              <a:off x="2584798"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1" name="tx71"/>
            <p:cNvSpPr/>
            <p:nvPr/>
          </p:nvSpPr>
          <p:spPr>
            <a:xfrm>
              <a:off x="2819105"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72" name="tx72"/>
            <p:cNvSpPr/>
            <p:nvPr/>
          </p:nvSpPr>
          <p:spPr>
            <a:xfrm>
              <a:off x="3053413"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73" name="tx73"/>
            <p:cNvSpPr/>
            <p:nvPr/>
          </p:nvSpPr>
          <p:spPr>
            <a:xfrm>
              <a:off x="3287720"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74" name="tx74"/>
            <p:cNvSpPr/>
            <p:nvPr/>
          </p:nvSpPr>
          <p:spPr>
            <a:xfrm>
              <a:off x="3522028"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75" name="tx75"/>
            <p:cNvSpPr/>
            <p:nvPr/>
          </p:nvSpPr>
          <p:spPr>
            <a:xfrm>
              <a:off x="3756335"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6" name="tx76"/>
            <p:cNvSpPr/>
            <p:nvPr/>
          </p:nvSpPr>
          <p:spPr>
            <a:xfrm>
              <a:off x="3990642"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7" name="tx77"/>
            <p:cNvSpPr/>
            <p:nvPr/>
          </p:nvSpPr>
          <p:spPr>
            <a:xfrm>
              <a:off x="4224950"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8" name="tx78"/>
            <p:cNvSpPr/>
            <p:nvPr/>
          </p:nvSpPr>
          <p:spPr>
            <a:xfrm>
              <a:off x="4459257"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9" name="tx79"/>
            <p:cNvSpPr/>
            <p:nvPr/>
          </p:nvSpPr>
          <p:spPr>
            <a:xfrm>
              <a:off x="1178953"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0" name="tx80"/>
            <p:cNvSpPr/>
            <p:nvPr/>
          </p:nvSpPr>
          <p:spPr>
            <a:xfrm>
              <a:off x="1413261"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81" name="tx81"/>
            <p:cNvSpPr/>
            <p:nvPr/>
          </p:nvSpPr>
          <p:spPr>
            <a:xfrm>
              <a:off x="1647568"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82" name="tx82"/>
            <p:cNvSpPr/>
            <p:nvPr/>
          </p:nvSpPr>
          <p:spPr>
            <a:xfrm>
              <a:off x="188187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83" name="tx83"/>
            <p:cNvSpPr/>
            <p:nvPr/>
          </p:nvSpPr>
          <p:spPr>
            <a:xfrm>
              <a:off x="2116183"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84" name="tx84"/>
            <p:cNvSpPr/>
            <p:nvPr/>
          </p:nvSpPr>
          <p:spPr>
            <a:xfrm>
              <a:off x="2350490"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5" name="tx85"/>
            <p:cNvSpPr/>
            <p:nvPr/>
          </p:nvSpPr>
          <p:spPr>
            <a:xfrm>
              <a:off x="2584798"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6" name="tx86"/>
            <p:cNvSpPr/>
            <p:nvPr/>
          </p:nvSpPr>
          <p:spPr>
            <a:xfrm>
              <a:off x="281910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7" name="tx87"/>
            <p:cNvSpPr/>
            <p:nvPr/>
          </p:nvSpPr>
          <p:spPr>
            <a:xfrm>
              <a:off x="3053413"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8" name="tx88"/>
            <p:cNvSpPr/>
            <p:nvPr/>
          </p:nvSpPr>
          <p:spPr>
            <a:xfrm>
              <a:off x="3287720"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89" name="tx89"/>
            <p:cNvSpPr/>
            <p:nvPr/>
          </p:nvSpPr>
          <p:spPr>
            <a:xfrm>
              <a:off x="3522028"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0" name="tx90"/>
            <p:cNvSpPr/>
            <p:nvPr/>
          </p:nvSpPr>
          <p:spPr>
            <a:xfrm>
              <a:off x="375633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1" name="tx91"/>
            <p:cNvSpPr/>
            <p:nvPr/>
          </p:nvSpPr>
          <p:spPr>
            <a:xfrm>
              <a:off x="3990642"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92" name="tx92"/>
            <p:cNvSpPr/>
            <p:nvPr/>
          </p:nvSpPr>
          <p:spPr>
            <a:xfrm>
              <a:off x="4224950"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3" name="tx93"/>
            <p:cNvSpPr/>
            <p:nvPr/>
          </p:nvSpPr>
          <p:spPr>
            <a:xfrm>
              <a:off x="4459257"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5606660" y="2442991"/>
              <a:ext cx="3045996" cy="2090308"/>
            </a:xfrm>
            <a:custGeom>
              <a:avLst/>
              <a:pathLst>
                <a:path w="3045996" h="2090308">
                  <a:moveTo>
                    <a:pt x="0" y="2090308"/>
                  </a:moveTo>
                  <a:lnTo>
                    <a:pt x="234307" y="1747635"/>
                  </a:lnTo>
                  <a:lnTo>
                    <a:pt x="468614" y="1267892"/>
                  </a:lnTo>
                  <a:lnTo>
                    <a:pt x="702922" y="1096555"/>
                  </a:lnTo>
                  <a:lnTo>
                    <a:pt x="937229" y="753881"/>
                  </a:lnTo>
                  <a:lnTo>
                    <a:pt x="1171537" y="651079"/>
                  </a:lnTo>
                  <a:lnTo>
                    <a:pt x="1405844" y="479743"/>
                  </a:lnTo>
                  <a:lnTo>
                    <a:pt x="1640152" y="239871"/>
                  </a:lnTo>
                  <a:lnTo>
                    <a:pt x="1874459" y="205604"/>
                  </a:lnTo>
                  <a:lnTo>
                    <a:pt x="2108766" y="102802"/>
                  </a:lnTo>
                  <a:lnTo>
                    <a:pt x="2343074" y="0"/>
                  </a:lnTo>
                  <a:lnTo>
                    <a:pt x="2577381" y="205604"/>
                  </a:lnTo>
                  <a:lnTo>
                    <a:pt x="2811689" y="34267"/>
                  </a:lnTo>
                  <a:lnTo>
                    <a:pt x="3045996" y="34267"/>
                  </a:lnTo>
                </a:path>
              </a:pathLst>
            </a:custGeom>
            <a:ln w="29811" cap="flat">
              <a:solidFill>
                <a:srgbClr val="FF0000">
                  <a:alpha val="100000"/>
                </a:srgbClr>
              </a:solidFill>
              <a:prstDash val="solid"/>
              <a:round/>
            </a:ln>
          </p:spPr>
          <p:txBody>
            <a:bodyPr/>
            <a:lstStyle/>
            <a:p/>
          </p:txBody>
        </p:sp>
        <p:sp>
          <p:nvSpPr>
            <p:cNvPr id="125" name="pl125"/>
            <p:cNvSpPr/>
            <p:nvPr/>
          </p:nvSpPr>
          <p:spPr>
            <a:xfrm>
              <a:off x="5606660" y="3196873"/>
              <a:ext cx="3045996" cy="1610565"/>
            </a:xfrm>
            <a:custGeom>
              <a:avLst/>
              <a:pathLst>
                <a:path w="3045996" h="1610565">
                  <a:moveTo>
                    <a:pt x="0" y="1610565"/>
                  </a:moveTo>
                  <a:lnTo>
                    <a:pt x="234307" y="1439229"/>
                  </a:lnTo>
                  <a:lnTo>
                    <a:pt x="468614" y="1267892"/>
                  </a:lnTo>
                  <a:lnTo>
                    <a:pt x="702922" y="1130822"/>
                  </a:lnTo>
                  <a:lnTo>
                    <a:pt x="937229" y="822416"/>
                  </a:lnTo>
                  <a:lnTo>
                    <a:pt x="1171537" y="616812"/>
                  </a:lnTo>
                  <a:lnTo>
                    <a:pt x="1405844" y="514010"/>
                  </a:lnTo>
                  <a:lnTo>
                    <a:pt x="1640152" y="274138"/>
                  </a:lnTo>
                  <a:lnTo>
                    <a:pt x="1874459" y="239871"/>
                  </a:lnTo>
                  <a:lnTo>
                    <a:pt x="2108766" y="205604"/>
                  </a:lnTo>
                  <a:lnTo>
                    <a:pt x="2343074" y="0"/>
                  </a:lnTo>
                  <a:lnTo>
                    <a:pt x="2577381" y="34267"/>
                  </a:lnTo>
                  <a:lnTo>
                    <a:pt x="2811689" y="102802"/>
                  </a:lnTo>
                  <a:lnTo>
                    <a:pt x="3045996" y="102802"/>
                  </a:lnTo>
                </a:path>
              </a:pathLst>
            </a:custGeom>
            <a:ln w="29811" cap="flat">
              <a:solidFill>
                <a:srgbClr val="0058AB">
                  <a:alpha val="100000"/>
                </a:srgbClr>
              </a:solidFill>
              <a:prstDash val="solid"/>
              <a:round/>
            </a:ln>
          </p:spPr>
          <p:txBody>
            <a:bodyPr/>
            <a:lstStyle/>
            <a:p/>
          </p:txBody>
        </p:sp>
        <p:sp>
          <p:nvSpPr>
            <p:cNvPr id="126" name="pt126"/>
            <p:cNvSpPr/>
            <p:nvPr/>
          </p:nvSpPr>
          <p:spPr>
            <a:xfrm>
              <a:off x="5581835"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5816142"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6050449"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6284757"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6519064"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6753372"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698767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221987"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456294"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690601"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2490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159216"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39352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627831"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5581835"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5816142"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6050449"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6284757"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6519064" y="39944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6753372"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6987679"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7221987"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pt148"/>
            <p:cNvSpPr/>
            <p:nvPr/>
          </p:nvSpPr>
          <p:spPr>
            <a:xfrm>
              <a:off x="7456294"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9" name="pt149"/>
            <p:cNvSpPr/>
            <p:nvPr/>
          </p:nvSpPr>
          <p:spPr>
            <a:xfrm>
              <a:off x="7690601"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0" name="pt150"/>
            <p:cNvSpPr/>
            <p:nvPr/>
          </p:nvSpPr>
          <p:spPr>
            <a:xfrm>
              <a:off x="792490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1" name="pt151"/>
            <p:cNvSpPr/>
            <p:nvPr/>
          </p:nvSpPr>
          <p:spPr>
            <a:xfrm>
              <a:off x="8159216"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2" name="pt152"/>
            <p:cNvSpPr/>
            <p:nvPr/>
          </p:nvSpPr>
          <p:spPr>
            <a:xfrm>
              <a:off x="8393524"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3" name="pt153"/>
            <p:cNvSpPr/>
            <p:nvPr/>
          </p:nvSpPr>
          <p:spPr>
            <a:xfrm>
              <a:off x="8627831"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54" name="tx154"/>
            <p:cNvSpPr/>
            <p:nvPr/>
          </p:nvSpPr>
          <p:spPr>
            <a:xfrm>
              <a:off x="5606660"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155" name="tx155"/>
            <p:cNvSpPr/>
            <p:nvPr/>
          </p:nvSpPr>
          <p:spPr>
            <a:xfrm>
              <a:off x="5840968"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156" name="tx156"/>
            <p:cNvSpPr/>
            <p:nvPr/>
          </p:nvSpPr>
          <p:spPr>
            <a:xfrm>
              <a:off x="6075275"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157" name="tx157"/>
            <p:cNvSpPr/>
            <p:nvPr/>
          </p:nvSpPr>
          <p:spPr>
            <a:xfrm>
              <a:off x="6309583"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58" name="tx158"/>
            <p:cNvSpPr/>
            <p:nvPr/>
          </p:nvSpPr>
          <p:spPr>
            <a:xfrm>
              <a:off x="6543890" y="40889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25</a:t>
              </a:r>
            </a:p>
          </p:txBody>
        </p:sp>
        <p:sp>
          <p:nvSpPr>
            <p:cNvPr id="159" name="tx159"/>
            <p:cNvSpPr/>
            <p:nvPr/>
          </p:nvSpPr>
          <p:spPr>
            <a:xfrm>
              <a:off x="6778198"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60" name="tx160"/>
            <p:cNvSpPr/>
            <p:nvPr/>
          </p:nvSpPr>
          <p:spPr>
            <a:xfrm>
              <a:off x="7012505"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161" name="tx161"/>
            <p:cNvSpPr/>
            <p:nvPr/>
          </p:nvSpPr>
          <p:spPr>
            <a:xfrm>
              <a:off x="7246812"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162" name="tx162"/>
            <p:cNvSpPr/>
            <p:nvPr/>
          </p:nvSpPr>
          <p:spPr>
            <a:xfrm>
              <a:off x="7481120"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63" name="tx163"/>
            <p:cNvSpPr/>
            <p:nvPr/>
          </p:nvSpPr>
          <p:spPr>
            <a:xfrm>
              <a:off x="7715427"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64" name="tx164"/>
            <p:cNvSpPr/>
            <p:nvPr/>
          </p:nvSpPr>
          <p:spPr>
            <a:xfrm>
              <a:off x="794973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65" name="tx165"/>
            <p:cNvSpPr/>
            <p:nvPr/>
          </p:nvSpPr>
          <p:spPr>
            <a:xfrm>
              <a:off x="8184042"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66" name="tx166"/>
            <p:cNvSpPr/>
            <p:nvPr/>
          </p:nvSpPr>
          <p:spPr>
            <a:xfrm>
              <a:off x="8418350"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67" name="tx167"/>
            <p:cNvSpPr/>
            <p:nvPr/>
          </p:nvSpPr>
          <p:spPr>
            <a:xfrm>
              <a:off x="8652657"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68" name="tx168"/>
            <p:cNvSpPr/>
            <p:nvPr/>
          </p:nvSpPr>
          <p:spPr>
            <a:xfrm>
              <a:off x="5606660"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169" name="tx169"/>
            <p:cNvSpPr/>
            <p:nvPr/>
          </p:nvSpPr>
          <p:spPr>
            <a:xfrm>
              <a:off x="5840968"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70" name="tx170"/>
            <p:cNvSpPr/>
            <p:nvPr/>
          </p:nvSpPr>
          <p:spPr>
            <a:xfrm>
              <a:off x="6075275"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171" name="tx171"/>
            <p:cNvSpPr/>
            <p:nvPr/>
          </p:nvSpPr>
          <p:spPr>
            <a:xfrm>
              <a:off x="6309583"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172" name="tx172"/>
            <p:cNvSpPr/>
            <p:nvPr/>
          </p:nvSpPr>
          <p:spPr>
            <a:xfrm>
              <a:off x="6543890"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73" name="tx173"/>
            <p:cNvSpPr/>
            <p:nvPr/>
          </p:nvSpPr>
          <p:spPr>
            <a:xfrm>
              <a:off x="6778198"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74" name="tx174"/>
            <p:cNvSpPr/>
            <p:nvPr/>
          </p:nvSpPr>
          <p:spPr>
            <a:xfrm>
              <a:off x="7012505"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75" name="tx175"/>
            <p:cNvSpPr/>
            <p:nvPr/>
          </p:nvSpPr>
          <p:spPr>
            <a:xfrm>
              <a:off x="7246812"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76" name="tx176"/>
            <p:cNvSpPr/>
            <p:nvPr/>
          </p:nvSpPr>
          <p:spPr>
            <a:xfrm>
              <a:off x="7481120"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77" name="tx177"/>
            <p:cNvSpPr/>
            <p:nvPr/>
          </p:nvSpPr>
          <p:spPr>
            <a:xfrm>
              <a:off x="7715427"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78" name="tx178"/>
            <p:cNvSpPr/>
            <p:nvPr/>
          </p:nvSpPr>
          <p:spPr>
            <a:xfrm>
              <a:off x="794973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179" name="tx179"/>
            <p:cNvSpPr/>
            <p:nvPr/>
          </p:nvSpPr>
          <p:spPr>
            <a:xfrm>
              <a:off x="8184042"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80" name="tx180"/>
            <p:cNvSpPr/>
            <p:nvPr/>
          </p:nvSpPr>
          <p:spPr>
            <a:xfrm>
              <a:off x="841835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81" name="tx181"/>
            <p:cNvSpPr/>
            <p:nvPr/>
          </p:nvSpPr>
          <p:spPr>
            <a:xfrm>
              <a:off x="8652657"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82" name="pl18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83" name="rc18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84" name="tx18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85" name="tx18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86" name="tx186"/>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7" name="tx187"/>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8" name="tx188"/>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9" name="tx189"/>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90" name="tx190"/>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91" name="tx191"/>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2" name="tx192"/>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3" name="tx19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4" name="tx194"/>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5" name="tx195"/>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6" name="tx196"/>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7" name="tx197"/>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8" name="tx198"/>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9" name="tx199"/>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00" name="tx200"/>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01" name="tx201"/>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02" name="tx202"/>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03" name="tx203"/>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04" name="tx204"/>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05" name="tx205"/>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06" name="tx206"/>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07" name="tx207"/>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08" name="tx20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09" name="tx209"/>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10" name="tx210"/>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11" name="tx211"/>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12" name="tx212"/>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13" name="tx213"/>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14" name="tx214"/>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15" name="tx215"/>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216" name="tx21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17" name="tx21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8" name="tx21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9" name="tx21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0" name="tx22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21" name="tx22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22" name="tx22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23" name="pl22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24" name="pl22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25" name="tx22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26" name="tx22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27" name="tx227"/>
            <p:cNvSpPr/>
            <p:nvPr/>
          </p:nvSpPr>
          <p:spPr>
            <a:xfrm>
              <a:off x="757200" y="398022"/>
              <a:ext cx="58142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United States, 2010-2024</a:t>
              </a:r>
            </a:p>
          </p:txBody>
        </p:sp>
        <p:sp>
          <p:nvSpPr>
            <p:cNvPr id="228" name="tx22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9" name="tx22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United States was 2010.
In 2024, first dose (HPV1) programme coverage among girls was 74% and last dose (HPVc) programme coverage was 52%.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120157"/>
            </a:xfrm>
            <a:custGeom>
              <a:avLst/>
              <a:pathLst>
                <a:path w="6444618" h="120157">
                  <a:moveTo>
                    <a:pt x="0" y="80105"/>
                  </a:moveTo>
                  <a:lnTo>
                    <a:pt x="268525" y="80105"/>
                  </a:lnTo>
                  <a:lnTo>
                    <a:pt x="537051" y="80105"/>
                  </a:lnTo>
                  <a:lnTo>
                    <a:pt x="805577" y="0"/>
                  </a:lnTo>
                  <a:lnTo>
                    <a:pt x="1074103" y="0"/>
                  </a:lnTo>
                  <a:lnTo>
                    <a:pt x="1342628" y="0"/>
                  </a:lnTo>
                  <a:lnTo>
                    <a:pt x="1611154" y="0"/>
                  </a:lnTo>
                  <a:lnTo>
                    <a:pt x="1879680" y="0"/>
                  </a:lnTo>
                  <a:lnTo>
                    <a:pt x="2148206" y="0"/>
                  </a:lnTo>
                  <a:lnTo>
                    <a:pt x="2416732" y="40052"/>
                  </a:lnTo>
                  <a:lnTo>
                    <a:pt x="2685257" y="40052"/>
                  </a:lnTo>
                  <a:lnTo>
                    <a:pt x="2953783" y="0"/>
                  </a:lnTo>
                  <a:lnTo>
                    <a:pt x="3222309" y="80105"/>
                  </a:lnTo>
                  <a:lnTo>
                    <a:pt x="3490835" y="80105"/>
                  </a:lnTo>
                  <a:lnTo>
                    <a:pt x="3759360" y="40052"/>
                  </a:lnTo>
                  <a:lnTo>
                    <a:pt x="4027886" y="40052"/>
                  </a:lnTo>
                  <a:lnTo>
                    <a:pt x="4296412" y="40052"/>
                  </a:lnTo>
                  <a:lnTo>
                    <a:pt x="4564938" y="80105"/>
                  </a:lnTo>
                  <a:lnTo>
                    <a:pt x="4833464" y="80105"/>
                  </a:lnTo>
                  <a:lnTo>
                    <a:pt x="5101989" y="80105"/>
                  </a:lnTo>
                  <a:lnTo>
                    <a:pt x="5370515" y="120157"/>
                  </a:lnTo>
                  <a:lnTo>
                    <a:pt x="5639041" y="80105"/>
                  </a:lnTo>
                  <a:lnTo>
                    <a:pt x="5907567" y="80105"/>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41794"/>
              <a:ext cx="6444618" cy="400525"/>
            </a:xfrm>
            <a:custGeom>
              <a:avLst/>
              <a:pathLst>
                <a:path w="6444618" h="400525">
                  <a:moveTo>
                    <a:pt x="0" y="400525"/>
                  </a:moveTo>
                  <a:lnTo>
                    <a:pt x="268525" y="360472"/>
                  </a:lnTo>
                  <a:lnTo>
                    <a:pt x="537051" y="360472"/>
                  </a:lnTo>
                  <a:lnTo>
                    <a:pt x="805577" y="360472"/>
                  </a:lnTo>
                  <a:lnTo>
                    <a:pt x="1074103" y="360472"/>
                  </a:lnTo>
                  <a:lnTo>
                    <a:pt x="1342628" y="360472"/>
                  </a:lnTo>
                  <a:lnTo>
                    <a:pt x="1611154" y="360472"/>
                  </a:lnTo>
                  <a:lnTo>
                    <a:pt x="1879680" y="360472"/>
                  </a:lnTo>
                  <a:lnTo>
                    <a:pt x="2148206" y="320420"/>
                  </a:lnTo>
                  <a:lnTo>
                    <a:pt x="2416732" y="280367"/>
                  </a:lnTo>
                  <a:lnTo>
                    <a:pt x="2685257" y="240315"/>
                  </a:lnTo>
                  <a:lnTo>
                    <a:pt x="2953783" y="200262"/>
                  </a:lnTo>
                  <a:lnTo>
                    <a:pt x="3222309" y="160210"/>
                  </a:lnTo>
                  <a:lnTo>
                    <a:pt x="3490835" y="160210"/>
                  </a:lnTo>
                  <a:lnTo>
                    <a:pt x="3759360" y="120157"/>
                  </a:lnTo>
                  <a:lnTo>
                    <a:pt x="4027886" y="80105"/>
                  </a:lnTo>
                  <a:lnTo>
                    <a:pt x="4296412" y="40052"/>
                  </a:lnTo>
                  <a:lnTo>
                    <a:pt x="4564938" y="40052"/>
                  </a:lnTo>
                  <a:lnTo>
                    <a:pt x="4833464" y="40052"/>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8" name="pl28"/>
            <p:cNvSpPr/>
            <p:nvPr/>
          </p:nvSpPr>
          <p:spPr>
            <a:xfrm>
              <a:off x="3596485" y="1281846"/>
              <a:ext cx="4296412" cy="480630"/>
            </a:xfrm>
            <a:custGeom>
              <a:avLst/>
              <a:pathLst>
                <a:path w="4296412" h="480630">
                  <a:moveTo>
                    <a:pt x="0" y="40052"/>
                  </a:moveTo>
                  <a:lnTo>
                    <a:pt x="268525" y="40052"/>
                  </a:lnTo>
                  <a:lnTo>
                    <a:pt x="537051" y="40052"/>
                  </a:lnTo>
                  <a:lnTo>
                    <a:pt x="805577" y="0"/>
                  </a:lnTo>
                  <a:lnTo>
                    <a:pt x="1074103" y="80105"/>
                  </a:lnTo>
                  <a:lnTo>
                    <a:pt x="1342628" y="80105"/>
                  </a:lnTo>
                  <a:lnTo>
                    <a:pt x="1611154" y="40052"/>
                  </a:lnTo>
                  <a:lnTo>
                    <a:pt x="1879680" y="40052"/>
                  </a:lnTo>
                  <a:lnTo>
                    <a:pt x="2148206" y="40052"/>
                  </a:lnTo>
                  <a:lnTo>
                    <a:pt x="2416732" y="80105"/>
                  </a:lnTo>
                  <a:lnTo>
                    <a:pt x="2685257" y="80105"/>
                  </a:lnTo>
                  <a:lnTo>
                    <a:pt x="2953783" y="80105"/>
                  </a:lnTo>
                  <a:lnTo>
                    <a:pt x="3222309" y="480630"/>
                  </a:lnTo>
                  <a:lnTo>
                    <a:pt x="3490835" y="480630"/>
                  </a:lnTo>
                  <a:lnTo>
                    <a:pt x="3759360" y="400525"/>
                  </a:lnTo>
                  <a:lnTo>
                    <a:pt x="4027886" y="400525"/>
                  </a:lnTo>
                  <a:lnTo>
                    <a:pt x="4296412" y="400525"/>
                  </a:lnTo>
                </a:path>
              </a:pathLst>
            </a:custGeom>
            <a:ln w="27101" cap="flat">
              <a:solidFill>
                <a:srgbClr val="00BFC4">
                  <a:alpha val="100000"/>
                </a:srgbClr>
              </a:solidFill>
              <a:prstDash val="solid"/>
              <a:round/>
            </a:ln>
          </p:spPr>
          <p:txBody>
            <a:bodyPr/>
            <a:lstStyle/>
            <a:p/>
          </p:txBody>
        </p:sp>
        <p:sp>
          <p:nvSpPr>
            <p:cNvPr id="29" name="pl29"/>
            <p:cNvSpPr/>
            <p:nvPr/>
          </p:nvSpPr>
          <p:spPr>
            <a:xfrm>
              <a:off x="4133536" y="2964052"/>
              <a:ext cx="3759360" cy="1281680"/>
            </a:xfrm>
            <a:custGeom>
              <a:avLst/>
              <a:pathLst>
                <a:path w="3759360" h="1281680">
                  <a:moveTo>
                    <a:pt x="0" y="1161522"/>
                  </a:moveTo>
                  <a:lnTo>
                    <a:pt x="268525" y="1161522"/>
                  </a:lnTo>
                  <a:lnTo>
                    <a:pt x="537051" y="1281680"/>
                  </a:lnTo>
                  <a:lnTo>
                    <a:pt x="805577" y="1041365"/>
                  </a:lnTo>
                  <a:lnTo>
                    <a:pt x="1074103" y="1041365"/>
                  </a:lnTo>
                  <a:lnTo>
                    <a:pt x="1342628" y="881155"/>
                  </a:lnTo>
                  <a:lnTo>
                    <a:pt x="1611154" y="640840"/>
                  </a:lnTo>
                  <a:lnTo>
                    <a:pt x="1879680" y="320420"/>
                  </a:lnTo>
                  <a:lnTo>
                    <a:pt x="2148206" y="520682"/>
                  </a:lnTo>
                  <a:lnTo>
                    <a:pt x="2416732" y="120157"/>
                  </a:lnTo>
                  <a:lnTo>
                    <a:pt x="2685257" y="160210"/>
                  </a:lnTo>
                  <a:lnTo>
                    <a:pt x="2953783" y="80105"/>
                  </a:lnTo>
                  <a:lnTo>
                    <a:pt x="3222309" y="0"/>
                  </a:lnTo>
                  <a:lnTo>
                    <a:pt x="3490835" y="0"/>
                  </a:lnTo>
                  <a:lnTo>
                    <a:pt x="375936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439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256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6039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4087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096" y="1137120"/>
              <a:ext cx="253327" cy="98748"/>
            </a:xfrm>
            <a:custGeom>
              <a:avLst/>
              <a:pathLst>
                <a:path w="253327" h="98748">
                  <a:moveTo>
                    <a:pt x="253327" y="0"/>
                  </a:moveTo>
                  <a:lnTo>
                    <a:pt x="0" y="98748"/>
                  </a:lnTo>
                </a:path>
              </a:pathLst>
            </a:custGeom>
          </p:spPr>
          <p:txBody>
            <a:bodyPr/>
            <a:lstStyle/>
            <a:p/>
          </p:txBody>
        </p:sp>
        <p:sp>
          <p:nvSpPr>
            <p:cNvPr id="40" name="pl40"/>
            <p:cNvSpPr/>
            <p:nvPr/>
          </p:nvSpPr>
          <p:spPr>
            <a:xfrm>
              <a:off x="7908869" y="1287162"/>
              <a:ext cx="252553" cy="84055"/>
            </a:xfrm>
            <a:custGeom>
              <a:avLst/>
              <a:pathLst>
                <a:path w="252553" h="84055">
                  <a:moveTo>
                    <a:pt x="252553" y="84055"/>
                  </a:moveTo>
                  <a:lnTo>
                    <a:pt x="0" y="0"/>
                  </a:lnTo>
                </a:path>
              </a:pathLst>
            </a:custGeom>
          </p:spPr>
          <p:txBody>
            <a:bodyPr/>
            <a:lstStyle/>
            <a:p/>
          </p:txBody>
        </p:sp>
        <p:sp>
          <p:nvSpPr>
            <p:cNvPr id="41" name="pl41"/>
            <p:cNvSpPr/>
            <p:nvPr/>
          </p:nvSpPr>
          <p:spPr>
            <a:xfrm>
              <a:off x="7911730" y="1682372"/>
              <a:ext cx="249692" cy="3"/>
            </a:xfrm>
            <a:custGeom>
              <a:avLst/>
              <a:pathLst>
                <a:path w="249692" h="3">
                  <a:moveTo>
                    <a:pt x="249692" y="3"/>
                  </a:moveTo>
                  <a:lnTo>
                    <a:pt x="0" y="0"/>
                  </a:lnTo>
                </a:path>
              </a:pathLst>
            </a:custGeom>
          </p:spPr>
          <p:txBody>
            <a:bodyPr/>
            <a:lstStyle/>
            <a:p/>
          </p:txBody>
        </p:sp>
        <p:sp>
          <p:nvSpPr>
            <p:cNvPr id="42" name="pl42"/>
            <p:cNvSpPr/>
            <p:nvPr/>
          </p:nvSpPr>
          <p:spPr>
            <a:xfrm>
              <a:off x="7911730" y="2964051"/>
              <a:ext cx="249692" cy="0"/>
            </a:xfrm>
            <a:custGeom>
              <a:avLst/>
              <a:pathLst>
                <a:path w="249692" h="0">
                  <a:moveTo>
                    <a:pt x="249692" y="0"/>
                  </a:moveTo>
                  <a:lnTo>
                    <a:pt x="0" y="0"/>
                  </a:lnTo>
                </a:path>
              </a:pathLst>
            </a:custGeom>
          </p:spPr>
          <p:txBody>
            <a:bodyPr/>
            <a:lstStyle/>
            <a:p/>
          </p:txBody>
        </p:sp>
        <p:sp>
          <p:nvSpPr>
            <p:cNvPr id="43" name="pg43"/>
            <p:cNvSpPr/>
            <p:nvPr/>
          </p:nvSpPr>
          <p:spPr>
            <a:xfrm>
              <a:off x="8092843" y="10255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0663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5" name="pg45"/>
            <p:cNvSpPr/>
            <p:nvPr/>
          </p:nvSpPr>
          <p:spPr>
            <a:xfrm>
              <a:off x="8092843" y="12979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33875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7" name="pg47"/>
            <p:cNvSpPr/>
            <p:nvPr/>
          </p:nvSpPr>
          <p:spPr>
            <a:xfrm>
              <a:off x="8092843" y="159138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63223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84%</a:t>
              </a:r>
            </a:p>
          </p:txBody>
        </p:sp>
        <p:sp>
          <p:nvSpPr>
            <p:cNvPr id="49" name="pg49"/>
            <p:cNvSpPr/>
            <p:nvPr/>
          </p:nvSpPr>
          <p:spPr>
            <a:xfrm>
              <a:off x="8092843" y="28730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139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52%</a:t>
              </a:r>
            </a:p>
          </p:txBody>
        </p:sp>
        <p:sp>
          <p:nvSpPr>
            <p:cNvPr id="51" name="pg51"/>
            <p:cNvSpPr/>
            <p:nvPr/>
          </p:nvSpPr>
          <p:spPr>
            <a:xfrm>
              <a:off x="1153195" y="10955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915" y="11393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3" name="pg53"/>
            <p:cNvSpPr/>
            <p:nvPr/>
          </p:nvSpPr>
          <p:spPr>
            <a:xfrm>
              <a:off x="1513703" y="14547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9423" y="14985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85</a:t>
              </a:r>
            </a:p>
          </p:txBody>
        </p:sp>
        <p:sp>
          <p:nvSpPr>
            <p:cNvPr id="55" name="pg55"/>
            <p:cNvSpPr/>
            <p:nvPr/>
          </p:nvSpPr>
          <p:spPr>
            <a:xfrm>
              <a:off x="3660177" y="113564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5897" y="117939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93</a:t>
              </a:r>
            </a:p>
          </p:txBody>
        </p:sp>
        <p:sp>
          <p:nvSpPr>
            <p:cNvPr id="57" name="pg57"/>
            <p:cNvSpPr/>
            <p:nvPr/>
          </p:nvSpPr>
          <p:spPr>
            <a:xfrm>
              <a:off x="3837065" y="41302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2785" y="417397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21581" y="579074"/>
              <a:ext cx="40350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United States,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United States has all 4 of the  SDG vaccines.
In 2024, United States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remained constant at 94% between 2023 and 2024.
• There were there were approximately the same number of zero-dose children in 2024. This leaves 73,000 children without vaccination, vulnerable to vaccine-preventable diseases and a further 146,000 with incomplete protection.
• United States accounted for 21.3% of zero-dose children in Non-programme and 0.5% of zero-dose children globally.
• MCV1 coverage remained constant at 92% between 2023 and 2024. There were 291,000 children who missed out on the first measles vaccination.
• MCV2 coverage remained constant at 95% between 2023 and 2024.
• Last dose coverage of HPV vaccination (HPVc) among girls remained constant at 52%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United States.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9 out of 13 (69%) vaccines in the schedule achieved coverage of 90% or more. Vaccine coverage ranged from 75% to 98%.
Since 2002, estimates have been made for 5 new vaccines. IPV1 is the newest vaccine reported (2015), which achieved 97% coverage in 2024.
In 2024, United States did not report any stockouts of vaccines or supplies.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
            </a:xfrm>
            <a:custGeom>
              <a:avLst/>
              <a:pathLst>
                <a:path w="6444618" h="79805">
                  <a:moveTo>
                    <a:pt x="0" y="0"/>
                  </a:moveTo>
                  <a:lnTo>
                    <a:pt x="268525" y="39902"/>
                  </a:lnTo>
                  <a:lnTo>
                    <a:pt x="537051" y="79805"/>
                  </a:lnTo>
                  <a:lnTo>
                    <a:pt x="805577" y="0"/>
                  </a:lnTo>
                  <a:lnTo>
                    <a:pt x="1074103" y="0"/>
                  </a:lnTo>
                  <a:lnTo>
                    <a:pt x="1342628" y="0"/>
                  </a:lnTo>
                  <a:lnTo>
                    <a:pt x="1611154" y="0"/>
                  </a:lnTo>
                  <a:lnTo>
                    <a:pt x="1879680" y="0"/>
                  </a:lnTo>
                  <a:lnTo>
                    <a:pt x="2148206" y="0"/>
                  </a:lnTo>
                  <a:lnTo>
                    <a:pt x="2416732" y="39902"/>
                  </a:lnTo>
                  <a:lnTo>
                    <a:pt x="2685257" y="39902"/>
                  </a:lnTo>
                  <a:lnTo>
                    <a:pt x="2953783" y="39902"/>
                  </a:lnTo>
                  <a:lnTo>
                    <a:pt x="3222309" y="79805"/>
                  </a:lnTo>
                  <a:lnTo>
                    <a:pt x="3490835" y="39902"/>
                  </a:lnTo>
                  <a:lnTo>
                    <a:pt x="3759360" y="39902"/>
                  </a:lnTo>
                  <a:lnTo>
                    <a:pt x="4027886" y="39902"/>
                  </a:lnTo>
                  <a:lnTo>
                    <a:pt x="4296412" y="39902"/>
                  </a:lnTo>
                  <a:lnTo>
                    <a:pt x="4564938" y="79805"/>
                  </a:lnTo>
                  <a:lnTo>
                    <a:pt x="4833464" y="79805"/>
                  </a:lnTo>
                  <a:lnTo>
                    <a:pt x="5101989" y="79805"/>
                  </a:lnTo>
                  <a:lnTo>
                    <a:pt x="5370515" y="79805"/>
                  </a:lnTo>
                  <a:lnTo>
                    <a:pt x="5639041" y="79805"/>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119708"/>
            </a:xfrm>
            <a:custGeom>
              <a:avLst/>
              <a:pathLst>
                <a:path w="6444618" h="119708">
                  <a:moveTo>
                    <a:pt x="0" y="79805"/>
                  </a:moveTo>
                  <a:lnTo>
                    <a:pt x="268525" y="79805"/>
                  </a:lnTo>
                  <a:lnTo>
                    <a:pt x="537051" y="79805"/>
                  </a:lnTo>
                  <a:lnTo>
                    <a:pt x="805577" y="0"/>
                  </a:lnTo>
                  <a:lnTo>
                    <a:pt x="1074103" y="0"/>
                  </a:lnTo>
                  <a:lnTo>
                    <a:pt x="1342628" y="0"/>
                  </a:lnTo>
                  <a:lnTo>
                    <a:pt x="1611154" y="0"/>
                  </a:lnTo>
                  <a:lnTo>
                    <a:pt x="1879680" y="0"/>
                  </a:lnTo>
                  <a:lnTo>
                    <a:pt x="2148206" y="0"/>
                  </a:lnTo>
                  <a:lnTo>
                    <a:pt x="2416732" y="39902"/>
                  </a:lnTo>
                  <a:lnTo>
                    <a:pt x="2685257" y="39902"/>
                  </a:lnTo>
                  <a:lnTo>
                    <a:pt x="2953783" y="0"/>
                  </a:lnTo>
                  <a:lnTo>
                    <a:pt x="3222309" y="79805"/>
                  </a:lnTo>
                  <a:lnTo>
                    <a:pt x="3490835" y="79805"/>
                  </a:lnTo>
                  <a:lnTo>
                    <a:pt x="3759360" y="39902"/>
                  </a:lnTo>
                  <a:lnTo>
                    <a:pt x="4027886" y="39902"/>
                  </a:lnTo>
                  <a:lnTo>
                    <a:pt x="4296412" y="39902"/>
                  </a:lnTo>
                  <a:lnTo>
                    <a:pt x="4564938" y="79805"/>
                  </a:lnTo>
                  <a:lnTo>
                    <a:pt x="4833464" y="79805"/>
                  </a:lnTo>
                  <a:lnTo>
                    <a:pt x="5101989" y="79805"/>
                  </a:lnTo>
                  <a:lnTo>
                    <a:pt x="5370515" y="119708"/>
                  </a:lnTo>
                  <a:lnTo>
                    <a:pt x="5639041" y="79805"/>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19708"/>
            </a:xfrm>
            <a:custGeom>
              <a:avLst/>
              <a:pathLst>
                <a:path w="6444618" h="119708">
                  <a:moveTo>
                    <a:pt x="0" y="79805"/>
                  </a:moveTo>
                  <a:lnTo>
                    <a:pt x="268525" y="79805"/>
                  </a:lnTo>
                  <a:lnTo>
                    <a:pt x="537051" y="79805"/>
                  </a:lnTo>
                  <a:lnTo>
                    <a:pt x="805577" y="0"/>
                  </a:lnTo>
                  <a:lnTo>
                    <a:pt x="1074103" y="0"/>
                  </a:lnTo>
                  <a:lnTo>
                    <a:pt x="1342628" y="39902"/>
                  </a:lnTo>
                  <a:lnTo>
                    <a:pt x="1611154" y="39902"/>
                  </a:lnTo>
                  <a:lnTo>
                    <a:pt x="1879680" y="39902"/>
                  </a:lnTo>
                  <a:lnTo>
                    <a:pt x="2148206" y="39902"/>
                  </a:lnTo>
                  <a:lnTo>
                    <a:pt x="2416732" y="119708"/>
                  </a:lnTo>
                  <a:lnTo>
                    <a:pt x="2685257" y="39902"/>
                  </a:lnTo>
                  <a:lnTo>
                    <a:pt x="2953783" y="39902"/>
                  </a:lnTo>
                  <a:lnTo>
                    <a:pt x="3222309" y="79805"/>
                  </a:lnTo>
                  <a:lnTo>
                    <a:pt x="3490835" y="39902"/>
                  </a:lnTo>
                  <a:lnTo>
                    <a:pt x="3759360" y="39902"/>
                  </a:lnTo>
                  <a:lnTo>
                    <a:pt x="4027886" y="39902"/>
                  </a:lnTo>
                  <a:lnTo>
                    <a:pt x="4296412" y="39902"/>
                  </a:lnTo>
                  <a:lnTo>
                    <a:pt x="4564938" y="79805"/>
                  </a:lnTo>
                  <a:lnTo>
                    <a:pt x="4833464" y="39902"/>
                  </a:lnTo>
                  <a:lnTo>
                    <a:pt x="5101989" y="119708"/>
                  </a:lnTo>
                  <a:lnTo>
                    <a:pt x="5370515" y="79805"/>
                  </a:lnTo>
                  <a:lnTo>
                    <a:pt x="5639041" y="39902"/>
                  </a:lnTo>
                  <a:lnTo>
                    <a:pt x="5907567" y="39902"/>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78223"/>
              <a:ext cx="6444618" cy="399027"/>
            </a:xfrm>
            <a:custGeom>
              <a:avLst/>
              <a:pathLst>
                <a:path w="6444618" h="399027">
                  <a:moveTo>
                    <a:pt x="0" y="399027"/>
                  </a:moveTo>
                  <a:lnTo>
                    <a:pt x="268525" y="359124"/>
                  </a:lnTo>
                  <a:lnTo>
                    <a:pt x="537051" y="359124"/>
                  </a:lnTo>
                  <a:lnTo>
                    <a:pt x="805577" y="359124"/>
                  </a:lnTo>
                  <a:lnTo>
                    <a:pt x="1074103" y="359124"/>
                  </a:lnTo>
                  <a:lnTo>
                    <a:pt x="1342628" y="359124"/>
                  </a:lnTo>
                  <a:lnTo>
                    <a:pt x="1611154" y="359124"/>
                  </a:lnTo>
                  <a:lnTo>
                    <a:pt x="1879680" y="359124"/>
                  </a:lnTo>
                  <a:lnTo>
                    <a:pt x="2148206" y="319221"/>
                  </a:lnTo>
                  <a:lnTo>
                    <a:pt x="2416732" y="279319"/>
                  </a:lnTo>
                  <a:lnTo>
                    <a:pt x="2685257" y="239416"/>
                  </a:lnTo>
                  <a:lnTo>
                    <a:pt x="2953783" y="199513"/>
                  </a:lnTo>
                  <a:lnTo>
                    <a:pt x="3222309" y="159610"/>
                  </a:lnTo>
                  <a:lnTo>
                    <a:pt x="3490835" y="159610"/>
                  </a:lnTo>
                  <a:lnTo>
                    <a:pt x="3759360" y="119708"/>
                  </a:lnTo>
                  <a:lnTo>
                    <a:pt x="4027886" y="79805"/>
                  </a:lnTo>
                  <a:lnTo>
                    <a:pt x="4296412" y="39902"/>
                  </a:lnTo>
                  <a:lnTo>
                    <a:pt x="4564938" y="39902"/>
                  </a:lnTo>
                  <a:lnTo>
                    <a:pt x="4833464" y="39902"/>
                  </a:lnTo>
                  <a:lnTo>
                    <a:pt x="5101989" y="0"/>
                  </a:lnTo>
                  <a:lnTo>
                    <a:pt x="5370515" y="0"/>
                  </a:lnTo>
                  <a:lnTo>
                    <a:pt x="5639041" y="0"/>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64" y="1117045"/>
              <a:ext cx="258458" cy="232417"/>
            </a:xfrm>
            <a:custGeom>
              <a:avLst/>
              <a:pathLst>
                <a:path w="258458" h="232417">
                  <a:moveTo>
                    <a:pt x="258458" y="0"/>
                  </a:moveTo>
                  <a:lnTo>
                    <a:pt x="0" y="232417"/>
                  </a:lnTo>
                </a:path>
              </a:pathLst>
            </a:custGeom>
          </p:spPr>
          <p:txBody>
            <a:bodyPr/>
            <a:lstStyle/>
            <a:p/>
          </p:txBody>
        </p:sp>
        <p:sp>
          <p:nvSpPr>
            <p:cNvPr id="41" name="pl41"/>
            <p:cNvSpPr/>
            <p:nvPr/>
          </p:nvSpPr>
          <p:spPr>
            <a:xfrm>
              <a:off x="7908822" y="1385781"/>
              <a:ext cx="252600" cy="86959"/>
            </a:xfrm>
            <a:custGeom>
              <a:avLst/>
              <a:pathLst>
                <a:path w="252600" h="86959">
                  <a:moveTo>
                    <a:pt x="252600" y="0"/>
                  </a:moveTo>
                  <a:lnTo>
                    <a:pt x="0" y="86959"/>
                  </a:lnTo>
                </a:path>
              </a:pathLst>
            </a:custGeom>
          </p:spPr>
          <p:txBody>
            <a:bodyPr/>
            <a:lstStyle/>
            <a:p/>
          </p:txBody>
        </p:sp>
        <p:sp>
          <p:nvSpPr>
            <p:cNvPr id="42" name="pl42"/>
            <p:cNvSpPr/>
            <p:nvPr/>
          </p:nvSpPr>
          <p:spPr>
            <a:xfrm>
              <a:off x="7908169" y="1524208"/>
              <a:ext cx="253253" cy="100864"/>
            </a:xfrm>
            <a:custGeom>
              <a:avLst/>
              <a:pathLst>
                <a:path w="253253" h="100864">
                  <a:moveTo>
                    <a:pt x="253253" y="100864"/>
                  </a:moveTo>
                  <a:lnTo>
                    <a:pt x="0" y="0"/>
                  </a:lnTo>
                </a:path>
              </a:pathLst>
            </a:custGeom>
          </p:spPr>
          <p:txBody>
            <a:bodyPr/>
            <a:lstStyle/>
            <a:p/>
          </p:txBody>
        </p:sp>
        <p:sp>
          <p:nvSpPr>
            <p:cNvPr id="43" name="pl43"/>
            <p:cNvSpPr/>
            <p:nvPr/>
          </p:nvSpPr>
          <p:spPr>
            <a:xfrm>
              <a:off x="7901503" y="1607484"/>
              <a:ext cx="259920" cy="288507"/>
            </a:xfrm>
            <a:custGeom>
              <a:avLst/>
              <a:pathLst>
                <a:path w="259920" h="288507">
                  <a:moveTo>
                    <a:pt x="259920" y="288507"/>
                  </a:moveTo>
                  <a:lnTo>
                    <a:pt x="0" y="0"/>
                  </a:lnTo>
                </a:path>
              </a:pathLst>
            </a:custGeom>
          </p:spPr>
          <p:txBody>
            <a:bodyPr/>
            <a:lstStyle/>
            <a:p/>
          </p:txBody>
        </p:sp>
        <p:sp>
          <p:nvSpPr>
            <p:cNvPr id="44" name="pg44"/>
            <p:cNvSpPr/>
            <p:nvPr/>
          </p:nvSpPr>
          <p:spPr>
            <a:xfrm>
              <a:off x="8092843" y="10042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450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2791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13200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48" name="pg48"/>
            <p:cNvSpPr/>
            <p:nvPr/>
          </p:nvSpPr>
          <p:spPr>
            <a:xfrm>
              <a:off x="8092843" y="15523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931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0" name="pg50"/>
            <p:cNvSpPr/>
            <p:nvPr/>
          </p:nvSpPr>
          <p:spPr>
            <a:xfrm>
              <a:off x="8092843" y="18251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8660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8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United States,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achieved the 95% target.
Between 2023 and 2024,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DAPMHHIV-502652578-1605476</_dlc_DocId>
    <_dlc_DocIdUrl xmlns="9e17fbd9-fb4c-4d20-9ec4-18aa77a91b0d">
      <Url>https://unicef.sharepoint.com/teams/DAPM-Health-HIV/_layouts/15/DocIdRedir.aspx?ID=DAPMHHIV-502652578-1605476</Url>
      <Description>DAPMHHIV-502652578-1605476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ad6db2e2-c47d-4de0-b6f5-6a3c6cf001a3</vt:lpwstr>
  </property>
  <property fmtid="{D5CDD505-2E9C-101B-9397-08002B2CF9AE}" pid="4" name="MediaServiceImageTags">
    <vt:lpwstr/>
  </property>
</Properties>
</file>