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8b04d9ce1c2099823fffe8952ffd6e1e905b7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279319"/>
                  </a:moveTo>
                  <a:lnTo>
                    <a:pt x="268525" y="0"/>
                  </a:lnTo>
                  <a:lnTo>
                    <a:pt x="537051" y="0"/>
                  </a:lnTo>
                  <a:lnTo>
                    <a:pt x="805577" y="39902"/>
                  </a:lnTo>
                  <a:lnTo>
                    <a:pt x="1074103" y="39902"/>
                  </a:lnTo>
                  <a:lnTo>
                    <a:pt x="1342628" y="0"/>
                  </a:lnTo>
                  <a:lnTo>
                    <a:pt x="1611154" y="0"/>
                  </a:lnTo>
                  <a:lnTo>
                    <a:pt x="1879680" y="39902"/>
                  </a:lnTo>
                  <a:lnTo>
                    <a:pt x="2148206" y="39902"/>
                  </a:lnTo>
                  <a:lnTo>
                    <a:pt x="2416732" y="0"/>
                  </a:lnTo>
                  <a:lnTo>
                    <a:pt x="2685257" y="39902"/>
                  </a:lnTo>
                  <a:lnTo>
                    <a:pt x="2953783" y="0"/>
                  </a:lnTo>
                  <a:lnTo>
                    <a:pt x="3222309" y="39902"/>
                  </a:lnTo>
                  <a:lnTo>
                    <a:pt x="3490835" y="39902"/>
                  </a:lnTo>
                  <a:lnTo>
                    <a:pt x="3759360" y="0"/>
                  </a:lnTo>
                  <a:lnTo>
                    <a:pt x="4027886" y="0"/>
                  </a:lnTo>
                  <a:lnTo>
                    <a:pt x="4296412" y="79805"/>
                  </a:lnTo>
                  <a:lnTo>
                    <a:pt x="4564938" y="79805"/>
                  </a:lnTo>
                  <a:lnTo>
                    <a:pt x="4833464" y="119708"/>
                  </a:lnTo>
                  <a:lnTo>
                    <a:pt x="5101989" y="0"/>
                  </a:lnTo>
                  <a:lnTo>
                    <a:pt x="5370515" y="39902"/>
                  </a:lnTo>
                  <a:lnTo>
                    <a:pt x="5639041" y="39902"/>
                  </a:lnTo>
                  <a:lnTo>
                    <a:pt x="5907567" y="0"/>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239416"/>
            </a:xfrm>
            <a:custGeom>
              <a:avLst/>
              <a:pathLst>
                <a:path w="6444618" h="239416">
                  <a:moveTo>
                    <a:pt x="0" y="239416"/>
                  </a:moveTo>
                  <a:lnTo>
                    <a:pt x="268525" y="79805"/>
                  </a:lnTo>
                  <a:lnTo>
                    <a:pt x="537051" y="39902"/>
                  </a:lnTo>
                  <a:lnTo>
                    <a:pt x="805577" y="199513"/>
                  </a:lnTo>
                  <a:lnTo>
                    <a:pt x="1074103" y="79805"/>
                  </a:lnTo>
                  <a:lnTo>
                    <a:pt x="1342628" y="0"/>
                  </a:lnTo>
                  <a:lnTo>
                    <a:pt x="1611154" y="39902"/>
                  </a:lnTo>
                  <a:lnTo>
                    <a:pt x="1879680" y="79805"/>
                  </a:lnTo>
                  <a:lnTo>
                    <a:pt x="2148206" y="79805"/>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119708"/>
                  </a:lnTo>
                  <a:lnTo>
                    <a:pt x="4833464" y="199513"/>
                  </a:lnTo>
                  <a:lnTo>
                    <a:pt x="5101989" y="79805"/>
                  </a:lnTo>
                  <a:lnTo>
                    <a:pt x="5370515" y="159610"/>
                  </a:lnTo>
                  <a:lnTo>
                    <a:pt x="5639041" y="199513"/>
                  </a:lnTo>
                  <a:lnTo>
                    <a:pt x="5907567" y="79805"/>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319221"/>
            </a:xfrm>
            <a:custGeom>
              <a:avLst/>
              <a:pathLst>
                <a:path w="6444618" h="319221">
                  <a:moveTo>
                    <a:pt x="0" y="319221"/>
                  </a:moveTo>
                  <a:lnTo>
                    <a:pt x="268525" y="119708"/>
                  </a:lnTo>
                  <a:lnTo>
                    <a:pt x="537051" y="79805"/>
                  </a:lnTo>
                  <a:lnTo>
                    <a:pt x="805577" y="79805"/>
                  </a:lnTo>
                  <a:lnTo>
                    <a:pt x="1074103" y="79805"/>
                  </a:lnTo>
                  <a:lnTo>
                    <a:pt x="1342628" y="79805"/>
                  </a:lnTo>
                  <a:lnTo>
                    <a:pt x="1611154" y="119708"/>
                  </a:lnTo>
                  <a:lnTo>
                    <a:pt x="1879680" y="39902"/>
                  </a:lnTo>
                  <a:lnTo>
                    <a:pt x="2148206" y="79805"/>
                  </a:lnTo>
                  <a:lnTo>
                    <a:pt x="2416732" y="119708"/>
                  </a:lnTo>
                  <a:lnTo>
                    <a:pt x="2685257" y="79805"/>
                  </a:lnTo>
                  <a:lnTo>
                    <a:pt x="2953783" y="79805"/>
                  </a:lnTo>
                  <a:lnTo>
                    <a:pt x="3222309" y="39902"/>
                  </a:lnTo>
                  <a:lnTo>
                    <a:pt x="3490835" y="39902"/>
                  </a:lnTo>
                  <a:lnTo>
                    <a:pt x="3759360" y="39902"/>
                  </a:lnTo>
                  <a:lnTo>
                    <a:pt x="4027886" y="39902"/>
                  </a:lnTo>
                  <a:lnTo>
                    <a:pt x="4296412" y="79805"/>
                  </a:lnTo>
                  <a:lnTo>
                    <a:pt x="4564938" y="39902"/>
                  </a:lnTo>
                  <a:lnTo>
                    <a:pt x="4833464" y="0"/>
                  </a:lnTo>
                  <a:lnTo>
                    <a:pt x="5101989" y="39902"/>
                  </a:lnTo>
                  <a:lnTo>
                    <a:pt x="5370515" y="79805"/>
                  </a:lnTo>
                  <a:lnTo>
                    <a:pt x="5639041" y="159610"/>
                  </a:lnTo>
                  <a:lnTo>
                    <a:pt x="5907567" y="39902"/>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939113" y="1318612"/>
              <a:ext cx="2953783" cy="678346"/>
            </a:xfrm>
            <a:custGeom>
              <a:avLst/>
              <a:pathLst>
                <a:path w="2953783" h="678346">
                  <a:moveTo>
                    <a:pt x="0" y="279319"/>
                  </a:moveTo>
                  <a:lnTo>
                    <a:pt x="268525" y="239416"/>
                  </a:lnTo>
                  <a:lnTo>
                    <a:pt x="537051" y="239416"/>
                  </a:lnTo>
                  <a:lnTo>
                    <a:pt x="805577" y="279319"/>
                  </a:lnTo>
                  <a:lnTo>
                    <a:pt x="1074103" y="279319"/>
                  </a:lnTo>
                  <a:lnTo>
                    <a:pt x="1342628" y="319221"/>
                  </a:lnTo>
                  <a:lnTo>
                    <a:pt x="1611154" y="0"/>
                  </a:lnTo>
                  <a:lnTo>
                    <a:pt x="1879680" y="319221"/>
                  </a:lnTo>
                  <a:lnTo>
                    <a:pt x="2148206" y="678346"/>
                  </a:lnTo>
                  <a:lnTo>
                    <a:pt x="2416732" y="279319"/>
                  </a:lnTo>
                  <a:lnTo>
                    <a:pt x="2685257" y="359124"/>
                  </a:lnTo>
                  <a:lnTo>
                    <a:pt x="2953783"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923" y="1332070"/>
              <a:ext cx="251500" cy="62141"/>
            </a:xfrm>
            <a:custGeom>
              <a:avLst/>
              <a:pathLst>
                <a:path w="251500" h="62141">
                  <a:moveTo>
                    <a:pt x="251500" y="0"/>
                  </a:moveTo>
                  <a:lnTo>
                    <a:pt x="0" y="62141"/>
                  </a:lnTo>
                </a:path>
              </a:pathLst>
            </a:custGeom>
          </p:spPr>
          <p:txBody>
            <a:bodyPr/>
            <a:lstStyle/>
            <a:p/>
          </p:txBody>
        </p:sp>
        <p:sp>
          <p:nvSpPr>
            <p:cNvPr id="41" name="pl41"/>
            <p:cNvSpPr/>
            <p:nvPr/>
          </p:nvSpPr>
          <p:spPr>
            <a:xfrm>
              <a:off x="7900886" y="1071256"/>
              <a:ext cx="260537" cy="317428"/>
            </a:xfrm>
            <a:custGeom>
              <a:avLst/>
              <a:pathLst>
                <a:path w="260537" h="317428">
                  <a:moveTo>
                    <a:pt x="260537" y="0"/>
                  </a:moveTo>
                  <a:lnTo>
                    <a:pt x="0" y="317428"/>
                  </a:lnTo>
                </a:path>
              </a:pathLst>
            </a:custGeom>
          </p:spPr>
          <p:txBody>
            <a:bodyPr/>
            <a:lstStyle/>
            <a:p/>
          </p:txBody>
        </p:sp>
        <p:sp>
          <p:nvSpPr>
            <p:cNvPr id="42" name="pl42"/>
            <p:cNvSpPr/>
            <p:nvPr/>
          </p:nvSpPr>
          <p:spPr>
            <a:xfrm>
              <a:off x="7908326" y="1484169"/>
              <a:ext cx="253096" cy="97532"/>
            </a:xfrm>
            <a:custGeom>
              <a:avLst/>
              <a:pathLst>
                <a:path w="253096" h="97532">
                  <a:moveTo>
                    <a:pt x="253096" y="97532"/>
                  </a:moveTo>
                  <a:lnTo>
                    <a:pt x="0" y="0"/>
                  </a:lnTo>
                </a:path>
              </a:pathLst>
            </a:custGeom>
          </p:spPr>
          <p:txBody>
            <a:bodyPr/>
            <a:lstStyle/>
            <a:p/>
          </p:txBody>
        </p:sp>
        <p:sp>
          <p:nvSpPr>
            <p:cNvPr id="43" name="pl43"/>
            <p:cNvSpPr/>
            <p:nvPr/>
          </p:nvSpPr>
          <p:spPr>
            <a:xfrm>
              <a:off x="7900767" y="1527892"/>
              <a:ext cx="260655" cy="323463"/>
            </a:xfrm>
            <a:custGeom>
              <a:avLst/>
              <a:pathLst>
                <a:path w="260655" h="323463">
                  <a:moveTo>
                    <a:pt x="260655" y="323463"/>
                  </a:moveTo>
                  <a:lnTo>
                    <a:pt x="0" y="0"/>
                  </a:lnTo>
                </a:path>
              </a:pathLst>
            </a:custGeom>
          </p:spPr>
          <p:txBody>
            <a:bodyPr/>
            <a:lstStyle/>
            <a:p/>
          </p:txBody>
        </p:sp>
        <p:sp>
          <p:nvSpPr>
            <p:cNvPr id="44" name="pg44"/>
            <p:cNvSpPr/>
            <p:nvPr/>
          </p:nvSpPr>
          <p:spPr>
            <a:xfrm>
              <a:off x="8092843" y="12342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750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9609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0018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083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5492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0" name="pg50"/>
            <p:cNvSpPr/>
            <p:nvPr/>
          </p:nvSpPr>
          <p:spPr>
            <a:xfrm>
              <a:off x="8092843" y="17794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8202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Uruguay,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achieved the 95% target.
Between 2023 and 2024, 2 vaccines increased coverage, 2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80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26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5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64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42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112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80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04829"/>
              <a:ext cx="249522" cy="1368810"/>
            </a:xfrm>
            <a:prstGeom prst="rect">
              <a:avLst/>
            </a:prstGeom>
            <a:solidFill>
              <a:srgbClr val="1CABE2">
                <a:alpha val="100000"/>
              </a:srgbClr>
            </a:solidFill>
          </p:spPr>
          <p:txBody>
            <a:bodyPr/>
            <a:lstStyle/>
            <a:p/>
          </p:txBody>
        </p:sp>
        <p:sp>
          <p:nvSpPr>
            <p:cNvPr id="24" name="rc24"/>
            <p:cNvSpPr/>
            <p:nvPr/>
          </p:nvSpPr>
          <p:spPr>
            <a:xfrm>
              <a:off x="1573521" y="3704741"/>
              <a:ext cx="249522" cy="168898"/>
            </a:xfrm>
            <a:prstGeom prst="rect">
              <a:avLst/>
            </a:prstGeom>
            <a:solidFill>
              <a:srgbClr val="1CABE2">
                <a:alpha val="100000"/>
              </a:srgbClr>
            </a:solidFill>
          </p:spPr>
          <p:txBody>
            <a:bodyPr/>
            <a:lstStyle/>
            <a:p/>
          </p:txBody>
        </p:sp>
        <p:sp>
          <p:nvSpPr>
            <p:cNvPr id="25" name="rc25"/>
            <p:cNvSpPr/>
            <p:nvPr/>
          </p:nvSpPr>
          <p:spPr>
            <a:xfrm>
              <a:off x="1850769" y="3705406"/>
              <a:ext cx="249522" cy="168233"/>
            </a:xfrm>
            <a:prstGeom prst="rect">
              <a:avLst/>
            </a:prstGeom>
            <a:solidFill>
              <a:srgbClr val="1CABE2">
                <a:alpha val="100000"/>
              </a:srgbClr>
            </a:solidFill>
          </p:spPr>
          <p:txBody>
            <a:bodyPr/>
            <a:lstStyle/>
            <a:p/>
          </p:txBody>
        </p:sp>
        <p:sp>
          <p:nvSpPr>
            <p:cNvPr id="26" name="rc26"/>
            <p:cNvSpPr/>
            <p:nvPr/>
          </p:nvSpPr>
          <p:spPr>
            <a:xfrm>
              <a:off x="2128016" y="3544487"/>
              <a:ext cx="249522" cy="329152"/>
            </a:xfrm>
            <a:prstGeom prst="rect">
              <a:avLst/>
            </a:prstGeom>
            <a:solidFill>
              <a:srgbClr val="1CABE2">
                <a:alpha val="100000"/>
              </a:srgbClr>
            </a:solidFill>
          </p:spPr>
          <p:txBody>
            <a:bodyPr/>
            <a:lstStyle/>
            <a:p/>
          </p:txBody>
        </p:sp>
        <p:sp>
          <p:nvSpPr>
            <p:cNvPr id="27" name="rc27"/>
            <p:cNvSpPr/>
            <p:nvPr/>
          </p:nvSpPr>
          <p:spPr>
            <a:xfrm>
              <a:off x="2405264" y="3548477"/>
              <a:ext cx="249522" cy="325163"/>
            </a:xfrm>
            <a:prstGeom prst="rect">
              <a:avLst/>
            </a:prstGeom>
            <a:solidFill>
              <a:srgbClr val="1CABE2">
                <a:alpha val="100000"/>
              </a:srgbClr>
            </a:solidFill>
          </p:spPr>
          <p:txBody>
            <a:bodyPr/>
            <a:lstStyle/>
            <a:p/>
          </p:txBody>
        </p:sp>
        <p:sp>
          <p:nvSpPr>
            <p:cNvPr id="28" name="rc28"/>
            <p:cNvSpPr/>
            <p:nvPr/>
          </p:nvSpPr>
          <p:spPr>
            <a:xfrm>
              <a:off x="2682512" y="3710393"/>
              <a:ext cx="249522" cy="163246"/>
            </a:xfrm>
            <a:prstGeom prst="rect">
              <a:avLst/>
            </a:prstGeom>
            <a:solidFill>
              <a:srgbClr val="1CABE2">
                <a:alpha val="100000"/>
              </a:srgbClr>
            </a:solidFill>
          </p:spPr>
          <p:txBody>
            <a:bodyPr/>
            <a:lstStyle/>
            <a:p/>
          </p:txBody>
        </p:sp>
        <p:sp>
          <p:nvSpPr>
            <p:cNvPr id="29" name="rc29"/>
            <p:cNvSpPr/>
            <p:nvPr/>
          </p:nvSpPr>
          <p:spPr>
            <a:xfrm>
              <a:off x="2959759" y="3713053"/>
              <a:ext cx="249522" cy="160586"/>
            </a:xfrm>
            <a:prstGeom prst="rect">
              <a:avLst/>
            </a:prstGeom>
            <a:solidFill>
              <a:srgbClr val="1CABE2">
                <a:alpha val="100000"/>
              </a:srgbClr>
            </a:solidFill>
          </p:spPr>
          <p:txBody>
            <a:bodyPr/>
            <a:lstStyle/>
            <a:p/>
          </p:txBody>
        </p:sp>
        <p:sp>
          <p:nvSpPr>
            <p:cNvPr id="30" name="rc30"/>
            <p:cNvSpPr/>
            <p:nvPr/>
          </p:nvSpPr>
          <p:spPr>
            <a:xfrm>
              <a:off x="3237007" y="3556456"/>
              <a:ext cx="249522" cy="317183"/>
            </a:xfrm>
            <a:prstGeom prst="rect">
              <a:avLst/>
            </a:prstGeom>
            <a:solidFill>
              <a:srgbClr val="1CABE2">
                <a:alpha val="100000"/>
              </a:srgbClr>
            </a:solidFill>
          </p:spPr>
          <p:txBody>
            <a:bodyPr/>
            <a:lstStyle/>
            <a:p/>
          </p:txBody>
        </p:sp>
        <p:sp>
          <p:nvSpPr>
            <p:cNvPr id="31" name="rc31"/>
            <p:cNvSpPr/>
            <p:nvPr/>
          </p:nvSpPr>
          <p:spPr>
            <a:xfrm>
              <a:off x="3514255" y="3559116"/>
              <a:ext cx="249522" cy="314523"/>
            </a:xfrm>
            <a:prstGeom prst="rect">
              <a:avLst/>
            </a:prstGeom>
            <a:solidFill>
              <a:srgbClr val="1CABE2">
                <a:alpha val="100000"/>
              </a:srgbClr>
            </a:solidFill>
          </p:spPr>
          <p:txBody>
            <a:bodyPr/>
            <a:lstStyle/>
            <a:p/>
          </p:txBody>
        </p:sp>
        <p:sp>
          <p:nvSpPr>
            <p:cNvPr id="32" name="rc32"/>
            <p:cNvSpPr/>
            <p:nvPr/>
          </p:nvSpPr>
          <p:spPr>
            <a:xfrm>
              <a:off x="3791502" y="3717043"/>
              <a:ext cx="249522" cy="156596"/>
            </a:xfrm>
            <a:prstGeom prst="rect">
              <a:avLst/>
            </a:prstGeom>
            <a:solidFill>
              <a:srgbClr val="1CABE2">
                <a:alpha val="100000"/>
              </a:srgbClr>
            </a:solidFill>
          </p:spPr>
          <p:txBody>
            <a:bodyPr/>
            <a:lstStyle/>
            <a:p/>
          </p:txBody>
        </p:sp>
        <p:sp>
          <p:nvSpPr>
            <p:cNvPr id="33" name="rc33"/>
            <p:cNvSpPr/>
            <p:nvPr/>
          </p:nvSpPr>
          <p:spPr>
            <a:xfrm>
              <a:off x="4068750" y="3561443"/>
              <a:ext cx="249522" cy="312196"/>
            </a:xfrm>
            <a:prstGeom prst="rect">
              <a:avLst/>
            </a:prstGeom>
            <a:solidFill>
              <a:srgbClr val="1CABE2">
                <a:alpha val="100000"/>
              </a:srgbClr>
            </a:solidFill>
          </p:spPr>
          <p:txBody>
            <a:bodyPr/>
            <a:lstStyle/>
            <a:p/>
          </p:txBody>
        </p:sp>
        <p:sp>
          <p:nvSpPr>
            <p:cNvPr id="34" name="rc34"/>
            <p:cNvSpPr/>
            <p:nvPr/>
          </p:nvSpPr>
          <p:spPr>
            <a:xfrm>
              <a:off x="4345998" y="3719370"/>
              <a:ext cx="249522" cy="154269"/>
            </a:xfrm>
            <a:prstGeom prst="rect">
              <a:avLst/>
            </a:prstGeom>
            <a:solidFill>
              <a:srgbClr val="1CABE2">
                <a:alpha val="100000"/>
              </a:srgbClr>
            </a:solidFill>
          </p:spPr>
          <p:txBody>
            <a:bodyPr/>
            <a:lstStyle/>
            <a:p/>
          </p:txBody>
        </p:sp>
        <p:sp>
          <p:nvSpPr>
            <p:cNvPr id="35" name="rc35"/>
            <p:cNvSpPr/>
            <p:nvPr/>
          </p:nvSpPr>
          <p:spPr>
            <a:xfrm>
              <a:off x="4623245" y="3561111"/>
              <a:ext cx="249522" cy="312528"/>
            </a:xfrm>
            <a:prstGeom prst="rect">
              <a:avLst/>
            </a:prstGeom>
            <a:solidFill>
              <a:srgbClr val="1CABE2">
                <a:alpha val="100000"/>
              </a:srgbClr>
            </a:solidFill>
          </p:spPr>
          <p:txBody>
            <a:bodyPr/>
            <a:lstStyle/>
            <a:p/>
          </p:txBody>
        </p:sp>
        <p:sp>
          <p:nvSpPr>
            <p:cNvPr id="36" name="rc36"/>
            <p:cNvSpPr/>
            <p:nvPr/>
          </p:nvSpPr>
          <p:spPr>
            <a:xfrm>
              <a:off x="4900493" y="3557121"/>
              <a:ext cx="249522" cy="316518"/>
            </a:xfrm>
            <a:prstGeom prst="rect">
              <a:avLst/>
            </a:prstGeom>
            <a:solidFill>
              <a:srgbClr val="1CABE2">
                <a:alpha val="100000"/>
              </a:srgbClr>
            </a:solidFill>
          </p:spPr>
          <p:txBody>
            <a:bodyPr/>
            <a:lstStyle/>
            <a:p/>
          </p:txBody>
        </p:sp>
        <p:sp>
          <p:nvSpPr>
            <p:cNvPr id="37" name="rc37"/>
            <p:cNvSpPr/>
            <p:nvPr/>
          </p:nvSpPr>
          <p:spPr>
            <a:xfrm>
              <a:off x="5177741" y="3716045"/>
              <a:ext cx="249522" cy="157594"/>
            </a:xfrm>
            <a:prstGeom prst="rect">
              <a:avLst/>
            </a:prstGeom>
            <a:solidFill>
              <a:srgbClr val="1CABE2">
                <a:alpha val="100000"/>
              </a:srgbClr>
            </a:solidFill>
          </p:spPr>
          <p:txBody>
            <a:bodyPr/>
            <a:lstStyle/>
            <a:p/>
          </p:txBody>
        </p:sp>
        <p:sp>
          <p:nvSpPr>
            <p:cNvPr id="38" name="rc38"/>
            <p:cNvSpPr/>
            <p:nvPr/>
          </p:nvSpPr>
          <p:spPr>
            <a:xfrm>
              <a:off x="5454988" y="3714715"/>
              <a:ext cx="249522" cy="158924"/>
            </a:xfrm>
            <a:prstGeom prst="rect">
              <a:avLst/>
            </a:prstGeom>
            <a:solidFill>
              <a:srgbClr val="1CABE2">
                <a:alpha val="100000"/>
              </a:srgbClr>
            </a:solidFill>
          </p:spPr>
          <p:txBody>
            <a:bodyPr/>
            <a:lstStyle/>
            <a:p/>
          </p:txBody>
        </p:sp>
        <p:sp>
          <p:nvSpPr>
            <p:cNvPr id="39" name="rc39"/>
            <p:cNvSpPr/>
            <p:nvPr/>
          </p:nvSpPr>
          <p:spPr>
            <a:xfrm>
              <a:off x="5732236" y="3413823"/>
              <a:ext cx="249522" cy="459816"/>
            </a:xfrm>
            <a:prstGeom prst="rect">
              <a:avLst/>
            </a:prstGeom>
            <a:solidFill>
              <a:srgbClr val="1CABE2">
                <a:alpha val="100000"/>
              </a:srgbClr>
            </a:solidFill>
          </p:spPr>
          <p:txBody>
            <a:bodyPr/>
            <a:lstStyle/>
            <a:p/>
          </p:txBody>
        </p:sp>
        <p:sp>
          <p:nvSpPr>
            <p:cNvPr id="40" name="rc40"/>
            <p:cNvSpPr/>
            <p:nvPr/>
          </p:nvSpPr>
          <p:spPr>
            <a:xfrm>
              <a:off x="6009484" y="3446406"/>
              <a:ext cx="249522" cy="427233"/>
            </a:xfrm>
            <a:prstGeom prst="rect">
              <a:avLst/>
            </a:prstGeom>
            <a:solidFill>
              <a:srgbClr val="1CABE2">
                <a:alpha val="100000"/>
              </a:srgbClr>
            </a:solidFill>
          </p:spPr>
          <p:txBody>
            <a:bodyPr/>
            <a:lstStyle/>
            <a:p/>
          </p:txBody>
        </p:sp>
        <p:sp>
          <p:nvSpPr>
            <p:cNvPr id="41" name="rc41"/>
            <p:cNvSpPr/>
            <p:nvPr/>
          </p:nvSpPr>
          <p:spPr>
            <a:xfrm>
              <a:off x="6286731" y="3348990"/>
              <a:ext cx="249522" cy="524649"/>
            </a:xfrm>
            <a:prstGeom prst="rect">
              <a:avLst/>
            </a:prstGeom>
            <a:solidFill>
              <a:srgbClr val="1CABE2">
                <a:alpha val="100000"/>
              </a:srgbClr>
            </a:solidFill>
          </p:spPr>
          <p:txBody>
            <a:bodyPr/>
            <a:lstStyle/>
            <a:p/>
          </p:txBody>
        </p:sp>
        <p:sp>
          <p:nvSpPr>
            <p:cNvPr id="42" name="rc42"/>
            <p:cNvSpPr/>
            <p:nvPr/>
          </p:nvSpPr>
          <p:spPr>
            <a:xfrm>
              <a:off x="6563979" y="3751288"/>
              <a:ext cx="249522" cy="122351"/>
            </a:xfrm>
            <a:prstGeom prst="rect">
              <a:avLst/>
            </a:prstGeom>
            <a:solidFill>
              <a:srgbClr val="1CABE2">
                <a:alpha val="100000"/>
              </a:srgbClr>
            </a:solidFill>
          </p:spPr>
          <p:txBody>
            <a:bodyPr/>
            <a:lstStyle/>
            <a:p/>
          </p:txBody>
        </p:sp>
        <p:sp>
          <p:nvSpPr>
            <p:cNvPr id="43" name="rc43"/>
            <p:cNvSpPr/>
            <p:nvPr/>
          </p:nvSpPr>
          <p:spPr>
            <a:xfrm>
              <a:off x="6841227" y="3639575"/>
              <a:ext cx="249522" cy="234064"/>
            </a:xfrm>
            <a:prstGeom prst="rect">
              <a:avLst/>
            </a:prstGeom>
            <a:solidFill>
              <a:srgbClr val="1CABE2">
                <a:alpha val="100000"/>
              </a:srgbClr>
            </a:solidFill>
          </p:spPr>
          <p:txBody>
            <a:bodyPr/>
            <a:lstStyle/>
            <a:p/>
          </p:txBody>
        </p:sp>
        <p:sp>
          <p:nvSpPr>
            <p:cNvPr id="44" name="rc44"/>
            <p:cNvSpPr/>
            <p:nvPr/>
          </p:nvSpPr>
          <p:spPr>
            <a:xfrm>
              <a:off x="7118474" y="3647222"/>
              <a:ext cx="249522" cy="226417"/>
            </a:xfrm>
            <a:prstGeom prst="rect">
              <a:avLst/>
            </a:prstGeom>
            <a:solidFill>
              <a:srgbClr val="1CABE2">
                <a:alpha val="100000"/>
              </a:srgbClr>
            </a:solidFill>
          </p:spPr>
          <p:txBody>
            <a:bodyPr/>
            <a:lstStyle/>
            <a:p/>
          </p:txBody>
        </p:sp>
        <p:sp>
          <p:nvSpPr>
            <p:cNvPr id="45" name="rc45"/>
            <p:cNvSpPr/>
            <p:nvPr/>
          </p:nvSpPr>
          <p:spPr>
            <a:xfrm>
              <a:off x="7395722" y="3761927"/>
              <a:ext cx="249522" cy="111712"/>
            </a:xfrm>
            <a:prstGeom prst="rect">
              <a:avLst/>
            </a:prstGeom>
            <a:solidFill>
              <a:srgbClr val="1CABE2">
                <a:alpha val="100000"/>
              </a:srgbClr>
            </a:solidFill>
          </p:spPr>
          <p:txBody>
            <a:bodyPr/>
            <a:lstStyle/>
            <a:p/>
          </p:txBody>
        </p:sp>
        <p:sp>
          <p:nvSpPr>
            <p:cNvPr id="46" name="rc46"/>
            <p:cNvSpPr/>
            <p:nvPr/>
          </p:nvSpPr>
          <p:spPr>
            <a:xfrm>
              <a:off x="7672970" y="3652210"/>
              <a:ext cx="249522" cy="221430"/>
            </a:xfrm>
            <a:prstGeom prst="rect">
              <a:avLst/>
            </a:prstGeom>
            <a:solidFill>
              <a:srgbClr val="1CABE2">
                <a:alpha val="100000"/>
              </a:srgbClr>
            </a:solidFill>
          </p:spPr>
          <p:txBody>
            <a:bodyPr/>
            <a:lstStyle/>
            <a:p/>
          </p:txBody>
        </p:sp>
        <p:sp>
          <p:nvSpPr>
            <p:cNvPr id="47" name="rc47"/>
            <p:cNvSpPr/>
            <p:nvPr/>
          </p:nvSpPr>
          <p:spPr>
            <a:xfrm>
              <a:off x="7950217" y="3544154"/>
              <a:ext cx="249522" cy="329485"/>
            </a:xfrm>
            <a:prstGeom prst="rect">
              <a:avLst/>
            </a:prstGeom>
            <a:solidFill>
              <a:srgbClr val="1CABE2">
                <a:alpha val="100000"/>
              </a:srgbClr>
            </a:solidFill>
          </p:spPr>
          <p:txBody>
            <a:bodyPr/>
            <a:lstStyle/>
            <a:p/>
          </p:txBody>
        </p:sp>
        <p:sp>
          <p:nvSpPr>
            <p:cNvPr id="48" name="rc48"/>
            <p:cNvSpPr/>
            <p:nvPr/>
          </p:nvSpPr>
          <p:spPr>
            <a:xfrm>
              <a:off x="1296273" y="2162710"/>
              <a:ext cx="249522" cy="342119"/>
            </a:xfrm>
            <a:prstGeom prst="rect">
              <a:avLst/>
            </a:prstGeom>
            <a:solidFill>
              <a:srgbClr val="B3B3B3">
                <a:alpha val="100000"/>
              </a:srgbClr>
            </a:solidFill>
          </p:spPr>
          <p:txBody>
            <a:bodyPr/>
            <a:lstStyle/>
            <a:p/>
          </p:txBody>
        </p:sp>
        <p:sp>
          <p:nvSpPr>
            <p:cNvPr id="49" name="rc49"/>
            <p:cNvSpPr/>
            <p:nvPr/>
          </p:nvSpPr>
          <p:spPr>
            <a:xfrm>
              <a:off x="1573521" y="2860913"/>
              <a:ext cx="249522" cy="843828"/>
            </a:xfrm>
            <a:prstGeom prst="rect">
              <a:avLst/>
            </a:prstGeom>
            <a:solidFill>
              <a:srgbClr val="B3B3B3">
                <a:alpha val="100000"/>
              </a:srgbClr>
            </a:solidFill>
          </p:spPr>
          <p:txBody>
            <a:bodyPr/>
            <a:lstStyle/>
            <a:p/>
          </p:txBody>
        </p:sp>
        <p:sp>
          <p:nvSpPr>
            <p:cNvPr id="50" name="rc50"/>
            <p:cNvSpPr/>
            <p:nvPr/>
          </p:nvSpPr>
          <p:spPr>
            <a:xfrm>
              <a:off x="1850769" y="3031806"/>
              <a:ext cx="249522" cy="673599"/>
            </a:xfrm>
            <a:prstGeom prst="rect">
              <a:avLst/>
            </a:prstGeom>
            <a:solidFill>
              <a:srgbClr val="B3B3B3">
                <a:alpha val="100000"/>
              </a:srgbClr>
            </a:solidFill>
          </p:spPr>
          <p:txBody>
            <a:bodyPr/>
            <a:lstStyle/>
            <a:p/>
          </p:txBody>
        </p:sp>
        <p:sp>
          <p:nvSpPr>
            <p:cNvPr id="51" name="rc51"/>
            <p:cNvSpPr/>
            <p:nvPr/>
          </p:nvSpPr>
          <p:spPr>
            <a:xfrm>
              <a:off x="2128016" y="2393117"/>
              <a:ext cx="249522" cy="1151369"/>
            </a:xfrm>
            <a:prstGeom prst="rect">
              <a:avLst/>
            </a:prstGeom>
            <a:solidFill>
              <a:srgbClr val="B3B3B3">
                <a:alpha val="100000"/>
              </a:srgbClr>
            </a:solidFill>
          </p:spPr>
          <p:txBody>
            <a:bodyPr/>
            <a:lstStyle/>
            <a:p/>
          </p:txBody>
        </p:sp>
        <p:sp>
          <p:nvSpPr>
            <p:cNvPr id="52" name="rc52"/>
            <p:cNvSpPr/>
            <p:nvPr/>
          </p:nvSpPr>
          <p:spPr>
            <a:xfrm>
              <a:off x="2405264" y="2898150"/>
              <a:ext cx="249522" cy="650326"/>
            </a:xfrm>
            <a:prstGeom prst="rect">
              <a:avLst/>
            </a:prstGeom>
            <a:solidFill>
              <a:srgbClr val="B3B3B3">
                <a:alpha val="100000"/>
              </a:srgbClr>
            </a:solidFill>
          </p:spPr>
          <p:txBody>
            <a:bodyPr/>
            <a:lstStyle/>
            <a:p/>
          </p:txBody>
        </p:sp>
        <p:sp>
          <p:nvSpPr>
            <p:cNvPr id="53" name="rc53"/>
            <p:cNvSpPr/>
            <p:nvPr/>
          </p:nvSpPr>
          <p:spPr>
            <a:xfrm>
              <a:off x="2682512" y="3220654"/>
              <a:ext cx="249522" cy="489739"/>
            </a:xfrm>
            <a:prstGeom prst="rect">
              <a:avLst/>
            </a:prstGeom>
            <a:solidFill>
              <a:srgbClr val="B3B3B3">
                <a:alpha val="100000"/>
              </a:srgbClr>
            </a:solidFill>
          </p:spPr>
          <p:txBody>
            <a:bodyPr/>
            <a:lstStyle/>
            <a:p/>
          </p:txBody>
        </p:sp>
        <p:sp>
          <p:nvSpPr>
            <p:cNvPr id="54" name="rc54"/>
            <p:cNvSpPr/>
            <p:nvPr/>
          </p:nvSpPr>
          <p:spPr>
            <a:xfrm>
              <a:off x="2959759" y="3070706"/>
              <a:ext cx="249522" cy="642346"/>
            </a:xfrm>
            <a:prstGeom prst="rect">
              <a:avLst/>
            </a:prstGeom>
            <a:solidFill>
              <a:srgbClr val="B3B3B3">
                <a:alpha val="100000"/>
              </a:srgbClr>
            </a:solidFill>
          </p:spPr>
          <p:txBody>
            <a:bodyPr/>
            <a:lstStyle/>
            <a:p/>
          </p:txBody>
        </p:sp>
        <p:sp>
          <p:nvSpPr>
            <p:cNvPr id="55" name="rc55"/>
            <p:cNvSpPr/>
            <p:nvPr/>
          </p:nvSpPr>
          <p:spPr>
            <a:xfrm>
              <a:off x="3237007" y="2921756"/>
              <a:ext cx="249522" cy="634699"/>
            </a:xfrm>
            <a:prstGeom prst="rect">
              <a:avLst/>
            </a:prstGeom>
            <a:solidFill>
              <a:srgbClr val="B3B3B3">
                <a:alpha val="100000"/>
              </a:srgbClr>
            </a:solidFill>
          </p:spPr>
          <p:txBody>
            <a:bodyPr/>
            <a:lstStyle/>
            <a:p/>
          </p:txBody>
        </p:sp>
        <p:sp>
          <p:nvSpPr>
            <p:cNvPr id="56" name="rc56"/>
            <p:cNvSpPr/>
            <p:nvPr/>
          </p:nvSpPr>
          <p:spPr>
            <a:xfrm>
              <a:off x="3514255" y="2930068"/>
              <a:ext cx="249522" cy="629047"/>
            </a:xfrm>
            <a:prstGeom prst="rect">
              <a:avLst/>
            </a:prstGeom>
            <a:solidFill>
              <a:srgbClr val="B3B3B3">
                <a:alpha val="100000"/>
              </a:srgbClr>
            </a:solidFill>
          </p:spPr>
          <p:txBody>
            <a:bodyPr/>
            <a:lstStyle/>
            <a:p/>
          </p:txBody>
        </p:sp>
        <p:sp>
          <p:nvSpPr>
            <p:cNvPr id="57" name="rc57"/>
            <p:cNvSpPr/>
            <p:nvPr/>
          </p:nvSpPr>
          <p:spPr>
            <a:xfrm>
              <a:off x="3791502" y="3091320"/>
              <a:ext cx="249522" cy="625722"/>
            </a:xfrm>
            <a:prstGeom prst="rect">
              <a:avLst/>
            </a:prstGeom>
            <a:solidFill>
              <a:srgbClr val="B3B3B3">
                <a:alpha val="100000"/>
              </a:srgbClr>
            </a:solidFill>
          </p:spPr>
          <p:txBody>
            <a:bodyPr/>
            <a:lstStyle/>
            <a:p/>
          </p:txBody>
        </p:sp>
        <p:sp>
          <p:nvSpPr>
            <p:cNvPr id="58" name="rc58"/>
            <p:cNvSpPr/>
            <p:nvPr/>
          </p:nvSpPr>
          <p:spPr>
            <a:xfrm>
              <a:off x="4068750" y="3093315"/>
              <a:ext cx="249522" cy="468128"/>
            </a:xfrm>
            <a:prstGeom prst="rect">
              <a:avLst/>
            </a:prstGeom>
            <a:solidFill>
              <a:srgbClr val="B3B3B3">
                <a:alpha val="100000"/>
              </a:srgbClr>
            </a:solidFill>
          </p:spPr>
          <p:txBody>
            <a:bodyPr/>
            <a:lstStyle/>
            <a:p/>
          </p:txBody>
        </p:sp>
        <p:sp>
          <p:nvSpPr>
            <p:cNvPr id="59" name="rc59"/>
            <p:cNvSpPr/>
            <p:nvPr/>
          </p:nvSpPr>
          <p:spPr>
            <a:xfrm>
              <a:off x="4345998" y="3102292"/>
              <a:ext cx="249522" cy="617078"/>
            </a:xfrm>
            <a:prstGeom prst="rect">
              <a:avLst/>
            </a:prstGeom>
            <a:solidFill>
              <a:srgbClr val="B3B3B3">
                <a:alpha val="100000"/>
              </a:srgbClr>
            </a:solidFill>
          </p:spPr>
          <p:txBody>
            <a:bodyPr/>
            <a:lstStyle/>
            <a:p/>
          </p:txBody>
        </p:sp>
        <p:sp>
          <p:nvSpPr>
            <p:cNvPr id="60" name="rc60"/>
            <p:cNvSpPr/>
            <p:nvPr/>
          </p:nvSpPr>
          <p:spPr>
            <a:xfrm>
              <a:off x="4623245" y="3091985"/>
              <a:ext cx="249522" cy="469125"/>
            </a:xfrm>
            <a:prstGeom prst="rect">
              <a:avLst/>
            </a:prstGeom>
            <a:solidFill>
              <a:srgbClr val="B3B3B3">
                <a:alpha val="100000"/>
              </a:srgbClr>
            </a:solidFill>
          </p:spPr>
          <p:txBody>
            <a:bodyPr/>
            <a:lstStyle/>
            <a:p/>
          </p:txBody>
        </p:sp>
        <p:sp>
          <p:nvSpPr>
            <p:cNvPr id="61" name="rc61"/>
            <p:cNvSpPr/>
            <p:nvPr/>
          </p:nvSpPr>
          <p:spPr>
            <a:xfrm>
              <a:off x="4900493" y="3082343"/>
              <a:ext cx="249522" cy="474777"/>
            </a:xfrm>
            <a:prstGeom prst="rect">
              <a:avLst/>
            </a:prstGeom>
            <a:solidFill>
              <a:srgbClr val="B3B3B3">
                <a:alpha val="100000"/>
              </a:srgbClr>
            </a:solidFill>
          </p:spPr>
          <p:txBody>
            <a:bodyPr/>
            <a:lstStyle/>
            <a:p/>
          </p:txBody>
        </p:sp>
        <p:sp>
          <p:nvSpPr>
            <p:cNvPr id="62" name="rc62"/>
            <p:cNvSpPr/>
            <p:nvPr/>
          </p:nvSpPr>
          <p:spPr>
            <a:xfrm>
              <a:off x="5177741" y="3085003"/>
              <a:ext cx="249522" cy="631042"/>
            </a:xfrm>
            <a:prstGeom prst="rect">
              <a:avLst/>
            </a:prstGeom>
            <a:solidFill>
              <a:srgbClr val="B3B3B3">
                <a:alpha val="100000"/>
              </a:srgbClr>
            </a:solidFill>
          </p:spPr>
          <p:txBody>
            <a:bodyPr/>
            <a:lstStyle/>
            <a:p/>
          </p:txBody>
        </p:sp>
        <p:sp>
          <p:nvSpPr>
            <p:cNvPr id="63" name="rc63"/>
            <p:cNvSpPr/>
            <p:nvPr/>
          </p:nvSpPr>
          <p:spPr>
            <a:xfrm>
              <a:off x="5454988" y="3078353"/>
              <a:ext cx="249522" cy="636362"/>
            </a:xfrm>
            <a:prstGeom prst="rect">
              <a:avLst/>
            </a:prstGeom>
            <a:solidFill>
              <a:srgbClr val="B3B3B3">
                <a:alpha val="100000"/>
              </a:srgbClr>
            </a:solidFill>
          </p:spPr>
          <p:txBody>
            <a:bodyPr/>
            <a:lstStyle/>
            <a:p/>
          </p:txBody>
        </p:sp>
        <p:sp>
          <p:nvSpPr>
            <p:cNvPr id="64" name="rc64"/>
            <p:cNvSpPr/>
            <p:nvPr/>
          </p:nvSpPr>
          <p:spPr>
            <a:xfrm>
              <a:off x="5732236" y="3107611"/>
              <a:ext cx="249522" cy="306211"/>
            </a:xfrm>
            <a:prstGeom prst="rect">
              <a:avLst/>
            </a:prstGeom>
            <a:solidFill>
              <a:srgbClr val="B3B3B3">
                <a:alpha val="100000"/>
              </a:srgbClr>
            </a:solidFill>
          </p:spPr>
          <p:txBody>
            <a:bodyPr/>
            <a:lstStyle/>
            <a:p/>
          </p:txBody>
        </p:sp>
        <p:sp>
          <p:nvSpPr>
            <p:cNvPr id="65" name="rc65"/>
            <p:cNvSpPr/>
            <p:nvPr/>
          </p:nvSpPr>
          <p:spPr>
            <a:xfrm>
              <a:off x="6009484" y="2876872"/>
              <a:ext cx="249522" cy="569534"/>
            </a:xfrm>
            <a:prstGeom prst="rect">
              <a:avLst/>
            </a:prstGeom>
            <a:solidFill>
              <a:srgbClr val="B3B3B3">
                <a:alpha val="100000"/>
              </a:srgbClr>
            </a:solidFill>
          </p:spPr>
          <p:txBody>
            <a:bodyPr/>
            <a:lstStyle/>
            <a:p/>
          </p:txBody>
        </p:sp>
        <p:sp>
          <p:nvSpPr>
            <p:cNvPr id="66" name="rc66"/>
            <p:cNvSpPr/>
            <p:nvPr/>
          </p:nvSpPr>
          <p:spPr>
            <a:xfrm>
              <a:off x="6286731" y="2693344"/>
              <a:ext cx="249522" cy="655645"/>
            </a:xfrm>
            <a:prstGeom prst="rect">
              <a:avLst/>
            </a:prstGeom>
            <a:solidFill>
              <a:srgbClr val="B3B3B3">
                <a:alpha val="100000"/>
              </a:srgbClr>
            </a:solidFill>
          </p:spPr>
          <p:txBody>
            <a:bodyPr/>
            <a:lstStyle/>
            <a:p/>
          </p:txBody>
        </p:sp>
        <p:sp>
          <p:nvSpPr>
            <p:cNvPr id="67" name="rc67"/>
            <p:cNvSpPr/>
            <p:nvPr/>
          </p:nvSpPr>
          <p:spPr>
            <a:xfrm>
              <a:off x="6563979" y="3139529"/>
              <a:ext cx="249522" cy="611758"/>
            </a:xfrm>
            <a:prstGeom prst="rect">
              <a:avLst/>
            </a:prstGeom>
            <a:solidFill>
              <a:srgbClr val="B3B3B3">
                <a:alpha val="100000"/>
              </a:srgbClr>
            </a:solidFill>
          </p:spPr>
          <p:txBody>
            <a:bodyPr/>
            <a:lstStyle/>
            <a:p/>
          </p:txBody>
        </p:sp>
        <p:sp>
          <p:nvSpPr>
            <p:cNvPr id="68" name="rc68"/>
            <p:cNvSpPr/>
            <p:nvPr/>
          </p:nvSpPr>
          <p:spPr>
            <a:xfrm>
              <a:off x="6841227" y="2937383"/>
              <a:ext cx="249522" cy="702192"/>
            </a:xfrm>
            <a:prstGeom prst="rect">
              <a:avLst/>
            </a:prstGeom>
            <a:solidFill>
              <a:srgbClr val="B3B3B3">
                <a:alpha val="100000"/>
              </a:srgbClr>
            </a:solidFill>
          </p:spPr>
          <p:txBody>
            <a:bodyPr/>
            <a:lstStyle/>
            <a:p/>
          </p:txBody>
        </p:sp>
        <p:sp>
          <p:nvSpPr>
            <p:cNvPr id="69" name="rc69"/>
            <p:cNvSpPr/>
            <p:nvPr/>
          </p:nvSpPr>
          <p:spPr>
            <a:xfrm>
              <a:off x="7118474" y="2855261"/>
              <a:ext cx="249522" cy="791961"/>
            </a:xfrm>
            <a:prstGeom prst="rect">
              <a:avLst/>
            </a:prstGeom>
            <a:solidFill>
              <a:srgbClr val="B3B3B3">
                <a:alpha val="100000"/>
              </a:srgbClr>
            </a:solidFill>
          </p:spPr>
          <p:txBody>
            <a:bodyPr/>
            <a:lstStyle/>
            <a:p/>
          </p:txBody>
        </p:sp>
        <p:sp>
          <p:nvSpPr>
            <p:cNvPr id="70" name="rc70"/>
            <p:cNvSpPr/>
            <p:nvPr/>
          </p:nvSpPr>
          <p:spPr>
            <a:xfrm>
              <a:off x="7395722" y="3203697"/>
              <a:ext cx="249522" cy="558229"/>
            </a:xfrm>
            <a:prstGeom prst="rect">
              <a:avLst/>
            </a:prstGeom>
            <a:solidFill>
              <a:srgbClr val="B3B3B3">
                <a:alpha val="100000"/>
              </a:srgbClr>
            </a:solidFill>
          </p:spPr>
          <p:txBody>
            <a:bodyPr/>
            <a:lstStyle/>
            <a:p/>
          </p:txBody>
        </p:sp>
        <p:sp>
          <p:nvSpPr>
            <p:cNvPr id="71" name="rc71"/>
            <p:cNvSpPr/>
            <p:nvPr/>
          </p:nvSpPr>
          <p:spPr>
            <a:xfrm>
              <a:off x="7672970" y="3320397"/>
              <a:ext cx="249522" cy="331812"/>
            </a:xfrm>
            <a:prstGeom prst="rect">
              <a:avLst/>
            </a:prstGeom>
            <a:solidFill>
              <a:srgbClr val="B3B3B3">
                <a:alpha val="100000"/>
              </a:srgbClr>
            </a:solidFill>
          </p:spPr>
          <p:txBody>
            <a:bodyPr/>
            <a:lstStyle/>
            <a:p/>
          </p:txBody>
        </p:sp>
        <p:sp>
          <p:nvSpPr>
            <p:cNvPr id="72" name="rc72"/>
            <p:cNvSpPr/>
            <p:nvPr/>
          </p:nvSpPr>
          <p:spPr>
            <a:xfrm>
              <a:off x="7950217" y="3214669"/>
              <a:ext cx="249522" cy="329485"/>
            </a:xfrm>
            <a:prstGeom prst="rect">
              <a:avLst/>
            </a:prstGeom>
            <a:solidFill>
              <a:srgbClr val="B3B3B3">
                <a:alpha val="100000"/>
              </a:srgbClr>
            </a:solidFill>
          </p:spPr>
          <p:txBody>
            <a:bodyPr/>
            <a:lstStyle/>
            <a:p/>
          </p:txBody>
        </p:sp>
        <p:sp>
          <p:nvSpPr>
            <p:cNvPr id="73" name="pl73"/>
            <p:cNvSpPr/>
            <p:nvPr/>
          </p:nvSpPr>
          <p:spPr>
            <a:xfrm>
              <a:off x="1421035" y="1050606"/>
              <a:ext cx="6653943" cy="199608"/>
            </a:xfrm>
            <a:custGeom>
              <a:avLst/>
              <a:pathLst>
                <a:path w="6653943" h="199608">
                  <a:moveTo>
                    <a:pt x="0" y="199608"/>
                  </a:moveTo>
                  <a:lnTo>
                    <a:pt x="277247" y="0"/>
                  </a:lnTo>
                  <a:lnTo>
                    <a:pt x="554495" y="0"/>
                  </a:lnTo>
                  <a:lnTo>
                    <a:pt x="831742" y="28515"/>
                  </a:lnTo>
                  <a:lnTo>
                    <a:pt x="1108990" y="28515"/>
                  </a:lnTo>
                  <a:lnTo>
                    <a:pt x="1386238" y="0"/>
                  </a:lnTo>
                  <a:lnTo>
                    <a:pt x="1663485" y="0"/>
                  </a:lnTo>
                  <a:lnTo>
                    <a:pt x="1940733" y="28515"/>
                  </a:lnTo>
                  <a:lnTo>
                    <a:pt x="2217981" y="28515"/>
                  </a:lnTo>
                  <a:lnTo>
                    <a:pt x="2495228" y="0"/>
                  </a:lnTo>
                  <a:lnTo>
                    <a:pt x="2772476" y="28515"/>
                  </a:lnTo>
                  <a:lnTo>
                    <a:pt x="3049724" y="0"/>
                  </a:lnTo>
                  <a:lnTo>
                    <a:pt x="3326971" y="28515"/>
                  </a:lnTo>
                  <a:lnTo>
                    <a:pt x="3604219" y="28515"/>
                  </a:lnTo>
                  <a:lnTo>
                    <a:pt x="3881467" y="0"/>
                  </a:lnTo>
                  <a:lnTo>
                    <a:pt x="4158714" y="0"/>
                  </a:lnTo>
                  <a:lnTo>
                    <a:pt x="4435962" y="57030"/>
                  </a:lnTo>
                  <a:lnTo>
                    <a:pt x="4713210" y="57030"/>
                  </a:lnTo>
                  <a:lnTo>
                    <a:pt x="4990457" y="85546"/>
                  </a:lnTo>
                  <a:lnTo>
                    <a:pt x="5267705" y="0"/>
                  </a:lnTo>
                  <a:lnTo>
                    <a:pt x="5544953" y="28515"/>
                  </a:lnTo>
                  <a:lnTo>
                    <a:pt x="5822200" y="28515"/>
                  </a:lnTo>
                  <a:lnTo>
                    <a:pt x="6099448" y="0"/>
                  </a:lnTo>
                  <a:lnTo>
                    <a:pt x="6376696" y="28515"/>
                  </a:lnTo>
                  <a:lnTo>
                    <a:pt x="6653943" y="57030"/>
                  </a:lnTo>
                </a:path>
              </a:pathLst>
            </a:custGeom>
            <a:ln w="27101" cap="flat">
              <a:solidFill>
                <a:srgbClr val="0058AB">
                  <a:alpha val="50196"/>
                </a:srgbClr>
              </a:solidFill>
              <a:prstDash val="solid"/>
              <a:round/>
            </a:ln>
          </p:spPr>
          <p:txBody>
            <a:bodyPr/>
            <a:lstStyle/>
            <a:p/>
          </p:txBody>
        </p:sp>
        <p:sp>
          <p:nvSpPr>
            <p:cNvPr id="74" name="pl74"/>
            <p:cNvSpPr/>
            <p:nvPr/>
          </p:nvSpPr>
          <p:spPr>
            <a:xfrm>
              <a:off x="1421035" y="1136152"/>
              <a:ext cx="6653943" cy="171092"/>
            </a:xfrm>
            <a:custGeom>
              <a:avLst/>
              <a:pathLst>
                <a:path w="6653943" h="171092">
                  <a:moveTo>
                    <a:pt x="0" y="171092"/>
                  </a:moveTo>
                  <a:lnTo>
                    <a:pt x="277247" y="57030"/>
                  </a:lnTo>
                  <a:lnTo>
                    <a:pt x="554495" y="28515"/>
                  </a:lnTo>
                  <a:lnTo>
                    <a:pt x="831742" y="142577"/>
                  </a:lnTo>
                  <a:lnTo>
                    <a:pt x="1108990" y="57030"/>
                  </a:lnTo>
                  <a:lnTo>
                    <a:pt x="1386238" y="0"/>
                  </a:lnTo>
                  <a:lnTo>
                    <a:pt x="1663485" y="28515"/>
                  </a:lnTo>
                  <a:lnTo>
                    <a:pt x="1940733" y="57030"/>
                  </a:lnTo>
                  <a:lnTo>
                    <a:pt x="2217981" y="57030"/>
                  </a:lnTo>
                  <a:lnTo>
                    <a:pt x="2495228" y="28515"/>
                  </a:lnTo>
                  <a:lnTo>
                    <a:pt x="2772476" y="28515"/>
                  </a:lnTo>
                  <a:lnTo>
                    <a:pt x="3049724" y="28515"/>
                  </a:lnTo>
                  <a:lnTo>
                    <a:pt x="3326971" y="28515"/>
                  </a:lnTo>
                  <a:lnTo>
                    <a:pt x="3604219" y="28515"/>
                  </a:lnTo>
                  <a:lnTo>
                    <a:pt x="3881467" y="28515"/>
                  </a:lnTo>
                  <a:lnTo>
                    <a:pt x="4158714" y="28515"/>
                  </a:lnTo>
                  <a:lnTo>
                    <a:pt x="4435962" y="28515"/>
                  </a:lnTo>
                  <a:lnTo>
                    <a:pt x="4713210" y="85546"/>
                  </a:lnTo>
                  <a:lnTo>
                    <a:pt x="4990457" y="142577"/>
                  </a:lnTo>
                  <a:lnTo>
                    <a:pt x="5267705" y="57030"/>
                  </a:lnTo>
                  <a:lnTo>
                    <a:pt x="5544953" y="114061"/>
                  </a:lnTo>
                  <a:lnTo>
                    <a:pt x="5822200" y="142577"/>
                  </a:lnTo>
                  <a:lnTo>
                    <a:pt x="6099448" y="57030"/>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2" name="tx82"/>
            <p:cNvSpPr/>
            <p:nvPr/>
          </p:nvSpPr>
          <p:spPr>
            <a:xfrm>
              <a:off x="690569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718294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45686" y="31501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1390890" y="2294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9" name="tx89"/>
            <p:cNvSpPr/>
            <p:nvPr/>
          </p:nvSpPr>
          <p:spPr>
            <a:xfrm>
              <a:off x="2731924" y="35883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0" name="tx90"/>
            <p:cNvSpPr/>
            <p:nvPr/>
          </p:nvSpPr>
          <p:spPr>
            <a:xfrm>
              <a:off x="4118163" y="36004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5504401" y="3515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2" name="tx92"/>
            <p:cNvSpPr/>
            <p:nvPr/>
          </p:nvSpPr>
          <p:spPr>
            <a:xfrm>
              <a:off x="6613391" y="35273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6890639" y="34834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7167887" y="34385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445134" y="35554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1345686"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97" name="tx97"/>
            <p:cNvSpPr/>
            <p:nvPr/>
          </p:nvSpPr>
          <p:spPr>
            <a:xfrm>
              <a:off x="2777128" y="31039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4118163" y="29765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9" name="tx99"/>
            <p:cNvSpPr/>
            <p:nvPr/>
          </p:nvSpPr>
          <p:spPr>
            <a:xfrm>
              <a:off x="5504401" y="29616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 name="tx100"/>
            <p:cNvSpPr/>
            <p:nvPr/>
          </p:nvSpPr>
          <p:spPr>
            <a:xfrm>
              <a:off x="6613391" y="30228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1" name="tx101"/>
            <p:cNvSpPr/>
            <p:nvPr/>
          </p:nvSpPr>
          <p:spPr>
            <a:xfrm>
              <a:off x="6890639" y="28193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2" name="tx102"/>
            <p:cNvSpPr/>
            <p:nvPr/>
          </p:nvSpPr>
          <p:spPr>
            <a:xfrm>
              <a:off x="7167887" y="27371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7490339" y="3086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7722382" y="32036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5" name="tx105"/>
            <p:cNvSpPr/>
            <p:nvPr/>
          </p:nvSpPr>
          <p:spPr>
            <a:xfrm>
              <a:off x="8044834" y="30979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 name="tx106"/>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7" name="tx107"/>
            <p:cNvSpPr/>
            <p:nvPr/>
          </p:nvSpPr>
          <p:spPr>
            <a:xfrm>
              <a:off x="601089" y="299033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8" name="tx108"/>
            <p:cNvSpPr/>
            <p:nvPr/>
          </p:nvSpPr>
          <p:spPr>
            <a:xfrm>
              <a:off x="601089" y="215913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9" name="tx109"/>
            <p:cNvSpPr/>
            <p:nvPr/>
          </p:nvSpPr>
          <p:spPr>
            <a:xfrm>
              <a:off x="601089" y="132835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7" name="pl12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778716"/>
              <a:ext cx="201456" cy="201456"/>
            </a:xfrm>
            <a:prstGeom prst="rect">
              <a:avLst/>
            </a:prstGeom>
            <a:solidFill>
              <a:srgbClr val="B3B3B3">
                <a:alpha val="100000"/>
              </a:srgbClr>
            </a:solidFill>
          </p:spPr>
          <p:txBody>
            <a:bodyPr/>
            <a:lstStyle/>
            <a:p/>
          </p:txBody>
        </p:sp>
        <p:sp>
          <p:nvSpPr>
            <p:cNvPr id="132" name="rc132"/>
            <p:cNvSpPr/>
            <p:nvPr/>
          </p:nvSpPr>
          <p:spPr>
            <a:xfrm>
              <a:off x="5565324" y="4778716"/>
              <a:ext cx="201456" cy="201456"/>
            </a:xfrm>
            <a:prstGeom prst="rect">
              <a:avLst/>
            </a:prstGeom>
            <a:solidFill>
              <a:srgbClr val="1CABE2">
                <a:alpha val="100000"/>
              </a:srgbClr>
            </a:solidFill>
          </p:spPr>
          <p:txBody>
            <a:bodyPr/>
            <a:lstStyle/>
            <a:p/>
          </p:txBody>
        </p:sp>
        <p:sp>
          <p:nvSpPr>
            <p:cNvPr id="133" name="tx13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4363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Uruguay, 2000-2024</a:t>
              </a:r>
            </a:p>
          </p:txBody>
        </p:sp>
        <p:sp>
          <p:nvSpPr>
            <p:cNvPr id="136" name="pl136"/>
            <p:cNvSpPr/>
            <p:nvPr/>
          </p:nvSpPr>
          <p:spPr>
            <a:xfrm>
              <a:off x="20779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36412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2044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76777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833105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85955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4228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861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94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650800"/>
              <a:ext cx="1150577" cy="164676"/>
            </a:xfrm>
            <a:prstGeom prst="rect">
              <a:avLst/>
            </a:prstGeom>
            <a:solidFill>
              <a:srgbClr val="1CABE2">
                <a:alpha val="100000"/>
              </a:srgbClr>
            </a:solidFill>
          </p:spPr>
          <p:txBody>
            <a:bodyPr/>
            <a:lstStyle/>
            <a:p/>
          </p:txBody>
        </p:sp>
        <p:sp>
          <p:nvSpPr>
            <p:cNvPr id="150" name="rc150"/>
            <p:cNvSpPr/>
            <p:nvPr/>
          </p:nvSpPr>
          <p:spPr>
            <a:xfrm>
              <a:off x="1296273" y="5444954"/>
              <a:ext cx="2082295" cy="164676"/>
            </a:xfrm>
            <a:prstGeom prst="rect">
              <a:avLst/>
            </a:prstGeom>
            <a:solidFill>
              <a:srgbClr val="1CABE2">
                <a:alpha val="100000"/>
              </a:srgbClr>
            </a:solidFill>
          </p:spPr>
          <p:txBody>
            <a:bodyPr/>
            <a:lstStyle/>
            <a:p/>
          </p:txBody>
        </p:sp>
        <p:sp>
          <p:nvSpPr>
            <p:cNvPr id="151" name="rc151"/>
            <p:cNvSpPr/>
            <p:nvPr/>
          </p:nvSpPr>
          <p:spPr>
            <a:xfrm>
              <a:off x="1296273" y="5239108"/>
              <a:ext cx="3098430" cy="164676"/>
            </a:xfrm>
            <a:prstGeom prst="rect">
              <a:avLst/>
            </a:prstGeom>
            <a:solidFill>
              <a:srgbClr val="1CABE2">
                <a:alpha val="100000"/>
              </a:srgbClr>
            </a:solidFill>
          </p:spPr>
          <p:txBody>
            <a:bodyPr/>
            <a:lstStyle/>
            <a:p/>
          </p:txBody>
        </p:sp>
        <p:sp>
          <p:nvSpPr>
            <p:cNvPr id="152" name="rc152"/>
            <p:cNvSpPr/>
            <p:nvPr/>
          </p:nvSpPr>
          <p:spPr>
            <a:xfrm>
              <a:off x="2446851" y="5650800"/>
              <a:ext cx="5752888" cy="164676"/>
            </a:xfrm>
            <a:prstGeom prst="rect">
              <a:avLst/>
            </a:prstGeom>
            <a:solidFill>
              <a:srgbClr val="B3B3B3">
                <a:alpha val="100000"/>
              </a:srgbClr>
            </a:solidFill>
          </p:spPr>
          <p:txBody>
            <a:bodyPr/>
            <a:lstStyle/>
            <a:p/>
          </p:txBody>
        </p:sp>
        <p:sp>
          <p:nvSpPr>
            <p:cNvPr id="153" name="rc153"/>
            <p:cNvSpPr/>
            <p:nvPr/>
          </p:nvSpPr>
          <p:spPr>
            <a:xfrm>
              <a:off x="3378569" y="5444954"/>
              <a:ext cx="3120316" cy="164676"/>
            </a:xfrm>
            <a:prstGeom prst="rect">
              <a:avLst/>
            </a:prstGeom>
            <a:solidFill>
              <a:srgbClr val="B3B3B3">
                <a:alpha val="100000"/>
              </a:srgbClr>
            </a:solidFill>
          </p:spPr>
          <p:txBody>
            <a:bodyPr/>
            <a:lstStyle/>
            <a:p/>
          </p:txBody>
        </p:sp>
        <p:sp>
          <p:nvSpPr>
            <p:cNvPr id="154" name="rc154"/>
            <p:cNvSpPr/>
            <p:nvPr/>
          </p:nvSpPr>
          <p:spPr>
            <a:xfrm>
              <a:off x="4394704" y="5239108"/>
              <a:ext cx="3098430" cy="164676"/>
            </a:xfrm>
            <a:prstGeom prst="rect">
              <a:avLst/>
            </a:prstGeom>
            <a:solidFill>
              <a:srgbClr val="B3B3B3">
                <a:alpha val="100000"/>
              </a:srgbClr>
            </a:solidFill>
          </p:spPr>
          <p:txBody>
            <a:bodyPr/>
            <a:lstStyle/>
            <a:p/>
          </p:txBody>
        </p:sp>
        <p:sp>
          <p:nvSpPr>
            <p:cNvPr id="155" name="tx155"/>
            <p:cNvSpPr/>
            <p:nvPr/>
          </p:nvSpPr>
          <p:spPr>
            <a:xfrm>
              <a:off x="828011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56" name="tx156"/>
            <p:cNvSpPr/>
            <p:nvPr/>
          </p:nvSpPr>
          <p:spPr>
            <a:xfrm>
              <a:off x="6579258"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7" name="tx157"/>
            <p:cNvSpPr/>
            <p:nvPr/>
          </p:nvSpPr>
          <p:spPr>
            <a:xfrm>
              <a:off x="7525290"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58" name="tx158"/>
            <p:cNvSpPr/>
            <p:nvPr/>
          </p:nvSpPr>
          <p:spPr>
            <a:xfrm>
              <a:off x="175742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2271503"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2779571"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524292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2" name="tx162"/>
            <p:cNvSpPr/>
            <p:nvPr/>
          </p:nvSpPr>
          <p:spPr>
            <a:xfrm>
              <a:off x="4906573"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3" name="tx163"/>
            <p:cNvSpPr/>
            <p:nvPr/>
          </p:nvSpPr>
          <p:spPr>
            <a:xfrm>
              <a:off x="5878002"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8" name="tx168"/>
            <p:cNvSpPr/>
            <p:nvPr/>
          </p:nvSpPr>
          <p:spPr>
            <a:xfrm>
              <a:off x="271586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9" name="tx169"/>
            <p:cNvSpPr/>
            <p:nvPr/>
          </p:nvSpPr>
          <p:spPr>
            <a:xfrm>
              <a:off x="427915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0" name="tx170"/>
            <p:cNvSpPr/>
            <p:nvPr/>
          </p:nvSpPr>
          <p:spPr>
            <a:xfrm>
              <a:off x="5842438"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1" name="tx171"/>
            <p:cNvSpPr/>
            <p:nvPr/>
          </p:nvSpPr>
          <p:spPr>
            <a:xfrm>
              <a:off x="740572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2" name="tx17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Uruguay.
In 2024, DTP1 coverage in Uruguay remained relatively constant within 1% at 97%. There were &lt;1,000 children who missed out on any DTP vaccination (zero-dose children).
DTP3 coverage remained relatively constant within 1% at at 94%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99991"/>
            </a:xfrm>
            <a:custGeom>
              <a:avLst/>
              <a:pathLst>
                <a:path w="3418439" h="199991">
                  <a:moveTo>
                    <a:pt x="0" y="199991"/>
                  </a:moveTo>
                  <a:lnTo>
                    <a:pt x="142434" y="0"/>
                  </a:lnTo>
                  <a:lnTo>
                    <a:pt x="284869" y="0"/>
                  </a:lnTo>
                  <a:lnTo>
                    <a:pt x="427304" y="28570"/>
                  </a:lnTo>
                  <a:lnTo>
                    <a:pt x="569739" y="28570"/>
                  </a:lnTo>
                  <a:lnTo>
                    <a:pt x="712174" y="0"/>
                  </a:lnTo>
                  <a:lnTo>
                    <a:pt x="854609" y="0"/>
                  </a:lnTo>
                  <a:lnTo>
                    <a:pt x="997044" y="28570"/>
                  </a:lnTo>
                  <a:lnTo>
                    <a:pt x="1139479" y="28570"/>
                  </a:lnTo>
                  <a:lnTo>
                    <a:pt x="1281914" y="0"/>
                  </a:lnTo>
                  <a:lnTo>
                    <a:pt x="1424349" y="28570"/>
                  </a:lnTo>
                  <a:lnTo>
                    <a:pt x="1566784" y="0"/>
                  </a:lnTo>
                  <a:lnTo>
                    <a:pt x="1709219" y="28570"/>
                  </a:lnTo>
                  <a:lnTo>
                    <a:pt x="1851654" y="28570"/>
                  </a:lnTo>
                  <a:lnTo>
                    <a:pt x="1994089" y="0"/>
                  </a:lnTo>
                  <a:lnTo>
                    <a:pt x="2136524" y="0"/>
                  </a:lnTo>
                  <a:lnTo>
                    <a:pt x="2278959" y="57140"/>
                  </a:lnTo>
                  <a:lnTo>
                    <a:pt x="2421394" y="57140"/>
                  </a:lnTo>
                  <a:lnTo>
                    <a:pt x="2563829" y="85710"/>
                  </a:lnTo>
                  <a:lnTo>
                    <a:pt x="2706264" y="0"/>
                  </a:lnTo>
                  <a:lnTo>
                    <a:pt x="2848699" y="28570"/>
                  </a:lnTo>
                  <a:lnTo>
                    <a:pt x="2991134" y="28570"/>
                  </a:lnTo>
                  <a:lnTo>
                    <a:pt x="3133569" y="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99991"/>
            </a:xfrm>
            <a:custGeom>
              <a:avLst/>
              <a:pathLst>
                <a:path w="3418439" h="199991">
                  <a:moveTo>
                    <a:pt x="0" y="199991"/>
                  </a:moveTo>
                  <a:lnTo>
                    <a:pt x="142434" y="0"/>
                  </a:lnTo>
                  <a:lnTo>
                    <a:pt x="284869" y="0"/>
                  </a:lnTo>
                  <a:lnTo>
                    <a:pt x="427304" y="28570"/>
                  </a:lnTo>
                  <a:lnTo>
                    <a:pt x="569739" y="28570"/>
                  </a:lnTo>
                  <a:lnTo>
                    <a:pt x="712174" y="0"/>
                  </a:lnTo>
                  <a:lnTo>
                    <a:pt x="854609" y="0"/>
                  </a:lnTo>
                  <a:lnTo>
                    <a:pt x="997044" y="28570"/>
                  </a:lnTo>
                  <a:lnTo>
                    <a:pt x="1139479" y="28570"/>
                  </a:lnTo>
                  <a:lnTo>
                    <a:pt x="1281914" y="0"/>
                  </a:lnTo>
                  <a:lnTo>
                    <a:pt x="1424349" y="28570"/>
                  </a:lnTo>
                  <a:lnTo>
                    <a:pt x="1566784" y="0"/>
                  </a:lnTo>
                  <a:lnTo>
                    <a:pt x="1709219" y="28570"/>
                  </a:lnTo>
                  <a:lnTo>
                    <a:pt x="1851654" y="28570"/>
                  </a:lnTo>
                  <a:lnTo>
                    <a:pt x="1994089" y="0"/>
                  </a:lnTo>
                  <a:lnTo>
                    <a:pt x="2136524" y="0"/>
                  </a:lnTo>
                  <a:lnTo>
                    <a:pt x="2278959" y="57140"/>
                  </a:lnTo>
                  <a:lnTo>
                    <a:pt x="2421394" y="57140"/>
                  </a:lnTo>
                  <a:lnTo>
                    <a:pt x="2563829" y="85710"/>
                  </a:lnTo>
                  <a:lnTo>
                    <a:pt x="2706264" y="0"/>
                  </a:lnTo>
                  <a:lnTo>
                    <a:pt x="2848699" y="28570"/>
                  </a:lnTo>
                  <a:lnTo>
                    <a:pt x="2991134" y="28570"/>
                  </a:lnTo>
                  <a:lnTo>
                    <a:pt x="3133569" y="0"/>
                  </a:lnTo>
                  <a:lnTo>
                    <a:pt x="3276004" y="2857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99991"/>
            </a:xfrm>
            <a:custGeom>
              <a:avLst/>
              <a:pathLst>
                <a:path w="3418439" h="199991">
                  <a:moveTo>
                    <a:pt x="0" y="199991"/>
                  </a:moveTo>
                  <a:lnTo>
                    <a:pt x="142434" y="0"/>
                  </a:lnTo>
                  <a:lnTo>
                    <a:pt x="284869" y="0"/>
                  </a:lnTo>
                  <a:lnTo>
                    <a:pt x="427304" y="28570"/>
                  </a:lnTo>
                  <a:lnTo>
                    <a:pt x="569739" y="28570"/>
                  </a:lnTo>
                  <a:lnTo>
                    <a:pt x="712174" y="0"/>
                  </a:lnTo>
                  <a:lnTo>
                    <a:pt x="854609" y="0"/>
                  </a:lnTo>
                  <a:lnTo>
                    <a:pt x="997044" y="28570"/>
                  </a:lnTo>
                  <a:lnTo>
                    <a:pt x="1139479" y="28570"/>
                  </a:lnTo>
                  <a:lnTo>
                    <a:pt x="1281914" y="0"/>
                  </a:lnTo>
                  <a:lnTo>
                    <a:pt x="1424349" y="28570"/>
                  </a:lnTo>
                  <a:lnTo>
                    <a:pt x="1566784" y="0"/>
                  </a:lnTo>
                  <a:lnTo>
                    <a:pt x="1709219" y="28570"/>
                  </a:lnTo>
                  <a:lnTo>
                    <a:pt x="1851654" y="28570"/>
                  </a:lnTo>
                  <a:lnTo>
                    <a:pt x="1994089" y="0"/>
                  </a:lnTo>
                  <a:lnTo>
                    <a:pt x="2136524" y="0"/>
                  </a:lnTo>
                  <a:lnTo>
                    <a:pt x="2278959" y="57140"/>
                  </a:lnTo>
                  <a:lnTo>
                    <a:pt x="2421394" y="57140"/>
                  </a:lnTo>
                  <a:lnTo>
                    <a:pt x="2563829" y="85710"/>
                  </a:lnTo>
                  <a:lnTo>
                    <a:pt x="2706264" y="0"/>
                  </a:lnTo>
                  <a:lnTo>
                    <a:pt x="2848699" y="28570"/>
                  </a:lnTo>
                  <a:lnTo>
                    <a:pt x="2991134" y="28570"/>
                  </a:lnTo>
                  <a:lnTo>
                    <a:pt x="3133569" y="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44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69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78"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515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400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64714" y="472419"/>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Uruguay,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3038008"/>
              <a:ext cx="3418439" cy="724108"/>
            </a:xfrm>
            <a:custGeom>
              <a:avLst/>
              <a:pathLst>
                <a:path w="3418439" h="724108">
                  <a:moveTo>
                    <a:pt x="0" y="724108"/>
                  </a:moveTo>
                  <a:lnTo>
                    <a:pt x="142434" y="0"/>
                  </a:lnTo>
                  <a:lnTo>
                    <a:pt x="284869" y="0"/>
                  </a:lnTo>
                  <a:lnTo>
                    <a:pt x="427304" y="103444"/>
                  </a:lnTo>
                  <a:lnTo>
                    <a:pt x="569739" y="103444"/>
                  </a:lnTo>
                  <a:lnTo>
                    <a:pt x="712174" y="0"/>
                  </a:lnTo>
                  <a:lnTo>
                    <a:pt x="854609" y="0"/>
                  </a:lnTo>
                  <a:lnTo>
                    <a:pt x="997044" y="103444"/>
                  </a:lnTo>
                  <a:lnTo>
                    <a:pt x="1139479" y="103444"/>
                  </a:lnTo>
                  <a:lnTo>
                    <a:pt x="1281914" y="0"/>
                  </a:lnTo>
                  <a:lnTo>
                    <a:pt x="1424349" y="103444"/>
                  </a:lnTo>
                  <a:lnTo>
                    <a:pt x="1566784" y="0"/>
                  </a:lnTo>
                  <a:lnTo>
                    <a:pt x="1709219" y="103444"/>
                  </a:lnTo>
                  <a:lnTo>
                    <a:pt x="1851654" y="103444"/>
                  </a:lnTo>
                  <a:lnTo>
                    <a:pt x="1994089" y="0"/>
                  </a:lnTo>
                  <a:lnTo>
                    <a:pt x="2136524" y="0"/>
                  </a:lnTo>
                  <a:lnTo>
                    <a:pt x="2278959" y="206888"/>
                  </a:lnTo>
                  <a:lnTo>
                    <a:pt x="2421394" y="206888"/>
                  </a:lnTo>
                  <a:lnTo>
                    <a:pt x="2563829" y="310332"/>
                  </a:lnTo>
                  <a:lnTo>
                    <a:pt x="2706264" y="0"/>
                  </a:lnTo>
                  <a:lnTo>
                    <a:pt x="2848699" y="103444"/>
                  </a:lnTo>
                  <a:lnTo>
                    <a:pt x="2991134" y="103444"/>
                  </a:lnTo>
                  <a:lnTo>
                    <a:pt x="3133569" y="0"/>
                  </a:lnTo>
                  <a:lnTo>
                    <a:pt x="3276004" y="103444"/>
                  </a:lnTo>
                  <a:lnTo>
                    <a:pt x="3418439" y="206888"/>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3038008"/>
              <a:ext cx="3418439" cy="724108"/>
            </a:xfrm>
            <a:custGeom>
              <a:avLst/>
              <a:pathLst>
                <a:path w="3418439" h="724108">
                  <a:moveTo>
                    <a:pt x="0" y="724108"/>
                  </a:moveTo>
                  <a:lnTo>
                    <a:pt x="142434" y="0"/>
                  </a:lnTo>
                  <a:lnTo>
                    <a:pt x="284869" y="0"/>
                  </a:lnTo>
                  <a:lnTo>
                    <a:pt x="427304" y="103444"/>
                  </a:lnTo>
                  <a:lnTo>
                    <a:pt x="569739" y="103444"/>
                  </a:lnTo>
                  <a:lnTo>
                    <a:pt x="712174" y="0"/>
                  </a:lnTo>
                  <a:lnTo>
                    <a:pt x="854609" y="0"/>
                  </a:lnTo>
                  <a:lnTo>
                    <a:pt x="997044" y="103444"/>
                  </a:lnTo>
                  <a:lnTo>
                    <a:pt x="1139479" y="103444"/>
                  </a:lnTo>
                  <a:lnTo>
                    <a:pt x="1281914" y="0"/>
                  </a:lnTo>
                  <a:lnTo>
                    <a:pt x="1424349" y="103444"/>
                  </a:lnTo>
                  <a:lnTo>
                    <a:pt x="1566784" y="0"/>
                  </a:lnTo>
                  <a:lnTo>
                    <a:pt x="1709219" y="103444"/>
                  </a:lnTo>
                  <a:lnTo>
                    <a:pt x="1851654" y="103444"/>
                  </a:lnTo>
                  <a:lnTo>
                    <a:pt x="1994089" y="0"/>
                  </a:lnTo>
                  <a:lnTo>
                    <a:pt x="2136524" y="0"/>
                  </a:lnTo>
                  <a:lnTo>
                    <a:pt x="2278959" y="206888"/>
                  </a:lnTo>
                  <a:lnTo>
                    <a:pt x="2421394" y="206888"/>
                  </a:lnTo>
                  <a:lnTo>
                    <a:pt x="2563829" y="310332"/>
                  </a:lnTo>
                  <a:lnTo>
                    <a:pt x="2706264" y="0"/>
                  </a:lnTo>
                  <a:lnTo>
                    <a:pt x="2848699" y="103444"/>
                  </a:lnTo>
                  <a:lnTo>
                    <a:pt x="2991134" y="103444"/>
                  </a:lnTo>
                  <a:lnTo>
                    <a:pt x="3133569" y="0"/>
                  </a:lnTo>
                  <a:lnTo>
                    <a:pt x="3276004" y="103444"/>
                  </a:lnTo>
                  <a:lnTo>
                    <a:pt x="3418439" y="206888"/>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820614"/>
            </a:xfrm>
            <a:custGeom>
              <a:avLst/>
              <a:pathLst>
                <a:path w="0" h="1820614">
                  <a:moveTo>
                    <a:pt x="0" y="182061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303394"/>
            </a:xfrm>
            <a:custGeom>
              <a:avLst/>
              <a:pathLst>
                <a:path w="0" h="1303394">
                  <a:moveTo>
                    <a:pt x="0" y="13033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3038008"/>
              <a:ext cx="3418439" cy="724108"/>
            </a:xfrm>
            <a:custGeom>
              <a:avLst/>
              <a:pathLst>
                <a:path w="3418439" h="724108">
                  <a:moveTo>
                    <a:pt x="0" y="724108"/>
                  </a:moveTo>
                  <a:lnTo>
                    <a:pt x="142434" y="0"/>
                  </a:lnTo>
                  <a:lnTo>
                    <a:pt x="284869" y="0"/>
                  </a:lnTo>
                  <a:lnTo>
                    <a:pt x="427304" y="103444"/>
                  </a:lnTo>
                  <a:lnTo>
                    <a:pt x="569739" y="103444"/>
                  </a:lnTo>
                  <a:lnTo>
                    <a:pt x="712174" y="0"/>
                  </a:lnTo>
                  <a:lnTo>
                    <a:pt x="854609" y="0"/>
                  </a:lnTo>
                  <a:lnTo>
                    <a:pt x="997044" y="103444"/>
                  </a:lnTo>
                  <a:lnTo>
                    <a:pt x="1139479" y="103444"/>
                  </a:lnTo>
                  <a:lnTo>
                    <a:pt x="1281914" y="0"/>
                  </a:lnTo>
                  <a:lnTo>
                    <a:pt x="1424349" y="103444"/>
                  </a:lnTo>
                  <a:lnTo>
                    <a:pt x="1566784" y="0"/>
                  </a:lnTo>
                  <a:lnTo>
                    <a:pt x="1709219" y="103444"/>
                  </a:lnTo>
                  <a:lnTo>
                    <a:pt x="1851654" y="103444"/>
                  </a:lnTo>
                  <a:lnTo>
                    <a:pt x="1994089" y="0"/>
                  </a:lnTo>
                  <a:lnTo>
                    <a:pt x="2136524" y="0"/>
                  </a:lnTo>
                  <a:lnTo>
                    <a:pt x="2278959" y="206888"/>
                  </a:lnTo>
                  <a:lnTo>
                    <a:pt x="2421394" y="206888"/>
                  </a:lnTo>
                  <a:lnTo>
                    <a:pt x="2563829" y="310332"/>
                  </a:lnTo>
                  <a:lnTo>
                    <a:pt x="2706264" y="0"/>
                  </a:lnTo>
                  <a:lnTo>
                    <a:pt x="2848699" y="103444"/>
                  </a:lnTo>
                  <a:lnTo>
                    <a:pt x="2991134" y="103444"/>
                  </a:lnTo>
                  <a:lnTo>
                    <a:pt x="3133569" y="0"/>
                  </a:lnTo>
                  <a:lnTo>
                    <a:pt x="3276004" y="103444"/>
                  </a:lnTo>
                  <a:lnTo>
                    <a:pt x="3418439" y="206888"/>
                  </a:lnTo>
                </a:path>
              </a:pathLst>
            </a:custGeom>
            <a:ln w="27101" cap="flat">
              <a:solidFill>
                <a:srgbClr val="0058AB">
                  <a:alpha val="100000"/>
                </a:srgbClr>
              </a:solidFill>
              <a:prstDash val="solid"/>
              <a:round/>
            </a:ln>
          </p:spPr>
          <p:txBody>
            <a:bodyPr/>
            <a:lstStyle/>
            <a:p/>
          </p:txBody>
        </p:sp>
        <p:sp>
          <p:nvSpPr>
            <p:cNvPr id="89" name="tx89"/>
            <p:cNvSpPr/>
            <p:nvPr/>
          </p:nvSpPr>
          <p:spPr>
            <a:xfrm>
              <a:off x="5367266" y="186233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9749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91615"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2184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3270"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5705"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912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12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78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403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8317"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4" name="tx114"/>
            <p:cNvSpPr/>
            <p:nvPr/>
          </p:nvSpPr>
          <p:spPr>
            <a:xfrm>
              <a:off x="71449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744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406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877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3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817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641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112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582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05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2718805" cy="149993"/>
            </a:xfrm>
            <a:prstGeom prst="rect">
              <a:avLst/>
            </a:prstGeom>
            <a:solidFill>
              <a:srgbClr val="1CABE2">
                <a:alpha val="80000"/>
              </a:srgbClr>
            </a:solidFill>
          </p:spPr>
          <p:txBody>
            <a:bodyPr/>
            <a:lstStyle/>
            <a:p/>
          </p:txBody>
        </p:sp>
        <p:sp>
          <p:nvSpPr>
            <p:cNvPr id="130" name="rc130"/>
            <p:cNvSpPr/>
            <p:nvPr/>
          </p:nvSpPr>
          <p:spPr>
            <a:xfrm>
              <a:off x="1317178" y="5637654"/>
              <a:ext cx="4920446"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3110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477812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62513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835564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Uruguay (97%) was 8 percentage points higher than the global average (89%) and 12 percentage points higher than the average across all LACR countries (85%).
National DTP1 coverage was 2 percentage points lower than in 2019 (99%).
The number of zero-dose children increased (ie. worsened)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Uruguay ranked number 20 out of 32 countries for lowest DTP1 coverage (based on tied ranks).
Uruguay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F26A21">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Uruguay ranked number 23 out of 32 countries with &lt;1,000 zero-dose children.
In 2024, Uruguay ranked number 19 out of 32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95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875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955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035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33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415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495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575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2973146"/>
              <a:ext cx="203168" cy="1652388"/>
            </a:xfrm>
            <a:prstGeom prst="rect">
              <a:avLst/>
            </a:prstGeom>
            <a:solidFill>
              <a:srgbClr val="80BD41">
                <a:alpha val="100000"/>
              </a:srgbClr>
            </a:solidFill>
          </p:spPr>
          <p:txBody>
            <a:bodyPr/>
            <a:lstStyle/>
            <a:p/>
          </p:txBody>
        </p:sp>
        <p:sp>
          <p:nvSpPr>
            <p:cNvPr id="27" name="rc27"/>
            <p:cNvSpPr/>
            <p:nvPr/>
          </p:nvSpPr>
          <p:spPr>
            <a:xfrm>
              <a:off x="1332670" y="2789536"/>
              <a:ext cx="203168" cy="146895"/>
            </a:xfrm>
            <a:prstGeom prst="rect">
              <a:avLst/>
            </a:prstGeom>
            <a:solidFill>
              <a:srgbClr val="0058AB">
                <a:alpha val="100000"/>
              </a:srgbClr>
            </a:solidFill>
          </p:spPr>
          <p:txBody>
            <a:bodyPr/>
            <a:lstStyle/>
            <a:p/>
          </p:txBody>
        </p:sp>
        <p:sp>
          <p:nvSpPr>
            <p:cNvPr id="28" name="rc28"/>
            <p:cNvSpPr/>
            <p:nvPr/>
          </p:nvSpPr>
          <p:spPr>
            <a:xfrm>
              <a:off x="1332670" y="2936431"/>
              <a:ext cx="203168" cy="36714"/>
            </a:xfrm>
            <a:prstGeom prst="rect">
              <a:avLst/>
            </a:prstGeom>
            <a:solidFill>
              <a:srgbClr val="1CABE2">
                <a:alpha val="100000"/>
              </a:srgbClr>
            </a:solidFill>
          </p:spPr>
          <p:txBody>
            <a:bodyPr/>
            <a:lstStyle/>
            <a:p/>
          </p:txBody>
        </p:sp>
        <p:sp>
          <p:nvSpPr>
            <p:cNvPr id="29" name="rc29"/>
            <p:cNvSpPr/>
            <p:nvPr/>
          </p:nvSpPr>
          <p:spPr>
            <a:xfrm>
              <a:off x="1558413" y="2923087"/>
              <a:ext cx="203168" cy="1702448"/>
            </a:xfrm>
            <a:prstGeom prst="rect">
              <a:avLst/>
            </a:prstGeom>
            <a:solidFill>
              <a:srgbClr val="80BD41">
                <a:alpha val="100000"/>
              </a:srgbClr>
            </a:solidFill>
          </p:spPr>
          <p:txBody>
            <a:bodyPr/>
            <a:lstStyle/>
            <a:p/>
          </p:txBody>
        </p:sp>
        <p:sp>
          <p:nvSpPr>
            <p:cNvPr id="30" name="rc30"/>
            <p:cNvSpPr/>
            <p:nvPr/>
          </p:nvSpPr>
          <p:spPr>
            <a:xfrm>
              <a:off x="1558413" y="2814405"/>
              <a:ext cx="203168" cy="18125"/>
            </a:xfrm>
            <a:prstGeom prst="rect">
              <a:avLst/>
            </a:prstGeom>
            <a:solidFill>
              <a:srgbClr val="0058AB">
                <a:alpha val="100000"/>
              </a:srgbClr>
            </a:solidFill>
          </p:spPr>
          <p:txBody>
            <a:bodyPr/>
            <a:lstStyle/>
            <a:p/>
          </p:txBody>
        </p:sp>
        <p:sp>
          <p:nvSpPr>
            <p:cNvPr id="31" name="rc31"/>
            <p:cNvSpPr/>
            <p:nvPr/>
          </p:nvSpPr>
          <p:spPr>
            <a:xfrm>
              <a:off x="1558413" y="2832531"/>
              <a:ext cx="203168" cy="90556"/>
            </a:xfrm>
            <a:prstGeom prst="rect">
              <a:avLst/>
            </a:prstGeom>
            <a:solidFill>
              <a:srgbClr val="1CABE2">
                <a:alpha val="100000"/>
              </a:srgbClr>
            </a:solidFill>
          </p:spPr>
          <p:txBody>
            <a:bodyPr/>
            <a:lstStyle/>
            <a:p/>
          </p:txBody>
        </p:sp>
        <p:sp>
          <p:nvSpPr>
            <p:cNvPr id="32" name="rc32"/>
            <p:cNvSpPr/>
            <p:nvPr/>
          </p:nvSpPr>
          <p:spPr>
            <a:xfrm>
              <a:off x="1784155" y="2909314"/>
              <a:ext cx="203168" cy="1716220"/>
            </a:xfrm>
            <a:prstGeom prst="rect">
              <a:avLst/>
            </a:prstGeom>
            <a:solidFill>
              <a:srgbClr val="80BD41">
                <a:alpha val="100000"/>
              </a:srgbClr>
            </a:solidFill>
          </p:spPr>
          <p:txBody>
            <a:bodyPr/>
            <a:lstStyle/>
            <a:p/>
          </p:txBody>
        </p:sp>
        <p:sp>
          <p:nvSpPr>
            <p:cNvPr id="33" name="rc33"/>
            <p:cNvSpPr/>
            <p:nvPr/>
          </p:nvSpPr>
          <p:spPr>
            <a:xfrm>
              <a:off x="1784155" y="2818972"/>
              <a:ext cx="203168" cy="18054"/>
            </a:xfrm>
            <a:prstGeom prst="rect">
              <a:avLst/>
            </a:prstGeom>
            <a:solidFill>
              <a:srgbClr val="0058AB">
                <a:alpha val="100000"/>
              </a:srgbClr>
            </a:solidFill>
          </p:spPr>
          <p:txBody>
            <a:bodyPr/>
            <a:lstStyle/>
            <a:p/>
          </p:txBody>
        </p:sp>
        <p:sp>
          <p:nvSpPr>
            <p:cNvPr id="34" name="rc34"/>
            <p:cNvSpPr/>
            <p:nvPr/>
          </p:nvSpPr>
          <p:spPr>
            <a:xfrm>
              <a:off x="1784155" y="2837026"/>
              <a:ext cx="203168" cy="72288"/>
            </a:xfrm>
            <a:prstGeom prst="rect">
              <a:avLst/>
            </a:prstGeom>
            <a:solidFill>
              <a:srgbClr val="1CABE2">
                <a:alpha val="100000"/>
              </a:srgbClr>
            </a:solidFill>
          </p:spPr>
          <p:txBody>
            <a:bodyPr/>
            <a:lstStyle/>
            <a:p/>
          </p:txBody>
        </p:sp>
        <p:sp>
          <p:nvSpPr>
            <p:cNvPr id="35" name="rc35"/>
            <p:cNvSpPr/>
            <p:nvPr/>
          </p:nvSpPr>
          <p:spPr>
            <a:xfrm>
              <a:off x="2009898" y="3018853"/>
              <a:ext cx="203168" cy="1606682"/>
            </a:xfrm>
            <a:prstGeom prst="rect">
              <a:avLst/>
            </a:prstGeom>
            <a:solidFill>
              <a:srgbClr val="80BD41">
                <a:alpha val="100000"/>
              </a:srgbClr>
            </a:solidFill>
          </p:spPr>
          <p:txBody>
            <a:bodyPr/>
            <a:lstStyle/>
            <a:p/>
          </p:txBody>
        </p:sp>
        <p:sp>
          <p:nvSpPr>
            <p:cNvPr id="36" name="rc36"/>
            <p:cNvSpPr/>
            <p:nvPr/>
          </p:nvSpPr>
          <p:spPr>
            <a:xfrm>
              <a:off x="2009898" y="2859969"/>
              <a:ext cx="203168" cy="35323"/>
            </a:xfrm>
            <a:prstGeom prst="rect">
              <a:avLst/>
            </a:prstGeom>
            <a:solidFill>
              <a:srgbClr val="0058AB">
                <a:alpha val="100000"/>
              </a:srgbClr>
            </a:solidFill>
          </p:spPr>
          <p:txBody>
            <a:bodyPr/>
            <a:lstStyle/>
            <a:p/>
          </p:txBody>
        </p:sp>
        <p:sp>
          <p:nvSpPr>
            <p:cNvPr id="37" name="rc37"/>
            <p:cNvSpPr/>
            <p:nvPr/>
          </p:nvSpPr>
          <p:spPr>
            <a:xfrm>
              <a:off x="2009898" y="2895292"/>
              <a:ext cx="203168" cy="123560"/>
            </a:xfrm>
            <a:prstGeom prst="rect">
              <a:avLst/>
            </a:prstGeom>
            <a:solidFill>
              <a:srgbClr val="1CABE2">
                <a:alpha val="100000"/>
              </a:srgbClr>
            </a:solidFill>
          </p:spPr>
          <p:txBody>
            <a:bodyPr/>
            <a:lstStyle/>
            <a:p/>
          </p:txBody>
        </p:sp>
        <p:sp>
          <p:nvSpPr>
            <p:cNvPr id="38" name="rc38"/>
            <p:cNvSpPr/>
            <p:nvPr/>
          </p:nvSpPr>
          <p:spPr>
            <a:xfrm>
              <a:off x="2235640" y="2985456"/>
              <a:ext cx="203168" cy="1640078"/>
            </a:xfrm>
            <a:prstGeom prst="rect">
              <a:avLst/>
            </a:prstGeom>
            <a:solidFill>
              <a:srgbClr val="80BD41">
                <a:alpha val="100000"/>
              </a:srgbClr>
            </a:solidFill>
          </p:spPr>
          <p:txBody>
            <a:bodyPr/>
            <a:lstStyle/>
            <a:p/>
          </p:txBody>
        </p:sp>
        <p:sp>
          <p:nvSpPr>
            <p:cNvPr id="39" name="rc39"/>
            <p:cNvSpPr/>
            <p:nvPr/>
          </p:nvSpPr>
          <p:spPr>
            <a:xfrm>
              <a:off x="2235640" y="2880770"/>
              <a:ext cx="203168" cy="34895"/>
            </a:xfrm>
            <a:prstGeom prst="rect">
              <a:avLst/>
            </a:prstGeom>
            <a:solidFill>
              <a:srgbClr val="0058AB">
                <a:alpha val="100000"/>
              </a:srgbClr>
            </a:solidFill>
          </p:spPr>
          <p:txBody>
            <a:bodyPr/>
            <a:lstStyle/>
            <a:p/>
          </p:txBody>
        </p:sp>
        <p:sp>
          <p:nvSpPr>
            <p:cNvPr id="40" name="rc40"/>
            <p:cNvSpPr/>
            <p:nvPr/>
          </p:nvSpPr>
          <p:spPr>
            <a:xfrm>
              <a:off x="2235640" y="2915666"/>
              <a:ext cx="203168" cy="69790"/>
            </a:xfrm>
            <a:prstGeom prst="rect">
              <a:avLst/>
            </a:prstGeom>
            <a:solidFill>
              <a:srgbClr val="1CABE2">
                <a:alpha val="100000"/>
              </a:srgbClr>
            </a:solidFill>
          </p:spPr>
          <p:txBody>
            <a:bodyPr/>
            <a:lstStyle/>
            <a:p/>
          </p:txBody>
        </p:sp>
        <p:sp>
          <p:nvSpPr>
            <p:cNvPr id="41" name="rc41"/>
            <p:cNvSpPr/>
            <p:nvPr/>
          </p:nvSpPr>
          <p:spPr>
            <a:xfrm>
              <a:off x="2461382" y="2943853"/>
              <a:ext cx="203168" cy="1681682"/>
            </a:xfrm>
            <a:prstGeom prst="rect">
              <a:avLst/>
            </a:prstGeom>
            <a:solidFill>
              <a:srgbClr val="80BD41">
                <a:alpha val="100000"/>
              </a:srgbClr>
            </a:solidFill>
          </p:spPr>
          <p:txBody>
            <a:bodyPr/>
            <a:lstStyle/>
            <a:p/>
          </p:txBody>
        </p:sp>
        <p:sp>
          <p:nvSpPr>
            <p:cNvPr id="42" name="rc42"/>
            <p:cNvSpPr/>
            <p:nvPr/>
          </p:nvSpPr>
          <p:spPr>
            <a:xfrm>
              <a:off x="2461382" y="2873777"/>
              <a:ext cx="203168" cy="17519"/>
            </a:xfrm>
            <a:prstGeom prst="rect">
              <a:avLst/>
            </a:prstGeom>
            <a:solidFill>
              <a:srgbClr val="0058AB">
                <a:alpha val="100000"/>
              </a:srgbClr>
            </a:solidFill>
          </p:spPr>
          <p:txBody>
            <a:bodyPr/>
            <a:lstStyle/>
            <a:p/>
          </p:txBody>
        </p:sp>
        <p:sp>
          <p:nvSpPr>
            <p:cNvPr id="43" name="rc43"/>
            <p:cNvSpPr/>
            <p:nvPr/>
          </p:nvSpPr>
          <p:spPr>
            <a:xfrm>
              <a:off x="2461382" y="2891296"/>
              <a:ext cx="203168" cy="52557"/>
            </a:xfrm>
            <a:prstGeom prst="rect">
              <a:avLst/>
            </a:prstGeom>
            <a:solidFill>
              <a:srgbClr val="1CABE2">
                <a:alpha val="100000"/>
              </a:srgbClr>
            </a:solidFill>
          </p:spPr>
          <p:txBody>
            <a:bodyPr/>
            <a:lstStyle/>
            <a:p/>
          </p:txBody>
        </p:sp>
        <p:sp>
          <p:nvSpPr>
            <p:cNvPr id="44" name="rc44"/>
            <p:cNvSpPr/>
            <p:nvPr/>
          </p:nvSpPr>
          <p:spPr>
            <a:xfrm>
              <a:off x="2687125" y="2988025"/>
              <a:ext cx="203168" cy="1637509"/>
            </a:xfrm>
            <a:prstGeom prst="rect">
              <a:avLst/>
            </a:prstGeom>
            <a:solidFill>
              <a:srgbClr val="80BD41">
                <a:alpha val="100000"/>
              </a:srgbClr>
            </a:solidFill>
          </p:spPr>
          <p:txBody>
            <a:bodyPr/>
            <a:lstStyle/>
            <a:p/>
          </p:txBody>
        </p:sp>
        <p:sp>
          <p:nvSpPr>
            <p:cNvPr id="45" name="rc45"/>
            <p:cNvSpPr/>
            <p:nvPr/>
          </p:nvSpPr>
          <p:spPr>
            <a:xfrm>
              <a:off x="2687125" y="2901857"/>
              <a:ext cx="203168" cy="17233"/>
            </a:xfrm>
            <a:prstGeom prst="rect">
              <a:avLst/>
            </a:prstGeom>
            <a:solidFill>
              <a:srgbClr val="0058AB">
                <a:alpha val="100000"/>
              </a:srgbClr>
            </a:solidFill>
          </p:spPr>
          <p:txBody>
            <a:bodyPr/>
            <a:lstStyle/>
            <a:p/>
          </p:txBody>
        </p:sp>
        <p:sp>
          <p:nvSpPr>
            <p:cNvPr id="46" name="rc46"/>
            <p:cNvSpPr/>
            <p:nvPr/>
          </p:nvSpPr>
          <p:spPr>
            <a:xfrm>
              <a:off x="2687125" y="2919091"/>
              <a:ext cx="203168" cy="68934"/>
            </a:xfrm>
            <a:prstGeom prst="rect">
              <a:avLst/>
            </a:prstGeom>
            <a:solidFill>
              <a:srgbClr val="1CABE2">
                <a:alpha val="100000"/>
              </a:srgbClr>
            </a:solidFill>
          </p:spPr>
          <p:txBody>
            <a:bodyPr/>
            <a:lstStyle/>
            <a:p/>
          </p:txBody>
        </p:sp>
        <p:sp>
          <p:nvSpPr>
            <p:cNvPr id="47" name="rc47"/>
            <p:cNvSpPr/>
            <p:nvPr/>
          </p:nvSpPr>
          <p:spPr>
            <a:xfrm>
              <a:off x="2912867" y="3025382"/>
              <a:ext cx="203168" cy="1600152"/>
            </a:xfrm>
            <a:prstGeom prst="rect">
              <a:avLst/>
            </a:prstGeom>
            <a:solidFill>
              <a:srgbClr val="80BD41">
                <a:alpha val="100000"/>
              </a:srgbClr>
            </a:solidFill>
          </p:spPr>
          <p:txBody>
            <a:bodyPr/>
            <a:lstStyle/>
            <a:p/>
          </p:txBody>
        </p:sp>
        <p:sp>
          <p:nvSpPr>
            <p:cNvPr id="48" name="rc48"/>
            <p:cNvSpPr/>
            <p:nvPr/>
          </p:nvSpPr>
          <p:spPr>
            <a:xfrm>
              <a:off x="2912867" y="2923230"/>
              <a:ext cx="203168" cy="34038"/>
            </a:xfrm>
            <a:prstGeom prst="rect">
              <a:avLst/>
            </a:prstGeom>
            <a:solidFill>
              <a:srgbClr val="0058AB">
                <a:alpha val="100000"/>
              </a:srgbClr>
            </a:solidFill>
          </p:spPr>
          <p:txBody>
            <a:bodyPr/>
            <a:lstStyle/>
            <a:p/>
          </p:txBody>
        </p:sp>
        <p:sp>
          <p:nvSpPr>
            <p:cNvPr id="49" name="rc49"/>
            <p:cNvSpPr/>
            <p:nvPr/>
          </p:nvSpPr>
          <p:spPr>
            <a:xfrm>
              <a:off x="2912867" y="2957269"/>
              <a:ext cx="203168" cy="68113"/>
            </a:xfrm>
            <a:prstGeom prst="rect">
              <a:avLst/>
            </a:prstGeom>
            <a:solidFill>
              <a:srgbClr val="1CABE2">
                <a:alpha val="100000"/>
              </a:srgbClr>
            </a:solidFill>
          </p:spPr>
          <p:txBody>
            <a:bodyPr/>
            <a:lstStyle/>
            <a:p/>
          </p:txBody>
        </p:sp>
        <p:sp>
          <p:nvSpPr>
            <p:cNvPr id="50" name="rc50"/>
            <p:cNvSpPr/>
            <p:nvPr/>
          </p:nvSpPr>
          <p:spPr>
            <a:xfrm>
              <a:off x="3138609" y="3039262"/>
              <a:ext cx="203168" cy="1586273"/>
            </a:xfrm>
            <a:prstGeom prst="rect">
              <a:avLst/>
            </a:prstGeom>
            <a:solidFill>
              <a:srgbClr val="80BD41">
                <a:alpha val="100000"/>
              </a:srgbClr>
            </a:solidFill>
          </p:spPr>
          <p:txBody>
            <a:bodyPr/>
            <a:lstStyle/>
            <a:p/>
          </p:txBody>
        </p:sp>
        <p:sp>
          <p:nvSpPr>
            <p:cNvPr id="51" name="rc51"/>
            <p:cNvSpPr/>
            <p:nvPr/>
          </p:nvSpPr>
          <p:spPr>
            <a:xfrm>
              <a:off x="3138609" y="2938001"/>
              <a:ext cx="203168" cy="33753"/>
            </a:xfrm>
            <a:prstGeom prst="rect">
              <a:avLst/>
            </a:prstGeom>
            <a:solidFill>
              <a:srgbClr val="0058AB">
                <a:alpha val="100000"/>
              </a:srgbClr>
            </a:solidFill>
          </p:spPr>
          <p:txBody>
            <a:bodyPr/>
            <a:lstStyle/>
            <a:p/>
          </p:txBody>
        </p:sp>
        <p:sp>
          <p:nvSpPr>
            <p:cNvPr id="52" name="rc52"/>
            <p:cNvSpPr/>
            <p:nvPr/>
          </p:nvSpPr>
          <p:spPr>
            <a:xfrm>
              <a:off x="3138609" y="2971755"/>
              <a:ext cx="203168" cy="67507"/>
            </a:xfrm>
            <a:prstGeom prst="rect">
              <a:avLst/>
            </a:prstGeom>
            <a:solidFill>
              <a:srgbClr val="1CABE2">
                <a:alpha val="100000"/>
              </a:srgbClr>
            </a:solidFill>
          </p:spPr>
          <p:txBody>
            <a:bodyPr/>
            <a:lstStyle/>
            <a:p/>
          </p:txBody>
        </p:sp>
        <p:sp>
          <p:nvSpPr>
            <p:cNvPr id="53" name="rc53"/>
            <p:cNvSpPr/>
            <p:nvPr/>
          </p:nvSpPr>
          <p:spPr>
            <a:xfrm>
              <a:off x="3364352" y="3030021"/>
              <a:ext cx="203168" cy="1595514"/>
            </a:xfrm>
            <a:prstGeom prst="rect">
              <a:avLst/>
            </a:prstGeom>
            <a:solidFill>
              <a:srgbClr val="80BD41">
                <a:alpha val="100000"/>
              </a:srgbClr>
            </a:solidFill>
          </p:spPr>
          <p:txBody>
            <a:bodyPr/>
            <a:lstStyle/>
            <a:p/>
          </p:txBody>
        </p:sp>
        <p:sp>
          <p:nvSpPr>
            <p:cNvPr id="54" name="rc54"/>
            <p:cNvSpPr/>
            <p:nvPr/>
          </p:nvSpPr>
          <p:spPr>
            <a:xfrm>
              <a:off x="3364352" y="2946065"/>
              <a:ext cx="203168" cy="16805"/>
            </a:xfrm>
            <a:prstGeom prst="rect">
              <a:avLst/>
            </a:prstGeom>
            <a:solidFill>
              <a:srgbClr val="0058AB">
                <a:alpha val="100000"/>
              </a:srgbClr>
            </a:solidFill>
          </p:spPr>
          <p:txBody>
            <a:bodyPr/>
            <a:lstStyle/>
            <a:p/>
          </p:txBody>
        </p:sp>
        <p:sp>
          <p:nvSpPr>
            <p:cNvPr id="55" name="rc55"/>
            <p:cNvSpPr/>
            <p:nvPr/>
          </p:nvSpPr>
          <p:spPr>
            <a:xfrm>
              <a:off x="3364352" y="2962871"/>
              <a:ext cx="203168" cy="67150"/>
            </a:xfrm>
            <a:prstGeom prst="rect">
              <a:avLst/>
            </a:prstGeom>
            <a:solidFill>
              <a:srgbClr val="1CABE2">
                <a:alpha val="100000"/>
              </a:srgbClr>
            </a:solidFill>
          </p:spPr>
          <p:txBody>
            <a:bodyPr/>
            <a:lstStyle/>
            <a:p/>
          </p:txBody>
        </p:sp>
        <p:sp>
          <p:nvSpPr>
            <p:cNvPr id="56" name="rc56"/>
            <p:cNvSpPr/>
            <p:nvPr/>
          </p:nvSpPr>
          <p:spPr>
            <a:xfrm>
              <a:off x="3590094" y="3034624"/>
              <a:ext cx="203168" cy="1590911"/>
            </a:xfrm>
            <a:prstGeom prst="rect">
              <a:avLst/>
            </a:prstGeom>
            <a:solidFill>
              <a:srgbClr val="80BD41">
                <a:alpha val="100000"/>
              </a:srgbClr>
            </a:solidFill>
          </p:spPr>
          <p:txBody>
            <a:bodyPr/>
            <a:lstStyle/>
            <a:p/>
          </p:txBody>
        </p:sp>
        <p:sp>
          <p:nvSpPr>
            <p:cNvPr id="57" name="rc57"/>
            <p:cNvSpPr/>
            <p:nvPr/>
          </p:nvSpPr>
          <p:spPr>
            <a:xfrm>
              <a:off x="3590094" y="2950882"/>
              <a:ext cx="203168" cy="33503"/>
            </a:xfrm>
            <a:prstGeom prst="rect">
              <a:avLst/>
            </a:prstGeom>
            <a:solidFill>
              <a:srgbClr val="0058AB">
                <a:alpha val="100000"/>
              </a:srgbClr>
            </a:solidFill>
          </p:spPr>
          <p:txBody>
            <a:bodyPr/>
            <a:lstStyle/>
            <a:p/>
          </p:txBody>
        </p:sp>
        <p:sp>
          <p:nvSpPr>
            <p:cNvPr id="58" name="rc58"/>
            <p:cNvSpPr/>
            <p:nvPr/>
          </p:nvSpPr>
          <p:spPr>
            <a:xfrm>
              <a:off x="3590094" y="2984386"/>
              <a:ext cx="203168" cy="50237"/>
            </a:xfrm>
            <a:prstGeom prst="rect">
              <a:avLst/>
            </a:prstGeom>
            <a:solidFill>
              <a:srgbClr val="1CABE2">
                <a:alpha val="100000"/>
              </a:srgbClr>
            </a:solidFill>
          </p:spPr>
          <p:txBody>
            <a:bodyPr/>
            <a:lstStyle/>
            <a:p/>
          </p:txBody>
        </p:sp>
        <p:sp>
          <p:nvSpPr>
            <p:cNvPr id="59" name="rc59"/>
            <p:cNvSpPr/>
            <p:nvPr/>
          </p:nvSpPr>
          <p:spPr>
            <a:xfrm>
              <a:off x="3815836" y="3052820"/>
              <a:ext cx="203168" cy="1572714"/>
            </a:xfrm>
            <a:prstGeom prst="rect">
              <a:avLst/>
            </a:prstGeom>
            <a:solidFill>
              <a:srgbClr val="80BD41">
                <a:alpha val="100000"/>
              </a:srgbClr>
            </a:solidFill>
          </p:spPr>
          <p:txBody>
            <a:bodyPr/>
            <a:lstStyle/>
            <a:p/>
          </p:txBody>
        </p:sp>
        <p:sp>
          <p:nvSpPr>
            <p:cNvPr id="60" name="rc60"/>
            <p:cNvSpPr/>
            <p:nvPr/>
          </p:nvSpPr>
          <p:spPr>
            <a:xfrm>
              <a:off x="3815836" y="2970042"/>
              <a:ext cx="203168" cy="16555"/>
            </a:xfrm>
            <a:prstGeom prst="rect">
              <a:avLst/>
            </a:prstGeom>
            <a:solidFill>
              <a:srgbClr val="0058AB">
                <a:alpha val="100000"/>
              </a:srgbClr>
            </a:solidFill>
          </p:spPr>
          <p:txBody>
            <a:bodyPr/>
            <a:lstStyle/>
            <a:p/>
          </p:txBody>
        </p:sp>
        <p:sp>
          <p:nvSpPr>
            <p:cNvPr id="61" name="rc61"/>
            <p:cNvSpPr/>
            <p:nvPr/>
          </p:nvSpPr>
          <p:spPr>
            <a:xfrm>
              <a:off x="3815836" y="2986598"/>
              <a:ext cx="203168" cy="66222"/>
            </a:xfrm>
            <a:prstGeom prst="rect">
              <a:avLst/>
            </a:prstGeom>
            <a:solidFill>
              <a:srgbClr val="1CABE2">
                <a:alpha val="100000"/>
              </a:srgbClr>
            </a:solidFill>
          </p:spPr>
          <p:txBody>
            <a:bodyPr/>
            <a:lstStyle/>
            <a:p/>
          </p:txBody>
        </p:sp>
        <p:sp>
          <p:nvSpPr>
            <p:cNvPr id="62" name="rc62"/>
            <p:cNvSpPr/>
            <p:nvPr/>
          </p:nvSpPr>
          <p:spPr>
            <a:xfrm>
              <a:off x="4041579" y="3032019"/>
              <a:ext cx="203168" cy="1593516"/>
            </a:xfrm>
            <a:prstGeom prst="rect">
              <a:avLst/>
            </a:prstGeom>
            <a:solidFill>
              <a:srgbClr val="80BD41">
                <a:alpha val="100000"/>
              </a:srgbClr>
            </a:solidFill>
          </p:spPr>
          <p:txBody>
            <a:bodyPr/>
            <a:lstStyle/>
            <a:p/>
          </p:txBody>
        </p:sp>
        <p:sp>
          <p:nvSpPr>
            <p:cNvPr id="63" name="rc63"/>
            <p:cNvSpPr/>
            <p:nvPr/>
          </p:nvSpPr>
          <p:spPr>
            <a:xfrm>
              <a:off x="4041579" y="2948135"/>
              <a:ext cx="203168" cy="33539"/>
            </a:xfrm>
            <a:prstGeom prst="rect">
              <a:avLst/>
            </a:prstGeom>
            <a:solidFill>
              <a:srgbClr val="0058AB">
                <a:alpha val="100000"/>
              </a:srgbClr>
            </a:solidFill>
          </p:spPr>
          <p:txBody>
            <a:bodyPr/>
            <a:lstStyle/>
            <a:p/>
          </p:txBody>
        </p:sp>
        <p:sp>
          <p:nvSpPr>
            <p:cNvPr id="64" name="rc64"/>
            <p:cNvSpPr/>
            <p:nvPr/>
          </p:nvSpPr>
          <p:spPr>
            <a:xfrm>
              <a:off x="4041579" y="2981674"/>
              <a:ext cx="203168" cy="50344"/>
            </a:xfrm>
            <a:prstGeom prst="rect">
              <a:avLst/>
            </a:prstGeom>
            <a:solidFill>
              <a:srgbClr val="1CABE2">
                <a:alpha val="100000"/>
              </a:srgbClr>
            </a:solidFill>
          </p:spPr>
          <p:txBody>
            <a:bodyPr/>
            <a:lstStyle/>
            <a:p/>
          </p:txBody>
        </p:sp>
        <p:sp>
          <p:nvSpPr>
            <p:cNvPr id="65" name="rc65"/>
            <p:cNvSpPr/>
            <p:nvPr/>
          </p:nvSpPr>
          <p:spPr>
            <a:xfrm>
              <a:off x="4267321" y="3012323"/>
              <a:ext cx="203168" cy="1613211"/>
            </a:xfrm>
            <a:prstGeom prst="rect">
              <a:avLst/>
            </a:prstGeom>
            <a:solidFill>
              <a:srgbClr val="80BD41">
                <a:alpha val="100000"/>
              </a:srgbClr>
            </a:solidFill>
          </p:spPr>
          <p:txBody>
            <a:bodyPr/>
            <a:lstStyle/>
            <a:p/>
          </p:txBody>
        </p:sp>
        <p:sp>
          <p:nvSpPr>
            <p:cNvPr id="66" name="rc66"/>
            <p:cNvSpPr/>
            <p:nvPr/>
          </p:nvSpPr>
          <p:spPr>
            <a:xfrm>
              <a:off x="4267321" y="2927404"/>
              <a:ext cx="203168" cy="33967"/>
            </a:xfrm>
            <a:prstGeom prst="rect">
              <a:avLst/>
            </a:prstGeom>
            <a:solidFill>
              <a:srgbClr val="0058AB">
                <a:alpha val="100000"/>
              </a:srgbClr>
            </a:solidFill>
          </p:spPr>
          <p:txBody>
            <a:bodyPr/>
            <a:lstStyle/>
            <a:p/>
          </p:txBody>
        </p:sp>
        <p:sp>
          <p:nvSpPr>
            <p:cNvPr id="67" name="rc67"/>
            <p:cNvSpPr/>
            <p:nvPr/>
          </p:nvSpPr>
          <p:spPr>
            <a:xfrm>
              <a:off x="4267321" y="2961372"/>
              <a:ext cx="203168" cy="50951"/>
            </a:xfrm>
            <a:prstGeom prst="rect">
              <a:avLst/>
            </a:prstGeom>
            <a:solidFill>
              <a:srgbClr val="1CABE2">
                <a:alpha val="100000"/>
              </a:srgbClr>
            </a:solidFill>
          </p:spPr>
          <p:txBody>
            <a:bodyPr/>
            <a:lstStyle/>
            <a:p/>
          </p:txBody>
        </p:sp>
        <p:sp>
          <p:nvSpPr>
            <p:cNvPr id="68" name="rc68"/>
            <p:cNvSpPr/>
            <p:nvPr/>
          </p:nvSpPr>
          <p:spPr>
            <a:xfrm>
              <a:off x="4493063" y="3017568"/>
              <a:ext cx="203168" cy="1607966"/>
            </a:xfrm>
            <a:prstGeom prst="rect">
              <a:avLst/>
            </a:prstGeom>
            <a:solidFill>
              <a:srgbClr val="80BD41">
                <a:alpha val="100000"/>
              </a:srgbClr>
            </a:solidFill>
          </p:spPr>
          <p:txBody>
            <a:bodyPr/>
            <a:lstStyle/>
            <a:p/>
          </p:txBody>
        </p:sp>
        <p:sp>
          <p:nvSpPr>
            <p:cNvPr id="69" name="rc69"/>
            <p:cNvSpPr/>
            <p:nvPr/>
          </p:nvSpPr>
          <p:spPr>
            <a:xfrm>
              <a:off x="4493063" y="2932935"/>
              <a:ext cx="203168" cy="16912"/>
            </a:xfrm>
            <a:prstGeom prst="rect">
              <a:avLst/>
            </a:prstGeom>
            <a:solidFill>
              <a:srgbClr val="0058AB">
                <a:alpha val="100000"/>
              </a:srgbClr>
            </a:solidFill>
          </p:spPr>
          <p:txBody>
            <a:bodyPr/>
            <a:lstStyle/>
            <a:p/>
          </p:txBody>
        </p:sp>
        <p:sp>
          <p:nvSpPr>
            <p:cNvPr id="70" name="rc70"/>
            <p:cNvSpPr/>
            <p:nvPr/>
          </p:nvSpPr>
          <p:spPr>
            <a:xfrm>
              <a:off x="4493063" y="2949847"/>
              <a:ext cx="203168" cy="67721"/>
            </a:xfrm>
            <a:prstGeom prst="rect">
              <a:avLst/>
            </a:prstGeom>
            <a:solidFill>
              <a:srgbClr val="1CABE2">
                <a:alpha val="100000"/>
              </a:srgbClr>
            </a:solidFill>
          </p:spPr>
          <p:txBody>
            <a:bodyPr/>
            <a:lstStyle/>
            <a:p/>
          </p:txBody>
        </p:sp>
        <p:sp>
          <p:nvSpPr>
            <p:cNvPr id="71" name="rc71"/>
            <p:cNvSpPr/>
            <p:nvPr/>
          </p:nvSpPr>
          <p:spPr>
            <a:xfrm>
              <a:off x="4718806" y="3003903"/>
              <a:ext cx="203168" cy="1621632"/>
            </a:xfrm>
            <a:prstGeom prst="rect">
              <a:avLst/>
            </a:prstGeom>
            <a:solidFill>
              <a:srgbClr val="80BD41">
                <a:alpha val="100000"/>
              </a:srgbClr>
            </a:solidFill>
          </p:spPr>
          <p:txBody>
            <a:bodyPr/>
            <a:lstStyle/>
            <a:p/>
          </p:txBody>
        </p:sp>
        <p:sp>
          <p:nvSpPr>
            <p:cNvPr id="72" name="rc72"/>
            <p:cNvSpPr/>
            <p:nvPr/>
          </p:nvSpPr>
          <p:spPr>
            <a:xfrm>
              <a:off x="4718806" y="2918556"/>
              <a:ext cx="203168" cy="17055"/>
            </a:xfrm>
            <a:prstGeom prst="rect">
              <a:avLst/>
            </a:prstGeom>
            <a:solidFill>
              <a:srgbClr val="0058AB">
                <a:alpha val="100000"/>
              </a:srgbClr>
            </a:solidFill>
          </p:spPr>
          <p:txBody>
            <a:bodyPr/>
            <a:lstStyle/>
            <a:p/>
          </p:txBody>
        </p:sp>
        <p:sp>
          <p:nvSpPr>
            <p:cNvPr id="73" name="rc73"/>
            <p:cNvSpPr/>
            <p:nvPr/>
          </p:nvSpPr>
          <p:spPr>
            <a:xfrm>
              <a:off x="4718806" y="2935611"/>
              <a:ext cx="203168" cy="68292"/>
            </a:xfrm>
            <a:prstGeom prst="rect">
              <a:avLst/>
            </a:prstGeom>
            <a:solidFill>
              <a:srgbClr val="1CABE2">
                <a:alpha val="100000"/>
              </a:srgbClr>
            </a:solidFill>
          </p:spPr>
          <p:txBody>
            <a:bodyPr/>
            <a:lstStyle/>
            <a:p/>
          </p:txBody>
        </p:sp>
        <p:sp>
          <p:nvSpPr>
            <p:cNvPr id="74" name="rc74"/>
            <p:cNvSpPr/>
            <p:nvPr/>
          </p:nvSpPr>
          <p:spPr>
            <a:xfrm>
              <a:off x="4944548" y="3063275"/>
              <a:ext cx="203168" cy="1562260"/>
            </a:xfrm>
            <a:prstGeom prst="rect">
              <a:avLst/>
            </a:prstGeom>
            <a:solidFill>
              <a:srgbClr val="80BD41">
                <a:alpha val="100000"/>
              </a:srgbClr>
            </a:solidFill>
          </p:spPr>
          <p:txBody>
            <a:bodyPr/>
            <a:lstStyle/>
            <a:p/>
          </p:txBody>
        </p:sp>
        <p:sp>
          <p:nvSpPr>
            <p:cNvPr id="75" name="rc75"/>
            <p:cNvSpPr/>
            <p:nvPr/>
          </p:nvSpPr>
          <p:spPr>
            <a:xfrm>
              <a:off x="4944548" y="2981067"/>
              <a:ext cx="203168" cy="49345"/>
            </a:xfrm>
            <a:prstGeom prst="rect">
              <a:avLst/>
            </a:prstGeom>
            <a:solidFill>
              <a:srgbClr val="0058AB">
                <a:alpha val="100000"/>
              </a:srgbClr>
            </a:solidFill>
          </p:spPr>
          <p:txBody>
            <a:bodyPr/>
            <a:lstStyle/>
            <a:p/>
          </p:txBody>
        </p:sp>
        <p:sp>
          <p:nvSpPr>
            <p:cNvPr id="76" name="rc76"/>
            <p:cNvSpPr/>
            <p:nvPr/>
          </p:nvSpPr>
          <p:spPr>
            <a:xfrm>
              <a:off x="4944548" y="3030413"/>
              <a:ext cx="203168" cy="32861"/>
            </a:xfrm>
            <a:prstGeom prst="rect">
              <a:avLst/>
            </a:prstGeom>
            <a:solidFill>
              <a:srgbClr val="1CABE2">
                <a:alpha val="100000"/>
              </a:srgbClr>
            </a:solidFill>
          </p:spPr>
          <p:txBody>
            <a:bodyPr/>
            <a:lstStyle/>
            <a:p/>
          </p:txBody>
        </p:sp>
        <p:sp>
          <p:nvSpPr>
            <p:cNvPr id="77" name="rc77"/>
            <p:cNvSpPr/>
            <p:nvPr/>
          </p:nvSpPr>
          <p:spPr>
            <a:xfrm>
              <a:off x="5170291" y="3204462"/>
              <a:ext cx="203168" cy="1421073"/>
            </a:xfrm>
            <a:prstGeom prst="rect">
              <a:avLst/>
            </a:prstGeom>
            <a:solidFill>
              <a:srgbClr val="80BD41">
                <a:alpha val="100000"/>
              </a:srgbClr>
            </a:solidFill>
          </p:spPr>
          <p:txBody>
            <a:bodyPr/>
            <a:lstStyle/>
            <a:p/>
          </p:txBody>
        </p:sp>
        <p:sp>
          <p:nvSpPr>
            <p:cNvPr id="78" name="rc78"/>
            <p:cNvSpPr/>
            <p:nvPr/>
          </p:nvSpPr>
          <p:spPr>
            <a:xfrm>
              <a:off x="5170291" y="3097492"/>
              <a:ext cx="203168" cy="45849"/>
            </a:xfrm>
            <a:prstGeom prst="rect">
              <a:avLst/>
            </a:prstGeom>
            <a:solidFill>
              <a:srgbClr val="0058AB">
                <a:alpha val="100000"/>
              </a:srgbClr>
            </a:solidFill>
          </p:spPr>
          <p:txBody>
            <a:bodyPr/>
            <a:lstStyle/>
            <a:p/>
          </p:txBody>
        </p:sp>
        <p:sp>
          <p:nvSpPr>
            <p:cNvPr id="79" name="rc79"/>
            <p:cNvSpPr/>
            <p:nvPr/>
          </p:nvSpPr>
          <p:spPr>
            <a:xfrm>
              <a:off x="5170291" y="3143341"/>
              <a:ext cx="203168" cy="61120"/>
            </a:xfrm>
            <a:prstGeom prst="rect">
              <a:avLst/>
            </a:prstGeom>
            <a:solidFill>
              <a:srgbClr val="1CABE2">
                <a:alpha val="100000"/>
              </a:srgbClr>
            </a:solidFill>
          </p:spPr>
          <p:txBody>
            <a:bodyPr/>
            <a:lstStyle/>
            <a:p/>
          </p:txBody>
        </p:sp>
        <p:sp>
          <p:nvSpPr>
            <p:cNvPr id="80" name="rc80"/>
            <p:cNvSpPr/>
            <p:nvPr/>
          </p:nvSpPr>
          <p:spPr>
            <a:xfrm>
              <a:off x="5396033" y="3344721"/>
              <a:ext cx="203168" cy="1280814"/>
            </a:xfrm>
            <a:prstGeom prst="rect">
              <a:avLst/>
            </a:prstGeom>
            <a:solidFill>
              <a:srgbClr val="80BD41">
                <a:alpha val="100000"/>
              </a:srgbClr>
            </a:solidFill>
          </p:spPr>
          <p:txBody>
            <a:bodyPr/>
            <a:lstStyle/>
            <a:p/>
          </p:txBody>
        </p:sp>
        <p:sp>
          <p:nvSpPr>
            <p:cNvPr id="81" name="rc81"/>
            <p:cNvSpPr/>
            <p:nvPr/>
          </p:nvSpPr>
          <p:spPr>
            <a:xfrm>
              <a:off x="5396033" y="3218056"/>
              <a:ext cx="203168" cy="56303"/>
            </a:xfrm>
            <a:prstGeom prst="rect">
              <a:avLst/>
            </a:prstGeom>
            <a:solidFill>
              <a:srgbClr val="0058AB">
                <a:alpha val="100000"/>
              </a:srgbClr>
            </a:solidFill>
          </p:spPr>
          <p:txBody>
            <a:bodyPr/>
            <a:lstStyle/>
            <a:p/>
          </p:txBody>
        </p:sp>
        <p:sp>
          <p:nvSpPr>
            <p:cNvPr id="82" name="rc82"/>
            <p:cNvSpPr/>
            <p:nvPr/>
          </p:nvSpPr>
          <p:spPr>
            <a:xfrm>
              <a:off x="5396033" y="3274359"/>
              <a:ext cx="203168" cy="70361"/>
            </a:xfrm>
            <a:prstGeom prst="rect">
              <a:avLst/>
            </a:prstGeom>
            <a:solidFill>
              <a:srgbClr val="1CABE2">
                <a:alpha val="100000"/>
              </a:srgbClr>
            </a:solidFill>
          </p:spPr>
          <p:txBody>
            <a:bodyPr/>
            <a:lstStyle/>
            <a:p/>
          </p:txBody>
        </p:sp>
        <p:sp>
          <p:nvSpPr>
            <p:cNvPr id="83" name="rc83"/>
            <p:cNvSpPr/>
            <p:nvPr/>
          </p:nvSpPr>
          <p:spPr>
            <a:xfrm>
              <a:off x="5621775" y="3391426"/>
              <a:ext cx="203168" cy="1234108"/>
            </a:xfrm>
            <a:prstGeom prst="rect">
              <a:avLst/>
            </a:prstGeom>
            <a:solidFill>
              <a:srgbClr val="80BD41">
                <a:alpha val="100000"/>
              </a:srgbClr>
            </a:solidFill>
          </p:spPr>
          <p:txBody>
            <a:bodyPr/>
            <a:lstStyle/>
            <a:p/>
          </p:txBody>
        </p:sp>
        <p:sp>
          <p:nvSpPr>
            <p:cNvPr id="84" name="rc84"/>
            <p:cNvSpPr/>
            <p:nvPr/>
          </p:nvSpPr>
          <p:spPr>
            <a:xfrm>
              <a:off x="5621775" y="3312644"/>
              <a:ext cx="203168" cy="13130"/>
            </a:xfrm>
            <a:prstGeom prst="rect">
              <a:avLst/>
            </a:prstGeom>
            <a:solidFill>
              <a:srgbClr val="0058AB">
                <a:alpha val="100000"/>
              </a:srgbClr>
            </a:solidFill>
          </p:spPr>
          <p:txBody>
            <a:bodyPr/>
            <a:lstStyle/>
            <a:p/>
          </p:txBody>
        </p:sp>
        <p:sp>
          <p:nvSpPr>
            <p:cNvPr id="85" name="rc85"/>
            <p:cNvSpPr/>
            <p:nvPr/>
          </p:nvSpPr>
          <p:spPr>
            <a:xfrm>
              <a:off x="5621775" y="3325774"/>
              <a:ext cx="203168" cy="65651"/>
            </a:xfrm>
            <a:prstGeom prst="rect">
              <a:avLst/>
            </a:prstGeom>
            <a:solidFill>
              <a:srgbClr val="1CABE2">
                <a:alpha val="100000"/>
              </a:srgbClr>
            </a:solidFill>
          </p:spPr>
          <p:txBody>
            <a:bodyPr/>
            <a:lstStyle/>
            <a:p/>
          </p:txBody>
        </p:sp>
        <p:sp>
          <p:nvSpPr>
            <p:cNvPr id="86" name="rc86"/>
            <p:cNvSpPr/>
            <p:nvPr/>
          </p:nvSpPr>
          <p:spPr>
            <a:xfrm>
              <a:off x="5847518" y="3470208"/>
              <a:ext cx="203168" cy="1155326"/>
            </a:xfrm>
            <a:prstGeom prst="rect">
              <a:avLst/>
            </a:prstGeom>
            <a:solidFill>
              <a:srgbClr val="80BD41">
                <a:alpha val="100000"/>
              </a:srgbClr>
            </a:solidFill>
          </p:spPr>
          <p:txBody>
            <a:bodyPr/>
            <a:lstStyle/>
            <a:p/>
          </p:txBody>
        </p:sp>
        <p:sp>
          <p:nvSpPr>
            <p:cNvPr id="87" name="rc87"/>
            <p:cNvSpPr/>
            <p:nvPr/>
          </p:nvSpPr>
          <p:spPr>
            <a:xfrm>
              <a:off x="5847518" y="3369733"/>
              <a:ext cx="203168" cy="25118"/>
            </a:xfrm>
            <a:prstGeom prst="rect">
              <a:avLst/>
            </a:prstGeom>
            <a:solidFill>
              <a:srgbClr val="0058AB">
                <a:alpha val="100000"/>
              </a:srgbClr>
            </a:solidFill>
          </p:spPr>
          <p:txBody>
            <a:bodyPr/>
            <a:lstStyle/>
            <a:p/>
          </p:txBody>
        </p:sp>
        <p:sp>
          <p:nvSpPr>
            <p:cNvPr id="88" name="rc88"/>
            <p:cNvSpPr/>
            <p:nvPr/>
          </p:nvSpPr>
          <p:spPr>
            <a:xfrm>
              <a:off x="5847518" y="3394851"/>
              <a:ext cx="203168" cy="75356"/>
            </a:xfrm>
            <a:prstGeom prst="rect">
              <a:avLst/>
            </a:prstGeom>
            <a:solidFill>
              <a:srgbClr val="1CABE2">
                <a:alpha val="100000"/>
              </a:srgbClr>
            </a:solidFill>
          </p:spPr>
          <p:txBody>
            <a:bodyPr/>
            <a:lstStyle/>
            <a:p/>
          </p:txBody>
        </p:sp>
        <p:sp>
          <p:nvSpPr>
            <p:cNvPr id="89" name="rc89"/>
            <p:cNvSpPr/>
            <p:nvPr/>
          </p:nvSpPr>
          <p:spPr>
            <a:xfrm>
              <a:off x="6073260" y="3520660"/>
              <a:ext cx="203168" cy="1104875"/>
            </a:xfrm>
            <a:prstGeom prst="rect">
              <a:avLst/>
            </a:prstGeom>
            <a:solidFill>
              <a:srgbClr val="80BD41">
                <a:alpha val="100000"/>
              </a:srgbClr>
            </a:solidFill>
          </p:spPr>
          <p:txBody>
            <a:bodyPr/>
            <a:lstStyle/>
            <a:p/>
          </p:txBody>
        </p:sp>
        <p:sp>
          <p:nvSpPr>
            <p:cNvPr id="90" name="rc90"/>
            <p:cNvSpPr/>
            <p:nvPr/>
          </p:nvSpPr>
          <p:spPr>
            <a:xfrm>
              <a:off x="6073260" y="3411371"/>
              <a:ext cx="203168" cy="24298"/>
            </a:xfrm>
            <a:prstGeom prst="rect">
              <a:avLst/>
            </a:prstGeom>
            <a:solidFill>
              <a:srgbClr val="0058AB">
                <a:alpha val="100000"/>
              </a:srgbClr>
            </a:solidFill>
          </p:spPr>
          <p:txBody>
            <a:bodyPr/>
            <a:lstStyle/>
            <a:p/>
          </p:txBody>
        </p:sp>
        <p:sp>
          <p:nvSpPr>
            <p:cNvPr id="91" name="rc91"/>
            <p:cNvSpPr/>
            <p:nvPr/>
          </p:nvSpPr>
          <p:spPr>
            <a:xfrm>
              <a:off x="6073260" y="3435670"/>
              <a:ext cx="203168" cy="84990"/>
            </a:xfrm>
            <a:prstGeom prst="rect">
              <a:avLst/>
            </a:prstGeom>
            <a:solidFill>
              <a:srgbClr val="1CABE2">
                <a:alpha val="100000"/>
              </a:srgbClr>
            </a:solidFill>
          </p:spPr>
          <p:txBody>
            <a:bodyPr/>
            <a:lstStyle/>
            <a:p/>
          </p:txBody>
        </p:sp>
        <p:sp>
          <p:nvSpPr>
            <p:cNvPr id="92" name="rc92"/>
            <p:cNvSpPr/>
            <p:nvPr/>
          </p:nvSpPr>
          <p:spPr>
            <a:xfrm>
              <a:off x="6299002" y="3499074"/>
              <a:ext cx="203168" cy="1126461"/>
            </a:xfrm>
            <a:prstGeom prst="rect">
              <a:avLst/>
            </a:prstGeom>
            <a:solidFill>
              <a:srgbClr val="80BD41">
                <a:alpha val="100000"/>
              </a:srgbClr>
            </a:solidFill>
          </p:spPr>
          <p:txBody>
            <a:bodyPr/>
            <a:lstStyle/>
            <a:p/>
          </p:txBody>
        </p:sp>
        <p:sp>
          <p:nvSpPr>
            <p:cNvPr id="93" name="rc93"/>
            <p:cNvSpPr/>
            <p:nvPr/>
          </p:nvSpPr>
          <p:spPr>
            <a:xfrm>
              <a:off x="6299002" y="3427178"/>
              <a:ext cx="203168" cy="11988"/>
            </a:xfrm>
            <a:prstGeom prst="rect">
              <a:avLst/>
            </a:prstGeom>
            <a:solidFill>
              <a:srgbClr val="0058AB">
                <a:alpha val="100000"/>
              </a:srgbClr>
            </a:solidFill>
          </p:spPr>
          <p:txBody>
            <a:bodyPr/>
            <a:lstStyle/>
            <a:p/>
          </p:txBody>
        </p:sp>
        <p:sp>
          <p:nvSpPr>
            <p:cNvPr id="94" name="rc94"/>
            <p:cNvSpPr/>
            <p:nvPr/>
          </p:nvSpPr>
          <p:spPr>
            <a:xfrm>
              <a:off x="6299002" y="3439166"/>
              <a:ext cx="203168" cy="59907"/>
            </a:xfrm>
            <a:prstGeom prst="rect">
              <a:avLst/>
            </a:prstGeom>
            <a:solidFill>
              <a:srgbClr val="1CABE2">
                <a:alpha val="100000"/>
              </a:srgbClr>
            </a:solidFill>
          </p:spPr>
          <p:txBody>
            <a:bodyPr/>
            <a:lstStyle/>
            <a:p/>
          </p:txBody>
        </p:sp>
        <p:sp>
          <p:nvSpPr>
            <p:cNvPr id="95" name="rc95"/>
            <p:cNvSpPr/>
            <p:nvPr/>
          </p:nvSpPr>
          <p:spPr>
            <a:xfrm>
              <a:off x="6524745" y="3497397"/>
              <a:ext cx="203168" cy="1128138"/>
            </a:xfrm>
            <a:prstGeom prst="rect">
              <a:avLst/>
            </a:prstGeom>
            <a:solidFill>
              <a:srgbClr val="80BD41">
                <a:alpha val="100000"/>
              </a:srgbClr>
            </a:solidFill>
          </p:spPr>
          <p:txBody>
            <a:bodyPr/>
            <a:lstStyle/>
            <a:p/>
          </p:txBody>
        </p:sp>
        <p:sp>
          <p:nvSpPr>
            <p:cNvPr id="96" name="rc96"/>
            <p:cNvSpPr/>
            <p:nvPr/>
          </p:nvSpPr>
          <p:spPr>
            <a:xfrm>
              <a:off x="6524745" y="3438025"/>
              <a:ext cx="203168" cy="23763"/>
            </a:xfrm>
            <a:prstGeom prst="rect">
              <a:avLst/>
            </a:prstGeom>
            <a:solidFill>
              <a:srgbClr val="0058AB">
                <a:alpha val="100000"/>
              </a:srgbClr>
            </a:solidFill>
          </p:spPr>
          <p:txBody>
            <a:bodyPr/>
            <a:lstStyle/>
            <a:p/>
          </p:txBody>
        </p:sp>
        <p:sp>
          <p:nvSpPr>
            <p:cNvPr id="97" name="rc97"/>
            <p:cNvSpPr/>
            <p:nvPr/>
          </p:nvSpPr>
          <p:spPr>
            <a:xfrm>
              <a:off x="6524745" y="3461788"/>
              <a:ext cx="203168" cy="35608"/>
            </a:xfrm>
            <a:prstGeom prst="rect">
              <a:avLst/>
            </a:prstGeom>
            <a:solidFill>
              <a:srgbClr val="1CABE2">
                <a:alpha val="100000"/>
              </a:srgbClr>
            </a:solidFill>
          </p:spPr>
          <p:txBody>
            <a:bodyPr/>
            <a:lstStyle/>
            <a:p/>
          </p:txBody>
        </p:sp>
        <p:sp>
          <p:nvSpPr>
            <p:cNvPr id="98" name="rc98"/>
            <p:cNvSpPr/>
            <p:nvPr/>
          </p:nvSpPr>
          <p:spPr>
            <a:xfrm>
              <a:off x="6750487" y="3517877"/>
              <a:ext cx="203168" cy="1107658"/>
            </a:xfrm>
            <a:prstGeom prst="rect">
              <a:avLst/>
            </a:prstGeom>
            <a:solidFill>
              <a:srgbClr val="80BD41">
                <a:alpha val="100000"/>
              </a:srgbClr>
            </a:solidFill>
          </p:spPr>
          <p:txBody>
            <a:bodyPr/>
            <a:lstStyle/>
            <a:p/>
          </p:txBody>
        </p:sp>
        <p:sp>
          <p:nvSpPr>
            <p:cNvPr id="99" name="rc99"/>
            <p:cNvSpPr/>
            <p:nvPr/>
          </p:nvSpPr>
          <p:spPr>
            <a:xfrm>
              <a:off x="6750487" y="3447159"/>
              <a:ext cx="203168" cy="35359"/>
            </a:xfrm>
            <a:prstGeom prst="rect">
              <a:avLst/>
            </a:prstGeom>
            <a:solidFill>
              <a:srgbClr val="0058AB">
                <a:alpha val="100000"/>
              </a:srgbClr>
            </a:solidFill>
          </p:spPr>
          <p:txBody>
            <a:bodyPr/>
            <a:lstStyle/>
            <a:p/>
          </p:txBody>
        </p:sp>
        <p:sp>
          <p:nvSpPr>
            <p:cNvPr id="100" name="rc100"/>
            <p:cNvSpPr/>
            <p:nvPr/>
          </p:nvSpPr>
          <p:spPr>
            <a:xfrm>
              <a:off x="6750487" y="3482518"/>
              <a:ext cx="203168" cy="35359"/>
            </a:xfrm>
            <a:prstGeom prst="rect">
              <a:avLst/>
            </a:prstGeom>
            <a:solidFill>
              <a:srgbClr val="1CABE2">
                <a:alpha val="100000"/>
              </a:srgbClr>
            </a:solidFill>
          </p:spPr>
          <p:txBody>
            <a:bodyPr/>
            <a:lstStyle/>
            <a:p/>
          </p:txBody>
        </p:sp>
        <p:sp>
          <p:nvSpPr>
            <p:cNvPr id="101" name="rc101"/>
            <p:cNvSpPr/>
            <p:nvPr/>
          </p:nvSpPr>
          <p:spPr>
            <a:xfrm>
              <a:off x="6976229" y="3454188"/>
              <a:ext cx="203168" cy="26707"/>
            </a:xfrm>
            <a:prstGeom prst="rect">
              <a:avLst/>
            </a:prstGeom>
            <a:solidFill>
              <a:srgbClr val="F26A21">
                <a:alpha val="100000"/>
              </a:srgbClr>
            </a:solidFill>
          </p:spPr>
          <p:txBody>
            <a:bodyPr/>
            <a:lstStyle/>
            <a:p/>
          </p:txBody>
        </p:sp>
        <p:sp>
          <p:nvSpPr>
            <p:cNvPr id="102" name="rc102"/>
            <p:cNvSpPr/>
            <p:nvPr/>
          </p:nvSpPr>
          <p:spPr>
            <a:xfrm>
              <a:off x="6976229" y="3480895"/>
              <a:ext cx="203168" cy="1144640"/>
            </a:xfrm>
            <a:prstGeom prst="rect">
              <a:avLst/>
            </a:prstGeom>
            <a:solidFill>
              <a:srgbClr val="FFC20E">
                <a:alpha val="100000"/>
              </a:srgbClr>
            </a:solidFill>
          </p:spPr>
          <p:txBody>
            <a:bodyPr/>
            <a:lstStyle/>
            <a:p/>
          </p:txBody>
        </p:sp>
        <p:sp>
          <p:nvSpPr>
            <p:cNvPr id="103" name="rc103"/>
            <p:cNvSpPr/>
            <p:nvPr/>
          </p:nvSpPr>
          <p:spPr>
            <a:xfrm>
              <a:off x="7201972" y="3458291"/>
              <a:ext cx="203168" cy="20172"/>
            </a:xfrm>
            <a:prstGeom prst="rect">
              <a:avLst/>
            </a:prstGeom>
            <a:solidFill>
              <a:srgbClr val="F26A21">
                <a:alpha val="100000"/>
              </a:srgbClr>
            </a:solidFill>
          </p:spPr>
          <p:txBody>
            <a:bodyPr/>
            <a:lstStyle/>
            <a:p/>
          </p:txBody>
        </p:sp>
        <p:sp>
          <p:nvSpPr>
            <p:cNvPr id="104" name="rc104"/>
            <p:cNvSpPr/>
            <p:nvPr/>
          </p:nvSpPr>
          <p:spPr>
            <a:xfrm>
              <a:off x="7201972" y="3478463"/>
              <a:ext cx="203168" cy="1147072"/>
            </a:xfrm>
            <a:prstGeom prst="rect">
              <a:avLst/>
            </a:prstGeom>
            <a:solidFill>
              <a:srgbClr val="FFC20E">
                <a:alpha val="100000"/>
              </a:srgbClr>
            </a:solidFill>
          </p:spPr>
          <p:txBody>
            <a:bodyPr/>
            <a:lstStyle/>
            <a:p/>
          </p:txBody>
        </p:sp>
        <p:sp>
          <p:nvSpPr>
            <p:cNvPr id="105" name="rc105"/>
            <p:cNvSpPr/>
            <p:nvPr/>
          </p:nvSpPr>
          <p:spPr>
            <a:xfrm>
              <a:off x="7427714" y="3461181"/>
              <a:ext cx="203168" cy="15236"/>
            </a:xfrm>
            <a:prstGeom prst="rect">
              <a:avLst/>
            </a:prstGeom>
            <a:solidFill>
              <a:srgbClr val="F26A21">
                <a:alpha val="100000"/>
              </a:srgbClr>
            </a:solidFill>
          </p:spPr>
          <p:txBody>
            <a:bodyPr/>
            <a:lstStyle/>
            <a:p/>
          </p:txBody>
        </p:sp>
        <p:sp>
          <p:nvSpPr>
            <p:cNvPr id="106" name="rc106"/>
            <p:cNvSpPr/>
            <p:nvPr/>
          </p:nvSpPr>
          <p:spPr>
            <a:xfrm>
              <a:off x="7427714" y="3476417"/>
              <a:ext cx="203168" cy="1149117"/>
            </a:xfrm>
            <a:prstGeom prst="rect">
              <a:avLst/>
            </a:prstGeom>
            <a:solidFill>
              <a:srgbClr val="FFC20E">
                <a:alpha val="100000"/>
              </a:srgbClr>
            </a:solidFill>
          </p:spPr>
          <p:txBody>
            <a:bodyPr/>
            <a:lstStyle/>
            <a:p/>
          </p:txBody>
        </p:sp>
        <p:sp>
          <p:nvSpPr>
            <p:cNvPr id="107" name="rc107"/>
            <p:cNvSpPr/>
            <p:nvPr/>
          </p:nvSpPr>
          <p:spPr>
            <a:xfrm>
              <a:off x="7653457" y="3463001"/>
              <a:ext cx="203168" cy="11507"/>
            </a:xfrm>
            <a:prstGeom prst="rect">
              <a:avLst/>
            </a:prstGeom>
            <a:solidFill>
              <a:srgbClr val="F26A21">
                <a:alpha val="100000"/>
              </a:srgbClr>
            </a:solidFill>
          </p:spPr>
          <p:txBody>
            <a:bodyPr/>
            <a:lstStyle/>
            <a:p/>
          </p:txBody>
        </p:sp>
        <p:sp>
          <p:nvSpPr>
            <p:cNvPr id="108" name="rc108"/>
            <p:cNvSpPr/>
            <p:nvPr/>
          </p:nvSpPr>
          <p:spPr>
            <a:xfrm>
              <a:off x="7653457" y="3474509"/>
              <a:ext cx="203168" cy="1151026"/>
            </a:xfrm>
            <a:prstGeom prst="rect">
              <a:avLst/>
            </a:prstGeom>
            <a:solidFill>
              <a:srgbClr val="FFC20E">
                <a:alpha val="100000"/>
              </a:srgbClr>
            </a:solidFill>
          </p:spPr>
          <p:txBody>
            <a:bodyPr/>
            <a:lstStyle/>
            <a:p/>
          </p:txBody>
        </p:sp>
        <p:sp>
          <p:nvSpPr>
            <p:cNvPr id="109" name="rc109"/>
            <p:cNvSpPr/>
            <p:nvPr/>
          </p:nvSpPr>
          <p:spPr>
            <a:xfrm>
              <a:off x="7879199" y="3465142"/>
              <a:ext cx="203168" cy="8692"/>
            </a:xfrm>
            <a:prstGeom prst="rect">
              <a:avLst/>
            </a:prstGeom>
            <a:solidFill>
              <a:srgbClr val="F26A21">
                <a:alpha val="100000"/>
              </a:srgbClr>
            </a:solidFill>
          </p:spPr>
          <p:txBody>
            <a:bodyPr/>
            <a:lstStyle/>
            <a:p/>
          </p:txBody>
        </p:sp>
        <p:sp>
          <p:nvSpPr>
            <p:cNvPr id="110" name="rc110"/>
            <p:cNvSpPr/>
            <p:nvPr/>
          </p:nvSpPr>
          <p:spPr>
            <a:xfrm>
              <a:off x="7879199" y="3473834"/>
              <a:ext cx="203168" cy="1151701"/>
            </a:xfrm>
            <a:prstGeom prst="rect">
              <a:avLst/>
            </a:prstGeom>
            <a:solidFill>
              <a:srgbClr val="FFC20E">
                <a:alpha val="100000"/>
              </a:srgbClr>
            </a:solidFill>
          </p:spPr>
          <p:txBody>
            <a:bodyPr/>
            <a:lstStyle/>
            <a:p/>
          </p:txBody>
        </p:sp>
        <p:sp>
          <p:nvSpPr>
            <p:cNvPr id="111" name="rc111"/>
            <p:cNvSpPr/>
            <p:nvPr/>
          </p:nvSpPr>
          <p:spPr>
            <a:xfrm>
              <a:off x="8104941" y="3464642"/>
              <a:ext cx="203168" cy="6565"/>
            </a:xfrm>
            <a:prstGeom prst="rect">
              <a:avLst/>
            </a:prstGeom>
            <a:solidFill>
              <a:srgbClr val="F26A21">
                <a:alpha val="100000"/>
              </a:srgbClr>
            </a:solidFill>
          </p:spPr>
          <p:txBody>
            <a:bodyPr/>
            <a:lstStyle/>
            <a:p/>
          </p:txBody>
        </p:sp>
        <p:sp>
          <p:nvSpPr>
            <p:cNvPr id="112" name="rc112"/>
            <p:cNvSpPr/>
            <p:nvPr/>
          </p:nvSpPr>
          <p:spPr>
            <a:xfrm>
              <a:off x="8104941" y="3471207"/>
              <a:ext cx="203168" cy="1154327"/>
            </a:xfrm>
            <a:prstGeom prst="rect">
              <a:avLst/>
            </a:prstGeom>
            <a:solidFill>
              <a:srgbClr val="FFC20E">
                <a:alpha val="100000"/>
              </a:srgbClr>
            </a:solidFill>
          </p:spPr>
          <p:txBody>
            <a:bodyPr/>
            <a:lstStyle/>
            <a:p/>
          </p:txBody>
        </p:sp>
        <p:sp>
          <p:nvSpPr>
            <p:cNvPr id="113" name="pl113"/>
            <p:cNvSpPr/>
            <p:nvPr/>
          </p:nvSpPr>
          <p:spPr>
            <a:xfrm>
              <a:off x="1434255" y="1227418"/>
              <a:ext cx="5417816" cy="240270"/>
            </a:xfrm>
            <a:custGeom>
              <a:avLst/>
              <a:pathLst>
                <a:path w="5417816" h="240270">
                  <a:moveTo>
                    <a:pt x="0" y="240270"/>
                  </a:moveTo>
                  <a:lnTo>
                    <a:pt x="225742" y="0"/>
                  </a:lnTo>
                  <a:lnTo>
                    <a:pt x="451484" y="0"/>
                  </a:lnTo>
                  <a:lnTo>
                    <a:pt x="677227" y="34324"/>
                  </a:lnTo>
                  <a:lnTo>
                    <a:pt x="902969" y="34324"/>
                  </a:lnTo>
                  <a:lnTo>
                    <a:pt x="1128711" y="0"/>
                  </a:lnTo>
                  <a:lnTo>
                    <a:pt x="1354454" y="0"/>
                  </a:lnTo>
                  <a:lnTo>
                    <a:pt x="1580196" y="34324"/>
                  </a:lnTo>
                  <a:lnTo>
                    <a:pt x="1805938" y="34324"/>
                  </a:lnTo>
                  <a:lnTo>
                    <a:pt x="2031681" y="0"/>
                  </a:lnTo>
                  <a:lnTo>
                    <a:pt x="2257423" y="34324"/>
                  </a:lnTo>
                  <a:lnTo>
                    <a:pt x="2483165" y="0"/>
                  </a:lnTo>
                  <a:lnTo>
                    <a:pt x="2708908" y="34324"/>
                  </a:lnTo>
                  <a:lnTo>
                    <a:pt x="2934650" y="34324"/>
                  </a:lnTo>
                  <a:lnTo>
                    <a:pt x="3160393" y="0"/>
                  </a:lnTo>
                  <a:lnTo>
                    <a:pt x="3386135" y="0"/>
                  </a:lnTo>
                  <a:lnTo>
                    <a:pt x="3611877" y="68648"/>
                  </a:lnTo>
                  <a:lnTo>
                    <a:pt x="3837620" y="68648"/>
                  </a:lnTo>
                  <a:lnTo>
                    <a:pt x="4063362" y="102973"/>
                  </a:lnTo>
                  <a:lnTo>
                    <a:pt x="4289104" y="0"/>
                  </a:lnTo>
                  <a:lnTo>
                    <a:pt x="4514847" y="34324"/>
                  </a:lnTo>
                  <a:lnTo>
                    <a:pt x="4740589" y="34324"/>
                  </a:lnTo>
                  <a:lnTo>
                    <a:pt x="4966331" y="0"/>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330391"/>
              <a:ext cx="5417816" cy="205946"/>
            </a:xfrm>
            <a:custGeom>
              <a:avLst/>
              <a:pathLst>
                <a:path w="5417816" h="205946">
                  <a:moveTo>
                    <a:pt x="0" y="205946"/>
                  </a:moveTo>
                  <a:lnTo>
                    <a:pt x="225742" y="68648"/>
                  </a:lnTo>
                  <a:lnTo>
                    <a:pt x="451484" y="34324"/>
                  </a:lnTo>
                  <a:lnTo>
                    <a:pt x="677227" y="171622"/>
                  </a:lnTo>
                  <a:lnTo>
                    <a:pt x="902969" y="68648"/>
                  </a:lnTo>
                  <a:lnTo>
                    <a:pt x="1128711" y="0"/>
                  </a:lnTo>
                  <a:lnTo>
                    <a:pt x="1354454" y="34324"/>
                  </a:lnTo>
                  <a:lnTo>
                    <a:pt x="1580196" y="68648"/>
                  </a:lnTo>
                  <a:lnTo>
                    <a:pt x="1805938" y="68648"/>
                  </a:lnTo>
                  <a:lnTo>
                    <a:pt x="2031681" y="34324"/>
                  </a:lnTo>
                  <a:lnTo>
                    <a:pt x="2257423" y="34324"/>
                  </a:lnTo>
                  <a:lnTo>
                    <a:pt x="2483165" y="34324"/>
                  </a:lnTo>
                  <a:lnTo>
                    <a:pt x="2708908" y="34324"/>
                  </a:lnTo>
                  <a:lnTo>
                    <a:pt x="2934650" y="34324"/>
                  </a:lnTo>
                  <a:lnTo>
                    <a:pt x="3160393" y="34324"/>
                  </a:lnTo>
                  <a:lnTo>
                    <a:pt x="3386135" y="34324"/>
                  </a:lnTo>
                  <a:lnTo>
                    <a:pt x="3611877" y="34324"/>
                  </a:lnTo>
                  <a:lnTo>
                    <a:pt x="3837620" y="102973"/>
                  </a:lnTo>
                  <a:lnTo>
                    <a:pt x="4063362" y="171622"/>
                  </a:lnTo>
                  <a:lnTo>
                    <a:pt x="4289104" y="68648"/>
                  </a:lnTo>
                  <a:lnTo>
                    <a:pt x="4514847" y="137297"/>
                  </a:lnTo>
                  <a:lnTo>
                    <a:pt x="4740589" y="171622"/>
                  </a:lnTo>
                  <a:lnTo>
                    <a:pt x="4966331" y="68648"/>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5503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88077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106516"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78374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760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7" name="tx137"/>
            <p:cNvSpPr/>
            <p:nvPr/>
          </p:nvSpPr>
          <p:spPr>
            <a:xfrm>
              <a:off x="571671" y="27840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71671" y="18920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39" name="tx139"/>
            <p:cNvSpPr/>
            <p:nvPr/>
          </p:nvSpPr>
          <p:spPr>
            <a:xfrm>
              <a:off x="508103" y="10000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80629"/>
              <a:ext cx="43057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Uruguay</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Uruguay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987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8809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863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4845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8898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8720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8542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98364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866434"/>
              <a:ext cx="217589" cy="4124325"/>
            </a:xfrm>
            <a:prstGeom prst="rect">
              <a:avLst/>
            </a:prstGeom>
            <a:solidFill>
              <a:srgbClr val="0058AB">
                <a:alpha val="100000"/>
              </a:srgbClr>
            </a:solidFill>
          </p:spPr>
          <p:txBody>
            <a:bodyPr/>
            <a:lstStyle/>
            <a:p/>
          </p:txBody>
        </p:sp>
        <p:sp>
          <p:nvSpPr>
            <p:cNvPr id="41" name="rc41"/>
            <p:cNvSpPr/>
            <p:nvPr/>
          </p:nvSpPr>
          <p:spPr>
            <a:xfrm>
              <a:off x="1472058" y="4481856"/>
              <a:ext cx="217589" cy="508903"/>
            </a:xfrm>
            <a:prstGeom prst="rect">
              <a:avLst/>
            </a:prstGeom>
            <a:solidFill>
              <a:srgbClr val="0058AB">
                <a:alpha val="100000"/>
              </a:srgbClr>
            </a:solidFill>
          </p:spPr>
          <p:txBody>
            <a:bodyPr/>
            <a:lstStyle/>
            <a:p/>
          </p:txBody>
        </p:sp>
        <p:sp>
          <p:nvSpPr>
            <p:cNvPr id="42" name="rc42"/>
            <p:cNvSpPr/>
            <p:nvPr/>
          </p:nvSpPr>
          <p:spPr>
            <a:xfrm>
              <a:off x="1713825" y="4483859"/>
              <a:ext cx="217589" cy="506900"/>
            </a:xfrm>
            <a:prstGeom prst="rect">
              <a:avLst/>
            </a:prstGeom>
            <a:solidFill>
              <a:srgbClr val="0058AB">
                <a:alpha val="100000"/>
              </a:srgbClr>
            </a:solidFill>
          </p:spPr>
          <p:txBody>
            <a:bodyPr/>
            <a:lstStyle/>
            <a:p/>
          </p:txBody>
        </p:sp>
        <p:sp>
          <p:nvSpPr>
            <p:cNvPr id="43" name="rc43"/>
            <p:cNvSpPr/>
            <p:nvPr/>
          </p:nvSpPr>
          <p:spPr>
            <a:xfrm>
              <a:off x="1955592" y="3998998"/>
              <a:ext cx="217589" cy="991761"/>
            </a:xfrm>
            <a:prstGeom prst="rect">
              <a:avLst/>
            </a:prstGeom>
            <a:solidFill>
              <a:srgbClr val="0058AB">
                <a:alpha val="100000"/>
              </a:srgbClr>
            </a:solidFill>
          </p:spPr>
          <p:txBody>
            <a:bodyPr/>
            <a:lstStyle/>
            <a:p/>
          </p:txBody>
        </p:sp>
        <p:sp>
          <p:nvSpPr>
            <p:cNvPr id="44" name="rc44"/>
            <p:cNvSpPr/>
            <p:nvPr/>
          </p:nvSpPr>
          <p:spPr>
            <a:xfrm>
              <a:off x="2197358" y="4011019"/>
              <a:ext cx="217589" cy="979740"/>
            </a:xfrm>
            <a:prstGeom prst="rect">
              <a:avLst/>
            </a:prstGeom>
            <a:solidFill>
              <a:srgbClr val="0058AB">
                <a:alpha val="100000"/>
              </a:srgbClr>
            </a:solidFill>
          </p:spPr>
          <p:txBody>
            <a:bodyPr/>
            <a:lstStyle/>
            <a:p/>
          </p:txBody>
        </p:sp>
        <p:sp>
          <p:nvSpPr>
            <p:cNvPr id="45" name="rc45"/>
            <p:cNvSpPr/>
            <p:nvPr/>
          </p:nvSpPr>
          <p:spPr>
            <a:xfrm>
              <a:off x="2439125" y="4498886"/>
              <a:ext cx="217589" cy="491873"/>
            </a:xfrm>
            <a:prstGeom prst="rect">
              <a:avLst/>
            </a:prstGeom>
            <a:solidFill>
              <a:srgbClr val="0058AB">
                <a:alpha val="100000"/>
              </a:srgbClr>
            </a:solidFill>
          </p:spPr>
          <p:txBody>
            <a:bodyPr/>
            <a:lstStyle/>
            <a:p/>
          </p:txBody>
        </p:sp>
        <p:sp>
          <p:nvSpPr>
            <p:cNvPr id="46" name="rc46"/>
            <p:cNvSpPr/>
            <p:nvPr/>
          </p:nvSpPr>
          <p:spPr>
            <a:xfrm>
              <a:off x="2680891" y="4506900"/>
              <a:ext cx="217589" cy="483859"/>
            </a:xfrm>
            <a:prstGeom prst="rect">
              <a:avLst/>
            </a:prstGeom>
            <a:solidFill>
              <a:srgbClr val="0058AB">
                <a:alpha val="100000"/>
              </a:srgbClr>
            </a:solidFill>
          </p:spPr>
          <p:txBody>
            <a:bodyPr/>
            <a:lstStyle/>
            <a:p/>
          </p:txBody>
        </p:sp>
        <p:sp>
          <p:nvSpPr>
            <p:cNvPr id="47" name="rc47"/>
            <p:cNvSpPr/>
            <p:nvPr/>
          </p:nvSpPr>
          <p:spPr>
            <a:xfrm>
              <a:off x="2922658" y="4035062"/>
              <a:ext cx="217589" cy="955697"/>
            </a:xfrm>
            <a:prstGeom prst="rect">
              <a:avLst/>
            </a:prstGeom>
            <a:solidFill>
              <a:srgbClr val="0058AB">
                <a:alpha val="100000"/>
              </a:srgbClr>
            </a:solidFill>
          </p:spPr>
          <p:txBody>
            <a:bodyPr/>
            <a:lstStyle/>
            <a:p/>
          </p:txBody>
        </p:sp>
        <p:sp>
          <p:nvSpPr>
            <p:cNvPr id="48" name="rc48"/>
            <p:cNvSpPr/>
            <p:nvPr/>
          </p:nvSpPr>
          <p:spPr>
            <a:xfrm>
              <a:off x="3164425" y="4043076"/>
              <a:ext cx="217589" cy="947683"/>
            </a:xfrm>
            <a:prstGeom prst="rect">
              <a:avLst/>
            </a:prstGeom>
            <a:solidFill>
              <a:srgbClr val="0058AB">
                <a:alpha val="100000"/>
              </a:srgbClr>
            </a:solidFill>
          </p:spPr>
          <p:txBody>
            <a:bodyPr/>
            <a:lstStyle/>
            <a:p/>
          </p:txBody>
        </p:sp>
        <p:sp>
          <p:nvSpPr>
            <p:cNvPr id="49" name="rc49"/>
            <p:cNvSpPr/>
            <p:nvPr/>
          </p:nvSpPr>
          <p:spPr>
            <a:xfrm>
              <a:off x="3406191" y="4518921"/>
              <a:ext cx="217589" cy="471838"/>
            </a:xfrm>
            <a:prstGeom prst="rect">
              <a:avLst/>
            </a:prstGeom>
            <a:solidFill>
              <a:srgbClr val="0058AB">
                <a:alpha val="100000"/>
              </a:srgbClr>
            </a:solidFill>
          </p:spPr>
          <p:txBody>
            <a:bodyPr/>
            <a:lstStyle/>
            <a:p/>
          </p:txBody>
        </p:sp>
        <p:sp>
          <p:nvSpPr>
            <p:cNvPr id="50" name="rc50"/>
            <p:cNvSpPr/>
            <p:nvPr/>
          </p:nvSpPr>
          <p:spPr>
            <a:xfrm>
              <a:off x="3647958" y="4050089"/>
              <a:ext cx="217589" cy="940670"/>
            </a:xfrm>
            <a:prstGeom prst="rect">
              <a:avLst/>
            </a:prstGeom>
            <a:solidFill>
              <a:srgbClr val="0058AB">
                <a:alpha val="100000"/>
              </a:srgbClr>
            </a:solidFill>
          </p:spPr>
          <p:txBody>
            <a:bodyPr/>
            <a:lstStyle/>
            <a:p/>
          </p:txBody>
        </p:sp>
        <p:sp>
          <p:nvSpPr>
            <p:cNvPr id="51" name="rc51"/>
            <p:cNvSpPr/>
            <p:nvPr/>
          </p:nvSpPr>
          <p:spPr>
            <a:xfrm>
              <a:off x="3889725" y="4525934"/>
              <a:ext cx="217589" cy="464825"/>
            </a:xfrm>
            <a:prstGeom prst="rect">
              <a:avLst/>
            </a:prstGeom>
            <a:solidFill>
              <a:srgbClr val="0058AB">
                <a:alpha val="100000"/>
              </a:srgbClr>
            </a:solidFill>
          </p:spPr>
          <p:txBody>
            <a:bodyPr/>
            <a:lstStyle/>
            <a:p/>
          </p:txBody>
        </p:sp>
        <p:sp>
          <p:nvSpPr>
            <p:cNvPr id="52" name="rc52"/>
            <p:cNvSpPr/>
            <p:nvPr/>
          </p:nvSpPr>
          <p:spPr>
            <a:xfrm>
              <a:off x="4131491" y="4049087"/>
              <a:ext cx="217589" cy="941672"/>
            </a:xfrm>
            <a:prstGeom prst="rect">
              <a:avLst/>
            </a:prstGeom>
            <a:solidFill>
              <a:srgbClr val="0058AB">
                <a:alpha val="100000"/>
              </a:srgbClr>
            </a:solidFill>
          </p:spPr>
          <p:txBody>
            <a:bodyPr/>
            <a:lstStyle/>
            <a:p/>
          </p:txBody>
        </p:sp>
        <p:sp>
          <p:nvSpPr>
            <p:cNvPr id="53" name="rc53"/>
            <p:cNvSpPr/>
            <p:nvPr/>
          </p:nvSpPr>
          <p:spPr>
            <a:xfrm>
              <a:off x="4373258" y="4037066"/>
              <a:ext cx="217589" cy="953694"/>
            </a:xfrm>
            <a:prstGeom prst="rect">
              <a:avLst/>
            </a:prstGeom>
            <a:solidFill>
              <a:srgbClr val="0058AB">
                <a:alpha val="100000"/>
              </a:srgbClr>
            </a:solidFill>
          </p:spPr>
          <p:txBody>
            <a:bodyPr/>
            <a:lstStyle/>
            <a:p/>
          </p:txBody>
        </p:sp>
        <p:sp>
          <p:nvSpPr>
            <p:cNvPr id="54" name="rc54"/>
            <p:cNvSpPr/>
            <p:nvPr/>
          </p:nvSpPr>
          <p:spPr>
            <a:xfrm>
              <a:off x="4615025" y="4515916"/>
              <a:ext cx="217589" cy="474843"/>
            </a:xfrm>
            <a:prstGeom prst="rect">
              <a:avLst/>
            </a:prstGeom>
            <a:solidFill>
              <a:srgbClr val="0058AB">
                <a:alpha val="100000"/>
              </a:srgbClr>
            </a:solidFill>
          </p:spPr>
          <p:txBody>
            <a:bodyPr/>
            <a:lstStyle/>
            <a:p/>
          </p:txBody>
        </p:sp>
        <p:sp>
          <p:nvSpPr>
            <p:cNvPr id="55" name="rc55"/>
            <p:cNvSpPr/>
            <p:nvPr/>
          </p:nvSpPr>
          <p:spPr>
            <a:xfrm>
              <a:off x="4856791" y="4511909"/>
              <a:ext cx="217589" cy="478850"/>
            </a:xfrm>
            <a:prstGeom prst="rect">
              <a:avLst/>
            </a:prstGeom>
            <a:solidFill>
              <a:srgbClr val="0058AB">
                <a:alpha val="100000"/>
              </a:srgbClr>
            </a:solidFill>
          </p:spPr>
          <p:txBody>
            <a:bodyPr/>
            <a:lstStyle/>
            <a:p/>
          </p:txBody>
        </p:sp>
        <p:sp>
          <p:nvSpPr>
            <p:cNvPr id="56" name="rc56"/>
            <p:cNvSpPr/>
            <p:nvPr/>
          </p:nvSpPr>
          <p:spPr>
            <a:xfrm>
              <a:off x="5098558" y="3605299"/>
              <a:ext cx="217589" cy="1385460"/>
            </a:xfrm>
            <a:prstGeom prst="rect">
              <a:avLst/>
            </a:prstGeom>
            <a:solidFill>
              <a:srgbClr val="0058AB">
                <a:alpha val="100000"/>
              </a:srgbClr>
            </a:solidFill>
          </p:spPr>
          <p:txBody>
            <a:bodyPr/>
            <a:lstStyle/>
            <a:p/>
          </p:txBody>
        </p:sp>
        <p:sp>
          <p:nvSpPr>
            <p:cNvPr id="57" name="rc57"/>
            <p:cNvSpPr/>
            <p:nvPr/>
          </p:nvSpPr>
          <p:spPr>
            <a:xfrm>
              <a:off x="5340325" y="3703473"/>
              <a:ext cx="217589" cy="1287286"/>
            </a:xfrm>
            <a:prstGeom prst="rect">
              <a:avLst/>
            </a:prstGeom>
            <a:solidFill>
              <a:srgbClr val="0058AB">
                <a:alpha val="100000"/>
              </a:srgbClr>
            </a:solidFill>
          </p:spPr>
          <p:txBody>
            <a:bodyPr/>
            <a:lstStyle/>
            <a:p/>
          </p:txBody>
        </p:sp>
        <p:sp>
          <p:nvSpPr>
            <p:cNvPr id="58" name="rc58"/>
            <p:cNvSpPr/>
            <p:nvPr/>
          </p:nvSpPr>
          <p:spPr>
            <a:xfrm>
              <a:off x="5582091" y="3409952"/>
              <a:ext cx="217589" cy="1580807"/>
            </a:xfrm>
            <a:prstGeom prst="rect">
              <a:avLst/>
            </a:prstGeom>
            <a:solidFill>
              <a:srgbClr val="0058AB">
                <a:alpha val="100000"/>
              </a:srgbClr>
            </a:solidFill>
          </p:spPr>
          <p:txBody>
            <a:bodyPr/>
            <a:lstStyle/>
            <a:p/>
          </p:txBody>
        </p:sp>
        <p:sp>
          <p:nvSpPr>
            <p:cNvPr id="59" name="rc59"/>
            <p:cNvSpPr/>
            <p:nvPr/>
          </p:nvSpPr>
          <p:spPr>
            <a:xfrm>
              <a:off x="5823858" y="4622105"/>
              <a:ext cx="217589" cy="368654"/>
            </a:xfrm>
            <a:prstGeom prst="rect">
              <a:avLst/>
            </a:prstGeom>
            <a:solidFill>
              <a:srgbClr val="0058AB">
                <a:alpha val="100000"/>
              </a:srgbClr>
            </a:solidFill>
          </p:spPr>
          <p:txBody>
            <a:bodyPr/>
            <a:lstStyle/>
            <a:p/>
          </p:txBody>
        </p:sp>
        <p:sp>
          <p:nvSpPr>
            <p:cNvPr id="60" name="rc60"/>
            <p:cNvSpPr/>
            <p:nvPr/>
          </p:nvSpPr>
          <p:spPr>
            <a:xfrm>
              <a:off x="6065625" y="4285507"/>
              <a:ext cx="217589" cy="705252"/>
            </a:xfrm>
            <a:prstGeom prst="rect">
              <a:avLst/>
            </a:prstGeom>
            <a:solidFill>
              <a:srgbClr val="0058AB">
                <a:alpha val="100000"/>
              </a:srgbClr>
            </a:solidFill>
          </p:spPr>
          <p:txBody>
            <a:bodyPr/>
            <a:lstStyle/>
            <a:p/>
          </p:txBody>
        </p:sp>
        <p:sp>
          <p:nvSpPr>
            <p:cNvPr id="61" name="rc61"/>
            <p:cNvSpPr/>
            <p:nvPr/>
          </p:nvSpPr>
          <p:spPr>
            <a:xfrm>
              <a:off x="6307391" y="4308548"/>
              <a:ext cx="217589" cy="682211"/>
            </a:xfrm>
            <a:prstGeom prst="rect">
              <a:avLst/>
            </a:prstGeom>
            <a:solidFill>
              <a:srgbClr val="0058AB">
                <a:alpha val="100000"/>
              </a:srgbClr>
            </a:solidFill>
          </p:spPr>
          <p:txBody>
            <a:bodyPr/>
            <a:lstStyle/>
            <a:p/>
          </p:txBody>
        </p:sp>
        <p:sp>
          <p:nvSpPr>
            <p:cNvPr id="62" name="rc62"/>
            <p:cNvSpPr/>
            <p:nvPr/>
          </p:nvSpPr>
          <p:spPr>
            <a:xfrm>
              <a:off x="6549158" y="4654162"/>
              <a:ext cx="217589" cy="336597"/>
            </a:xfrm>
            <a:prstGeom prst="rect">
              <a:avLst/>
            </a:prstGeom>
            <a:solidFill>
              <a:srgbClr val="0058AB">
                <a:alpha val="100000"/>
              </a:srgbClr>
            </a:solidFill>
          </p:spPr>
          <p:txBody>
            <a:bodyPr/>
            <a:lstStyle/>
            <a:p/>
          </p:txBody>
        </p:sp>
        <p:sp>
          <p:nvSpPr>
            <p:cNvPr id="63" name="rc63"/>
            <p:cNvSpPr/>
            <p:nvPr/>
          </p:nvSpPr>
          <p:spPr>
            <a:xfrm>
              <a:off x="6790924" y="4323574"/>
              <a:ext cx="217589" cy="667185"/>
            </a:xfrm>
            <a:prstGeom prst="rect">
              <a:avLst/>
            </a:prstGeom>
            <a:solidFill>
              <a:srgbClr val="0058AB">
                <a:alpha val="100000"/>
              </a:srgbClr>
            </a:solidFill>
          </p:spPr>
          <p:txBody>
            <a:bodyPr/>
            <a:lstStyle/>
            <a:p/>
          </p:txBody>
        </p:sp>
        <p:sp>
          <p:nvSpPr>
            <p:cNvPr id="64" name="rc64"/>
            <p:cNvSpPr/>
            <p:nvPr/>
          </p:nvSpPr>
          <p:spPr>
            <a:xfrm>
              <a:off x="7032691" y="3997996"/>
              <a:ext cx="217589" cy="992763"/>
            </a:xfrm>
            <a:prstGeom prst="rect">
              <a:avLst/>
            </a:prstGeom>
            <a:solidFill>
              <a:srgbClr val="0058AB">
                <a:alpha val="100000"/>
              </a:srgbClr>
            </a:solidFill>
          </p:spPr>
          <p:txBody>
            <a:bodyPr/>
            <a:lstStyle/>
            <a:p/>
          </p:txBody>
        </p:sp>
        <p:sp>
          <p:nvSpPr>
            <p:cNvPr id="65" name="rc65"/>
            <p:cNvSpPr/>
            <p:nvPr/>
          </p:nvSpPr>
          <p:spPr>
            <a:xfrm>
              <a:off x="8483291" y="4806432"/>
              <a:ext cx="217589" cy="184327"/>
            </a:xfrm>
            <a:prstGeom prst="rect">
              <a:avLst/>
            </a:prstGeom>
            <a:solidFill>
              <a:srgbClr val="69DBFF">
                <a:alpha val="100000"/>
              </a:srgbClr>
            </a:solidFill>
          </p:spPr>
          <p:txBody>
            <a:bodyPr/>
            <a:lstStyle/>
            <a:p/>
          </p:txBody>
        </p:sp>
        <p:sp>
          <p:nvSpPr>
            <p:cNvPr id="66" name="pl66"/>
            <p:cNvSpPr/>
            <p:nvPr/>
          </p:nvSpPr>
          <p:spPr>
            <a:xfrm>
              <a:off x="6174420" y="4622105"/>
              <a:ext cx="2417666" cy="184327"/>
            </a:xfrm>
            <a:custGeom>
              <a:avLst/>
              <a:pathLst>
                <a:path w="2417666" h="184327">
                  <a:moveTo>
                    <a:pt x="0" y="0"/>
                  </a:moveTo>
                  <a:lnTo>
                    <a:pt x="241766" y="18432"/>
                  </a:lnTo>
                  <a:lnTo>
                    <a:pt x="483533" y="36865"/>
                  </a:lnTo>
                  <a:lnTo>
                    <a:pt x="725299" y="55298"/>
                  </a:lnTo>
                  <a:lnTo>
                    <a:pt x="967066" y="73730"/>
                  </a:lnTo>
                  <a:lnTo>
                    <a:pt x="1208833" y="92163"/>
                  </a:lnTo>
                  <a:lnTo>
                    <a:pt x="1450599" y="110596"/>
                  </a:lnTo>
                  <a:lnTo>
                    <a:pt x="1692366" y="129029"/>
                  </a:lnTo>
                  <a:lnTo>
                    <a:pt x="1934133" y="147461"/>
                  </a:lnTo>
                  <a:lnTo>
                    <a:pt x="2175899" y="165894"/>
                  </a:lnTo>
                  <a:lnTo>
                    <a:pt x="2417666" y="184327"/>
                  </a:lnTo>
                </a:path>
              </a:pathLst>
            </a:custGeom>
            <a:ln w="13550" cap="flat">
              <a:solidFill>
                <a:srgbClr val="000000">
                  <a:alpha val="100000"/>
                </a:srgbClr>
              </a:solidFill>
              <a:prstDash val="solid"/>
              <a:round/>
            </a:ln>
          </p:spPr>
          <p:txBody>
            <a:bodyPr/>
            <a:lstStyle/>
            <a:p/>
          </p:txBody>
        </p:sp>
        <p:sp>
          <p:nvSpPr>
            <p:cNvPr id="67" name="pt67"/>
            <p:cNvSpPr/>
            <p:nvPr/>
          </p:nvSpPr>
          <p:spPr>
            <a:xfrm>
              <a:off x="6149594" y="4597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615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634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652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6710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689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7078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7263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7447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763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781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3155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2977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92799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92621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6225" y="398022"/>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Uruguay</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237%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67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4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0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04621"/>
              <a:ext cx="249522" cy="1598076"/>
            </a:xfrm>
            <a:prstGeom prst="rect">
              <a:avLst/>
            </a:prstGeom>
            <a:solidFill>
              <a:srgbClr val="80BD41">
                <a:alpha val="100000"/>
              </a:srgbClr>
            </a:solidFill>
          </p:spPr>
          <p:txBody>
            <a:bodyPr/>
            <a:lstStyle/>
            <a:p/>
          </p:txBody>
        </p:sp>
        <p:sp>
          <p:nvSpPr>
            <p:cNvPr id="24" name="rc24"/>
            <p:cNvSpPr/>
            <p:nvPr/>
          </p:nvSpPr>
          <p:spPr>
            <a:xfrm>
              <a:off x="1296273" y="2365540"/>
              <a:ext cx="249522" cy="139080"/>
            </a:xfrm>
            <a:prstGeom prst="rect">
              <a:avLst/>
            </a:prstGeom>
            <a:solidFill>
              <a:srgbClr val="1CABE2">
                <a:alpha val="100000"/>
              </a:srgbClr>
            </a:solidFill>
          </p:spPr>
          <p:txBody>
            <a:bodyPr/>
            <a:lstStyle/>
            <a:p/>
          </p:txBody>
        </p:sp>
        <p:sp>
          <p:nvSpPr>
            <p:cNvPr id="25" name="rc25"/>
            <p:cNvSpPr/>
            <p:nvPr/>
          </p:nvSpPr>
          <p:spPr>
            <a:xfrm>
              <a:off x="1573521" y="2406387"/>
              <a:ext cx="249522" cy="1696310"/>
            </a:xfrm>
            <a:prstGeom prst="rect">
              <a:avLst/>
            </a:prstGeom>
            <a:solidFill>
              <a:srgbClr val="80BD41">
                <a:alpha val="100000"/>
              </a:srgbClr>
            </a:solidFill>
          </p:spPr>
          <p:txBody>
            <a:bodyPr/>
            <a:lstStyle/>
            <a:p/>
          </p:txBody>
        </p:sp>
        <p:sp>
          <p:nvSpPr>
            <p:cNvPr id="26" name="rc26"/>
            <p:cNvSpPr/>
            <p:nvPr/>
          </p:nvSpPr>
          <p:spPr>
            <a:xfrm>
              <a:off x="1573521" y="2389170"/>
              <a:ext cx="249522" cy="17216"/>
            </a:xfrm>
            <a:prstGeom prst="rect">
              <a:avLst/>
            </a:prstGeom>
            <a:solidFill>
              <a:srgbClr val="1CABE2">
                <a:alpha val="100000"/>
              </a:srgbClr>
            </a:solidFill>
          </p:spPr>
          <p:txBody>
            <a:bodyPr/>
            <a:lstStyle/>
            <a:p/>
          </p:txBody>
        </p:sp>
        <p:sp>
          <p:nvSpPr>
            <p:cNvPr id="27" name="rc27"/>
            <p:cNvSpPr/>
            <p:nvPr/>
          </p:nvSpPr>
          <p:spPr>
            <a:xfrm>
              <a:off x="1850769" y="2410438"/>
              <a:ext cx="249522" cy="1692259"/>
            </a:xfrm>
            <a:prstGeom prst="rect">
              <a:avLst/>
            </a:prstGeom>
            <a:solidFill>
              <a:srgbClr val="80BD41">
                <a:alpha val="100000"/>
              </a:srgbClr>
            </a:solidFill>
          </p:spPr>
          <p:txBody>
            <a:bodyPr/>
            <a:lstStyle/>
            <a:p/>
          </p:txBody>
        </p:sp>
        <p:sp>
          <p:nvSpPr>
            <p:cNvPr id="28" name="rc28"/>
            <p:cNvSpPr/>
            <p:nvPr/>
          </p:nvSpPr>
          <p:spPr>
            <a:xfrm>
              <a:off x="1850769" y="2393221"/>
              <a:ext cx="249522" cy="17216"/>
            </a:xfrm>
            <a:prstGeom prst="rect">
              <a:avLst/>
            </a:prstGeom>
            <a:solidFill>
              <a:srgbClr val="1CABE2">
                <a:alpha val="100000"/>
              </a:srgbClr>
            </a:solidFill>
          </p:spPr>
          <p:txBody>
            <a:bodyPr/>
            <a:lstStyle/>
            <a:p/>
          </p:txBody>
        </p:sp>
        <p:sp>
          <p:nvSpPr>
            <p:cNvPr id="29" name="rc29"/>
            <p:cNvSpPr/>
            <p:nvPr/>
          </p:nvSpPr>
          <p:spPr>
            <a:xfrm>
              <a:off x="2128016" y="2465800"/>
              <a:ext cx="249522" cy="1636897"/>
            </a:xfrm>
            <a:prstGeom prst="rect">
              <a:avLst/>
            </a:prstGeom>
            <a:solidFill>
              <a:srgbClr val="80BD41">
                <a:alpha val="100000"/>
              </a:srgbClr>
            </a:solidFill>
          </p:spPr>
          <p:txBody>
            <a:bodyPr/>
            <a:lstStyle/>
            <a:p/>
          </p:txBody>
        </p:sp>
        <p:sp>
          <p:nvSpPr>
            <p:cNvPr id="30" name="rc30"/>
            <p:cNvSpPr/>
            <p:nvPr/>
          </p:nvSpPr>
          <p:spPr>
            <a:xfrm>
              <a:off x="2128016" y="2432380"/>
              <a:ext cx="249522" cy="33419"/>
            </a:xfrm>
            <a:prstGeom prst="rect">
              <a:avLst/>
            </a:prstGeom>
            <a:solidFill>
              <a:srgbClr val="1CABE2">
                <a:alpha val="100000"/>
              </a:srgbClr>
            </a:solidFill>
          </p:spPr>
          <p:txBody>
            <a:bodyPr/>
            <a:lstStyle/>
            <a:p/>
          </p:txBody>
        </p:sp>
        <p:sp>
          <p:nvSpPr>
            <p:cNvPr id="31" name="rc31"/>
            <p:cNvSpPr/>
            <p:nvPr/>
          </p:nvSpPr>
          <p:spPr>
            <a:xfrm>
              <a:off x="2405264" y="2485041"/>
              <a:ext cx="249522" cy="1617655"/>
            </a:xfrm>
            <a:prstGeom prst="rect">
              <a:avLst/>
            </a:prstGeom>
            <a:solidFill>
              <a:srgbClr val="80BD41">
                <a:alpha val="100000"/>
              </a:srgbClr>
            </a:solidFill>
          </p:spPr>
          <p:txBody>
            <a:bodyPr/>
            <a:lstStyle/>
            <a:p/>
          </p:txBody>
        </p:sp>
        <p:sp>
          <p:nvSpPr>
            <p:cNvPr id="32" name="rc32"/>
            <p:cNvSpPr/>
            <p:nvPr/>
          </p:nvSpPr>
          <p:spPr>
            <a:xfrm>
              <a:off x="2405264" y="2451959"/>
              <a:ext cx="249522" cy="33082"/>
            </a:xfrm>
            <a:prstGeom prst="rect">
              <a:avLst/>
            </a:prstGeom>
            <a:solidFill>
              <a:srgbClr val="1CABE2">
                <a:alpha val="100000"/>
              </a:srgbClr>
            </a:solidFill>
          </p:spPr>
          <p:txBody>
            <a:bodyPr/>
            <a:lstStyle/>
            <a:p/>
          </p:txBody>
        </p:sp>
        <p:sp>
          <p:nvSpPr>
            <p:cNvPr id="33" name="rc33"/>
            <p:cNvSpPr/>
            <p:nvPr/>
          </p:nvSpPr>
          <p:spPr>
            <a:xfrm>
              <a:off x="2682512" y="2462086"/>
              <a:ext cx="249522" cy="1640610"/>
            </a:xfrm>
            <a:prstGeom prst="rect">
              <a:avLst/>
            </a:prstGeom>
            <a:solidFill>
              <a:srgbClr val="80BD41">
                <a:alpha val="100000"/>
              </a:srgbClr>
            </a:solidFill>
          </p:spPr>
          <p:txBody>
            <a:bodyPr/>
            <a:lstStyle/>
            <a:p/>
          </p:txBody>
        </p:sp>
        <p:sp>
          <p:nvSpPr>
            <p:cNvPr id="34" name="rc34"/>
            <p:cNvSpPr/>
            <p:nvPr/>
          </p:nvSpPr>
          <p:spPr>
            <a:xfrm>
              <a:off x="2682512" y="2445545"/>
              <a:ext cx="249522" cy="16541"/>
            </a:xfrm>
            <a:prstGeom prst="rect">
              <a:avLst/>
            </a:prstGeom>
            <a:solidFill>
              <a:srgbClr val="1CABE2">
                <a:alpha val="100000"/>
              </a:srgbClr>
            </a:solidFill>
          </p:spPr>
          <p:txBody>
            <a:bodyPr/>
            <a:lstStyle/>
            <a:p/>
          </p:txBody>
        </p:sp>
        <p:sp>
          <p:nvSpPr>
            <p:cNvPr id="35" name="rc35"/>
            <p:cNvSpPr/>
            <p:nvPr/>
          </p:nvSpPr>
          <p:spPr>
            <a:xfrm>
              <a:off x="2959759" y="2488080"/>
              <a:ext cx="249522" cy="1614617"/>
            </a:xfrm>
            <a:prstGeom prst="rect">
              <a:avLst/>
            </a:prstGeom>
            <a:solidFill>
              <a:srgbClr val="80BD41">
                <a:alpha val="100000"/>
              </a:srgbClr>
            </a:solidFill>
          </p:spPr>
          <p:txBody>
            <a:bodyPr/>
            <a:lstStyle/>
            <a:p/>
          </p:txBody>
        </p:sp>
        <p:sp>
          <p:nvSpPr>
            <p:cNvPr id="36" name="rc36"/>
            <p:cNvSpPr/>
            <p:nvPr/>
          </p:nvSpPr>
          <p:spPr>
            <a:xfrm>
              <a:off x="2959759" y="2471876"/>
              <a:ext cx="249522" cy="16203"/>
            </a:xfrm>
            <a:prstGeom prst="rect">
              <a:avLst/>
            </a:prstGeom>
            <a:solidFill>
              <a:srgbClr val="1CABE2">
                <a:alpha val="100000"/>
              </a:srgbClr>
            </a:solidFill>
          </p:spPr>
          <p:txBody>
            <a:bodyPr/>
            <a:lstStyle/>
            <a:p/>
          </p:txBody>
        </p:sp>
        <p:sp>
          <p:nvSpPr>
            <p:cNvPr id="37" name="rc37"/>
            <p:cNvSpPr/>
            <p:nvPr/>
          </p:nvSpPr>
          <p:spPr>
            <a:xfrm>
              <a:off x="3237007" y="2524200"/>
              <a:ext cx="249522" cy="1578496"/>
            </a:xfrm>
            <a:prstGeom prst="rect">
              <a:avLst/>
            </a:prstGeom>
            <a:solidFill>
              <a:srgbClr val="80BD41">
                <a:alpha val="100000"/>
              </a:srgbClr>
            </a:solidFill>
          </p:spPr>
          <p:txBody>
            <a:bodyPr/>
            <a:lstStyle/>
            <a:p/>
          </p:txBody>
        </p:sp>
        <p:sp>
          <p:nvSpPr>
            <p:cNvPr id="38" name="rc38"/>
            <p:cNvSpPr/>
            <p:nvPr/>
          </p:nvSpPr>
          <p:spPr>
            <a:xfrm>
              <a:off x="3237007" y="2492131"/>
              <a:ext cx="249522" cy="32069"/>
            </a:xfrm>
            <a:prstGeom prst="rect">
              <a:avLst/>
            </a:prstGeom>
            <a:solidFill>
              <a:srgbClr val="1CABE2">
                <a:alpha val="100000"/>
              </a:srgbClr>
            </a:solidFill>
          </p:spPr>
          <p:txBody>
            <a:bodyPr/>
            <a:lstStyle/>
            <a:p/>
          </p:txBody>
        </p:sp>
        <p:sp>
          <p:nvSpPr>
            <p:cNvPr id="39" name="rc39"/>
            <p:cNvSpPr/>
            <p:nvPr/>
          </p:nvSpPr>
          <p:spPr>
            <a:xfrm>
              <a:off x="3514255" y="2538041"/>
              <a:ext cx="249522" cy="1564656"/>
            </a:xfrm>
            <a:prstGeom prst="rect">
              <a:avLst/>
            </a:prstGeom>
            <a:solidFill>
              <a:srgbClr val="80BD41">
                <a:alpha val="100000"/>
              </a:srgbClr>
            </a:solidFill>
          </p:spPr>
          <p:txBody>
            <a:bodyPr/>
            <a:lstStyle/>
            <a:p/>
          </p:txBody>
        </p:sp>
        <p:sp>
          <p:nvSpPr>
            <p:cNvPr id="40" name="rc40"/>
            <p:cNvSpPr/>
            <p:nvPr/>
          </p:nvSpPr>
          <p:spPr>
            <a:xfrm>
              <a:off x="3514255" y="2505971"/>
              <a:ext cx="249522" cy="32069"/>
            </a:xfrm>
            <a:prstGeom prst="rect">
              <a:avLst/>
            </a:prstGeom>
            <a:solidFill>
              <a:srgbClr val="1CABE2">
                <a:alpha val="100000"/>
              </a:srgbClr>
            </a:solidFill>
          </p:spPr>
          <p:txBody>
            <a:bodyPr/>
            <a:lstStyle/>
            <a:p/>
          </p:txBody>
        </p:sp>
        <p:sp>
          <p:nvSpPr>
            <p:cNvPr id="41" name="rc41"/>
            <p:cNvSpPr/>
            <p:nvPr/>
          </p:nvSpPr>
          <p:spPr>
            <a:xfrm>
              <a:off x="3791502" y="2529601"/>
              <a:ext cx="249522" cy="1573095"/>
            </a:xfrm>
            <a:prstGeom prst="rect">
              <a:avLst/>
            </a:prstGeom>
            <a:solidFill>
              <a:srgbClr val="80BD41">
                <a:alpha val="100000"/>
              </a:srgbClr>
            </a:solidFill>
          </p:spPr>
          <p:txBody>
            <a:bodyPr/>
            <a:lstStyle/>
            <a:p/>
          </p:txBody>
        </p:sp>
        <p:sp>
          <p:nvSpPr>
            <p:cNvPr id="42" name="rc42"/>
            <p:cNvSpPr/>
            <p:nvPr/>
          </p:nvSpPr>
          <p:spPr>
            <a:xfrm>
              <a:off x="3791502" y="2513735"/>
              <a:ext cx="249522" cy="15865"/>
            </a:xfrm>
            <a:prstGeom prst="rect">
              <a:avLst/>
            </a:prstGeom>
            <a:solidFill>
              <a:srgbClr val="1CABE2">
                <a:alpha val="100000"/>
              </a:srgbClr>
            </a:solidFill>
          </p:spPr>
          <p:txBody>
            <a:bodyPr/>
            <a:lstStyle/>
            <a:p/>
          </p:txBody>
        </p:sp>
        <p:sp>
          <p:nvSpPr>
            <p:cNvPr id="43" name="rc43"/>
            <p:cNvSpPr/>
            <p:nvPr/>
          </p:nvSpPr>
          <p:spPr>
            <a:xfrm>
              <a:off x="4068750" y="2549856"/>
              <a:ext cx="249522" cy="1552841"/>
            </a:xfrm>
            <a:prstGeom prst="rect">
              <a:avLst/>
            </a:prstGeom>
            <a:solidFill>
              <a:srgbClr val="80BD41">
                <a:alpha val="100000"/>
              </a:srgbClr>
            </a:solidFill>
          </p:spPr>
          <p:txBody>
            <a:bodyPr/>
            <a:lstStyle/>
            <a:p/>
          </p:txBody>
        </p:sp>
        <p:sp>
          <p:nvSpPr>
            <p:cNvPr id="44" name="rc44"/>
            <p:cNvSpPr/>
            <p:nvPr/>
          </p:nvSpPr>
          <p:spPr>
            <a:xfrm>
              <a:off x="4068750" y="2518124"/>
              <a:ext cx="249522" cy="31731"/>
            </a:xfrm>
            <a:prstGeom prst="rect">
              <a:avLst/>
            </a:prstGeom>
            <a:solidFill>
              <a:srgbClr val="1CABE2">
                <a:alpha val="100000"/>
              </a:srgbClr>
            </a:solidFill>
          </p:spPr>
          <p:txBody>
            <a:bodyPr/>
            <a:lstStyle/>
            <a:p/>
          </p:txBody>
        </p:sp>
        <p:sp>
          <p:nvSpPr>
            <p:cNvPr id="45" name="rc45"/>
            <p:cNvSpPr/>
            <p:nvPr/>
          </p:nvSpPr>
          <p:spPr>
            <a:xfrm>
              <a:off x="4345998" y="2552219"/>
              <a:ext cx="249522" cy="1550478"/>
            </a:xfrm>
            <a:prstGeom prst="rect">
              <a:avLst/>
            </a:prstGeom>
            <a:solidFill>
              <a:srgbClr val="80BD41">
                <a:alpha val="100000"/>
              </a:srgbClr>
            </a:solidFill>
          </p:spPr>
          <p:txBody>
            <a:bodyPr/>
            <a:lstStyle/>
            <a:p/>
          </p:txBody>
        </p:sp>
        <p:sp>
          <p:nvSpPr>
            <p:cNvPr id="46" name="rc46"/>
            <p:cNvSpPr/>
            <p:nvPr/>
          </p:nvSpPr>
          <p:spPr>
            <a:xfrm>
              <a:off x="4345998" y="2536690"/>
              <a:ext cx="249522" cy="15528"/>
            </a:xfrm>
            <a:prstGeom prst="rect">
              <a:avLst/>
            </a:prstGeom>
            <a:solidFill>
              <a:srgbClr val="1CABE2">
                <a:alpha val="100000"/>
              </a:srgbClr>
            </a:solidFill>
          </p:spPr>
          <p:txBody>
            <a:bodyPr/>
            <a:lstStyle/>
            <a:p/>
          </p:txBody>
        </p:sp>
        <p:sp>
          <p:nvSpPr>
            <p:cNvPr id="47" name="rc47"/>
            <p:cNvSpPr/>
            <p:nvPr/>
          </p:nvSpPr>
          <p:spPr>
            <a:xfrm>
              <a:off x="4623245" y="2547493"/>
              <a:ext cx="249522" cy="1555204"/>
            </a:xfrm>
            <a:prstGeom prst="rect">
              <a:avLst/>
            </a:prstGeom>
            <a:solidFill>
              <a:srgbClr val="80BD41">
                <a:alpha val="100000"/>
              </a:srgbClr>
            </a:solidFill>
          </p:spPr>
          <p:txBody>
            <a:bodyPr/>
            <a:lstStyle/>
            <a:p/>
          </p:txBody>
        </p:sp>
        <p:sp>
          <p:nvSpPr>
            <p:cNvPr id="48" name="rc48"/>
            <p:cNvSpPr/>
            <p:nvPr/>
          </p:nvSpPr>
          <p:spPr>
            <a:xfrm>
              <a:off x="4623245" y="2515761"/>
              <a:ext cx="249522" cy="31731"/>
            </a:xfrm>
            <a:prstGeom prst="rect">
              <a:avLst/>
            </a:prstGeom>
            <a:solidFill>
              <a:srgbClr val="1CABE2">
                <a:alpha val="100000"/>
              </a:srgbClr>
            </a:solidFill>
          </p:spPr>
          <p:txBody>
            <a:bodyPr/>
            <a:lstStyle/>
            <a:p/>
          </p:txBody>
        </p:sp>
        <p:sp>
          <p:nvSpPr>
            <p:cNvPr id="49" name="rc49"/>
            <p:cNvSpPr/>
            <p:nvPr/>
          </p:nvSpPr>
          <p:spPr>
            <a:xfrm>
              <a:off x="4900493" y="2528251"/>
              <a:ext cx="249522" cy="1574445"/>
            </a:xfrm>
            <a:prstGeom prst="rect">
              <a:avLst/>
            </a:prstGeom>
            <a:solidFill>
              <a:srgbClr val="80BD41">
                <a:alpha val="100000"/>
              </a:srgbClr>
            </a:solidFill>
          </p:spPr>
          <p:txBody>
            <a:bodyPr/>
            <a:lstStyle/>
            <a:p/>
          </p:txBody>
        </p:sp>
        <p:sp>
          <p:nvSpPr>
            <p:cNvPr id="50" name="rc50"/>
            <p:cNvSpPr/>
            <p:nvPr/>
          </p:nvSpPr>
          <p:spPr>
            <a:xfrm>
              <a:off x="4900493" y="2496181"/>
              <a:ext cx="249522" cy="32069"/>
            </a:xfrm>
            <a:prstGeom prst="rect">
              <a:avLst/>
            </a:prstGeom>
            <a:solidFill>
              <a:srgbClr val="1CABE2">
                <a:alpha val="100000"/>
              </a:srgbClr>
            </a:solidFill>
          </p:spPr>
          <p:txBody>
            <a:bodyPr/>
            <a:lstStyle/>
            <a:p/>
          </p:txBody>
        </p:sp>
        <p:sp>
          <p:nvSpPr>
            <p:cNvPr id="51" name="rc51"/>
            <p:cNvSpPr/>
            <p:nvPr/>
          </p:nvSpPr>
          <p:spPr>
            <a:xfrm>
              <a:off x="5177741" y="2517449"/>
              <a:ext cx="249522" cy="1585248"/>
            </a:xfrm>
            <a:prstGeom prst="rect">
              <a:avLst/>
            </a:prstGeom>
            <a:solidFill>
              <a:srgbClr val="80BD41">
                <a:alpha val="100000"/>
              </a:srgbClr>
            </a:solidFill>
          </p:spPr>
          <p:txBody>
            <a:bodyPr/>
            <a:lstStyle/>
            <a:p/>
          </p:txBody>
        </p:sp>
        <p:sp>
          <p:nvSpPr>
            <p:cNvPr id="52" name="rc52"/>
            <p:cNvSpPr/>
            <p:nvPr/>
          </p:nvSpPr>
          <p:spPr>
            <a:xfrm>
              <a:off x="5177741" y="2501583"/>
              <a:ext cx="249522" cy="15865"/>
            </a:xfrm>
            <a:prstGeom prst="rect">
              <a:avLst/>
            </a:prstGeom>
            <a:solidFill>
              <a:srgbClr val="1CABE2">
                <a:alpha val="100000"/>
              </a:srgbClr>
            </a:solidFill>
          </p:spPr>
          <p:txBody>
            <a:bodyPr/>
            <a:lstStyle/>
            <a:p/>
          </p:txBody>
        </p:sp>
        <p:sp>
          <p:nvSpPr>
            <p:cNvPr id="53" name="rc53"/>
            <p:cNvSpPr/>
            <p:nvPr/>
          </p:nvSpPr>
          <p:spPr>
            <a:xfrm>
              <a:off x="5454988" y="2503946"/>
              <a:ext cx="249522" cy="1598751"/>
            </a:xfrm>
            <a:prstGeom prst="rect">
              <a:avLst/>
            </a:prstGeom>
            <a:solidFill>
              <a:srgbClr val="80BD41">
                <a:alpha val="100000"/>
              </a:srgbClr>
            </a:solidFill>
          </p:spPr>
          <p:txBody>
            <a:bodyPr/>
            <a:lstStyle/>
            <a:p/>
          </p:txBody>
        </p:sp>
        <p:sp>
          <p:nvSpPr>
            <p:cNvPr id="54" name="rc54"/>
            <p:cNvSpPr/>
            <p:nvPr/>
          </p:nvSpPr>
          <p:spPr>
            <a:xfrm>
              <a:off x="5454988" y="2487742"/>
              <a:ext cx="249522" cy="16203"/>
            </a:xfrm>
            <a:prstGeom prst="rect">
              <a:avLst/>
            </a:prstGeom>
            <a:solidFill>
              <a:srgbClr val="1CABE2">
                <a:alpha val="100000"/>
              </a:srgbClr>
            </a:solidFill>
          </p:spPr>
          <p:txBody>
            <a:bodyPr/>
            <a:lstStyle/>
            <a:p/>
          </p:txBody>
        </p:sp>
        <p:sp>
          <p:nvSpPr>
            <p:cNvPr id="55" name="rc55"/>
            <p:cNvSpPr/>
            <p:nvPr/>
          </p:nvSpPr>
          <p:spPr>
            <a:xfrm>
              <a:off x="5732236" y="2593403"/>
              <a:ext cx="249522" cy="1509294"/>
            </a:xfrm>
            <a:prstGeom prst="rect">
              <a:avLst/>
            </a:prstGeom>
            <a:solidFill>
              <a:srgbClr val="80BD41">
                <a:alpha val="100000"/>
              </a:srgbClr>
            </a:solidFill>
          </p:spPr>
          <p:txBody>
            <a:bodyPr/>
            <a:lstStyle/>
            <a:p/>
          </p:txBody>
        </p:sp>
        <p:sp>
          <p:nvSpPr>
            <p:cNvPr id="56" name="rc56"/>
            <p:cNvSpPr/>
            <p:nvPr/>
          </p:nvSpPr>
          <p:spPr>
            <a:xfrm>
              <a:off x="5732236" y="2546818"/>
              <a:ext cx="249522" cy="46585"/>
            </a:xfrm>
            <a:prstGeom prst="rect">
              <a:avLst/>
            </a:prstGeom>
            <a:solidFill>
              <a:srgbClr val="1CABE2">
                <a:alpha val="100000"/>
              </a:srgbClr>
            </a:solidFill>
          </p:spPr>
          <p:txBody>
            <a:bodyPr/>
            <a:lstStyle/>
            <a:p/>
          </p:txBody>
        </p:sp>
        <p:sp>
          <p:nvSpPr>
            <p:cNvPr id="57" name="rc57"/>
            <p:cNvSpPr/>
            <p:nvPr/>
          </p:nvSpPr>
          <p:spPr>
            <a:xfrm>
              <a:off x="6009484" y="2700414"/>
              <a:ext cx="249522" cy="1402283"/>
            </a:xfrm>
            <a:prstGeom prst="rect">
              <a:avLst/>
            </a:prstGeom>
            <a:solidFill>
              <a:srgbClr val="80BD41">
                <a:alpha val="100000"/>
              </a:srgbClr>
            </a:solidFill>
          </p:spPr>
          <p:txBody>
            <a:bodyPr/>
            <a:lstStyle/>
            <a:p/>
          </p:txBody>
        </p:sp>
        <p:sp>
          <p:nvSpPr>
            <p:cNvPr id="58" name="rc58"/>
            <p:cNvSpPr/>
            <p:nvPr/>
          </p:nvSpPr>
          <p:spPr>
            <a:xfrm>
              <a:off x="6009484" y="2657204"/>
              <a:ext cx="249522" cy="43209"/>
            </a:xfrm>
            <a:prstGeom prst="rect">
              <a:avLst/>
            </a:prstGeom>
            <a:solidFill>
              <a:srgbClr val="1CABE2">
                <a:alpha val="100000"/>
              </a:srgbClr>
            </a:solidFill>
          </p:spPr>
          <p:txBody>
            <a:bodyPr/>
            <a:lstStyle/>
            <a:p/>
          </p:txBody>
        </p:sp>
        <p:sp>
          <p:nvSpPr>
            <p:cNvPr id="59" name="rc59"/>
            <p:cNvSpPr/>
            <p:nvPr/>
          </p:nvSpPr>
          <p:spPr>
            <a:xfrm>
              <a:off x="6286731" y="2824303"/>
              <a:ext cx="249522" cy="1278393"/>
            </a:xfrm>
            <a:prstGeom prst="rect">
              <a:avLst/>
            </a:prstGeom>
            <a:solidFill>
              <a:srgbClr val="80BD41">
                <a:alpha val="100000"/>
              </a:srgbClr>
            </a:solidFill>
          </p:spPr>
          <p:txBody>
            <a:bodyPr/>
            <a:lstStyle/>
            <a:p/>
          </p:txBody>
        </p:sp>
        <p:sp>
          <p:nvSpPr>
            <p:cNvPr id="60" name="rc60"/>
            <p:cNvSpPr/>
            <p:nvPr/>
          </p:nvSpPr>
          <p:spPr>
            <a:xfrm>
              <a:off x="6286731" y="2770967"/>
              <a:ext cx="249522" cy="53336"/>
            </a:xfrm>
            <a:prstGeom prst="rect">
              <a:avLst/>
            </a:prstGeom>
            <a:solidFill>
              <a:srgbClr val="1CABE2">
                <a:alpha val="100000"/>
              </a:srgbClr>
            </a:solidFill>
          </p:spPr>
          <p:txBody>
            <a:bodyPr/>
            <a:lstStyle/>
            <a:p/>
          </p:txBody>
        </p:sp>
        <p:sp>
          <p:nvSpPr>
            <p:cNvPr id="61" name="rc61"/>
            <p:cNvSpPr/>
            <p:nvPr/>
          </p:nvSpPr>
          <p:spPr>
            <a:xfrm>
              <a:off x="6563979" y="2872914"/>
              <a:ext cx="249522" cy="1229782"/>
            </a:xfrm>
            <a:prstGeom prst="rect">
              <a:avLst/>
            </a:prstGeom>
            <a:solidFill>
              <a:srgbClr val="80BD41">
                <a:alpha val="100000"/>
              </a:srgbClr>
            </a:solidFill>
          </p:spPr>
          <p:txBody>
            <a:bodyPr/>
            <a:lstStyle/>
            <a:p/>
          </p:txBody>
        </p:sp>
        <p:sp>
          <p:nvSpPr>
            <p:cNvPr id="62" name="rc62"/>
            <p:cNvSpPr/>
            <p:nvPr/>
          </p:nvSpPr>
          <p:spPr>
            <a:xfrm>
              <a:off x="6563979" y="2860424"/>
              <a:ext cx="249522" cy="12490"/>
            </a:xfrm>
            <a:prstGeom prst="rect">
              <a:avLst/>
            </a:prstGeom>
            <a:solidFill>
              <a:srgbClr val="1CABE2">
                <a:alpha val="100000"/>
              </a:srgbClr>
            </a:solidFill>
          </p:spPr>
          <p:txBody>
            <a:bodyPr/>
            <a:lstStyle/>
            <a:p/>
          </p:txBody>
        </p:sp>
        <p:sp>
          <p:nvSpPr>
            <p:cNvPr id="63" name="rc63"/>
            <p:cNvSpPr/>
            <p:nvPr/>
          </p:nvSpPr>
          <p:spPr>
            <a:xfrm>
              <a:off x="6841227" y="2938404"/>
              <a:ext cx="249522" cy="1164293"/>
            </a:xfrm>
            <a:prstGeom prst="rect">
              <a:avLst/>
            </a:prstGeom>
            <a:solidFill>
              <a:srgbClr val="80BD41">
                <a:alpha val="100000"/>
              </a:srgbClr>
            </a:solidFill>
          </p:spPr>
          <p:txBody>
            <a:bodyPr/>
            <a:lstStyle/>
            <a:p/>
          </p:txBody>
        </p:sp>
        <p:sp>
          <p:nvSpPr>
            <p:cNvPr id="64" name="rc64"/>
            <p:cNvSpPr/>
            <p:nvPr/>
          </p:nvSpPr>
          <p:spPr>
            <a:xfrm>
              <a:off x="6841227" y="2914773"/>
              <a:ext cx="249522" cy="23630"/>
            </a:xfrm>
            <a:prstGeom prst="rect">
              <a:avLst/>
            </a:prstGeom>
            <a:solidFill>
              <a:srgbClr val="1CABE2">
                <a:alpha val="100000"/>
              </a:srgbClr>
            </a:solidFill>
          </p:spPr>
          <p:txBody>
            <a:bodyPr/>
            <a:lstStyle/>
            <a:p/>
          </p:txBody>
        </p:sp>
        <p:sp>
          <p:nvSpPr>
            <p:cNvPr id="65" name="rc65"/>
            <p:cNvSpPr/>
            <p:nvPr/>
          </p:nvSpPr>
          <p:spPr>
            <a:xfrm>
              <a:off x="7118474" y="2976887"/>
              <a:ext cx="249522" cy="1125809"/>
            </a:xfrm>
            <a:prstGeom prst="rect">
              <a:avLst/>
            </a:prstGeom>
            <a:solidFill>
              <a:srgbClr val="80BD41">
                <a:alpha val="100000"/>
              </a:srgbClr>
            </a:solidFill>
          </p:spPr>
          <p:txBody>
            <a:bodyPr/>
            <a:lstStyle/>
            <a:p/>
          </p:txBody>
        </p:sp>
        <p:sp>
          <p:nvSpPr>
            <p:cNvPr id="66" name="rc66"/>
            <p:cNvSpPr/>
            <p:nvPr/>
          </p:nvSpPr>
          <p:spPr>
            <a:xfrm>
              <a:off x="7118474" y="2953932"/>
              <a:ext cx="249522" cy="22955"/>
            </a:xfrm>
            <a:prstGeom prst="rect">
              <a:avLst/>
            </a:prstGeom>
            <a:solidFill>
              <a:srgbClr val="1CABE2">
                <a:alpha val="100000"/>
              </a:srgbClr>
            </a:solidFill>
          </p:spPr>
          <p:txBody>
            <a:bodyPr/>
            <a:lstStyle/>
            <a:p/>
          </p:txBody>
        </p:sp>
        <p:sp>
          <p:nvSpPr>
            <p:cNvPr id="67" name="rc67"/>
            <p:cNvSpPr/>
            <p:nvPr/>
          </p:nvSpPr>
          <p:spPr>
            <a:xfrm>
              <a:off x="7395722" y="2980263"/>
              <a:ext cx="249522" cy="1122434"/>
            </a:xfrm>
            <a:prstGeom prst="rect">
              <a:avLst/>
            </a:prstGeom>
            <a:solidFill>
              <a:srgbClr val="80BD41">
                <a:alpha val="100000"/>
              </a:srgbClr>
            </a:solidFill>
          </p:spPr>
          <p:txBody>
            <a:bodyPr/>
            <a:lstStyle/>
            <a:p/>
          </p:txBody>
        </p:sp>
        <p:sp>
          <p:nvSpPr>
            <p:cNvPr id="68" name="rc68"/>
            <p:cNvSpPr/>
            <p:nvPr/>
          </p:nvSpPr>
          <p:spPr>
            <a:xfrm>
              <a:off x="7395722" y="2968785"/>
              <a:ext cx="249522" cy="11477"/>
            </a:xfrm>
            <a:prstGeom prst="rect">
              <a:avLst/>
            </a:prstGeom>
            <a:solidFill>
              <a:srgbClr val="1CABE2">
                <a:alpha val="100000"/>
              </a:srgbClr>
            </a:solidFill>
          </p:spPr>
          <p:txBody>
            <a:bodyPr/>
            <a:lstStyle/>
            <a:p/>
          </p:txBody>
        </p:sp>
        <p:sp>
          <p:nvSpPr>
            <p:cNvPr id="69" name="rc69"/>
            <p:cNvSpPr/>
            <p:nvPr/>
          </p:nvSpPr>
          <p:spPr>
            <a:xfrm>
              <a:off x="7672970" y="3001530"/>
              <a:ext cx="249522" cy="1101166"/>
            </a:xfrm>
            <a:prstGeom prst="rect">
              <a:avLst/>
            </a:prstGeom>
            <a:solidFill>
              <a:srgbClr val="80BD41">
                <a:alpha val="100000"/>
              </a:srgbClr>
            </a:solidFill>
          </p:spPr>
          <p:txBody>
            <a:bodyPr/>
            <a:lstStyle/>
            <a:p/>
          </p:txBody>
        </p:sp>
        <p:sp>
          <p:nvSpPr>
            <p:cNvPr id="70" name="rc70"/>
            <p:cNvSpPr/>
            <p:nvPr/>
          </p:nvSpPr>
          <p:spPr>
            <a:xfrm>
              <a:off x="7672970" y="2978912"/>
              <a:ext cx="249522" cy="22617"/>
            </a:xfrm>
            <a:prstGeom prst="rect">
              <a:avLst/>
            </a:prstGeom>
            <a:solidFill>
              <a:srgbClr val="1CABE2">
                <a:alpha val="100000"/>
              </a:srgbClr>
            </a:solidFill>
          </p:spPr>
          <p:txBody>
            <a:bodyPr/>
            <a:lstStyle/>
            <a:p/>
          </p:txBody>
        </p:sp>
        <p:sp>
          <p:nvSpPr>
            <p:cNvPr id="71" name="rc71"/>
            <p:cNvSpPr/>
            <p:nvPr/>
          </p:nvSpPr>
          <p:spPr>
            <a:xfrm>
              <a:off x="7950217" y="3021447"/>
              <a:ext cx="249522" cy="1081250"/>
            </a:xfrm>
            <a:prstGeom prst="rect">
              <a:avLst/>
            </a:prstGeom>
            <a:solidFill>
              <a:srgbClr val="80BD41">
                <a:alpha val="100000"/>
              </a:srgbClr>
            </a:solidFill>
          </p:spPr>
          <p:txBody>
            <a:bodyPr/>
            <a:lstStyle/>
            <a:p/>
          </p:txBody>
        </p:sp>
        <p:sp>
          <p:nvSpPr>
            <p:cNvPr id="72" name="rc72"/>
            <p:cNvSpPr/>
            <p:nvPr/>
          </p:nvSpPr>
          <p:spPr>
            <a:xfrm>
              <a:off x="7950217" y="2988027"/>
              <a:ext cx="249522" cy="33419"/>
            </a:xfrm>
            <a:prstGeom prst="rect">
              <a:avLst/>
            </a:prstGeom>
            <a:solidFill>
              <a:srgbClr val="1CABE2">
                <a:alpha val="100000"/>
              </a:srgbClr>
            </a:solidFill>
          </p:spPr>
          <p:txBody>
            <a:bodyPr/>
            <a:lstStyle/>
            <a:p/>
          </p:txBody>
        </p:sp>
        <p:sp>
          <p:nvSpPr>
            <p:cNvPr id="73" name="pl73"/>
            <p:cNvSpPr/>
            <p:nvPr/>
          </p:nvSpPr>
          <p:spPr>
            <a:xfrm>
              <a:off x="1421035" y="1236556"/>
              <a:ext cx="6653943" cy="202656"/>
            </a:xfrm>
            <a:custGeom>
              <a:avLst/>
              <a:pathLst>
                <a:path w="6653943" h="202656">
                  <a:moveTo>
                    <a:pt x="0" y="202656"/>
                  </a:moveTo>
                  <a:lnTo>
                    <a:pt x="277247" y="0"/>
                  </a:lnTo>
                  <a:lnTo>
                    <a:pt x="554495" y="0"/>
                  </a:lnTo>
                  <a:lnTo>
                    <a:pt x="831742" y="28950"/>
                  </a:lnTo>
                  <a:lnTo>
                    <a:pt x="1108990" y="28950"/>
                  </a:lnTo>
                  <a:lnTo>
                    <a:pt x="1386238" y="0"/>
                  </a:lnTo>
                  <a:lnTo>
                    <a:pt x="1663485" y="0"/>
                  </a:lnTo>
                  <a:lnTo>
                    <a:pt x="1940733" y="28950"/>
                  </a:lnTo>
                  <a:lnTo>
                    <a:pt x="2217981" y="28950"/>
                  </a:lnTo>
                  <a:lnTo>
                    <a:pt x="2495228" y="0"/>
                  </a:lnTo>
                  <a:lnTo>
                    <a:pt x="2772476" y="28950"/>
                  </a:lnTo>
                  <a:lnTo>
                    <a:pt x="3049724" y="0"/>
                  </a:lnTo>
                  <a:lnTo>
                    <a:pt x="3326971" y="28950"/>
                  </a:lnTo>
                  <a:lnTo>
                    <a:pt x="3604219" y="28950"/>
                  </a:lnTo>
                  <a:lnTo>
                    <a:pt x="3881467" y="0"/>
                  </a:lnTo>
                  <a:lnTo>
                    <a:pt x="4158714" y="0"/>
                  </a:lnTo>
                  <a:lnTo>
                    <a:pt x="4435962" y="57901"/>
                  </a:lnTo>
                  <a:lnTo>
                    <a:pt x="4713210" y="57901"/>
                  </a:lnTo>
                  <a:lnTo>
                    <a:pt x="4990457" y="86852"/>
                  </a:lnTo>
                  <a:lnTo>
                    <a:pt x="5267705" y="0"/>
                  </a:lnTo>
                  <a:lnTo>
                    <a:pt x="5544953" y="28950"/>
                  </a:lnTo>
                  <a:lnTo>
                    <a:pt x="5822200" y="28950"/>
                  </a:lnTo>
                  <a:lnTo>
                    <a:pt x="6099448" y="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30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82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5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724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78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8179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832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84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8517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68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05" name="tx105"/>
            <p:cNvSpPr/>
            <p:nvPr/>
          </p:nvSpPr>
          <p:spPr>
            <a:xfrm>
              <a:off x="1355732" y="24011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06" name="tx106"/>
            <p:cNvSpPr/>
            <p:nvPr/>
          </p:nvSpPr>
          <p:spPr>
            <a:xfrm>
              <a:off x="2715845" y="3247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07" name="tx107"/>
            <p:cNvSpPr/>
            <p:nvPr/>
          </p:nvSpPr>
          <p:spPr>
            <a:xfrm>
              <a:off x="2753715" y="24199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41260" y="329122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9" name="tx109"/>
            <p:cNvSpPr/>
            <p:nvPr/>
          </p:nvSpPr>
          <p:spPr>
            <a:xfrm>
              <a:off x="4139953" y="25000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6969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1" name="tx111"/>
            <p:cNvSpPr/>
            <p:nvPr/>
          </p:nvSpPr>
          <p:spPr>
            <a:xfrm>
              <a:off x="5526191" y="24619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4527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3" name="tx113"/>
            <p:cNvSpPr/>
            <p:nvPr/>
          </p:nvSpPr>
          <p:spPr>
            <a:xfrm>
              <a:off x="6635182" y="2832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485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5" name="tx115"/>
            <p:cNvSpPr/>
            <p:nvPr/>
          </p:nvSpPr>
          <p:spPr>
            <a:xfrm>
              <a:off x="6912430" y="2892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504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7" name="tx117"/>
            <p:cNvSpPr/>
            <p:nvPr/>
          </p:nvSpPr>
          <p:spPr>
            <a:xfrm>
              <a:off x="7189677" y="29315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506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9" name="tx119"/>
            <p:cNvSpPr/>
            <p:nvPr/>
          </p:nvSpPr>
          <p:spPr>
            <a:xfrm>
              <a:off x="7466925" y="29406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517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1" name="tx121"/>
            <p:cNvSpPr/>
            <p:nvPr/>
          </p:nvSpPr>
          <p:spPr>
            <a:xfrm>
              <a:off x="7744173" y="29563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2728" y="352697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3" name="tx123"/>
            <p:cNvSpPr/>
            <p:nvPr/>
          </p:nvSpPr>
          <p:spPr>
            <a:xfrm>
              <a:off x="8021420" y="29708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66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62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2048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8625" cy="167191"/>
            </a:xfrm>
            <a:prstGeom prst="rect">
              <a:avLst/>
            </a:prstGeom>
            <a:solidFill>
              <a:srgbClr val="80BD41">
                <a:alpha val="100000"/>
              </a:srgbClr>
            </a:solidFill>
          </p:spPr>
          <p:txBody>
            <a:bodyPr/>
            <a:lstStyle/>
            <a:p/>
          </p:txBody>
        </p:sp>
        <p:sp>
          <p:nvSpPr>
            <p:cNvPr id="166" name="rc166"/>
            <p:cNvSpPr/>
            <p:nvPr/>
          </p:nvSpPr>
          <p:spPr>
            <a:xfrm>
              <a:off x="7804899" y="5889059"/>
              <a:ext cx="66104" cy="167191"/>
            </a:xfrm>
            <a:prstGeom prst="rect">
              <a:avLst/>
            </a:prstGeom>
            <a:solidFill>
              <a:srgbClr val="1CABE2">
                <a:alpha val="100000"/>
              </a:srgbClr>
            </a:solidFill>
          </p:spPr>
          <p:txBody>
            <a:bodyPr/>
            <a:lstStyle/>
            <a:p/>
          </p:txBody>
        </p:sp>
        <p:sp>
          <p:nvSpPr>
            <p:cNvPr id="167" name="rc167"/>
            <p:cNvSpPr/>
            <p:nvPr/>
          </p:nvSpPr>
          <p:spPr>
            <a:xfrm>
              <a:off x="1296273" y="5680069"/>
              <a:ext cx="5827926" cy="167191"/>
            </a:xfrm>
            <a:prstGeom prst="rect">
              <a:avLst/>
            </a:prstGeom>
            <a:solidFill>
              <a:srgbClr val="80BD41">
                <a:alpha val="100000"/>
              </a:srgbClr>
            </a:solidFill>
          </p:spPr>
          <p:txBody>
            <a:bodyPr/>
            <a:lstStyle/>
            <a:p/>
          </p:txBody>
        </p:sp>
        <p:sp>
          <p:nvSpPr>
            <p:cNvPr id="168" name="rc168"/>
            <p:cNvSpPr/>
            <p:nvPr/>
          </p:nvSpPr>
          <p:spPr>
            <a:xfrm>
              <a:off x="7124200" y="5680069"/>
              <a:ext cx="119702" cy="167191"/>
            </a:xfrm>
            <a:prstGeom prst="rect">
              <a:avLst/>
            </a:prstGeom>
            <a:solidFill>
              <a:srgbClr val="1CABE2">
                <a:alpha val="100000"/>
              </a:srgbClr>
            </a:solidFill>
          </p:spPr>
          <p:txBody>
            <a:bodyPr/>
            <a:lstStyle/>
            <a:p/>
          </p:txBody>
        </p:sp>
        <p:sp>
          <p:nvSpPr>
            <p:cNvPr id="169" name="rc169"/>
            <p:cNvSpPr/>
            <p:nvPr/>
          </p:nvSpPr>
          <p:spPr>
            <a:xfrm>
              <a:off x="1296273" y="5471080"/>
              <a:ext cx="5722516" cy="167191"/>
            </a:xfrm>
            <a:prstGeom prst="rect">
              <a:avLst/>
            </a:prstGeom>
            <a:solidFill>
              <a:srgbClr val="80BD41">
                <a:alpha val="100000"/>
              </a:srgbClr>
            </a:solidFill>
          </p:spPr>
          <p:txBody>
            <a:bodyPr/>
            <a:lstStyle/>
            <a:p/>
          </p:txBody>
        </p:sp>
        <p:sp>
          <p:nvSpPr>
            <p:cNvPr id="170" name="rc170"/>
            <p:cNvSpPr/>
            <p:nvPr/>
          </p:nvSpPr>
          <p:spPr>
            <a:xfrm>
              <a:off x="7018790" y="5471080"/>
              <a:ext cx="176874" cy="167191"/>
            </a:xfrm>
            <a:prstGeom prst="rect">
              <a:avLst/>
            </a:prstGeom>
            <a:solidFill>
              <a:srgbClr val="1CABE2">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44509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75" name="tx175"/>
            <p:cNvSpPr/>
            <p:nvPr/>
          </p:nvSpPr>
          <p:spPr>
            <a:xfrm>
              <a:off x="777615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10474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7" name="tx177"/>
            <p:cNvSpPr/>
            <p:nvPr/>
          </p:nvSpPr>
          <p:spPr>
            <a:xfrm>
              <a:off x="712225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097242"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9" name="tx179"/>
            <p:cNvSpPr/>
            <p:nvPr/>
          </p:nvSpPr>
          <p:spPr>
            <a:xfrm>
              <a:off x="704542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lower than in 2019 (99%).
The number of children vaccinated with DTP1 decreased 12%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Uruguay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71421"/>
            </a:xfrm>
            <a:custGeom>
              <a:avLst/>
              <a:pathLst>
                <a:path w="3397293" h="171421">
                  <a:moveTo>
                    <a:pt x="0" y="171421"/>
                  </a:moveTo>
                  <a:lnTo>
                    <a:pt x="141553" y="57140"/>
                  </a:lnTo>
                  <a:lnTo>
                    <a:pt x="283107" y="28570"/>
                  </a:lnTo>
                  <a:lnTo>
                    <a:pt x="424661" y="142851"/>
                  </a:lnTo>
                  <a:lnTo>
                    <a:pt x="566215" y="57140"/>
                  </a:lnTo>
                  <a:lnTo>
                    <a:pt x="707769" y="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85710"/>
                  </a:lnTo>
                  <a:lnTo>
                    <a:pt x="2547969" y="142851"/>
                  </a:lnTo>
                  <a:lnTo>
                    <a:pt x="2689523" y="57140"/>
                  </a:lnTo>
                  <a:lnTo>
                    <a:pt x="2831077" y="114281"/>
                  </a:lnTo>
                  <a:lnTo>
                    <a:pt x="2972631" y="142851"/>
                  </a:lnTo>
                  <a:lnTo>
                    <a:pt x="3114185" y="5714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71421"/>
            </a:xfrm>
            <a:custGeom>
              <a:avLst/>
              <a:pathLst>
                <a:path w="3397293" h="171421">
                  <a:moveTo>
                    <a:pt x="0" y="171421"/>
                  </a:moveTo>
                  <a:lnTo>
                    <a:pt x="141553" y="57140"/>
                  </a:lnTo>
                  <a:lnTo>
                    <a:pt x="283107" y="28570"/>
                  </a:lnTo>
                  <a:lnTo>
                    <a:pt x="424661" y="142851"/>
                  </a:lnTo>
                  <a:lnTo>
                    <a:pt x="566215" y="57140"/>
                  </a:lnTo>
                  <a:lnTo>
                    <a:pt x="707769" y="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85710"/>
                  </a:lnTo>
                  <a:lnTo>
                    <a:pt x="2547969" y="142851"/>
                  </a:lnTo>
                  <a:lnTo>
                    <a:pt x="2689523" y="57140"/>
                  </a:lnTo>
                  <a:lnTo>
                    <a:pt x="2831077" y="114281"/>
                  </a:lnTo>
                  <a:lnTo>
                    <a:pt x="2972631" y="142851"/>
                  </a:lnTo>
                  <a:lnTo>
                    <a:pt x="3114185" y="5714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71421"/>
            </a:xfrm>
            <a:custGeom>
              <a:avLst/>
              <a:pathLst>
                <a:path w="3397293" h="171421">
                  <a:moveTo>
                    <a:pt x="0" y="171421"/>
                  </a:moveTo>
                  <a:lnTo>
                    <a:pt x="141553" y="57140"/>
                  </a:lnTo>
                  <a:lnTo>
                    <a:pt x="283107" y="28570"/>
                  </a:lnTo>
                  <a:lnTo>
                    <a:pt x="424661" y="142851"/>
                  </a:lnTo>
                  <a:lnTo>
                    <a:pt x="566215" y="57140"/>
                  </a:lnTo>
                  <a:lnTo>
                    <a:pt x="707769" y="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85710"/>
                  </a:lnTo>
                  <a:lnTo>
                    <a:pt x="2547969" y="142851"/>
                  </a:lnTo>
                  <a:lnTo>
                    <a:pt x="2689523" y="57140"/>
                  </a:lnTo>
                  <a:lnTo>
                    <a:pt x="2831077" y="114281"/>
                  </a:lnTo>
                  <a:lnTo>
                    <a:pt x="2972631" y="142851"/>
                  </a:lnTo>
                  <a:lnTo>
                    <a:pt x="3114185" y="5714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3084" y="472419"/>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Uruguay,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02454"/>
              <a:ext cx="3397293" cy="473664"/>
            </a:xfrm>
            <a:custGeom>
              <a:avLst/>
              <a:pathLst>
                <a:path w="3397293" h="473664">
                  <a:moveTo>
                    <a:pt x="0" y="473664"/>
                  </a:moveTo>
                  <a:lnTo>
                    <a:pt x="141553" y="157888"/>
                  </a:lnTo>
                  <a:lnTo>
                    <a:pt x="283107" y="78944"/>
                  </a:lnTo>
                  <a:lnTo>
                    <a:pt x="424661" y="394720"/>
                  </a:lnTo>
                  <a:lnTo>
                    <a:pt x="566215" y="157888"/>
                  </a:lnTo>
                  <a:lnTo>
                    <a:pt x="707769" y="0"/>
                  </a:lnTo>
                  <a:lnTo>
                    <a:pt x="849323" y="78944"/>
                  </a:lnTo>
                  <a:lnTo>
                    <a:pt x="990877" y="157888"/>
                  </a:lnTo>
                  <a:lnTo>
                    <a:pt x="1132431" y="157888"/>
                  </a:lnTo>
                  <a:lnTo>
                    <a:pt x="1273984" y="78944"/>
                  </a:lnTo>
                  <a:lnTo>
                    <a:pt x="1415538" y="78944"/>
                  </a:lnTo>
                  <a:lnTo>
                    <a:pt x="1557092" y="78944"/>
                  </a:lnTo>
                  <a:lnTo>
                    <a:pt x="1698646" y="78944"/>
                  </a:lnTo>
                  <a:lnTo>
                    <a:pt x="1840200" y="78944"/>
                  </a:lnTo>
                  <a:lnTo>
                    <a:pt x="1981754" y="78944"/>
                  </a:lnTo>
                  <a:lnTo>
                    <a:pt x="2123308" y="78944"/>
                  </a:lnTo>
                  <a:lnTo>
                    <a:pt x="2264862" y="78944"/>
                  </a:lnTo>
                  <a:lnTo>
                    <a:pt x="2406416" y="236832"/>
                  </a:lnTo>
                  <a:lnTo>
                    <a:pt x="2547969" y="394720"/>
                  </a:lnTo>
                  <a:lnTo>
                    <a:pt x="2689523" y="157888"/>
                  </a:lnTo>
                  <a:lnTo>
                    <a:pt x="2831077" y="315776"/>
                  </a:lnTo>
                  <a:lnTo>
                    <a:pt x="2972631" y="394720"/>
                  </a:lnTo>
                  <a:lnTo>
                    <a:pt x="3114185" y="157888"/>
                  </a:lnTo>
                  <a:lnTo>
                    <a:pt x="3255739" y="78944"/>
                  </a:lnTo>
                  <a:lnTo>
                    <a:pt x="3397293" y="15788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02454"/>
              <a:ext cx="3397293" cy="473664"/>
            </a:xfrm>
            <a:custGeom>
              <a:avLst/>
              <a:pathLst>
                <a:path w="3397293" h="473664">
                  <a:moveTo>
                    <a:pt x="0" y="473664"/>
                  </a:moveTo>
                  <a:lnTo>
                    <a:pt x="141553" y="157888"/>
                  </a:lnTo>
                  <a:lnTo>
                    <a:pt x="283107" y="78944"/>
                  </a:lnTo>
                  <a:lnTo>
                    <a:pt x="424661" y="394720"/>
                  </a:lnTo>
                  <a:lnTo>
                    <a:pt x="566215" y="157888"/>
                  </a:lnTo>
                  <a:lnTo>
                    <a:pt x="707769" y="0"/>
                  </a:lnTo>
                  <a:lnTo>
                    <a:pt x="849323" y="78944"/>
                  </a:lnTo>
                  <a:lnTo>
                    <a:pt x="990877" y="157888"/>
                  </a:lnTo>
                  <a:lnTo>
                    <a:pt x="1132431" y="157888"/>
                  </a:lnTo>
                  <a:lnTo>
                    <a:pt x="1273984" y="78944"/>
                  </a:lnTo>
                  <a:lnTo>
                    <a:pt x="1415538" y="78944"/>
                  </a:lnTo>
                  <a:lnTo>
                    <a:pt x="1557092" y="78944"/>
                  </a:lnTo>
                  <a:lnTo>
                    <a:pt x="1698646" y="78944"/>
                  </a:lnTo>
                  <a:lnTo>
                    <a:pt x="1840200" y="78944"/>
                  </a:lnTo>
                  <a:lnTo>
                    <a:pt x="1981754" y="78944"/>
                  </a:lnTo>
                  <a:lnTo>
                    <a:pt x="2123308" y="78944"/>
                  </a:lnTo>
                  <a:lnTo>
                    <a:pt x="2264862" y="78944"/>
                  </a:lnTo>
                  <a:lnTo>
                    <a:pt x="2406416" y="236832"/>
                  </a:lnTo>
                  <a:lnTo>
                    <a:pt x="2547969" y="394720"/>
                  </a:lnTo>
                  <a:lnTo>
                    <a:pt x="2689523" y="157888"/>
                  </a:lnTo>
                  <a:lnTo>
                    <a:pt x="2831077" y="315776"/>
                  </a:lnTo>
                  <a:lnTo>
                    <a:pt x="2972631" y="394720"/>
                  </a:lnTo>
                  <a:lnTo>
                    <a:pt x="3114185" y="157888"/>
                  </a:lnTo>
                  <a:lnTo>
                    <a:pt x="3255739" y="78944"/>
                  </a:lnTo>
                  <a:lnTo>
                    <a:pt x="3397293" y="15788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02454"/>
              <a:ext cx="3397293" cy="473664"/>
            </a:xfrm>
            <a:custGeom>
              <a:avLst/>
              <a:pathLst>
                <a:path w="3397293" h="473664">
                  <a:moveTo>
                    <a:pt x="0" y="473664"/>
                  </a:moveTo>
                  <a:lnTo>
                    <a:pt x="141553" y="157888"/>
                  </a:lnTo>
                  <a:lnTo>
                    <a:pt x="283107" y="78944"/>
                  </a:lnTo>
                  <a:lnTo>
                    <a:pt x="424661" y="394720"/>
                  </a:lnTo>
                  <a:lnTo>
                    <a:pt x="566215" y="157888"/>
                  </a:lnTo>
                  <a:lnTo>
                    <a:pt x="707769" y="0"/>
                  </a:lnTo>
                  <a:lnTo>
                    <a:pt x="849323" y="78944"/>
                  </a:lnTo>
                  <a:lnTo>
                    <a:pt x="990877" y="157888"/>
                  </a:lnTo>
                  <a:lnTo>
                    <a:pt x="1132431" y="157888"/>
                  </a:lnTo>
                  <a:lnTo>
                    <a:pt x="1273984" y="78944"/>
                  </a:lnTo>
                  <a:lnTo>
                    <a:pt x="1415538" y="78944"/>
                  </a:lnTo>
                  <a:lnTo>
                    <a:pt x="1557092" y="78944"/>
                  </a:lnTo>
                  <a:lnTo>
                    <a:pt x="1698646" y="78944"/>
                  </a:lnTo>
                  <a:lnTo>
                    <a:pt x="1840200" y="78944"/>
                  </a:lnTo>
                  <a:lnTo>
                    <a:pt x="1981754" y="78944"/>
                  </a:lnTo>
                  <a:lnTo>
                    <a:pt x="2123308" y="78944"/>
                  </a:lnTo>
                  <a:lnTo>
                    <a:pt x="2264862" y="78944"/>
                  </a:lnTo>
                  <a:lnTo>
                    <a:pt x="2406416" y="236832"/>
                  </a:lnTo>
                  <a:lnTo>
                    <a:pt x="2547969" y="394720"/>
                  </a:lnTo>
                  <a:lnTo>
                    <a:pt x="2689523" y="157888"/>
                  </a:lnTo>
                  <a:lnTo>
                    <a:pt x="2831077" y="315776"/>
                  </a:lnTo>
                  <a:lnTo>
                    <a:pt x="2972631" y="394720"/>
                  </a:lnTo>
                  <a:lnTo>
                    <a:pt x="3114185" y="157888"/>
                  </a:lnTo>
                  <a:lnTo>
                    <a:pt x="3255739" y="78944"/>
                  </a:lnTo>
                  <a:lnTo>
                    <a:pt x="3397293" y="157888"/>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11528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2305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95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519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69947"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8" name="tx118"/>
            <p:cNvSpPr/>
            <p:nvPr/>
          </p:nvSpPr>
          <p:spPr>
            <a:xfrm>
              <a:off x="71566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907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461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041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620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200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780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751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331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910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490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5517701" cy="149993"/>
            </a:xfrm>
            <a:prstGeom prst="rect">
              <a:avLst/>
            </a:prstGeom>
            <a:solidFill>
              <a:srgbClr val="1CABE2">
                <a:alpha val="80000"/>
              </a:srgbClr>
            </a:solidFill>
          </p:spPr>
          <p:txBody>
            <a:bodyPr/>
            <a:lstStyle/>
            <a:p/>
          </p:txBody>
        </p:sp>
        <p:sp>
          <p:nvSpPr>
            <p:cNvPr id="136" name="rc136"/>
            <p:cNvSpPr/>
            <p:nvPr/>
          </p:nvSpPr>
          <p:spPr>
            <a:xfrm>
              <a:off x="1317178" y="5450161"/>
              <a:ext cx="6572165"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4205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2835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59414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759943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Uruguay (94%) was 9 percentage points higher than the global average (85%) and 12 percentage points higher than the average across all LACR countries (82%).
National DTP3 coverage was the same as in 2019 (94%).
This equates to 2,000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Uruguay ranked number 21 out of 32 countries for lowest DTP3 coverage (based on tied ranks).
Uruguay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4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8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0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1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8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95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10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90404"/>
              <a:ext cx="249522" cy="1516280"/>
            </a:xfrm>
            <a:prstGeom prst="rect">
              <a:avLst/>
            </a:prstGeom>
            <a:solidFill>
              <a:srgbClr val="80BD41">
                <a:alpha val="100000"/>
              </a:srgbClr>
            </a:solidFill>
          </p:spPr>
          <p:txBody>
            <a:bodyPr/>
            <a:lstStyle/>
            <a:p/>
          </p:txBody>
        </p:sp>
        <p:sp>
          <p:nvSpPr>
            <p:cNvPr id="24" name="rc24"/>
            <p:cNvSpPr/>
            <p:nvPr/>
          </p:nvSpPr>
          <p:spPr>
            <a:xfrm>
              <a:off x="1296273" y="2321783"/>
              <a:ext cx="249522" cy="168621"/>
            </a:xfrm>
            <a:prstGeom prst="rect">
              <a:avLst/>
            </a:prstGeom>
            <a:solidFill>
              <a:srgbClr val="1CABE2">
                <a:alpha val="100000"/>
              </a:srgbClr>
            </a:solidFill>
          </p:spPr>
          <p:txBody>
            <a:bodyPr/>
            <a:lstStyle/>
            <a:p/>
          </p:txBody>
        </p:sp>
        <p:sp>
          <p:nvSpPr>
            <p:cNvPr id="25" name="rc25"/>
            <p:cNvSpPr/>
            <p:nvPr/>
          </p:nvSpPr>
          <p:spPr>
            <a:xfrm>
              <a:off x="1573521" y="2444565"/>
              <a:ext cx="249522" cy="1562119"/>
            </a:xfrm>
            <a:prstGeom prst="rect">
              <a:avLst/>
            </a:prstGeom>
            <a:solidFill>
              <a:srgbClr val="80BD41">
                <a:alpha val="100000"/>
              </a:srgbClr>
            </a:solidFill>
          </p:spPr>
          <p:txBody>
            <a:bodyPr/>
            <a:lstStyle/>
            <a:p/>
          </p:txBody>
        </p:sp>
        <p:sp>
          <p:nvSpPr>
            <p:cNvPr id="26" name="rc26"/>
            <p:cNvSpPr/>
            <p:nvPr/>
          </p:nvSpPr>
          <p:spPr>
            <a:xfrm>
              <a:off x="1573521" y="2344702"/>
              <a:ext cx="249522" cy="99863"/>
            </a:xfrm>
            <a:prstGeom prst="rect">
              <a:avLst/>
            </a:prstGeom>
            <a:solidFill>
              <a:srgbClr val="1CABE2">
                <a:alpha val="100000"/>
              </a:srgbClr>
            </a:solidFill>
          </p:spPr>
          <p:txBody>
            <a:bodyPr/>
            <a:lstStyle/>
            <a:p/>
          </p:txBody>
        </p:sp>
        <p:sp>
          <p:nvSpPr>
            <p:cNvPr id="27" name="rc27"/>
            <p:cNvSpPr/>
            <p:nvPr/>
          </p:nvSpPr>
          <p:spPr>
            <a:xfrm>
              <a:off x="1850769" y="2431796"/>
              <a:ext cx="249522" cy="1574889"/>
            </a:xfrm>
            <a:prstGeom prst="rect">
              <a:avLst/>
            </a:prstGeom>
            <a:solidFill>
              <a:srgbClr val="80BD41">
                <a:alpha val="100000"/>
              </a:srgbClr>
            </a:solidFill>
          </p:spPr>
          <p:txBody>
            <a:bodyPr/>
            <a:lstStyle/>
            <a:p/>
          </p:txBody>
        </p:sp>
        <p:sp>
          <p:nvSpPr>
            <p:cNvPr id="28" name="rc28"/>
            <p:cNvSpPr/>
            <p:nvPr/>
          </p:nvSpPr>
          <p:spPr>
            <a:xfrm>
              <a:off x="1850769" y="2348959"/>
              <a:ext cx="249522" cy="82837"/>
            </a:xfrm>
            <a:prstGeom prst="rect">
              <a:avLst/>
            </a:prstGeom>
            <a:solidFill>
              <a:srgbClr val="1CABE2">
                <a:alpha val="100000"/>
              </a:srgbClr>
            </a:solidFill>
          </p:spPr>
          <p:txBody>
            <a:bodyPr/>
            <a:lstStyle/>
            <a:p/>
          </p:txBody>
        </p:sp>
        <p:sp>
          <p:nvSpPr>
            <p:cNvPr id="29" name="rc29"/>
            <p:cNvSpPr/>
            <p:nvPr/>
          </p:nvSpPr>
          <p:spPr>
            <a:xfrm>
              <a:off x="2128016" y="2532314"/>
              <a:ext cx="249522" cy="1474371"/>
            </a:xfrm>
            <a:prstGeom prst="rect">
              <a:avLst/>
            </a:prstGeom>
            <a:solidFill>
              <a:srgbClr val="80BD41">
                <a:alpha val="100000"/>
              </a:srgbClr>
            </a:solidFill>
          </p:spPr>
          <p:txBody>
            <a:bodyPr/>
            <a:lstStyle/>
            <a:p/>
          </p:txBody>
        </p:sp>
        <p:sp>
          <p:nvSpPr>
            <p:cNvPr id="30" name="rc30"/>
            <p:cNvSpPr/>
            <p:nvPr/>
          </p:nvSpPr>
          <p:spPr>
            <a:xfrm>
              <a:off x="2128016" y="2386612"/>
              <a:ext cx="249522" cy="145701"/>
            </a:xfrm>
            <a:prstGeom prst="rect">
              <a:avLst/>
            </a:prstGeom>
            <a:solidFill>
              <a:srgbClr val="1CABE2">
                <a:alpha val="100000"/>
              </a:srgbClr>
            </a:solidFill>
          </p:spPr>
          <p:txBody>
            <a:bodyPr/>
            <a:lstStyle/>
            <a:p/>
          </p:txBody>
        </p:sp>
        <p:sp>
          <p:nvSpPr>
            <p:cNvPr id="31" name="rc31"/>
            <p:cNvSpPr/>
            <p:nvPr/>
          </p:nvSpPr>
          <p:spPr>
            <a:xfrm>
              <a:off x="2405264" y="2501536"/>
              <a:ext cx="249522" cy="1505148"/>
            </a:xfrm>
            <a:prstGeom prst="rect">
              <a:avLst/>
            </a:prstGeom>
            <a:solidFill>
              <a:srgbClr val="80BD41">
                <a:alpha val="100000"/>
              </a:srgbClr>
            </a:solidFill>
          </p:spPr>
          <p:txBody>
            <a:bodyPr/>
            <a:lstStyle/>
            <a:p/>
          </p:txBody>
        </p:sp>
        <p:sp>
          <p:nvSpPr>
            <p:cNvPr id="32" name="rc32"/>
            <p:cNvSpPr/>
            <p:nvPr/>
          </p:nvSpPr>
          <p:spPr>
            <a:xfrm>
              <a:off x="2405264" y="2405602"/>
              <a:ext cx="249522" cy="95933"/>
            </a:xfrm>
            <a:prstGeom prst="rect">
              <a:avLst/>
            </a:prstGeom>
            <a:solidFill>
              <a:srgbClr val="1CABE2">
                <a:alpha val="100000"/>
              </a:srgbClr>
            </a:solidFill>
          </p:spPr>
          <p:txBody>
            <a:bodyPr/>
            <a:lstStyle/>
            <a:p/>
          </p:txBody>
        </p:sp>
        <p:sp>
          <p:nvSpPr>
            <p:cNvPr id="33" name="rc33"/>
            <p:cNvSpPr/>
            <p:nvPr/>
          </p:nvSpPr>
          <p:spPr>
            <a:xfrm>
              <a:off x="2682512" y="2463555"/>
              <a:ext cx="249522" cy="1543129"/>
            </a:xfrm>
            <a:prstGeom prst="rect">
              <a:avLst/>
            </a:prstGeom>
            <a:solidFill>
              <a:srgbClr val="80BD41">
                <a:alpha val="100000"/>
              </a:srgbClr>
            </a:solidFill>
          </p:spPr>
          <p:txBody>
            <a:bodyPr/>
            <a:lstStyle/>
            <a:p/>
          </p:txBody>
        </p:sp>
        <p:sp>
          <p:nvSpPr>
            <p:cNvPr id="34" name="rc34"/>
            <p:cNvSpPr/>
            <p:nvPr/>
          </p:nvSpPr>
          <p:spPr>
            <a:xfrm>
              <a:off x="2682512" y="2399381"/>
              <a:ext cx="249522" cy="64174"/>
            </a:xfrm>
            <a:prstGeom prst="rect">
              <a:avLst/>
            </a:prstGeom>
            <a:solidFill>
              <a:srgbClr val="1CABE2">
                <a:alpha val="100000"/>
              </a:srgbClr>
            </a:solidFill>
          </p:spPr>
          <p:txBody>
            <a:bodyPr/>
            <a:lstStyle/>
            <a:p/>
          </p:txBody>
        </p:sp>
        <p:sp>
          <p:nvSpPr>
            <p:cNvPr id="35" name="rc35"/>
            <p:cNvSpPr/>
            <p:nvPr/>
          </p:nvSpPr>
          <p:spPr>
            <a:xfrm>
              <a:off x="2959759" y="2504155"/>
              <a:ext cx="249522" cy="1502529"/>
            </a:xfrm>
            <a:prstGeom prst="rect">
              <a:avLst/>
            </a:prstGeom>
            <a:solidFill>
              <a:srgbClr val="80BD41">
                <a:alpha val="100000"/>
              </a:srgbClr>
            </a:solidFill>
          </p:spPr>
          <p:txBody>
            <a:bodyPr/>
            <a:lstStyle/>
            <a:p/>
          </p:txBody>
        </p:sp>
        <p:sp>
          <p:nvSpPr>
            <p:cNvPr id="36" name="rc36"/>
            <p:cNvSpPr/>
            <p:nvPr/>
          </p:nvSpPr>
          <p:spPr>
            <a:xfrm>
              <a:off x="2959759" y="2424920"/>
              <a:ext cx="249522" cy="79235"/>
            </a:xfrm>
            <a:prstGeom prst="rect">
              <a:avLst/>
            </a:prstGeom>
            <a:solidFill>
              <a:srgbClr val="1CABE2">
                <a:alpha val="100000"/>
              </a:srgbClr>
            </a:solidFill>
          </p:spPr>
          <p:txBody>
            <a:bodyPr/>
            <a:lstStyle/>
            <a:p/>
          </p:txBody>
        </p:sp>
        <p:sp>
          <p:nvSpPr>
            <p:cNvPr id="37" name="rc37"/>
            <p:cNvSpPr/>
            <p:nvPr/>
          </p:nvSpPr>
          <p:spPr>
            <a:xfrm>
              <a:off x="3237007" y="2538207"/>
              <a:ext cx="249522" cy="1468477"/>
            </a:xfrm>
            <a:prstGeom prst="rect">
              <a:avLst/>
            </a:prstGeom>
            <a:solidFill>
              <a:srgbClr val="80BD41">
                <a:alpha val="100000"/>
              </a:srgbClr>
            </a:solidFill>
          </p:spPr>
          <p:txBody>
            <a:bodyPr/>
            <a:lstStyle/>
            <a:p/>
          </p:txBody>
        </p:sp>
        <p:sp>
          <p:nvSpPr>
            <p:cNvPr id="38" name="rc38"/>
            <p:cNvSpPr/>
            <p:nvPr/>
          </p:nvSpPr>
          <p:spPr>
            <a:xfrm>
              <a:off x="3237007" y="2444565"/>
              <a:ext cx="249522" cy="93642"/>
            </a:xfrm>
            <a:prstGeom prst="rect">
              <a:avLst/>
            </a:prstGeom>
            <a:solidFill>
              <a:srgbClr val="1CABE2">
                <a:alpha val="100000"/>
              </a:srgbClr>
            </a:solidFill>
          </p:spPr>
          <p:txBody>
            <a:bodyPr/>
            <a:lstStyle/>
            <a:p/>
          </p:txBody>
        </p:sp>
        <p:sp>
          <p:nvSpPr>
            <p:cNvPr id="39" name="rc39"/>
            <p:cNvSpPr/>
            <p:nvPr/>
          </p:nvSpPr>
          <p:spPr>
            <a:xfrm>
              <a:off x="3514255" y="2550977"/>
              <a:ext cx="249522" cy="1455708"/>
            </a:xfrm>
            <a:prstGeom prst="rect">
              <a:avLst/>
            </a:prstGeom>
            <a:solidFill>
              <a:srgbClr val="80BD41">
                <a:alpha val="100000"/>
              </a:srgbClr>
            </a:solidFill>
          </p:spPr>
          <p:txBody>
            <a:bodyPr/>
            <a:lstStyle/>
            <a:p/>
          </p:txBody>
        </p:sp>
        <p:sp>
          <p:nvSpPr>
            <p:cNvPr id="40" name="rc40"/>
            <p:cNvSpPr/>
            <p:nvPr/>
          </p:nvSpPr>
          <p:spPr>
            <a:xfrm>
              <a:off x="3514255" y="2457989"/>
              <a:ext cx="249522" cy="92987"/>
            </a:xfrm>
            <a:prstGeom prst="rect">
              <a:avLst/>
            </a:prstGeom>
            <a:solidFill>
              <a:srgbClr val="1CABE2">
                <a:alpha val="100000"/>
              </a:srgbClr>
            </a:solidFill>
          </p:spPr>
          <p:txBody>
            <a:bodyPr/>
            <a:lstStyle/>
            <a:p/>
          </p:txBody>
        </p:sp>
        <p:sp>
          <p:nvSpPr>
            <p:cNvPr id="41" name="rc41"/>
            <p:cNvSpPr/>
            <p:nvPr/>
          </p:nvSpPr>
          <p:spPr>
            <a:xfrm>
              <a:off x="3791502" y="2542464"/>
              <a:ext cx="249522" cy="1464221"/>
            </a:xfrm>
            <a:prstGeom prst="rect">
              <a:avLst/>
            </a:prstGeom>
            <a:solidFill>
              <a:srgbClr val="80BD41">
                <a:alpha val="100000"/>
              </a:srgbClr>
            </a:solidFill>
          </p:spPr>
          <p:txBody>
            <a:bodyPr/>
            <a:lstStyle/>
            <a:p/>
          </p:txBody>
        </p:sp>
        <p:sp>
          <p:nvSpPr>
            <p:cNvPr id="42" name="rc42"/>
            <p:cNvSpPr/>
            <p:nvPr/>
          </p:nvSpPr>
          <p:spPr>
            <a:xfrm>
              <a:off x="3791502" y="2465520"/>
              <a:ext cx="249522" cy="76943"/>
            </a:xfrm>
            <a:prstGeom prst="rect">
              <a:avLst/>
            </a:prstGeom>
            <a:solidFill>
              <a:srgbClr val="1CABE2">
                <a:alpha val="100000"/>
              </a:srgbClr>
            </a:solidFill>
          </p:spPr>
          <p:txBody>
            <a:bodyPr/>
            <a:lstStyle/>
            <a:p/>
          </p:txBody>
        </p:sp>
        <p:sp>
          <p:nvSpPr>
            <p:cNvPr id="43" name="rc43"/>
            <p:cNvSpPr/>
            <p:nvPr/>
          </p:nvSpPr>
          <p:spPr>
            <a:xfrm>
              <a:off x="4068750" y="2546720"/>
              <a:ext cx="249522" cy="1459964"/>
            </a:xfrm>
            <a:prstGeom prst="rect">
              <a:avLst/>
            </a:prstGeom>
            <a:solidFill>
              <a:srgbClr val="80BD41">
                <a:alpha val="100000"/>
              </a:srgbClr>
            </a:solidFill>
          </p:spPr>
          <p:txBody>
            <a:bodyPr/>
            <a:lstStyle/>
            <a:p/>
          </p:txBody>
        </p:sp>
        <p:sp>
          <p:nvSpPr>
            <p:cNvPr id="44" name="rc44"/>
            <p:cNvSpPr/>
            <p:nvPr/>
          </p:nvSpPr>
          <p:spPr>
            <a:xfrm>
              <a:off x="4068750" y="2469776"/>
              <a:ext cx="249522" cy="76943"/>
            </a:xfrm>
            <a:prstGeom prst="rect">
              <a:avLst/>
            </a:prstGeom>
            <a:solidFill>
              <a:srgbClr val="1CABE2">
                <a:alpha val="100000"/>
              </a:srgbClr>
            </a:solidFill>
          </p:spPr>
          <p:txBody>
            <a:bodyPr/>
            <a:lstStyle/>
            <a:p/>
          </p:txBody>
        </p:sp>
        <p:sp>
          <p:nvSpPr>
            <p:cNvPr id="45" name="rc45"/>
            <p:cNvSpPr/>
            <p:nvPr/>
          </p:nvSpPr>
          <p:spPr>
            <a:xfrm>
              <a:off x="4345998" y="2563418"/>
              <a:ext cx="249522" cy="1443266"/>
            </a:xfrm>
            <a:prstGeom prst="rect">
              <a:avLst/>
            </a:prstGeom>
            <a:solidFill>
              <a:srgbClr val="80BD41">
                <a:alpha val="100000"/>
              </a:srgbClr>
            </a:solidFill>
          </p:spPr>
          <p:txBody>
            <a:bodyPr/>
            <a:lstStyle/>
            <a:p/>
          </p:txBody>
        </p:sp>
        <p:sp>
          <p:nvSpPr>
            <p:cNvPr id="46" name="rc46"/>
            <p:cNvSpPr/>
            <p:nvPr/>
          </p:nvSpPr>
          <p:spPr>
            <a:xfrm>
              <a:off x="4345998" y="2487457"/>
              <a:ext cx="249522" cy="75961"/>
            </a:xfrm>
            <a:prstGeom prst="rect">
              <a:avLst/>
            </a:prstGeom>
            <a:solidFill>
              <a:srgbClr val="1CABE2">
                <a:alpha val="100000"/>
              </a:srgbClr>
            </a:solidFill>
          </p:spPr>
          <p:txBody>
            <a:bodyPr/>
            <a:lstStyle/>
            <a:p/>
          </p:txBody>
        </p:sp>
        <p:sp>
          <p:nvSpPr>
            <p:cNvPr id="47" name="rc47"/>
            <p:cNvSpPr/>
            <p:nvPr/>
          </p:nvSpPr>
          <p:spPr>
            <a:xfrm>
              <a:off x="4623245" y="2544428"/>
              <a:ext cx="249522" cy="1462256"/>
            </a:xfrm>
            <a:prstGeom prst="rect">
              <a:avLst/>
            </a:prstGeom>
            <a:solidFill>
              <a:srgbClr val="80BD41">
                <a:alpha val="100000"/>
              </a:srgbClr>
            </a:solidFill>
          </p:spPr>
          <p:txBody>
            <a:bodyPr/>
            <a:lstStyle/>
            <a:p/>
          </p:txBody>
        </p:sp>
        <p:sp>
          <p:nvSpPr>
            <p:cNvPr id="48" name="rc48"/>
            <p:cNvSpPr/>
            <p:nvPr/>
          </p:nvSpPr>
          <p:spPr>
            <a:xfrm>
              <a:off x="4623245" y="2467484"/>
              <a:ext cx="249522" cy="76943"/>
            </a:xfrm>
            <a:prstGeom prst="rect">
              <a:avLst/>
            </a:prstGeom>
            <a:solidFill>
              <a:srgbClr val="1CABE2">
                <a:alpha val="100000"/>
              </a:srgbClr>
            </a:solidFill>
          </p:spPr>
          <p:txBody>
            <a:bodyPr/>
            <a:lstStyle/>
            <a:p/>
          </p:txBody>
        </p:sp>
        <p:sp>
          <p:nvSpPr>
            <p:cNvPr id="49" name="rc49"/>
            <p:cNvSpPr/>
            <p:nvPr/>
          </p:nvSpPr>
          <p:spPr>
            <a:xfrm>
              <a:off x="4900493" y="2526420"/>
              <a:ext cx="249522" cy="1480264"/>
            </a:xfrm>
            <a:prstGeom prst="rect">
              <a:avLst/>
            </a:prstGeom>
            <a:solidFill>
              <a:srgbClr val="80BD41">
                <a:alpha val="100000"/>
              </a:srgbClr>
            </a:solidFill>
          </p:spPr>
          <p:txBody>
            <a:bodyPr/>
            <a:lstStyle/>
            <a:p/>
          </p:txBody>
        </p:sp>
        <p:sp>
          <p:nvSpPr>
            <p:cNvPr id="50" name="rc50"/>
            <p:cNvSpPr/>
            <p:nvPr/>
          </p:nvSpPr>
          <p:spPr>
            <a:xfrm>
              <a:off x="4900493" y="2448494"/>
              <a:ext cx="249522" cy="77925"/>
            </a:xfrm>
            <a:prstGeom prst="rect">
              <a:avLst/>
            </a:prstGeom>
            <a:solidFill>
              <a:srgbClr val="1CABE2">
                <a:alpha val="100000"/>
              </a:srgbClr>
            </a:solidFill>
          </p:spPr>
          <p:txBody>
            <a:bodyPr/>
            <a:lstStyle/>
            <a:p/>
          </p:txBody>
        </p:sp>
        <p:sp>
          <p:nvSpPr>
            <p:cNvPr id="51" name="rc51"/>
            <p:cNvSpPr/>
            <p:nvPr/>
          </p:nvSpPr>
          <p:spPr>
            <a:xfrm>
              <a:off x="5177741" y="2531004"/>
              <a:ext cx="249522" cy="1475680"/>
            </a:xfrm>
            <a:prstGeom prst="rect">
              <a:avLst/>
            </a:prstGeom>
            <a:solidFill>
              <a:srgbClr val="80BD41">
                <a:alpha val="100000"/>
              </a:srgbClr>
            </a:solidFill>
          </p:spPr>
          <p:txBody>
            <a:bodyPr/>
            <a:lstStyle/>
            <a:p/>
          </p:txBody>
        </p:sp>
        <p:sp>
          <p:nvSpPr>
            <p:cNvPr id="52" name="rc52"/>
            <p:cNvSpPr/>
            <p:nvPr/>
          </p:nvSpPr>
          <p:spPr>
            <a:xfrm>
              <a:off x="5177741" y="2453405"/>
              <a:ext cx="249522" cy="77598"/>
            </a:xfrm>
            <a:prstGeom prst="rect">
              <a:avLst/>
            </a:prstGeom>
            <a:solidFill>
              <a:srgbClr val="1CABE2">
                <a:alpha val="100000"/>
              </a:srgbClr>
            </a:solidFill>
          </p:spPr>
          <p:txBody>
            <a:bodyPr/>
            <a:lstStyle/>
            <a:p/>
          </p:txBody>
        </p:sp>
        <p:sp>
          <p:nvSpPr>
            <p:cNvPr id="53" name="rc53"/>
            <p:cNvSpPr/>
            <p:nvPr/>
          </p:nvSpPr>
          <p:spPr>
            <a:xfrm>
              <a:off x="5454988" y="2518562"/>
              <a:ext cx="249522" cy="1488122"/>
            </a:xfrm>
            <a:prstGeom prst="rect">
              <a:avLst/>
            </a:prstGeom>
            <a:solidFill>
              <a:srgbClr val="80BD41">
                <a:alpha val="100000"/>
              </a:srgbClr>
            </a:solidFill>
          </p:spPr>
          <p:txBody>
            <a:bodyPr/>
            <a:lstStyle/>
            <a:p/>
          </p:txBody>
        </p:sp>
        <p:sp>
          <p:nvSpPr>
            <p:cNvPr id="54" name="rc54"/>
            <p:cNvSpPr/>
            <p:nvPr/>
          </p:nvSpPr>
          <p:spPr>
            <a:xfrm>
              <a:off x="5454988" y="2440309"/>
              <a:ext cx="249522" cy="78253"/>
            </a:xfrm>
            <a:prstGeom prst="rect">
              <a:avLst/>
            </a:prstGeom>
            <a:solidFill>
              <a:srgbClr val="1CABE2">
                <a:alpha val="100000"/>
              </a:srgbClr>
            </a:solidFill>
          </p:spPr>
          <p:txBody>
            <a:bodyPr/>
            <a:lstStyle/>
            <a:p/>
          </p:txBody>
        </p:sp>
        <p:sp>
          <p:nvSpPr>
            <p:cNvPr id="55" name="rc55"/>
            <p:cNvSpPr/>
            <p:nvPr/>
          </p:nvSpPr>
          <p:spPr>
            <a:xfrm>
              <a:off x="5732236" y="2573241"/>
              <a:ext cx="249522" cy="1433443"/>
            </a:xfrm>
            <a:prstGeom prst="rect">
              <a:avLst/>
            </a:prstGeom>
            <a:solidFill>
              <a:srgbClr val="80BD41">
                <a:alpha val="100000"/>
              </a:srgbClr>
            </a:solidFill>
          </p:spPr>
          <p:txBody>
            <a:bodyPr/>
            <a:lstStyle/>
            <a:p/>
          </p:txBody>
        </p:sp>
        <p:sp>
          <p:nvSpPr>
            <p:cNvPr id="56" name="rc56"/>
            <p:cNvSpPr/>
            <p:nvPr/>
          </p:nvSpPr>
          <p:spPr>
            <a:xfrm>
              <a:off x="5732236" y="2497935"/>
              <a:ext cx="249522" cy="75306"/>
            </a:xfrm>
            <a:prstGeom prst="rect">
              <a:avLst/>
            </a:prstGeom>
            <a:solidFill>
              <a:srgbClr val="1CABE2">
                <a:alpha val="100000"/>
              </a:srgbClr>
            </a:solidFill>
          </p:spPr>
          <p:txBody>
            <a:bodyPr/>
            <a:lstStyle/>
            <a:p/>
          </p:txBody>
        </p:sp>
        <p:sp>
          <p:nvSpPr>
            <p:cNvPr id="57" name="rc57"/>
            <p:cNvSpPr/>
            <p:nvPr/>
          </p:nvSpPr>
          <p:spPr>
            <a:xfrm>
              <a:off x="6009484" y="2702572"/>
              <a:ext cx="249522" cy="1304112"/>
            </a:xfrm>
            <a:prstGeom prst="rect">
              <a:avLst/>
            </a:prstGeom>
            <a:solidFill>
              <a:srgbClr val="80BD41">
                <a:alpha val="100000"/>
              </a:srgbClr>
            </a:solidFill>
          </p:spPr>
          <p:txBody>
            <a:bodyPr/>
            <a:lstStyle/>
            <a:p/>
          </p:txBody>
        </p:sp>
        <p:sp>
          <p:nvSpPr>
            <p:cNvPr id="58" name="rc58"/>
            <p:cNvSpPr/>
            <p:nvPr/>
          </p:nvSpPr>
          <p:spPr>
            <a:xfrm>
              <a:off x="6009484" y="2604346"/>
              <a:ext cx="249522" cy="98225"/>
            </a:xfrm>
            <a:prstGeom prst="rect">
              <a:avLst/>
            </a:prstGeom>
            <a:solidFill>
              <a:srgbClr val="1CABE2">
                <a:alpha val="100000"/>
              </a:srgbClr>
            </a:solidFill>
          </p:spPr>
          <p:txBody>
            <a:bodyPr/>
            <a:lstStyle/>
            <a:p/>
          </p:txBody>
        </p:sp>
        <p:sp>
          <p:nvSpPr>
            <p:cNvPr id="59" name="rc59"/>
            <p:cNvSpPr/>
            <p:nvPr/>
          </p:nvSpPr>
          <p:spPr>
            <a:xfrm>
              <a:off x="6286731" y="2831248"/>
              <a:ext cx="249522" cy="1175436"/>
            </a:xfrm>
            <a:prstGeom prst="rect">
              <a:avLst/>
            </a:prstGeom>
            <a:solidFill>
              <a:srgbClr val="80BD41">
                <a:alpha val="100000"/>
              </a:srgbClr>
            </a:solidFill>
          </p:spPr>
          <p:txBody>
            <a:bodyPr/>
            <a:lstStyle/>
            <a:p/>
          </p:txBody>
        </p:sp>
        <p:sp>
          <p:nvSpPr>
            <p:cNvPr id="60" name="rc60"/>
            <p:cNvSpPr/>
            <p:nvPr/>
          </p:nvSpPr>
          <p:spPr>
            <a:xfrm>
              <a:off x="6286731" y="2715014"/>
              <a:ext cx="249522" cy="116234"/>
            </a:xfrm>
            <a:prstGeom prst="rect">
              <a:avLst/>
            </a:prstGeom>
            <a:solidFill>
              <a:srgbClr val="1CABE2">
                <a:alpha val="100000"/>
              </a:srgbClr>
            </a:solidFill>
          </p:spPr>
          <p:txBody>
            <a:bodyPr/>
            <a:lstStyle/>
            <a:p/>
          </p:txBody>
        </p:sp>
        <p:sp>
          <p:nvSpPr>
            <p:cNvPr id="61" name="rc61"/>
            <p:cNvSpPr/>
            <p:nvPr/>
          </p:nvSpPr>
          <p:spPr>
            <a:xfrm>
              <a:off x="6563979" y="2874140"/>
              <a:ext cx="249522" cy="1132544"/>
            </a:xfrm>
            <a:prstGeom prst="rect">
              <a:avLst/>
            </a:prstGeom>
            <a:solidFill>
              <a:srgbClr val="80BD41">
                <a:alpha val="100000"/>
              </a:srgbClr>
            </a:solidFill>
          </p:spPr>
          <p:txBody>
            <a:bodyPr/>
            <a:lstStyle/>
            <a:p/>
          </p:txBody>
        </p:sp>
        <p:sp>
          <p:nvSpPr>
            <p:cNvPr id="62" name="rc62"/>
            <p:cNvSpPr/>
            <p:nvPr/>
          </p:nvSpPr>
          <p:spPr>
            <a:xfrm>
              <a:off x="6563979" y="2801780"/>
              <a:ext cx="249522" cy="72359"/>
            </a:xfrm>
            <a:prstGeom prst="rect">
              <a:avLst/>
            </a:prstGeom>
            <a:solidFill>
              <a:srgbClr val="1CABE2">
                <a:alpha val="100000"/>
              </a:srgbClr>
            </a:solidFill>
          </p:spPr>
          <p:txBody>
            <a:bodyPr/>
            <a:lstStyle/>
            <a:p/>
          </p:txBody>
        </p:sp>
        <p:sp>
          <p:nvSpPr>
            <p:cNvPr id="63" name="rc63"/>
            <p:cNvSpPr/>
            <p:nvPr/>
          </p:nvSpPr>
          <p:spPr>
            <a:xfrm>
              <a:off x="6841227" y="2946500"/>
              <a:ext cx="249522" cy="1060185"/>
            </a:xfrm>
            <a:prstGeom prst="rect">
              <a:avLst/>
            </a:prstGeom>
            <a:solidFill>
              <a:srgbClr val="80BD41">
                <a:alpha val="100000"/>
              </a:srgbClr>
            </a:solidFill>
          </p:spPr>
          <p:txBody>
            <a:bodyPr/>
            <a:lstStyle/>
            <a:p/>
          </p:txBody>
        </p:sp>
        <p:sp>
          <p:nvSpPr>
            <p:cNvPr id="64" name="rc64"/>
            <p:cNvSpPr/>
            <p:nvPr/>
          </p:nvSpPr>
          <p:spPr>
            <a:xfrm>
              <a:off x="6841227" y="2854167"/>
              <a:ext cx="249522" cy="92332"/>
            </a:xfrm>
            <a:prstGeom prst="rect">
              <a:avLst/>
            </a:prstGeom>
            <a:solidFill>
              <a:srgbClr val="1CABE2">
                <a:alpha val="100000"/>
              </a:srgbClr>
            </a:solidFill>
          </p:spPr>
          <p:txBody>
            <a:bodyPr/>
            <a:lstStyle/>
            <a:p/>
          </p:txBody>
        </p:sp>
        <p:sp>
          <p:nvSpPr>
            <p:cNvPr id="65" name="rc65"/>
            <p:cNvSpPr/>
            <p:nvPr/>
          </p:nvSpPr>
          <p:spPr>
            <a:xfrm>
              <a:off x="7118474" y="2992666"/>
              <a:ext cx="249522" cy="1014019"/>
            </a:xfrm>
            <a:prstGeom prst="rect">
              <a:avLst/>
            </a:prstGeom>
            <a:solidFill>
              <a:srgbClr val="80BD41">
                <a:alpha val="100000"/>
              </a:srgbClr>
            </a:solidFill>
          </p:spPr>
          <p:txBody>
            <a:bodyPr/>
            <a:lstStyle/>
            <a:p/>
          </p:txBody>
        </p:sp>
        <p:sp>
          <p:nvSpPr>
            <p:cNvPr id="66" name="rc66"/>
            <p:cNvSpPr/>
            <p:nvPr/>
          </p:nvSpPr>
          <p:spPr>
            <a:xfrm>
              <a:off x="7118474" y="2892475"/>
              <a:ext cx="249522" cy="100190"/>
            </a:xfrm>
            <a:prstGeom prst="rect">
              <a:avLst/>
            </a:prstGeom>
            <a:solidFill>
              <a:srgbClr val="1CABE2">
                <a:alpha val="100000"/>
              </a:srgbClr>
            </a:solidFill>
          </p:spPr>
          <p:txBody>
            <a:bodyPr/>
            <a:lstStyle/>
            <a:p/>
          </p:txBody>
        </p:sp>
        <p:sp>
          <p:nvSpPr>
            <p:cNvPr id="67" name="rc67"/>
            <p:cNvSpPr/>
            <p:nvPr/>
          </p:nvSpPr>
          <p:spPr>
            <a:xfrm>
              <a:off x="7395722" y="2973021"/>
              <a:ext cx="249522" cy="1033664"/>
            </a:xfrm>
            <a:prstGeom prst="rect">
              <a:avLst/>
            </a:prstGeom>
            <a:solidFill>
              <a:srgbClr val="80BD41">
                <a:alpha val="100000"/>
              </a:srgbClr>
            </a:solidFill>
          </p:spPr>
          <p:txBody>
            <a:bodyPr/>
            <a:lstStyle/>
            <a:p/>
          </p:txBody>
        </p:sp>
        <p:sp>
          <p:nvSpPr>
            <p:cNvPr id="68" name="rc68"/>
            <p:cNvSpPr/>
            <p:nvPr/>
          </p:nvSpPr>
          <p:spPr>
            <a:xfrm>
              <a:off x="7395722" y="2906882"/>
              <a:ext cx="249522" cy="66138"/>
            </a:xfrm>
            <a:prstGeom prst="rect">
              <a:avLst/>
            </a:prstGeom>
            <a:solidFill>
              <a:srgbClr val="1CABE2">
                <a:alpha val="100000"/>
              </a:srgbClr>
            </a:solidFill>
          </p:spPr>
          <p:txBody>
            <a:bodyPr/>
            <a:lstStyle/>
            <a:p/>
          </p:txBody>
        </p:sp>
        <p:sp>
          <p:nvSpPr>
            <p:cNvPr id="69" name="rc69"/>
            <p:cNvSpPr/>
            <p:nvPr/>
          </p:nvSpPr>
          <p:spPr>
            <a:xfrm>
              <a:off x="7672970" y="2971383"/>
              <a:ext cx="249522" cy="1035301"/>
            </a:xfrm>
            <a:prstGeom prst="rect">
              <a:avLst/>
            </a:prstGeom>
            <a:solidFill>
              <a:srgbClr val="80BD41">
                <a:alpha val="100000"/>
              </a:srgbClr>
            </a:solidFill>
          </p:spPr>
          <p:txBody>
            <a:bodyPr/>
            <a:lstStyle/>
            <a:p/>
          </p:txBody>
        </p:sp>
        <p:sp>
          <p:nvSpPr>
            <p:cNvPr id="70" name="rc70"/>
            <p:cNvSpPr/>
            <p:nvPr/>
          </p:nvSpPr>
          <p:spPr>
            <a:xfrm>
              <a:off x="7672970" y="2917032"/>
              <a:ext cx="249522" cy="54351"/>
            </a:xfrm>
            <a:prstGeom prst="rect">
              <a:avLst/>
            </a:prstGeom>
            <a:solidFill>
              <a:srgbClr val="1CABE2">
                <a:alpha val="100000"/>
              </a:srgbClr>
            </a:solidFill>
          </p:spPr>
          <p:txBody>
            <a:bodyPr/>
            <a:lstStyle/>
            <a:p/>
          </p:txBody>
        </p:sp>
        <p:sp>
          <p:nvSpPr>
            <p:cNvPr id="71" name="rc71"/>
            <p:cNvSpPr/>
            <p:nvPr/>
          </p:nvSpPr>
          <p:spPr>
            <a:xfrm>
              <a:off x="7950217" y="2990374"/>
              <a:ext cx="249522" cy="1016310"/>
            </a:xfrm>
            <a:prstGeom prst="rect">
              <a:avLst/>
            </a:prstGeom>
            <a:solidFill>
              <a:srgbClr val="80BD41">
                <a:alpha val="100000"/>
              </a:srgbClr>
            </a:solidFill>
          </p:spPr>
          <p:txBody>
            <a:bodyPr/>
            <a:lstStyle/>
            <a:p/>
          </p:txBody>
        </p:sp>
        <p:sp>
          <p:nvSpPr>
            <p:cNvPr id="72" name="rc72"/>
            <p:cNvSpPr/>
            <p:nvPr/>
          </p:nvSpPr>
          <p:spPr>
            <a:xfrm>
              <a:off x="7950217" y="2925545"/>
              <a:ext cx="249522" cy="64829"/>
            </a:xfrm>
            <a:prstGeom prst="rect">
              <a:avLst/>
            </a:prstGeom>
            <a:solidFill>
              <a:srgbClr val="1CABE2">
                <a:alpha val="100000"/>
              </a:srgbClr>
            </a:solidFill>
          </p:spPr>
          <p:txBody>
            <a:bodyPr/>
            <a:lstStyle/>
            <a:p/>
          </p:txBody>
        </p:sp>
        <p:sp>
          <p:nvSpPr>
            <p:cNvPr id="73" name="pl73"/>
            <p:cNvSpPr/>
            <p:nvPr/>
          </p:nvSpPr>
          <p:spPr>
            <a:xfrm>
              <a:off x="1421035" y="1310999"/>
              <a:ext cx="6653943" cy="168480"/>
            </a:xfrm>
            <a:custGeom>
              <a:avLst/>
              <a:pathLst>
                <a:path w="6653943" h="168480">
                  <a:moveTo>
                    <a:pt x="0" y="168480"/>
                  </a:moveTo>
                  <a:lnTo>
                    <a:pt x="277247" y="56160"/>
                  </a:lnTo>
                  <a:lnTo>
                    <a:pt x="554495" y="28080"/>
                  </a:lnTo>
                  <a:lnTo>
                    <a:pt x="831742" y="140400"/>
                  </a:lnTo>
                  <a:lnTo>
                    <a:pt x="1108990" y="56160"/>
                  </a:lnTo>
                  <a:lnTo>
                    <a:pt x="1386238" y="0"/>
                  </a:lnTo>
                  <a:lnTo>
                    <a:pt x="1663485" y="28080"/>
                  </a:lnTo>
                  <a:lnTo>
                    <a:pt x="1940733" y="56160"/>
                  </a:lnTo>
                  <a:lnTo>
                    <a:pt x="2217981" y="56160"/>
                  </a:lnTo>
                  <a:lnTo>
                    <a:pt x="2495228" y="28080"/>
                  </a:lnTo>
                  <a:lnTo>
                    <a:pt x="2772476" y="28080"/>
                  </a:lnTo>
                  <a:lnTo>
                    <a:pt x="3049724" y="28080"/>
                  </a:lnTo>
                  <a:lnTo>
                    <a:pt x="3326971" y="28080"/>
                  </a:lnTo>
                  <a:lnTo>
                    <a:pt x="3604219" y="28080"/>
                  </a:lnTo>
                  <a:lnTo>
                    <a:pt x="3881467" y="28080"/>
                  </a:lnTo>
                  <a:lnTo>
                    <a:pt x="4158714" y="28080"/>
                  </a:lnTo>
                  <a:lnTo>
                    <a:pt x="4435962" y="28080"/>
                  </a:lnTo>
                  <a:lnTo>
                    <a:pt x="4713210" y="84240"/>
                  </a:lnTo>
                  <a:lnTo>
                    <a:pt x="4990457" y="140400"/>
                  </a:lnTo>
                  <a:lnTo>
                    <a:pt x="5267705" y="56160"/>
                  </a:lnTo>
                  <a:lnTo>
                    <a:pt x="5544953" y="112320"/>
                  </a:lnTo>
                  <a:lnTo>
                    <a:pt x="5822200" y="140400"/>
                  </a:lnTo>
                  <a:lnTo>
                    <a:pt x="6099448" y="5616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185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263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33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04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665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18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75650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7709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781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78924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134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a:t>
              </a:r>
            </a:p>
          </p:txBody>
        </p:sp>
        <p:sp>
          <p:nvSpPr>
            <p:cNvPr id="105" name="tx105"/>
            <p:cNvSpPr/>
            <p:nvPr/>
          </p:nvSpPr>
          <p:spPr>
            <a:xfrm>
              <a:off x="1355732" y="23710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06" name="tx106"/>
            <p:cNvSpPr/>
            <p:nvPr/>
          </p:nvSpPr>
          <p:spPr>
            <a:xfrm>
              <a:off x="2715845" y="32012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07" name="tx107"/>
            <p:cNvSpPr/>
            <p:nvPr/>
          </p:nvSpPr>
          <p:spPr>
            <a:xfrm>
              <a:off x="2781148" y="239756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8" name="tx108"/>
            <p:cNvSpPr/>
            <p:nvPr/>
          </p:nvSpPr>
          <p:spPr>
            <a:xfrm>
              <a:off x="4102084" y="3241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09" name="tx109"/>
            <p:cNvSpPr/>
            <p:nvPr/>
          </p:nvSpPr>
          <p:spPr>
            <a:xfrm>
              <a:off x="4128209" y="24743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5488322" y="322785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1" name="tx111"/>
            <p:cNvSpPr/>
            <p:nvPr/>
          </p:nvSpPr>
          <p:spPr>
            <a:xfrm>
              <a:off x="5514447" y="24455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6597312" y="34053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3" name="tx113"/>
            <p:cNvSpPr/>
            <p:nvPr/>
          </p:nvSpPr>
          <p:spPr>
            <a:xfrm>
              <a:off x="6623438" y="28040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4" name="tx114"/>
            <p:cNvSpPr/>
            <p:nvPr/>
          </p:nvSpPr>
          <p:spPr>
            <a:xfrm>
              <a:off x="6874560" y="34414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5" name="tx115"/>
            <p:cNvSpPr/>
            <p:nvPr/>
          </p:nvSpPr>
          <p:spPr>
            <a:xfrm>
              <a:off x="6900686" y="2865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7190985" y="346458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7" name="tx117"/>
            <p:cNvSpPr/>
            <p:nvPr/>
          </p:nvSpPr>
          <p:spPr>
            <a:xfrm>
              <a:off x="7177933" y="29074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7429055" y="3454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9" name="tx119"/>
            <p:cNvSpPr/>
            <p:nvPr/>
          </p:nvSpPr>
          <p:spPr>
            <a:xfrm>
              <a:off x="7494358" y="29060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7706303" y="3453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21" name="tx121"/>
            <p:cNvSpPr/>
            <p:nvPr/>
          </p:nvSpPr>
          <p:spPr>
            <a:xfrm>
              <a:off x="7732429" y="29103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8022728" y="346343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8048853" y="292405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360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174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0062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179889" cy="162162"/>
            </a:xfrm>
            <a:prstGeom prst="rect">
              <a:avLst/>
            </a:prstGeom>
            <a:solidFill>
              <a:srgbClr val="80BD41">
                <a:alpha val="100000"/>
              </a:srgbClr>
            </a:solidFill>
          </p:spPr>
          <p:txBody>
            <a:bodyPr/>
            <a:lstStyle/>
            <a:p/>
          </p:txBody>
        </p:sp>
        <p:sp>
          <p:nvSpPr>
            <p:cNvPr id="166" name="rc166"/>
            <p:cNvSpPr/>
            <p:nvPr/>
          </p:nvSpPr>
          <p:spPr>
            <a:xfrm>
              <a:off x="7476162" y="5774644"/>
              <a:ext cx="394841" cy="162162"/>
            </a:xfrm>
            <a:prstGeom prst="rect">
              <a:avLst/>
            </a:prstGeom>
            <a:solidFill>
              <a:srgbClr val="1CABE2">
                <a:alpha val="100000"/>
              </a:srgbClr>
            </a:solidFill>
          </p:spPr>
          <p:txBody>
            <a:bodyPr/>
            <a:lstStyle/>
            <a:p/>
          </p:txBody>
        </p:sp>
        <p:sp>
          <p:nvSpPr>
            <p:cNvPr id="167" name="rc167"/>
            <p:cNvSpPr/>
            <p:nvPr/>
          </p:nvSpPr>
          <p:spPr>
            <a:xfrm>
              <a:off x="1296273" y="5571941"/>
              <a:ext cx="5649265" cy="162162"/>
            </a:xfrm>
            <a:prstGeom prst="rect">
              <a:avLst/>
            </a:prstGeom>
            <a:solidFill>
              <a:srgbClr val="80BD41">
                <a:alpha val="100000"/>
              </a:srgbClr>
            </a:solidFill>
          </p:spPr>
          <p:txBody>
            <a:bodyPr/>
            <a:lstStyle/>
            <a:p/>
          </p:txBody>
        </p:sp>
        <p:sp>
          <p:nvSpPr>
            <p:cNvPr id="168" name="rc168"/>
            <p:cNvSpPr/>
            <p:nvPr/>
          </p:nvSpPr>
          <p:spPr>
            <a:xfrm>
              <a:off x="6945539" y="5571941"/>
              <a:ext cx="296577" cy="162162"/>
            </a:xfrm>
            <a:prstGeom prst="rect">
              <a:avLst/>
            </a:prstGeom>
            <a:solidFill>
              <a:srgbClr val="1CABE2">
                <a:alpha val="100000"/>
              </a:srgbClr>
            </a:solidFill>
          </p:spPr>
          <p:txBody>
            <a:bodyPr/>
            <a:lstStyle/>
            <a:p/>
          </p:txBody>
        </p:sp>
        <p:sp>
          <p:nvSpPr>
            <p:cNvPr id="169" name="rc169"/>
            <p:cNvSpPr/>
            <p:nvPr/>
          </p:nvSpPr>
          <p:spPr>
            <a:xfrm>
              <a:off x="1296273" y="5369238"/>
              <a:ext cx="5545642" cy="162162"/>
            </a:xfrm>
            <a:prstGeom prst="rect">
              <a:avLst/>
            </a:prstGeom>
            <a:solidFill>
              <a:srgbClr val="80BD41">
                <a:alpha val="100000"/>
              </a:srgbClr>
            </a:solidFill>
          </p:spPr>
          <p:txBody>
            <a:bodyPr/>
            <a:lstStyle/>
            <a:p/>
          </p:txBody>
        </p:sp>
        <p:sp>
          <p:nvSpPr>
            <p:cNvPr id="170" name="rc170"/>
            <p:cNvSpPr/>
            <p:nvPr/>
          </p:nvSpPr>
          <p:spPr>
            <a:xfrm>
              <a:off x="6841915" y="5369238"/>
              <a:ext cx="353749" cy="162162"/>
            </a:xfrm>
            <a:prstGeom prst="rect">
              <a:avLst/>
            </a:prstGeom>
            <a:solidFill>
              <a:srgbClr val="1CABE2">
                <a:alpha val="100000"/>
              </a:srgbClr>
            </a:solidFill>
          </p:spPr>
          <p:txBody>
            <a:bodyPr/>
            <a:lstStyle/>
            <a:p/>
          </p:txBody>
        </p:sp>
        <p:sp>
          <p:nvSpPr>
            <p:cNvPr id="171" name="tx171"/>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40712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28072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75" name="tx175"/>
            <p:cNvSpPr/>
            <p:nvPr/>
          </p:nvSpPr>
          <p:spPr>
            <a:xfrm>
              <a:off x="7598234"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6" name="tx176"/>
            <p:cNvSpPr/>
            <p:nvPr/>
          </p:nvSpPr>
          <p:spPr>
            <a:xfrm>
              <a:off x="4015412"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177" name="tx177"/>
            <p:cNvSpPr/>
            <p:nvPr/>
          </p:nvSpPr>
          <p:spPr>
            <a:xfrm>
              <a:off x="7018479"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8" name="tx178"/>
            <p:cNvSpPr/>
            <p:nvPr/>
          </p:nvSpPr>
          <p:spPr>
            <a:xfrm>
              <a:off x="4008805" y="54098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9" name="tx179"/>
            <p:cNvSpPr/>
            <p:nvPr/>
          </p:nvSpPr>
          <p:spPr>
            <a:xfrm>
              <a:off x="6988645" y="54112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the same as in 2019 (94%).
The number of children vaccinated with DTP3 decreased 10%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69860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308245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46630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85015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123400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10" name="pl10"/>
            <p:cNvSpPr/>
            <p:nvPr/>
          </p:nvSpPr>
          <p:spPr>
            <a:xfrm>
              <a:off x="1005397" y="40066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339053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277438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215823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005397" y="154208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5" name="pl15"/>
            <p:cNvSpPr/>
            <p:nvPr/>
          </p:nvSpPr>
          <p:spPr>
            <a:xfrm>
              <a:off x="1005397" y="92592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6" name="pl16"/>
            <p:cNvSpPr/>
            <p:nvPr/>
          </p:nvSpPr>
          <p:spPr>
            <a:xfrm>
              <a:off x="14719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82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246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0095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0201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727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254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78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307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833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48103" y="2611718"/>
              <a:ext cx="247738" cy="1394966"/>
            </a:xfrm>
            <a:prstGeom prst="rect">
              <a:avLst/>
            </a:prstGeom>
            <a:solidFill>
              <a:srgbClr val="E2231A">
                <a:alpha val="100000"/>
              </a:srgbClr>
            </a:solidFill>
          </p:spPr>
          <p:txBody>
            <a:bodyPr/>
            <a:lstStyle/>
            <a:p/>
          </p:txBody>
        </p:sp>
        <p:sp>
          <p:nvSpPr>
            <p:cNvPr id="27" name="rc27"/>
            <p:cNvSpPr/>
            <p:nvPr/>
          </p:nvSpPr>
          <p:spPr>
            <a:xfrm>
              <a:off x="1623368" y="3255966"/>
              <a:ext cx="247738" cy="750718"/>
            </a:xfrm>
            <a:prstGeom prst="rect">
              <a:avLst/>
            </a:prstGeom>
            <a:solidFill>
              <a:srgbClr val="E2231A">
                <a:alpha val="100000"/>
              </a:srgbClr>
            </a:solidFill>
          </p:spPr>
          <p:txBody>
            <a:bodyPr/>
            <a:lstStyle/>
            <a:p/>
          </p:txBody>
        </p:sp>
        <p:sp>
          <p:nvSpPr>
            <p:cNvPr id="28" name="rc28"/>
            <p:cNvSpPr/>
            <p:nvPr/>
          </p:nvSpPr>
          <p:spPr>
            <a:xfrm>
              <a:off x="1898633" y="3382647"/>
              <a:ext cx="247738" cy="624037"/>
            </a:xfrm>
            <a:prstGeom prst="rect">
              <a:avLst/>
            </a:prstGeom>
            <a:solidFill>
              <a:srgbClr val="E2231A">
                <a:alpha val="100000"/>
              </a:srgbClr>
            </a:solidFill>
          </p:spPr>
          <p:txBody>
            <a:bodyPr/>
            <a:lstStyle/>
            <a:p/>
          </p:txBody>
        </p:sp>
        <p:sp>
          <p:nvSpPr>
            <p:cNvPr id="29" name="rc29"/>
            <p:cNvSpPr/>
            <p:nvPr/>
          </p:nvSpPr>
          <p:spPr>
            <a:xfrm>
              <a:off x="2173899" y="3396942"/>
              <a:ext cx="247738" cy="609743"/>
            </a:xfrm>
            <a:prstGeom prst="rect">
              <a:avLst/>
            </a:prstGeom>
            <a:solidFill>
              <a:srgbClr val="E2231A">
                <a:alpha val="100000"/>
              </a:srgbClr>
            </a:solidFill>
          </p:spPr>
          <p:txBody>
            <a:bodyPr/>
            <a:lstStyle/>
            <a:p/>
          </p:txBody>
        </p:sp>
        <p:sp>
          <p:nvSpPr>
            <p:cNvPr id="30" name="rc30"/>
            <p:cNvSpPr/>
            <p:nvPr/>
          </p:nvSpPr>
          <p:spPr>
            <a:xfrm>
              <a:off x="2449164" y="3404089"/>
              <a:ext cx="247738" cy="602595"/>
            </a:xfrm>
            <a:prstGeom prst="rect">
              <a:avLst/>
            </a:prstGeom>
            <a:solidFill>
              <a:srgbClr val="E2231A">
                <a:alpha val="100000"/>
              </a:srgbClr>
            </a:solidFill>
          </p:spPr>
          <p:txBody>
            <a:bodyPr/>
            <a:lstStyle/>
            <a:p/>
          </p:txBody>
        </p:sp>
        <p:sp>
          <p:nvSpPr>
            <p:cNvPr id="31" name="rc31"/>
            <p:cNvSpPr/>
            <p:nvPr/>
          </p:nvSpPr>
          <p:spPr>
            <a:xfrm>
              <a:off x="2724429" y="3401624"/>
              <a:ext cx="247738" cy="605060"/>
            </a:xfrm>
            <a:prstGeom prst="rect">
              <a:avLst/>
            </a:prstGeom>
            <a:solidFill>
              <a:srgbClr val="E2231A">
                <a:alpha val="100000"/>
              </a:srgbClr>
            </a:solidFill>
          </p:spPr>
          <p:txBody>
            <a:bodyPr/>
            <a:lstStyle/>
            <a:p/>
          </p:txBody>
        </p:sp>
        <p:sp>
          <p:nvSpPr>
            <p:cNvPr id="32" name="rc32"/>
            <p:cNvSpPr/>
            <p:nvPr/>
          </p:nvSpPr>
          <p:spPr>
            <a:xfrm>
              <a:off x="2999694" y="3292196"/>
              <a:ext cx="247738" cy="714488"/>
            </a:xfrm>
            <a:prstGeom prst="rect">
              <a:avLst/>
            </a:prstGeom>
            <a:solidFill>
              <a:srgbClr val="E2231A">
                <a:alpha val="100000"/>
              </a:srgbClr>
            </a:solidFill>
          </p:spPr>
          <p:txBody>
            <a:bodyPr/>
            <a:lstStyle/>
            <a:p/>
          </p:txBody>
        </p:sp>
        <p:sp>
          <p:nvSpPr>
            <p:cNvPr id="33" name="rc33"/>
            <p:cNvSpPr/>
            <p:nvPr/>
          </p:nvSpPr>
          <p:spPr>
            <a:xfrm>
              <a:off x="3274960" y="3536438"/>
              <a:ext cx="247738" cy="470246"/>
            </a:xfrm>
            <a:prstGeom prst="rect">
              <a:avLst/>
            </a:prstGeom>
            <a:solidFill>
              <a:srgbClr val="E2231A">
                <a:alpha val="100000"/>
              </a:srgbClr>
            </a:solidFill>
          </p:spPr>
          <p:txBody>
            <a:bodyPr/>
            <a:lstStyle/>
            <a:p/>
          </p:txBody>
        </p:sp>
        <p:sp>
          <p:nvSpPr>
            <p:cNvPr id="34" name="rc34"/>
            <p:cNvSpPr/>
            <p:nvPr/>
          </p:nvSpPr>
          <p:spPr>
            <a:xfrm>
              <a:off x="3550225" y="3423806"/>
              <a:ext cx="247738" cy="582879"/>
            </a:xfrm>
            <a:prstGeom prst="rect">
              <a:avLst/>
            </a:prstGeom>
            <a:solidFill>
              <a:srgbClr val="E2231A">
                <a:alpha val="100000"/>
              </a:srgbClr>
            </a:solidFill>
          </p:spPr>
          <p:txBody>
            <a:bodyPr/>
            <a:lstStyle/>
            <a:p/>
          </p:txBody>
        </p:sp>
        <p:sp>
          <p:nvSpPr>
            <p:cNvPr id="35" name="rc35"/>
            <p:cNvSpPr/>
            <p:nvPr/>
          </p:nvSpPr>
          <p:spPr>
            <a:xfrm>
              <a:off x="3825490" y="3310680"/>
              <a:ext cx="247738" cy="696004"/>
            </a:xfrm>
            <a:prstGeom prst="rect">
              <a:avLst/>
            </a:prstGeom>
            <a:solidFill>
              <a:srgbClr val="E2231A">
                <a:alpha val="100000"/>
              </a:srgbClr>
            </a:solidFill>
          </p:spPr>
          <p:txBody>
            <a:bodyPr/>
            <a:lstStyle/>
            <a:p/>
          </p:txBody>
        </p:sp>
        <p:sp>
          <p:nvSpPr>
            <p:cNvPr id="36" name="rc36"/>
            <p:cNvSpPr/>
            <p:nvPr/>
          </p:nvSpPr>
          <p:spPr>
            <a:xfrm>
              <a:off x="4100756" y="3428242"/>
              <a:ext cx="247738" cy="578442"/>
            </a:xfrm>
            <a:prstGeom prst="rect">
              <a:avLst/>
            </a:prstGeom>
            <a:solidFill>
              <a:srgbClr val="E2231A">
                <a:alpha val="100000"/>
              </a:srgbClr>
            </a:solidFill>
          </p:spPr>
          <p:txBody>
            <a:bodyPr/>
            <a:lstStyle/>
            <a:p/>
          </p:txBody>
        </p:sp>
        <p:sp>
          <p:nvSpPr>
            <p:cNvPr id="37" name="rc37"/>
            <p:cNvSpPr/>
            <p:nvPr/>
          </p:nvSpPr>
          <p:spPr>
            <a:xfrm>
              <a:off x="4376021" y="3434896"/>
              <a:ext cx="247738" cy="571788"/>
            </a:xfrm>
            <a:prstGeom prst="rect">
              <a:avLst/>
            </a:prstGeom>
            <a:solidFill>
              <a:srgbClr val="E2231A">
                <a:alpha val="100000"/>
              </a:srgbClr>
            </a:solidFill>
          </p:spPr>
          <p:txBody>
            <a:bodyPr/>
            <a:lstStyle/>
            <a:p/>
          </p:txBody>
        </p:sp>
        <p:sp>
          <p:nvSpPr>
            <p:cNvPr id="38" name="rc38"/>
            <p:cNvSpPr/>
            <p:nvPr/>
          </p:nvSpPr>
          <p:spPr>
            <a:xfrm>
              <a:off x="4651286" y="3543339"/>
              <a:ext cx="247738" cy="463345"/>
            </a:xfrm>
            <a:prstGeom prst="rect">
              <a:avLst/>
            </a:prstGeom>
            <a:solidFill>
              <a:srgbClr val="E2231A">
                <a:alpha val="100000"/>
              </a:srgbClr>
            </a:solidFill>
          </p:spPr>
          <p:txBody>
            <a:bodyPr/>
            <a:lstStyle/>
            <a:p/>
          </p:txBody>
        </p:sp>
        <p:sp>
          <p:nvSpPr>
            <p:cNvPr id="39" name="rc39"/>
            <p:cNvSpPr/>
            <p:nvPr/>
          </p:nvSpPr>
          <p:spPr>
            <a:xfrm>
              <a:off x="4926551" y="3537424"/>
              <a:ext cx="247738" cy="469260"/>
            </a:xfrm>
            <a:prstGeom prst="rect">
              <a:avLst/>
            </a:prstGeom>
            <a:solidFill>
              <a:srgbClr val="E2231A">
                <a:alpha val="100000"/>
              </a:srgbClr>
            </a:solidFill>
          </p:spPr>
          <p:txBody>
            <a:bodyPr/>
            <a:lstStyle/>
            <a:p/>
          </p:txBody>
        </p:sp>
        <p:sp>
          <p:nvSpPr>
            <p:cNvPr id="40" name="rc40"/>
            <p:cNvSpPr/>
            <p:nvPr/>
          </p:nvSpPr>
          <p:spPr>
            <a:xfrm>
              <a:off x="5201817" y="3538903"/>
              <a:ext cx="247738" cy="467782"/>
            </a:xfrm>
            <a:prstGeom prst="rect">
              <a:avLst/>
            </a:prstGeom>
            <a:solidFill>
              <a:srgbClr val="E2231A">
                <a:alpha val="100000"/>
              </a:srgbClr>
            </a:solidFill>
          </p:spPr>
          <p:txBody>
            <a:bodyPr/>
            <a:lstStyle/>
            <a:p/>
          </p:txBody>
        </p:sp>
        <p:sp>
          <p:nvSpPr>
            <p:cNvPr id="41" name="rc41"/>
            <p:cNvSpPr/>
            <p:nvPr/>
          </p:nvSpPr>
          <p:spPr>
            <a:xfrm>
              <a:off x="5477082" y="3534959"/>
              <a:ext cx="247738" cy="471725"/>
            </a:xfrm>
            <a:prstGeom prst="rect">
              <a:avLst/>
            </a:prstGeom>
            <a:solidFill>
              <a:srgbClr val="E2231A">
                <a:alpha val="100000"/>
              </a:srgbClr>
            </a:solidFill>
          </p:spPr>
          <p:txBody>
            <a:bodyPr/>
            <a:lstStyle/>
            <a:p/>
          </p:txBody>
        </p:sp>
        <p:sp>
          <p:nvSpPr>
            <p:cNvPr id="42" name="rc42"/>
            <p:cNvSpPr/>
            <p:nvPr/>
          </p:nvSpPr>
          <p:spPr>
            <a:xfrm>
              <a:off x="5752347" y="3438840"/>
              <a:ext cx="247738" cy="567844"/>
            </a:xfrm>
            <a:prstGeom prst="rect">
              <a:avLst/>
            </a:prstGeom>
            <a:solidFill>
              <a:srgbClr val="E2231A">
                <a:alpha val="100000"/>
              </a:srgbClr>
            </a:solidFill>
          </p:spPr>
          <p:txBody>
            <a:bodyPr/>
            <a:lstStyle/>
            <a:p/>
          </p:txBody>
        </p:sp>
        <p:sp>
          <p:nvSpPr>
            <p:cNvPr id="43" name="rc43"/>
            <p:cNvSpPr/>
            <p:nvPr/>
          </p:nvSpPr>
          <p:spPr>
            <a:xfrm>
              <a:off x="6027612" y="3584498"/>
              <a:ext cx="247738" cy="422186"/>
            </a:xfrm>
            <a:prstGeom prst="rect">
              <a:avLst/>
            </a:prstGeom>
            <a:solidFill>
              <a:srgbClr val="E2231A">
                <a:alpha val="100000"/>
              </a:srgbClr>
            </a:solidFill>
          </p:spPr>
          <p:txBody>
            <a:bodyPr/>
            <a:lstStyle/>
            <a:p/>
          </p:txBody>
        </p:sp>
        <p:sp>
          <p:nvSpPr>
            <p:cNvPr id="44" name="rc44"/>
            <p:cNvSpPr/>
            <p:nvPr/>
          </p:nvSpPr>
          <p:spPr>
            <a:xfrm>
              <a:off x="6302878" y="3715122"/>
              <a:ext cx="247738" cy="291562"/>
            </a:xfrm>
            <a:prstGeom prst="rect">
              <a:avLst/>
            </a:prstGeom>
            <a:solidFill>
              <a:srgbClr val="E2231A">
                <a:alpha val="100000"/>
              </a:srgbClr>
            </a:solidFill>
          </p:spPr>
          <p:txBody>
            <a:bodyPr/>
            <a:lstStyle/>
            <a:p/>
          </p:txBody>
        </p:sp>
        <p:sp>
          <p:nvSpPr>
            <p:cNvPr id="45" name="rc45"/>
            <p:cNvSpPr/>
            <p:nvPr/>
          </p:nvSpPr>
          <p:spPr>
            <a:xfrm>
              <a:off x="6578143" y="3643895"/>
              <a:ext cx="247738" cy="362789"/>
            </a:xfrm>
            <a:prstGeom prst="rect">
              <a:avLst/>
            </a:prstGeom>
            <a:solidFill>
              <a:srgbClr val="E2231A">
                <a:alpha val="100000"/>
              </a:srgbClr>
            </a:solidFill>
          </p:spPr>
          <p:txBody>
            <a:bodyPr/>
            <a:lstStyle/>
            <a:p/>
          </p:txBody>
        </p:sp>
        <p:sp>
          <p:nvSpPr>
            <p:cNvPr id="46" name="rc46"/>
            <p:cNvSpPr/>
            <p:nvPr/>
          </p:nvSpPr>
          <p:spPr>
            <a:xfrm>
              <a:off x="6853408" y="3572914"/>
              <a:ext cx="247738" cy="433770"/>
            </a:xfrm>
            <a:prstGeom prst="rect">
              <a:avLst/>
            </a:prstGeom>
            <a:solidFill>
              <a:srgbClr val="E2231A">
                <a:alpha val="100000"/>
              </a:srgbClr>
            </a:solidFill>
          </p:spPr>
          <p:txBody>
            <a:bodyPr/>
            <a:lstStyle/>
            <a:p/>
          </p:txBody>
        </p:sp>
        <p:sp>
          <p:nvSpPr>
            <p:cNvPr id="47" name="rc47"/>
            <p:cNvSpPr/>
            <p:nvPr/>
          </p:nvSpPr>
          <p:spPr>
            <a:xfrm>
              <a:off x="7128674" y="3419616"/>
              <a:ext cx="247738" cy="587068"/>
            </a:xfrm>
            <a:prstGeom prst="rect">
              <a:avLst/>
            </a:prstGeom>
            <a:solidFill>
              <a:srgbClr val="E2231A">
                <a:alpha val="100000"/>
              </a:srgbClr>
            </a:solidFill>
          </p:spPr>
          <p:txBody>
            <a:bodyPr/>
            <a:lstStyle/>
            <a:p/>
          </p:txBody>
        </p:sp>
        <p:sp>
          <p:nvSpPr>
            <p:cNvPr id="48" name="rc48"/>
            <p:cNvSpPr/>
            <p:nvPr/>
          </p:nvSpPr>
          <p:spPr>
            <a:xfrm>
              <a:off x="7403939" y="3675688"/>
              <a:ext cx="247738" cy="330996"/>
            </a:xfrm>
            <a:prstGeom prst="rect">
              <a:avLst/>
            </a:prstGeom>
            <a:solidFill>
              <a:srgbClr val="E2231A">
                <a:alpha val="100000"/>
              </a:srgbClr>
            </a:solidFill>
          </p:spPr>
          <p:txBody>
            <a:bodyPr/>
            <a:lstStyle/>
            <a:p/>
          </p:txBody>
        </p:sp>
        <p:sp>
          <p:nvSpPr>
            <p:cNvPr id="49" name="rc49"/>
            <p:cNvSpPr/>
            <p:nvPr/>
          </p:nvSpPr>
          <p:spPr>
            <a:xfrm>
              <a:off x="7679204" y="3678646"/>
              <a:ext cx="247738" cy="328038"/>
            </a:xfrm>
            <a:prstGeom prst="rect">
              <a:avLst/>
            </a:prstGeom>
            <a:solidFill>
              <a:srgbClr val="E2231A">
                <a:alpha val="100000"/>
              </a:srgbClr>
            </a:solidFill>
          </p:spPr>
          <p:txBody>
            <a:bodyPr/>
            <a:lstStyle/>
            <a:p/>
          </p:txBody>
        </p:sp>
        <p:sp>
          <p:nvSpPr>
            <p:cNvPr id="50" name="rc50"/>
            <p:cNvSpPr/>
            <p:nvPr/>
          </p:nvSpPr>
          <p:spPr>
            <a:xfrm>
              <a:off x="7954469" y="3762442"/>
              <a:ext cx="247738" cy="244242"/>
            </a:xfrm>
            <a:prstGeom prst="rect">
              <a:avLst/>
            </a:prstGeom>
            <a:solidFill>
              <a:srgbClr val="E2231A">
                <a:alpha val="100000"/>
              </a:srgbClr>
            </a:solidFill>
          </p:spPr>
          <p:txBody>
            <a:bodyPr/>
            <a:lstStyle/>
            <a:p/>
          </p:txBody>
        </p:sp>
        <p:sp>
          <p:nvSpPr>
            <p:cNvPr id="51" name="rc51"/>
            <p:cNvSpPr/>
            <p:nvPr/>
          </p:nvSpPr>
          <p:spPr>
            <a:xfrm>
              <a:off x="4926551" y="3083690"/>
              <a:ext cx="247738" cy="453733"/>
            </a:xfrm>
            <a:prstGeom prst="rect">
              <a:avLst/>
            </a:prstGeom>
            <a:solidFill>
              <a:srgbClr val="B3B3B3">
                <a:alpha val="100000"/>
              </a:srgbClr>
            </a:solidFill>
          </p:spPr>
          <p:txBody>
            <a:bodyPr/>
            <a:lstStyle/>
            <a:p/>
          </p:txBody>
        </p:sp>
        <p:sp>
          <p:nvSpPr>
            <p:cNvPr id="52" name="rc52"/>
            <p:cNvSpPr/>
            <p:nvPr/>
          </p:nvSpPr>
          <p:spPr>
            <a:xfrm>
              <a:off x="5201817" y="3203470"/>
              <a:ext cx="247738" cy="335432"/>
            </a:xfrm>
            <a:prstGeom prst="rect">
              <a:avLst/>
            </a:prstGeom>
            <a:solidFill>
              <a:srgbClr val="B3B3B3">
                <a:alpha val="100000"/>
              </a:srgbClr>
            </a:solidFill>
          </p:spPr>
          <p:txBody>
            <a:bodyPr/>
            <a:lstStyle/>
            <a:p/>
          </p:txBody>
        </p:sp>
        <p:sp>
          <p:nvSpPr>
            <p:cNvPr id="53" name="rc53"/>
            <p:cNvSpPr/>
            <p:nvPr/>
          </p:nvSpPr>
          <p:spPr>
            <a:xfrm>
              <a:off x="5477082" y="3205688"/>
              <a:ext cx="247738" cy="329271"/>
            </a:xfrm>
            <a:prstGeom prst="rect">
              <a:avLst/>
            </a:prstGeom>
            <a:solidFill>
              <a:srgbClr val="B3B3B3">
                <a:alpha val="100000"/>
              </a:srgbClr>
            </a:solidFill>
          </p:spPr>
          <p:txBody>
            <a:bodyPr/>
            <a:lstStyle/>
            <a:p/>
          </p:txBody>
        </p:sp>
        <p:sp>
          <p:nvSpPr>
            <p:cNvPr id="54" name="rc54"/>
            <p:cNvSpPr/>
            <p:nvPr/>
          </p:nvSpPr>
          <p:spPr>
            <a:xfrm>
              <a:off x="5752347" y="3096999"/>
              <a:ext cx="247738" cy="341840"/>
            </a:xfrm>
            <a:prstGeom prst="rect">
              <a:avLst/>
            </a:prstGeom>
            <a:solidFill>
              <a:srgbClr val="B3B3B3">
                <a:alpha val="100000"/>
              </a:srgbClr>
            </a:solidFill>
          </p:spPr>
          <p:txBody>
            <a:bodyPr/>
            <a:lstStyle/>
            <a:p/>
          </p:txBody>
        </p:sp>
        <p:sp>
          <p:nvSpPr>
            <p:cNvPr id="55" name="rc55"/>
            <p:cNvSpPr/>
            <p:nvPr/>
          </p:nvSpPr>
          <p:spPr>
            <a:xfrm>
              <a:off x="6027612" y="3095274"/>
              <a:ext cx="247738" cy="489224"/>
            </a:xfrm>
            <a:prstGeom prst="rect">
              <a:avLst/>
            </a:prstGeom>
            <a:solidFill>
              <a:srgbClr val="B3B3B3">
                <a:alpha val="100000"/>
              </a:srgbClr>
            </a:solidFill>
          </p:spPr>
          <p:txBody>
            <a:bodyPr/>
            <a:lstStyle/>
            <a:p/>
          </p:txBody>
        </p:sp>
        <p:sp>
          <p:nvSpPr>
            <p:cNvPr id="56" name="rc56"/>
            <p:cNvSpPr/>
            <p:nvPr/>
          </p:nvSpPr>
          <p:spPr>
            <a:xfrm>
              <a:off x="6302878" y="2966868"/>
              <a:ext cx="247738" cy="748254"/>
            </a:xfrm>
            <a:prstGeom prst="rect">
              <a:avLst/>
            </a:prstGeom>
            <a:solidFill>
              <a:srgbClr val="B3B3B3">
                <a:alpha val="100000"/>
              </a:srgbClr>
            </a:solidFill>
          </p:spPr>
          <p:txBody>
            <a:bodyPr/>
            <a:lstStyle/>
            <a:p/>
          </p:txBody>
        </p:sp>
        <p:sp>
          <p:nvSpPr>
            <p:cNvPr id="57" name="rc57"/>
            <p:cNvSpPr/>
            <p:nvPr/>
          </p:nvSpPr>
          <p:spPr>
            <a:xfrm>
              <a:off x="6853408" y="3097985"/>
              <a:ext cx="247738" cy="474929"/>
            </a:xfrm>
            <a:prstGeom prst="rect">
              <a:avLst/>
            </a:prstGeom>
            <a:solidFill>
              <a:srgbClr val="B3B3B3">
                <a:alpha val="100000"/>
              </a:srgbClr>
            </a:solidFill>
          </p:spPr>
          <p:txBody>
            <a:bodyPr/>
            <a:lstStyle/>
            <a:p/>
          </p:txBody>
        </p:sp>
        <p:sp>
          <p:nvSpPr>
            <p:cNvPr id="58" name="rc58"/>
            <p:cNvSpPr/>
            <p:nvPr/>
          </p:nvSpPr>
          <p:spPr>
            <a:xfrm>
              <a:off x="7128674" y="2321881"/>
              <a:ext cx="247738" cy="1097735"/>
            </a:xfrm>
            <a:prstGeom prst="rect">
              <a:avLst/>
            </a:prstGeom>
            <a:solidFill>
              <a:srgbClr val="B3B3B3">
                <a:alpha val="100000"/>
              </a:srgbClr>
            </a:solidFill>
          </p:spPr>
          <p:txBody>
            <a:bodyPr/>
            <a:lstStyle/>
            <a:p/>
          </p:txBody>
        </p:sp>
        <p:sp>
          <p:nvSpPr>
            <p:cNvPr id="59" name="rc59"/>
            <p:cNvSpPr/>
            <p:nvPr/>
          </p:nvSpPr>
          <p:spPr>
            <a:xfrm>
              <a:off x="7403939" y="3299343"/>
              <a:ext cx="247738" cy="376345"/>
            </a:xfrm>
            <a:prstGeom prst="rect">
              <a:avLst/>
            </a:prstGeom>
            <a:solidFill>
              <a:srgbClr val="B3B3B3">
                <a:alpha val="100000"/>
              </a:srgbClr>
            </a:solidFill>
          </p:spPr>
          <p:txBody>
            <a:bodyPr/>
            <a:lstStyle/>
            <a:p/>
          </p:txBody>
        </p:sp>
        <p:sp>
          <p:nvSpPr>
            <p:cNvPr id="60" name="rc60"/>
            <p:cNvSpPr/>
            <p:nvPr/>
          </p:nvSpPr>
          <p:spPr>
            <a:xfrm>
              <a:off x="7679204" y="3156396"/>
              <a:ext cx="247738" cy="522249"/>
            </a:xfrm>
            <a:prstGeom prst="rect">
              <a:avLst/>
            </a:prstGeom>
            <a:solidFill>
              <a:srgbClr val="B3B3B3">
                <a:alpha val="100000"/>
              </a:srgbClr>
            </a:solidFill>
          </p:spPr>
          <p:txBody>
            <a:bodyPr/>
            <a:lstStyle/>
            <a:p/>
          </p:txBody>
        </p:sp>
        <p:sp>
          <p:nvSpPr>
            <p:cNvPr id="61" name="rc61"/>
            <p:cNvSpPr/>
            <p:nvPr/>
          </p:nvSpPr>
          <p:spPr>
            <a:xfrm>
              <a:off x="7954469" y="3591399"/>
              <a:ext cx="247738" cy="171043"/>
            </a:xfrm>
            <a:prstGeom prst="rect">
              <a:avLst/>
            </a:prstGeom>
            <a:solidFill>
              <a:srgbClr val="B3B3B3">
                <a:alpha val="100000"/>
              </a:srgbClr>
            </a:solidFill>
          </p:spPr>
          <p:txBody>
            <a:bodyPr/>
            <a:lstStyle/>
            <a:p/>
          </p:txBody>
        </p:sp>
        <p:sp>
          <p:nvSpPr>
            <p:cNvPr id="62" name="pl62"/>
            <p:cNvSpPr/>
            <p:nvPr/>
          </p:nvSpPr>
          <p:spPr>
            <a:xfrm>
              <a:off x="1471972" y="1282919"/>
              <a:ext cx="6606366" cy="224640"/>
            </a:xfrm>
            <a:custGeom>
              <a:avLst/>
              <a:pathLst>
                <a:path w="6606366" h="224640">
                  <a:moveTo>
                    <a:pt x="0" y="224640"/>
                  </a:moveTo>
                  <a:lnTo>
                    <a:pt x="275265" y="84240"/>
                  </a:lnTo>
                  <a:lnTo>
                    <a:pt x="550530" y="56160"/>
                  </a:lnTo>
                  <a:lnTo>
                    <a:pt x="825795" y="56160"/>
                  </a:lnTo>
                  <a:lnTo>
                    <a:pt x="1101061" y="56160"/>
                  </a:lnTo>
                  <a:lnTo>
                    <a:pt x="1376326" y="56160"/>
                  </a:lnTo>
                  <a:lnTo>
                    <a:pt x="1651591" y="84240"/>
                  </a:lnTo>
                  <a:lnTo>
                    <a:pt x="1926856" y="28080"/>
                  </a:lnTo>
                  <a:lnTo>
                    <a:pt x="2202122" y="56160"/>
                  </a:lnTo>
                  <a:lnTo>
                    <a:pt x="2477387" y="84240"/>
                  </a:lnTo>
                  <a:lnTo>
                    <a:pt x="2752652" y="56160"/>
                  </a:lnTo>
                  <a:lnTo>
                    <a:pt x="3027918" y="56160"/>
                  </a:lnTo>
                  <a:lnTo>
                    <a:pt x="3303183" y="28080"/>
                  </a:lnTo>
                  <a:lnTo>
                    <a:pt x="3578448" y="28080"/>
                  </a:lnTo>
                  <a:lnTo>
                    <a:pt x="3853713" y="28080"/>
                  </a:lnTo>
                  <a:lnTo>
                    <a:pt x="4128979" y="28080"/>
                  </a:lnTo>
                  <a:lnTo>
                    <a:pt x="4404244" y="56160"/>
                  </a:lnTo>
                  <a:lnTo>
                    <a:pt x="4679509" y="28080"/>
                  </a:lnTo>
                  <a:lnTo>
                    <a:pt x="4954775" y="0"/>
                  </a:lnTo>
                  <a:lnTo>
                    <a:pt x="5230040" y="28080"/>
                  </a:lnTo>
                  <a:lnTo>
                    <a:pt x="5505305" y="56160"/>
                  </a:lnTo>
                  <a:lnTo>
                    <a:pt x="5780570" y="112320"/>
                  </a:lnTo>
                  <a:lnTo>
                    <a:pt x="6055836" y="28080"/>
                  </a:lnTo>
                  <a:lnTo>
                    <a:pt x="6331101" y="28080"/>
                  </a:lnTo>
                  <a:lnTo>
                    <a:pt x="6606366" y="0"/>
                  </a:lnTo>
                </a:path>
              </a:pathLst>
            </a:custGeom>
            <a:ln w="27101" cap="flat">
              <a:solidFill>
                <a:srgbClr val="0058AB">
                  <a:alpha val="100000"/>
                </a:srgbClr>
              </a:solidFill>
              <a:prstDash val="solid"/>
              <a:round/>
            </a:ln>
          </p:spPr>
          <p:txBody>
            <a:bodyPr/>
            <a:lstStyle/>
            <a:p/>
          </p:txBody>
        </p:sp>
        <p:sp>
          <p:nvSpPr>
            <p:cNvPr id="63" name="pl63"/>
            <p:cNvSpPr/>
            <p:nvPr/>
          </p:nvSpPr>
          <p:spPr>
            <a:xfrm>
              <a:off x="5050421" y="1226758"/>
              <a:ext cx="3027918" cy="477361"/>
            </a:xfrm>
            <a:custGeom>
              <a:avLst/>
              <a:pathLst>
                <a:path w="3027918" h="477361">
                  <a:moveTo>
                    <a:pt x="0" y="196560"/>
                  </a:moveTo>
                  <a:lnTo>
                    <a:pt x="275265" y="168480"/>
                  </a:lnTo>
                  <a:lnTo>
                    <a:pt x="550530" y="168480"/>
                  </a:lnTo>
                  <a:lnTo>
                    <a:pt x="825795" y="196560"/>
                  </a:lnTo>
                  <a:lnTo>
                    <a:pt x="1101061" y="196560"/>
                  </a:lnTo>
                  <a:lnTo>
                    <a:pt x="1376326" y="224640"/>
                  </a:lnTo>
                  <a:lnTo>
                    <a:pt x="1651591" y="0"/>
                  </a:lnTo>
                  <a:lnTo>
                    <a:pt x="1926856" y="224640"/>
                  </a:lnTo>
                  <a:lnTo>
                    <a:pt x="2202122" y="477361"/>
                  </a:lnTo>
                  <a:lnTo>
                    <a:pt x="2477387" y="196560"/>
                  </a:lnTo>
                  <a:lnTo>
                    <a:pt x="2752652" y="252720"/>
                  </a:lnTo>
                  <a:lnTo>
                    <a:pt x="3027918" y="112320"/>
                  </a:lnTo>
                </a:path>
              </a:pathLst>
            </a:custGeom>
            <a:ln w="27101" cap="flat">
              <a:solidFill>
                <a:srgbClr val="333333">
                  <a:alpha val="100000"/>
                </a:srgbClr>
              </a:solidFill>
              <a:prstDash val="solid"/>
              <a:round/>
            </a:ln>
          </p:spPr>
          <p:txBody>
            <a:bodyPr/>
            <a:lstStyle/>
            <a:p/>
          </p:txBody>
        </p:sp>
        <p:sp>
          <p:nvSpPr>
            <p:cNvPr id="64" name="tx64"/>
            <p:cNvSpPr/>
            <p:nvPr/>
          </p:nvSpPr>
          <p:spPr>
            <a:xfrm>
              <a:off x="663167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5" name="tx65"/>
            <p:cNvSpPr/>
            <p:nvPr/>
          </p:nvSpPr>
          <p:spPr>
            <a:xfrm>
              <a:off x="690694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18220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7" name="tx67"/>
            <p:cNvSpPr/>
            <p:nvPr/>
          </p:nvSpPr>
          <p:spPr>
            <a:xfrm>
              <a:off x="74574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7732736"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800800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663167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690694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2" name="tx72"/>
            <p:cNvSpPr/>
            <p:nvPr/>
          </p:nvSpPr>
          <p:spPr>
            <a:xfrm>
              <a:off x="7182205"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3" name="tx73"/>
            <p:cNvSpPr/>
            <p:nvPr/>
          </p:nvSpPr>
          <p:spPr>
            <a:xfrm>
              <a:off x="745747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4" name="tx74"/>
            <p:cNvSpPr/>
            <p:nvPr/>
          </p:nvSpPr>
          <p:spPr>
            <a:xfrm>
              <a:off x="7732736"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800800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6" name="tx76"/>
            <p:cNvSpPr/>
            <p:nvPr/>
          </p:nvSpPr>
          <p:spPr>
            <a:xfrm>
              <a:off x="1396623" y="32700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7" name="tx77"/>
            <p:cNvSpPr/>
            <p:nvPr/>
          </p:nvSpPr>
          <p:spPr>
            <a:xfrm>
              <a:off x="2772950" y="36637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78" name="tx78"/>
            <p:cNvSpPr/>
            <p:nvPr/>
          </p:nvSpPr>
          <p:spPr>
            <a:xfrm>
              <a:off x="4149276" y="36769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9" name="tx79"/>
            <p:cNvSpPr/>
            <p:nvPr/>
          </p:nvSpPr>
          <p:spPr>
            <a:xfrm>
              <a:off x="5525602" y="37303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0" name="tx80"/>
            <p:cNvSpPr/>
            <p:nvPr/>
          </p:nvSpPr>
          <p:spPr>
            <a:xfrm>
              <a:off x="6626664" y="37848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6901929" y="37493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2" name="tx82"/>
            <p:cNvSpPr/>
            <p:nvPr/>
          </p:nvSpPr>
          <p:spPr>
            <a:xfrm>
              <a:off x="7177194" y="36740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3" name="tx83"/>
            <p:cNvSpPr/>
            <p:nvPr/>
          </p:nvSpPr>
          <p:spPr>
            <a:xfrm>
              <a:off x="7452459" y="38006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7727725" y="3802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5525602" y="33298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6" name="tx86"/>
            <p:cNvSpPr/>
            <p:nvPr/>
          </p:nvSpPr>
          <p:spPr>
            <a:xfrm>
              <a:off x="6901929" y="32950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7177194" y="283062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8" name="tx88"/>
            <p:cNvSpPr/>
            <p:nvPr/>
          </p:nvSpPr>
          <p:spPr>
            <a:xfrm>
              <a:off x="7452459" y="34470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727725" y="33784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5533137" y="30994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1" name="tx91"/>
            <p:cNvSpPr/>
            <p:nvPr/>
          </p:nvSpPr>
          <p:spPr>
            <a:xfrm>
              <a:off x="6909464" y="299170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92" name="tx92"/>
            <p:cNvSpPr/>
            <p:nvPr/>
          </p:nvSpPr>
          <p:spPr>
            <a:xfrm>
              <a:off x="7184729"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3" name="tx93"/>
            <p:cNvSpPr/>
            <p:nvPr/>
          </p:nvSpPr>
          <p:spPr>
            <a:xfrm>
              <a:off x="7459994" y="319310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4" name="tx94"/>
            <p:cNvSpPr/>
            <p:nvPr/>
          </p:nvSpPr>
          <p:spPr>
            <a:xfrm>
              <a:off x="7735260" y="305011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5" name="tx95"/>
            <p:cNvSpPr/>
            <p:nvPr/>
          </p:nvSpPr>
          <p:spPr>
            <a:xfrm>
              <a:off x="8010525" y="348635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6" name="tx96"/>
            <p:cNvSpPr/>
            <p:nvPr/>
          </p:nvSpPr>
          <p:spPr>
            <a:xfrm>
              <a:off x="655386"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7" name="tx97"/>
            <p:cNvSpPr/>
            <p:nvPr/>
          </p:nvSpPr>
          <p:spPr>
            <a:xfrm>
              <a:off x="655386" y="333841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8" name="tx98"/>
            <p:cNvSpPr/>
            <p:nvPr/>
          </p:nvSpPr>
          <p:spPr>
            <a:xfrm>
              <a:off x="655386" y="272226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655386" y="2106526"/>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0" name="tx100"/>
            <p:cNvSpPr/>
            <p:nvPr/>
          </p:nvSpPr>
          <p:spPr>
            <a:xfrm>
              <a:off x="577692" y="1489965"/>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873814"/>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315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9185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681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4450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4556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2083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9609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7136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6593"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2189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301658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63352"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83686"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3045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705939" y="4909475"/>
              <a:ext cx="201456" cy="201456"/>
            </a:xfrm>
            <a:prstGeom prst="rect">
              <a:avLst/>
            </a:prstGeom>
            <a:solidFill>
              <a:srgbClr val="E2231A">
                <a:alpha val="100000"/>
              </a:srgbClr>
            </a:solidFill>
          </p:spPr>
          <p:txBody>
            <a:bodyPr/>
            <a:lstStyle/>
            <a:p/>
          </p:txBody>
        </p:sp>
        <p:sp>
          <p:nvSpPr>
            <p:cNvPr id="124" name="rc124"/>
            <p:cNvSpPr/>
            <p:nvPr/>
          </p:nvSpPr>
          <p:spPr>
            <a:xfrm>
              <a:off x="5670099" y="4909475"/>
              <a:ext cx="201456" cy="201456"/>
            </a:xfrm>
            <a:prstGeom prst="rect">
              <a:avLst/>
            </a:prstGeom>
            <a:solidFill>
              <a:srgbClr val="B3B3B3">
                <a:alpha val="100000"/>
              </a:srgbClr>
            </a:solidFill>
          </p:spPr>
          <p:txBody>
            <a:bodyPr/>
            <a:lstStyle/>
            <a:p/>
          </p:txBody>
        </p:sp>
        <p:sp>
          <p:nvSpPr>
            <p:cNvPr id="125" name="tx125"/>
            <p:cNvSpPr/>
            <p:nvPr/>
          </p:nvSpPr>
          <p:spPr>
            <a:xfrm>
              <a:off x="498598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5014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1005397"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1005397"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29" name="pl129"/>
            <p:cNvSpPr/>
            <p:nvPr/>
          </p:nvSpPr>
          <p:spPr>
            <a:xfrm>
              <a:off x="23414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3281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3148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3015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1005397" y="585572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4" name="pl134"/>
            <p:cNvSpPr/>
            <p:nvPr/>
          </p:nvSpPr>
          <p:spPr>
            <a:xfrm>
              <a:off x="1005397" y="565302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5" name="pl135"/>
            <p:cNvSpPr/>
            <p:nvPr/>
          </p:nvSpPr>
          <p:spPr>
            <a:xfrm>
              <a:off x="1005397" y="545032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6" name="pl136"/>
            <p:cNvSpPr/>
            <p:nvPr/>
          </p:nvSpPr>
          <p:spPr>
            <a:xfrm>
              <a:off x="13481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3348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3214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3081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48103" y="5774644"/>
              <a:ext cx="2924418" cy="162162"/>
            </a:xfrm>
            <a:prstGeom prst="rect">
              <a:avLst/>
            </a:prstGeom>
            <a:solidFill>
              <a:srgbClr val="E2231A">
                <a:alpha val="100000"/>
              </a:srgbClr>
            </a:solidFill>
          </p:spPr>
          <p:txBody>
            <a:bodyPr/>
            <a:lstStyle/>
            <a:p/>
          </p:txBody>
        </p:sp>
        <p:sp>
          <p:nvSpPr>
            <p:cNvPr id="141" name="rc141"/>
            <p:cNvSpPr/>
            <p:nvPr/>
          </p:nvSpPr>
          <p:spPr>
            <a:xfrm>
              <a:off x="1348103" y="5571941"/>
              <a:ext cx="2644294" cy="162162"/>
            </a:xfrm>
            <a:prstGeom prst="rect">
              <a:avLst/>
            </a:prstGeom>
            <a:solidFill>
              <a:srgbClr val="E2231A">
                <a:alpha val="100000"/>
              </a:srgbClr>
            </a:solidFill>
          </p:spPr>
          <p:txBody>
            <a:bodyPr/>
            <a:lstStyle/>
            <a:p/>
          </p:txBody>
        </p:sp>
        <p:sp>
          <p:nvSpPr>
            <p:cNvPr id="142" name="rc142"/>
            <p:cNvSpPr/>
            <p:nvPr/>
          </p:nvSpPr>
          <p:spPr>
            <a:xfrm>
              <a:off x="1348103" y="5369238"/>
              <a:ext cx="1968816" cy="162162"/>
            </a:xfrm>
            <a:prstGeom prst="rect">
              <a:avLst/>
            </a:prstGeom>
            <a:solidFill>
              <a:srgbClr val="E2231A">
                <a:alpha val="100000"/>
              </a:srgbClr>
            </a:solidFill>
          </p:spPr>
          <p:txBody>
            <a:bodyPr/>
            <a:lstStyle/>
            <a:p/>
          </p:txBody>
        </p:sp>
        <p:sp>
          <p:nvSpPr>
            <p:cNvPr id="143" name="rc143"/>
            <p:cNvSpPr/>
            <p:nvPr/>
          </p:nvSpPr>
          <p:spPr>
            <a:xfrm>
              <a:off x="3992397" y="5571941"/>
              <a:ext cx="4209811" cy="162162"/>
            </a:xfrm>
            <a:prstGeom prst="rect">
              <a:avLst/>
            </a:prstGeom>
            <a:solidFill>
              <a:srgbClr val="B3B3B3">
                <a:alpha val="100000"/>
              </a:srgbClr>
            </a:solidFill>
          </p:spPr>
          <p:txBody>
            <a:bodyPr/>
            <a:lstStyle/>
            <a:p/>
          </p:txBody>
        </p:sp>
        <p:sp>
          <p:nvSpPr>
            <p:cNvPr id="144" name="rc144"/>
            <p:cNvSpPr/>
            <p:nvPr/>
          </p:nvSpPr>
          <p:spPr>
            <a:xfrm>
              <a:off x="3316920" y="5369238"/>
              <a:ext cx="1378767" cy="162162"/>
            </a:xfrm>
            <a:prstGeom prst="rect">
              <a:avLst/>
            </a:prstGeom>
            <a:solidFill>
              <a:srgbClr val="B3B3B3">
                <a:alpha val="100000"/>
              </a:srgbClr>
            </a:solidFill>
          </p:spPr>
          <p:txBody>
            <a:bodyPr/>
            <a:lstStyle/>
            <a:p/>
          </p:txBody>
        </p:sp>
        <p:sp>
          <p:nvSpPr>
            <p:cNvPr id="145" name="tx145"/>
            <p:cNvSpPr/>
            <p:nvPr/>
          </p:nvSpPr>
          <p:spPr>
            <a:xfrm>
              <a:off x="8282580"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46" name="tx146"/>
            <p:cNvSpPr/>
            <p:nvPr/>
          </p:nvSpPr>
          <p:spPr>
            <a:xfrm>
              <a:off x="477606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47" name="tx147"/>
            <p:cNvSpPr/>
            <p:nvPr/>
          </p:nvSpPr>
          <p:spPr>
            <a:xfrm>
              <a:off x="2729940"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8" name="tx148"/>
            <p:cNvSpPr/>
            <p:nvPr/>
          </p:nvSpPr>
          <p:spPr>
            <a:xfrm>
              <a:off x="2589878"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9" name="tx149"/>
            <p:cNvSpPr/>
            <p:nvPr/>
          </p:nvSpPr>
          <p:spPr>
            <a:xfrm>
              <a:off x="2300357"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0" name="tx150"/>
            <p:cNvSpPr/>
            <p:nvPr/>
          </p:nvSpPr>
          <p:spPr>
            <a:xfrm>
              <a:off x="601693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51" name="tx151"/>
            <p:cNvSpPr/>
            <p:nvPr/>
          </p:nvSpPr>
          <p:spPr>
            <a:xfrm>
              <a:off x="3940386"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2" name="tx152"/>
            <p:cNvSpPr/>
            <p:nvPr/>
          </p:nvSpPr>
          <p:spPr>
            <a:xfrm>
              <a:off x="631989"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631989"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631989"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6266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6" name="tx156"/>
            <p:cNvSpPr/>
            <p:nvPr/>
          </p:nvSpPr>
          <p:spPr>
            <a:xfrm>
              <a:off x="324936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7" name="tx157"/>
            <p:cNvSpPr/>
            <p:nvPr/>
          </p:nvSpPr>
          <p:spPr>
            <a:xfrm>
              <a:off x="523606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8" name="tx158"/>
            <p:cNvSpPr/>
            <p:nvPr/>
          </p:nvSpPr>
          <p:spPr>
            <a:xfrm>
              <a:off x="7222758"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9" name="tx159"/>
            <p:cNvSpPr/>
            <p:nvPr/>
          </p:nvSpPr>
          <p:spPr>
            <a:xfrm>
              <a:off x="3524881"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similar to in 2019, where coverage was 96%.
&lt;1,000 children missed their routine first dose of measles vaccine.
MCV2 is typically administered to children between 18 months and five years old. MCV2 coverage increased to 95%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28562"/>
            </a:xfrm>
            <a:custGeom>
              <a:avLst/>
              <a:pathLst>
                <a:path w="3397293" h="228562">
                  <a:moveTo>
                    <a:pt x="0" y="228562"/>
                  </a:moveTo>
                  <a:lnTo>
                    <a:pt x="141553" y="85710"/>
                  </a:lnTo>
                  <a:lnTo>
                    <a:pt x="283107" y="57140"/>
                  </a:lnTo>
                  <a:lnTo>
                    <a:pt x="424661" y="57140"/>
                  </a:lnTo>
                  <a:lnTo>
                    <a:pt x="566215" y="57140"/>
                  </a:lnTo>
                  <a:lnTo>
                    <a:pt x="707769" y="57140"/>
                  </a:lnTo>
                  <a:lnTo>
                    <a:pt x="849323" y="85710"/>
                  </a:lnTo>
                  <a:lnTo>
                    <a:pt x="990877" y="28570"/>
                  </a:lnTo>
                  <a:lnTo>
                    <a:pt x="1132431" y="57140"/>
                  </a:lnTo>
                  <a:lnTo>
                    <a:pt x="1273984" y="85710"/>
                  </a:lnTo>
                  <a:lnTo>
                    <a:pt x="1415538" y="57140"/>
                  </a:lnTo>
                  <a:lnTo>
                    <a:pt x="1557092" y="57140"/>
                  </a:lnTo>
                  <a:lnTo>
                    <a:pt x="1698646" y="28570"/>
                  </a:lnTo>
                  <a:lnTo>
                    <a:pt x="1840200" y="28570"/>
                  </a:lnTo>
                  <a:lnTo>
                    <a:pt x="1981754" y="28570"/>
                  </a:lnTo>
                  <a:lnTo>
                    <a:pt x="2123308" y="28570"/>
                  </a:lnTo>
                  <a:lnTo>
                    <a:pt x="2264862" y="57140"/>
                  </a:lnTo>
                  <a:lnTo>
                    <a:pt x="2406416" y="28570"/>
                  </a:lnTo>
                  <a:lnTo>
                    <a:pt x="2547969" y="0"/>
                  </a:lnTo>
                  <a:lnTo>
                    <a:pt x="2689523" y="28570"/>
                  </a:lnTo>
                  <a:lnTo>
                    <a:pt x="2831077" y="57140"/>
                  </a:lnTo>
                  <a:lnTo>
                    <a:pt x="2972631" y="114281"/>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28562"/>
            </a:xfrm>
            <a:custGeom>
              <a:avLst/>
              <a:pathLst>
                <a:path w="3397293" h="228562">
                  <a:moveTo>
                    <a:pt x="0" y="228562"/>
                  </a:moveTo>
                  <a:lnTo>
                    <a:pt x="141553" y="85710"/>
                  </a:lnTo>
                  <a:lnTo>
                    <a:pt x="283107" y="57140"/>
                  </a:lnTo>
                  <a:lnTo>
                    <a:pt x="424661" y="57140"/>
                  </a:lnTo>
                  <a:lnTo>
                    <a:pt x="566215" y="57140"/>
                  </a:lnTo>
                  <a:lnTo>
                    <a:pt x="707769" y="57140"/>
                  </a:lnTo>
                  <a:lnTo>
                    <a:pt x="849323" y="85710"/>
                  </a:lnTo>
                  <a:lnTo>
                    <a:pt x="990877" y="28570"/>
                  </a:lnTo>
                  <a:lnTo>
                    <a:pt x="1132431" y="57140"/>
                  </a:lnTo>
                  <a:lnTo>
                    <a:pt x="1273984" y="85710"/>
                  </a:lnTo>
                  <a:lnTo>
                    <a:pt x="1415538" y="57140"/>
                  </a:lnTo>
                  <a:lnTo>
                    <a:pt x="1557092" y="57140"/>
                  </a:lnTo>
                  <a:lnTo>
                    <a:pt x="1698646" y="28570"/>
                  </a:lnTo>
                  <a:lnTo>
                    <a:pt x="1840200" y="28570"/>
                  </a:lnTo>
                  <a:lnTo>
                    <a:pt x="1981754" y="28570"/>
                  </a:lnTo>
                  <a:lnTo>
                    <a:pt x="2123308" y="28570"/>
                  </a:lnTo>
                  <a:lnTo>
                    <a:pt x="2264862" y="57140"/>
                  </a:lnTo>
                  <a:lnTo>
                    <a:pt x="2406416" y="28570"/>
                  </a:lnTo>
                  <a:lnTo>
                    <a:pt x="2547969" y="0"/>
                  </a:lnTo>
                  <a:lnTo>
                    <a:pt x="2689523" y="28570"/>
                  </a:lnTo>
                  <a:lnTo>
                    <a:pt x="2831077" y="57140"/>
                  </a:lnTo>
                  <a:lnTo>
                    <a:pt x="2972631" y="114281"/>
                  </a:lnTo>
                  <a:lnTo>
                    <a:pt x="3114185" y="2857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28562"/>
            </a:xfrm>
            <a:custGeom>
              <a:avLst/>
              <a:pathLst>
                <a:path w="3397293" h="228562">
                  <a:moveTo>
                    <a:pt x="0" y="228562"/>
                  </a:moveTo>
                  <a:lnTo>
                    <a:pt x="141553" y="85710"/>
                  </a:lnTo>
                  <a:lnTo>
                    <a:pt x="283107" y="57140"/>
                  </a:lnTo>
                  <a:lnTo>
                    <a:pt x="424661" y="57140"/>
                  </a:lnTo>
                  <a:lnTo>
                    <a:pt x="566215" y="57140"/>
                  </a:lnTo>
                  <a:lnTo>
                    <a:pt x="707769" y="57140"/>
                  </a:lnTo>
                  <a:lnTo>
                    <a:pt x="849323" y="85710"/>
                  </a:lnTo>
                  <a:lnTo>
                    <a:pt x="990877" y="28570"/>
                  </a:lnTo>
                  <a:lnTo>
                    <a:pt x="1132431" y="57140"/>
                  </a:lnTo>
                  <a:lnTo>
                    <a:pt x="1273984" y="85710"/>
                  </a:lnTo>
                  <a:lnTo>
                    <a:pt x="1415538" y="57140"/>
                  </a:lnTo>
                  <a:lnTo>
                    <a:pt x="1557092" y="57140"/>
                  </a:lnTo>
                  <a:lnTo>
                    <a:pt x="1698646" y="28570"/>
                  </a:lnTo>
                  <a:lnTo>
                    <a:pt x="1840200" y="28570"/>
                  </a:lnTo>
                  <a:lnTo>
                    <a:pt x="1981754" y="28570"/>
                  </a:lnTo>
                  <a:lnTo>
                    <a:pt x="2123308" y="28570"/>
                  </a:lnTo>
                  <a:lnTo>
                    <a:pt x="2264862" y="57140"/>
                  </a:lnTo>
                  <a:lnTo>
                    <a:pt x="2406416" y="28570"/>
                  </a:lnTo>
                  <a:lnTo>
                    <a:pt x="2547969" y="0"/>
                  </a:lnTo>
                  <a:lnTo>
                    <a:pt x="2689523" y="28570"/>
                  </a:lnTo>
                  <a:lnTo>
                    <a:pt x="2831077" y="57140"/>
                  </a:lnTo>
                  <a:lnTo>
                    <a:pt x="2972631" y="114281"/>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0" name="tx60"/>
            <p:cNvSpPr/>
            <p:nvPr/>
          </p:nvSpPr>
          <p:spPr>
            <a:xfrm>
              <a:off x="28399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7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6155" y="471005"/>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Uruguay,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53854"/>
              <a:ext cx="3397293" cy="705853"/>
            </a:xfrm>
            <a:custGeom>
              <a:avLst/>
              <a:pathLst>
                <a:path w="3397293" h="705853">
                  <a:moveTo>
                    <a:pt x="0" y="705853"/>
                  </a:moveTo>
                  <a:lnTo>
                    <a:pt x="141553" y="264694"/>
                  </a:lnTo>
                  <a:lnTo>
                    <a:pt x="283107" y="176463"/>
                  </a:lnTo>
                  <a:lnTo>
                    <a:pt x="424661" y="176463"/>
                  </a:lnTo>
                  <a:lnTo>
                    <a:pt x="566215" y="176463"/>
                  </a:lnTo>
                  <a:lnTo>
                    <a:pt x="707769" y="176463"/>
                  </a:lnTo>
                  <a:lnTo>
                    <a:pt x="849323" y="264694"/>
                  </a:lnTo>
                  <a:lnTo>
                    <a:pt x="990877" y="88231"/>
                  </a:lnTo>
                  <a:lnTo>
                    <a:pt x="1132431" y="176463"/>
                  </a:lnTo>
                  <a:lnTo>
                    <a:pt x="1273984" y="264694"/>
                  </a:lnTo>
                  <a:lnTo>
                    <a:pt x="1415538" y="176463"/>
                  </a:lnTo>
                  <a:lnTo>
                    <a:pt x="1557092" y="176463"/>
                  </a:lnTo>
                  <a:lnTo>
                    <a:pt x="1698646" y="88231"/>
                  </a:lnTo>
                  <a:lnTo>
                    <a:pt x="1840200" y="88231"/>
                  </a:lnTo>
                  <a:lnTo>
                    <a:pt x="1981754" y="88231"/>
                  </a:lnTo>
                  <a:lnTo>
                    <a:pt x="2123308" y="88231"/>
                  </a:lnTo>
                  <a:lnTo>
                    <a:pt x="2264862" y="176463"/>
                  </a:lnTo>
                  <a:lnTo>
                    <a:pt x="2406416" y="88231"/>
                  </a:lnTo>
                  <a:lnTo>
                    <a:pt x="2547969" y="0"/>
                  </a:lnTo>
                  <a:lnTo>
                    <a:pt x="2689523" y="88231"/>
                  </a:lnTo>
                  <a:lnTo>
                    <a:pt x="2831077" y="176463"/>
                  </a:lnTo>
                  <a:lnTo>
                    <a:pt x="2972631" y="352926"/>
                  </a:lnTo>
                  <a:lnTo>
                    <a:pt x="3114185" y="88231"/>
                  </a:lnTo>
                  <a:lnTo>
                    <a:pt x="3255739" y="88231"/>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53854"/>
              <a:ext cx="3397293" cy="705853"/>
            </a:xfrm>
            <a:custGeom>
              <a:avLst/>
              <a:pathLst>
                <a:path w="3397293" h="705853">
                  <a:moveTo>
                    <a:pt x="0" y="705853"/>
                  </a:moveTo>
                  <a:lnTo>
                    <a:pt x="141553" y="264694"/>
                  </a:lnTo>
                  <a:lnTo>
                    <a:pt x="283107" y="176463"/>
                  </a:lnTo>
                  <a:lnTo>
                    <a:pt x="424661" y="176463"/>
                  </a:lnTo>
                  <a:lnTo>
                    <a:pt x="566215" y="176463"/>
                  </a:lnTo>
                  <a:lnTo>
                    <a:pt x="707769" y="176463"/>
                  </a:lnTo>
                  <a:lnTo>
                    <a:pt x="849323" y="264694"/>
                  </a:lnTo>
                  <a:lnTo>
                    <a:pt x="990877" y="88231"/>
                  </a:lnTo>
                  <a:lnTo>
                    <a:pt x="1132431" y="176463"/>
                  </a:lnTo>
                  <a:lnTo>
                    <a:pt x="1273984" y="264694"/>
                  </a:lnTo>
                  <a:lnTo>
                    <a:pt x="1415538" y="176463"/>
                  </a:lnTo>
                  <a:lnTo>
                    <a:pt x="1557092" y="176463"/>
                  </a:lnTo>
                  <a:lnTo>
                    <a:pt x="1698646" y="88231"/>
                  </a:lnTo>
                  <a:lnTo>
                    <a:pt x="1840200" y="88231"/>
                  </a:lnTo>
                  <a:lnTo>
                    <a:pt x="1981754" y="88231"/>
                  </a:lnTo>
                  <a:lnTo>
                    <a:pt x="2123308" y="88231"/>
                  </a:lnTo>
                  <a:lnTo>
                    <a:pt x="2264862" y="176463"/>
                  </a:lnTo>
                  <a:lnTo>
                    <a:pt x="2406416" y="88231"/>
                  </a:lnTo>
                  <a:lnTo>
                    <a:pt x="2547969" y="0"/>
                  </a:lnTo>
                  <a:lnTo>
                    <a:pt x="2689523" y="88231"/>
                  </a:lnTo>
                  <a:lnTo>
                    <a:pt x="2831077" y="176463"/>
                  </a:lnTo>
                  <a:lnTo>
                    <a:pt x="2972631" y="352926"/>
                  </a:lnTo>
                  <a:lnTo>
                    <a:pt x="3114185" y="88231"/>
                  </a:lnTo>
                  <a:lnTo>
                    <a:pt x="3255739" y="88231"/>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53854"/>
              <a:ext cx="3397293" cy="705853"/>
            </a:xfrm>
            <a:custGeom>
              <a:avLst/>
              <a:pathLst>
                <a:path w="3397293" h="705853">
                  <a:moveTo>
                    <a:pt x="0" y="705853"/>
                  </a:moveTo>
                  <a:lnTo>
                    <a:pt x="141553" y="264694"/>
                  </a:lnTo>
                  <a:lnTo>
                    <a:pt x="283107" y="176463"/>
                  </a:lnTo>
                  <a:lnTo>
                    <a:pt x="424661" y="176463"/>
                  </a:lnTo>
                  <a:lnTo>
                    <a:pt x="566215" y="176463"/>
                  </a:lnTo>
                  <a:lnTo>
                    <a:pt x="707769" y="176463"/>
                  </a:lnTo>
                  <a:lnTo>
                    <a:pt x="849323" y="264694"/>
                  </a:lnTo>
                  <a:lnTo>
                    <a:pt x="990877" y="88231"/>
                  </a:lnTo>
                  <a:lnTo>
                    <a:pt x="1132431" y="176463"/>
                  </a:lnTo>
                  <a:lnTo>
                    <a:pt x="1273984" y="264694"/>
                  </a:lnTo>
                  <a:lnTo>
                    <a:pt x="1415538" y="176463"/>
                  </a:lnTo>
                  <a:lnTo>
                    <a:pt x="1557092" y="176463"/>
                  </a:lnTo>
                  <a:lnTo>
                    <a:pt x="1698646" y="88231"/>
                  </a:lnTo>
                  <a:lnTo>
                    <a:pt x="1840200" y="88231"/>
                  </a:lnTo>
                  <a:lnTo>
                    <a:pt x="1981754" y="88231"/>
                  </a:lnTo>
                  <a:lnTo>
                    <a:pt x="2123308" y="88231"/>
                  </a:lnTo>
                  <a:lnTo>
                    <a:pt x="2264862" y="176463"/>
                  </a:lnTo>
                  <a:lnTo>
                    <a:pt x="2406416" y="88231"/>
                  </a:lnTo>
                  <a:lnTo>
                    <a:pt x="2547969" y="0"/>
                  </a:lnTo>
                  <a:lnTo>
                    <a:pt x="2689523" y="88231"/>
                  </a:lnTo>
                  <a:lnTo>
                    <a:pt x="2831077" y="176463"/>
                  </a:lnTo>
                  <a:lnTo>
                    <a:pt x="2972631" y="352926"/>
                  </a:lnTo>
                  <a:lnTo>
                    <a:pt x="3114185" y="88231"/>
                  </a:lnTo>
                  <a:lnTo>
                    <a:pt x="3255739" y="88231"/>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9723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95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19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947"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17" name="tx117"/>
            <p:cNvSpPr/>
            <p:nvPr/>
          </p:nvSpPr>
          <p:spPr>
            <a:xfrm>
              <a:off x="71566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907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606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475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345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041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910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780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6620246" cy="149993"/>
            </a:xfrm>
            <a:prstGeom prst="rect">
              <a:avLst/>
            </a:prstGeom>
            <a:solidFill>
              <a:srgbClr val="E2231A">
                <a:alpha val="80000"/>
              </a:srgbClr>
            </a:solidFill>
          </p:spPr>
          <p:txBody>
            <a:bodyPr/>
            <a:lstStyle/>
            <a:p/>
          </p:txBody>
        </p:sp>
        <p:sp>
          <p:nvSpPr>
            <p:cNvPr id="132" name="rc132"/>
            <p:cNvSpPr/>
            <p:nvPr/>
          </p:nvSpPr>
          <p:spPr>
            <a:xfrm>
              <a:off x="1317178" y="5450161"/>
              <a:ext cx="4929124"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7103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9414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84284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Uruguay (97%) was 13 percentage points higher than the global average (84%) and 11 percentage points higher than the average across all LACR countries (86%).
National MCV1 coverage was 1 percentage point higher than in 2019 (96%).
This equates to &lt;1,000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Uruguay ranked number 28 out of 32 countries for lowest MCV1 coverage (based on tied ranks).
Uruguay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67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8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8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4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0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56607"/>
              <a:ext cx="249522" cy="1546089"/>
            </a:xfrm>
            <a:prstGeom prst="rect">
              <a:avLst/>
            </a:prstGeom>
            <a:solidFill>
              <a:srgbClr val="80BD41">
                <a:alpha val="100000"/>
              </a:srgbClr>
            </a:solidFill>
          </p:spPr>
          <p:txBody>
            <a:bodyPr/>
            <a:lstStyle/>
            <a:p/>
          </p:txBody>
        </p:sp>
        <p:sp>
          <p:nvSpPr>
            <p:cNvPr id="24" name="rc24"/>
            <p:cNvSpPr/>
            <p:nvPr/>
          </p:nvSpPr>
          <p:spPr>
            <a:xfrm>
              <a:off x="1296273" y="2365540"/>
              <a:ext cx="249522" cy="191066"/>
            </a:xfrm>
            <a:prstGeom prst="rect">
              <a:avLst/>
            </a:prstGeom>
            <a:solidFill>
              <a:srgbClr val="E2231A">
                <a:alpha val="100000"/>
              </a:srgbClr>
            </a:solidFill>
          </p:spPr>
          <p:txBody>
            <a:bodyPr/>
            <a:lstStyle/>
            <a:p/>
          </p:txBody>
        </p:sp>
        <p:sp>
          <p:nvSpPr>
            <p:cNvPr id="25" name="rc25"/>
            <p:cNvSpPr/>
            <p:nvPr/>
          </p:nvSpPr>
          <p:spPr>
            <a:xfrm>
              <a:off x="1573521" y="2492131"/>
              <a:ext cx="249522" cy="1610566"/>
            </a:xfrm>
            <a:prstGeom prst="rect">
              <a:avLst/>
            </a:prstGeom>
            <a:solidFill>
              <a:srgbClr val="80BD41">
                <a:alpha val="100000"/>
              </a:srgbClr>
            </a:solidFill>
          </p:spPr>
          <p:txBody>
            <a:bodyPr/>
            <a:lstStyle/>
            <a:p/>
          </p:txBody>
        </p:sp>
        <p:sp>
          <p:nvSpPr>
            <p:cNvPr id="26" name="rc26"/>
            <p:cNvSpPr/>
            <p:nvPr/>
          </p:nvSpPr>
          <p:spPr>
            <a:xfrm>
              <a:off x="1573521" y="2389170"/>
              <a:ext cx="249522" cy="102960"/>
            </a:xfrm>
            <a:prstGeom prst="rect">
              <a:avLst/>
            </a:prstGeom>
            <a:solidFill>
              <a:srgbClr val="E2231A">
                <a:alpha val="100000"/>
              </a:srgbClr>
            </a:solidFill>
          </p:spPr>
          <p:txBody>
            <a:bodyPr/>
            <a:lstStyle/>
            <a:p/>
          </p:txBody>
        </p:sp>
        <p:sp>
          <p:nvSpPr>
            <p:cNvPr id="27" name="rc27"/>
            <p:cNvSpPr/>
            <p:nvPr/>
          </p:nvSpPr>
          <p:spPr>
            <a:xfrm>
              <a:off x="1850769" y="2478965"/>
              <a:ext cx="249522" cy="1623731"/>
            </a:xfrm>
            <a:prstGeom prst="rect">
              <a:avLst/>
            </a:prstGeom>
            <a:solidFill>
              <a:srgbClr val="80BD41">
                <a:alpha val="100000"/>
              </a:srgbClr>
            </a:solidFill>
          </p:spPr>
          <p:txBody>
            <a:bodyPr/>
            <a:lstStyle/>
            <a:p/>
          </p:txBody>
        </p:sp>
        <p:sp>
          <p:nvSpPr>
            <p:cNvPr id="28" name="rc28"/>
            <p:cNvSpPr/>
            <p:nvPr/>
          </p:nvSpPr>
          <p:spPr>
            <a:xfrm>
              <a:off x="1850769" y="2393559"/>
              <a:ext cx="249522" cy="85406"/>
            </a:xfrm>
            <a:prstGeom prst="rect">
              <a:avLst/>
            </a:prstGeom>
            <a:solidFill>
              <a:srgbClr val="E2231A">
                <a:alpha val="100000"/>
              </a:srgbClr>
            </a:solidFill>
          </p:spPr>
          <p:txBody>
            <a:bodyPr/>
            <a:lstStyle/>
            <a:p/>
          </p:txBody>
        </p:sp>
        <p:sp>
          <p:nvSpPr>
            <p:cNvPr id="29" name="rc29"/>
            <p:cNvSpPr/>
            <p:nvPr/>
          </p:nvSpPr>
          <p:spPr>
            <a:xfrm>
              <a:off x="2128016" y="2515761"/>
              <a:ext cx="249522" cy="1586936"/>
            </a:xfrm>
            <a:prstGeom prst="rect">
              <a:avLst/>
            </a:prstGeom>
            <a:solidFill>
              <a:srgbClr val="80BD41">
                <a:alpha val="100000"/>
              </a:srgbClr>
            </a:solidFill>
          </p:spPr>
          <p:txBody>
            <a:bodyPr/>
            <a:lstStyle/>
            <a:p/>
          </p:txBody>
        </p:sp>
        <p:sp>
          <p:nvSpPr>
            <p:cNvPr id="30" name="rc30"/>
            <p:cNvSpPr/>
            <p:nvPr/>
          </p:nvSpPr>
          <p:spPr>
            <a:xfrm>
              <a:off x="2128016" y="2432380"/>
              <a:ext cx="249522" cy="83380"/>
            </a:xfrm>
            <a:prstGeom prst="rect">
              <a:avLst/>
            </a:prstGeom>
            <a:solidFill>
              <a:srgbClr val="E2231A">
                <a:alpha val="100000"/>
              </a:srgbClr>
            </a:solidFill>
          </p:spPr>
          <p:txBody>
            <a:bodyPr/>
            <a:lstStyle/>
            <a:p/>
          </p:txBody>
        </p:sp>
        <p:sp>
          <p:nvSpPr>
            <p:cNvPr id="31" name="rc31"/>
            <p:cNvSpPr/>
            <p:nvPr/>
          </p:nvSpPr>
          <p:spPr>
            <a:xfrm>
              <a:off x="2405264" y="2534665"/>
              <a:ext cx="249522" cy="1568031"/>
            </a:xfrm>
            <a:prstGeom prst="rect">
              <a:avLst/>
            </a:prstGeom>
            <a:solidFill>
              <a:srgbClr val="80BD41">
                <a:alpha val="100000"/>
              </a:srgbClr>
            </a:solidFill>
          </p:spPr>
          <p:txBody>
            <a:bodyPr/>
            <a:lstStyle/>
            <a:p/>
          </p:txBody>
        </p:sp>
        <p:sp>
          <p:nvSpPr>
            <p:cNvPr id="32" name="rc32"/>
            <p:cNvSpPr/>
            <p:nvPr/>
          </p:nvSpPr>
          <p:spPr>
            <a:xfrm>
              <a:off x="2405264" y="2452297"/>
              <a:ext cx="249522" cy="82368"/>
            </a:xfrm>
            <a:prstGeom prst="rect">
              <a:avLst/>
            </a:prstGeom>
            <a:solidFill>
              <a:srgbClr val="E2231A">
                <a:alpha val="100000"/>
              </a:srgbClr>
            </a:solidFill>
          </p:spPr>
          <p:txBody>
            <a:bodyPr/>
            <a:lstStyle/>
            <a:p/>
          </p:txBody>
        </p:sp>
        <p:sp>
          <p:nvSpPr>
            <p:cNvPr id="33" name="rc33"/>
            <p:cNvSpPr/>
            <p:nvPr/>
          </p:nvSpPr>
          <p:spPr>
            <a:xfrm>
              <a:off x="2682512" y="2528251"/>
              <a:ext cx="249522" cy="1574445"/>
            </a:xfrm>
            <a:prstGeom prst="rect">
              <a:avLst/>
            </a:prstGeom>
            <a:solidFill>
              <a:srgbClr val="80BD41">
                <a:alpha val="100000"/>
              </a:srgbClr>
            </a:solidFill>
          </p:spPr>
          <p:txBody>
            <a:bodyPr/>
            <a:lstStyle/>
            <a:p/>
          </p:txBody>
        </p:sp>
        <p:sp>
          <p:nvSpPr>
            <p:cNvPr id="34" name="rc34"/>
            <p:cNvSpPr/>
            <p:nvPr/>
          </p:nvSpPr>
          <p:spPr>
            <a:xfrm>
              <a:off x="2682512" y="2445208"/>
              <a:ext cx="249522" cy="83043"/>
            </a:xfrm>
            <a:prstGeom prst="rect">
              <a:avLst/>
            </a:prstGeom>
            <a:solidFill>
              <a:srgbClr val="E2231A">
                <a:alpha val="100000"/>
              </a:srgbClr>
            </a:solidFill>
          </p:spPr>
          <p:txBody>
            <a:bodyPr/>
            <a:lstStyle/>
            <a:p/>
          </p:txBody>
        </p:sp>
        <p:sp>
          <p:nvSpPr>
            <p:cNvPr id="35" name="rc35"/>
            <p:cNvSpPr/>
            <p:nvPr/>
          </p:nvSpPr>
          <p:spPr>
            <a:xfrm>
              <a:off x="2959759" y="2569773"/>
              <a:ext cx="249522" cy="1532924"/>
            </a:xfrm>
            <a:prstGeom prst="rect">
              <a:avLst/>
            </a:prstGeom>
            <a:solidFill>
              <a:srgbClr val="80BD41">
                <a:alpha val="100000"/>
              </a:srgbClr>
            </a:solidFill>
          </p:spPr>
          <p:txBody>
            <a:bodyPr/>
            <a:lstStyle/>
            <a:p/>
          </p:txBody>
        </p:sp>
        <p:sp>
          <p:nvSpPr>
            <p:cNvPr id="36" name="rc36"/>
            <p:cNvSpPr/>
            <p:nvPr/>
          </p:nvSpPr>
          <p:spPr>
            <a:xfrm>
              <a:off x="2959759" y="2471876"/>
              <a:ext cx="249522" cy="97896"/>
            </a:xfrm>
            <a:prstGeom prst="rect">
              <a:avLst/>
            </a:prstGeom>
            <a:solidFill>
              <a:srgbClr val="E2231A">
                <a:alpha val="100000"/>
              </a:srgbClr>
            </a:solidFill>
          </p:spPr>
          <p:txBody>
            <a:bodyPr/>
            <a:lstStyle/>
            <a:p/>
          </p:txBody>
        </p:sp>
        <p:sp>
          <p:nvSpPr>
            <p:cNvPr id="37" name="rc37"/>
            <p:cNvSpPr/>
            <p:nvPr/>
          </p:nvSpPr>
          <p:spPr>
            <a:xfrm>
              <a:off x="3237007" y="2556607"/>
              <a:ext cx="249522" cy="1546089"/>
            </a:xfrm>
            <a:prstGeom prst="rect">
              <a:avLst/>
            </a:prstGeom>
            <a:solidFill>
              <a:srgbClr val="80BD41">
                <a:alpha val="100000"/>
              </a:srgbClr>
            </a:solidFill>
          </p:spPr>
          <p:txBody>
            <a:bodyPr/>
            <a:lstStyle/>
            <a:p/>
          </p:txBody>
        </p:sp>
        <p:sp>
          <p:nvSpPr>
            <p:cNvPr id="38" name="rc38"/>
            <p:cNvSpPr/>
            <p:nvPr/>
          </p:nvSpPr>
          <p:spPr>
            <a:xfrm>
              <a:off x="3237007" y="2492131"/>
              <a:ext cx="249522" cy="64476"/>
            </a:xfrm>
            <a:prstGeom prst="rect">
              <a:avLst/>
            </a:prstGeom>
            <a:solidFill>
              <a:srgbClr val="E2231A">
                <a:alpha val="100000"/>
              </a:srgbClr>
            </a:solidFill>
          </p:spPr>
          <p:txBody>
            <a:bodyPr/>
            <a:lstStyle/>
            <a:p/>
          </p:txBody>
        </p:sp>
        <p:sp>
          <p:nvSpPr>
            <p:cNvPr id="39" name="rc39"/>
            <p:cNvSpPr/>
            <p:nvPr/>
          </p:nvSpPr>
          <p:spPr>
            <a:xfrm>
              <a:off x="3514255" y="2585976"/>
              <a:ext cx="249522" cy="1516720"/>
            </a:xfrm>
            <a:prstGeom prst="rect">
              <a:avLst/>
            </a:prstGeom>
            <a:solidFill>
              <a:srgbClr val="80BD41">
                <a:alpha val="100000"/>
              </a:srgbClr>
            </a:solidFill>
          </p:spPr>
          <p:txBody>
            <a:bodyPr/>
            <a:lstStyle/>
            <a:p/>
          </p:txBody>
        </p:sp>
        <p:sp>
          <p:nvSpPr>
            <p:cNvPr id="40" name="rc40"/>
            <p:cNvSpPr/>
            <p:nvPr/>
          </p:nvSpPr>
          <p:spPr>
            <a:xfrm>
              <a:off x="3514255" y="2505971"/>
              <a:ext cx="249522" cy="80005"/>
            </a:xfrm>
            <a:prstGeom prst="rect">
              <a:avLst/>
            </a:prstGeom>
            <a:solidFill>
              <a:srgbClr val="E2231A">
                <a:alpha val="100000"/>
              </a:srgbClr>
            </a:solidFill>
          </p:spPr>
          <p:txBody>
            <a:bodyPr/>
            <a:lstStyle/>
            <a:p/>
          </p:txBody>
        </p:sp>
        <p:sp>
          <p:nvSpPr>
            <p:cNvPr id="41" name="rc41"/>
            <p:cNvSpPr/>
            <p:nvPr/>
          </p:nvSpPr>
          <p:spPr>
            <a:xfrm>
              <a:off x="3791502" y="2608931"/>
              <a:ext cx="249522" cy="1493765"/>
            </a:xfrm>
            <a:prstGeom prst="rect">
              <a:avLst/>
            </a:prstGeom>
            <a:solidFill>
              <a:srgbClr val="80BD41">
                <a:alpha val="100000"/>
              </a:srgbClr>
            </a:solidFill>
          </p:spPr>
          <p:txBody>
            <a:bodyPr/>
            <a:lstStyle/>
            <a:p/>
          </p:txBody>
        </p:sp>
        <p:sp>
          <p:nvSpPr>
            <p:cNvPr id="42" name="rc42"/>
            <p:cNvSpPr/>
            <p:nvPr/>
          </p:nvSpPr>
          <p:spPr>
            <a:xfrm>
              <a:off x="3791502" y="2513735"/>
              <a:ext cx="249522" cy="95195"/>
            </a:xfrm>
            <a:prstGeom prst="rect">
              <a:avLst/>
            </a:prstGeom>
            <a:solidFill>
              <a:srgbClr val="E2231A">
                <a:alpha val="100000"/>
              </a:srgbClr>
            </a:solidFill>
          </p:spPr>
          <p:txBody>
            <a:bodyPr/>
            <a:lstStyle/>
            <a:p/>
          </p:txBody>
        </p:sp>
        <p:sp>
          <p:nvSpPr>
            <p:cNvPr id="43" name="rc43"/>
            <p:cNvSpPr/>
            <p:nvPr/>
          </p:nvSpPr>
          <p:spPr>
            <a:xfrm>
              <a:off x="4068750" y="2597454"/>
              <a:ext cx="249522" cy="1505243"/>
            </a:xfrm>
            <a:prstGeom prst="rect">
              <a:avLst/>
            </a:prstGeom>
            <a:solidFill>
              <a:srgbClr val="80BD41">
                <a:alpha val="100000"/>
              </a:srgbClr>
            </a:solidFill>
          </p:spPr>
          <p:txBody>
            <a:bodyPr/>
            <a:lstStyle/>
            <a:p/>
          </p:txBody>
        </p:sp>
        <p:sp>
          <p:nvSpPr>
            <p:cNvPr id="44" name="rc44"/>
            <p:cNvSpPr/>
            <p:nvPr/>
          </p:nvSpPr>
          <p:spPr>
            <a:xfrm>
              <a:off x="4068750" y="2518124"/>
              <a:ext cx="249522" cy="79329"/>
            </a:xfrm>
            <a:prstGeom prst="rect">
              <a:avLst/>
            </a:prstGeom>
            <a:solidFill>
              <a:srgbClr val="E2231A">
                <a:alpha val="100000"/>
              </a:srgbClr>
            </a:solidFill>
          </p:spPr>
          <p:txBody>
            <a:bodyPr/>
            <a:lstStyle/>
            <a:p/>
          </p:txBody>
        </p:sp>
        <p:sp>
          <p:nvSpPr>
            <p:cNvPr id="45" name="rc45"/>
            <p:cNvSpPr/>
            <p:nvPr/>
          </p:nvSpPr>
          <p:spPr>
            <a:xfrm>
              <a:off x="4345998" y="2614670"/>
              <a:ext cx="249522" cy="1488026"/>
            </a:xfrm>
            <a:prstGeom prst="rect">
              <a:avLst/>
            </a:prstGeom>
            <a:solidFill>
              <a:srgbClr val="80BD41">
                <a:alpha val="100000"/>
              </a:srgbClr>
            </a:solidFill>
          </p:spPr>
          <p:txBody>
            <a:bodyPr/>
            <a:lstStyle/>
            <a:p/>
          </p:txBody>
        </p:sp>
        <p:sp>
          <p:nvSpPr>
            <p:cNvPr id="46" name="rc46"/>
            <p:cNvSpPr/>
            <p:nvPr/>
          </p:nvSpPr>
          <p:spPr>
            <a:xfrm>
              <a:off x="4345998" y="2536353"/>
              <a:ext cx="249522" cy="78317"/>
            </a:xfrm>
            <a:prstGeom prst="rect">
              <a:avLst/>
            </a:prstGeom>
            <a:solidFill>
              <a:srgbClr val="E2231A">
                <a:alpha val="100000"/>
              </a:srgbClr>
            </a:solidFill>
          </p:spPr>
          <p:txBody>
            <a:bodyPr/>
            <a:lstStyle/>
            <a:p/>
          </p:txBody>
        </p:sp>
        <p:sp>
          <p:nvSpPr>
            <p:cNvPr id="47" name="rc47"/>
            <p:cNvSpPr/>
            <p:nvPr/>
          </p:nvSpPr>
          <p:spPr>
            <a:xfrm>
              <a:off x="4623245" y="2579225"/>
              <a:ext cx="249522" cy="1523472"/>
            </a:xfrm>
            <a:prstGeom prst="rect">
              <a:avLst/>
            </a:prstGeom>
            <a:solidFill>
              <a:srgbClr val="80BD41">
                <a:alpha val="100000"/>
              </a:srgbClr>
            </a:solidFill>
          </p:spPr>
          <p:txBody>
            <a:bodyPr/>
            <a:lstStyle/>
            <a:p/>
          </p:txBody>
        </p:sp>
        <p:sp>
          <p:nvSpPr>
            <p:cNvPr id="48" name="rc48"/>
            <p:cNvSpPr/>
            <p:nvPr/>
          </p:nvSpPr>
          <p:spPr>
            <a:xfrm>
              <a:off x="4623245" y="2515761"/>
              <a:ext cx="249522" cy="63463"/>
            </a:xfrm>
            <a:prstGeom prst="rect">
              <a:avLst/>
            </a:prstGeom>
            <a:solidFill>
              <a:srgbClr val="E2231A">
                <a:alpha val="100000"/>
              </a:srgbClr>
            </a:solidFill>
          </p:spPr>
          <p:txBody>
            <a:bodyPr/>
            <a:lstStyle/>
            <a:p/>
          </p:txBody>
        </p:sp>
        <p:sp>
          <p:nvSpPr>
            <p:cNvPr id="49" name="rc49"/>
            <p:cNvSpPr/>
            <p:nvPr/>
          </p:nvSpPr>
          <p:spPr>
            <a:xfrm>
              <a:off x="4900493" y="2560320"/>
              <a:ext cx="249522" cy="1542376"/>
            </a:xfrm>
            <a:prstGeom prst="rect">
              <a:avLst/>
            </a:prstGeom>
            <a:solidFill>
              <a:srgbClr val="80BD41">
                <a:alpha val="100000"/>
              </a:srgbClr>
            </a:solidFill>
          </p:spPr>
          <p:txBody>
            <a:bodyPr/>
            <a:lstStyle/>
            <a:p/>
          </p:txBody>
        </p:sp>
        <p:sp>
          <p:nvSpPr>
            <p:cNvPr id="50" name="rc50"/>
            <p:cNvSpPr/>
            <p:nvPr/>
          </p:nvSpPr>
          <p:spPr>
            <a:xfrm>
              <a:off x="4900493" y="2496181"/>
              <a:ext cx="249522" cy="64139"/>
            </a:xfrm>
            <a:prstGeom prst="rect">
              <a:avLst/>
            </a:prstGeom>
            <a:solidFill>
              <a:srgbClr val="E2231A">
                <a:alpha val="100000"/>
              </a:srgbClr>
            </a:solidFill>
          </p:spPr>
          <p:txBody>
            <a:bodyPr/>
            <a:lstStyle/>
            <a:p/>
          </p:txBody>
        </p:sp>
        <p:sp>
          <p:nvSpPr>
            <p:cNvPr id="51" name="rc51"/>
            <p:cNvSpPr/>
            <p:nvPr/>
          </p:nvSpPr>
          <p:spPr>
            <a:xfrm>
              <a:off x="5177741" y="2565384"/>
              <a:ext cx="249522" cy="1537312"/>
            </a:xfrm>
            <a:prstGeom prst="rect">
              <a:avLst/>
            </a:prstGeom>
            <a:solidFill>
              <a:srgbClr val="80BD41">
                <a:alpha val="100000"/>
              </a:srgbClr>
            </a:solidFill>
          </p:spPr>
          <p:txBody>
            <a:bodyPr/>
            <a:lstStyle/>
            <a:p/>
          </p:txBody>
        </p:sp>
        <p:sp>
          <p:nvSpPr>
            <p:cNvPr id="52" name="rc52"/>
            <p:cNvSpPr/>
            <p:nvPr/>
          </p:nvSpPr>
          <p:spPr>
            <a:xfrm>
              <a:off x="5177741" y="2501245"/>
              <a:ext cx="249522" cy="64139"/>
            </a:xfrm>
            <a:prstGeom prst="rect">
              <a:avLst/>
            </a:prstGeom>
            <a:solidFill>
              <a:srgbClr val="E2231A">
                <a:alpha val="100000"/>
              </a:srgbClr>
            </a:solidFill>
          </p:spPr>
          <p:txBody>
            <a:bodyPr/>
            <a:lstStyle/>
            <a:p/>
          </p:txBody>
        </p:sp>
        <p:sp>
          <p:nvSpPr>
            <p:cNvPr id="53" name="rc53"/>
            <p:cNvSpPr/>
            <p:nvPr/>
          </p:nvSpPr>
          <p:spPr>
            <a:xfrm>
              <a:off x="5454988" y="2552219"/>
              <a:ext cx="249522" cy="1550478"/>
            </a:xfrm>
            <a:prstGeom prst="rect">
              <a:avLst/>
            </a:prstGeom>
            <a:solidFill>
              <a:srgbClr val="80BD41">
                <a:alpha val="100000"/>
              </a:srgbClr>
            </a:solidFill>
          </p:spPr>
          <p:txBody>
            <a:bodyPr/>
            <a:lstStyle/>
            <a:p/>
          </p:txBody>
        </p:sp>
        <p:sp>
          <p:nvSpPr>
            <p:cNvPr id="54" name="rc54"/>
            <p:cNvSpPr/>
            <p:nvPr/>
          </p:nvSpPr>
          <p:spPr>
            <a:xfrm>
              <a:off x="5454988" y="2487742"/>
              <a:ext cx="249522" cy="64476"/>
            </a:xfrm>
            <a:prstGeom prst="rect">
              <a:avLst/>
            </a:prstGeom>
            <a:solidFill>
              <a:srgbClr val="E2231A">
                <a:alpha val="100000"/>
              </a:srgbClr>
            </a:solidFill>
          </p:spPr>
          <p:txBody>
            <a:bodyPr/>
            <a:lstStyle/>
            <a:p/>
          </p:txBody>
        </p:sp>
        <p:sp>
          <p:nvSpPr>
            <p:cNvPr id="55" name="rc55"/>
            <p:cNvSpPr/>
            <p:nvPr/>
          </p:nvSpPr>
          <p:spPr>
            <a:xfrm>
              <a:off x="5732236" y="2624797"/>
              <a:ext cx="249522" cy="1477899"/>
            </a:xfrm>
            <a:prstGeom prst="rect">
              <a:avLst/>
            </a:prstGeom>
            <a:solidFill>
              <a:srgbClr val="80BD41">
                <a:alpha val="100000"/>
              </a:srgbClr>
            </a:solidFill>
          </p:spPr>
          <p:txBody>
            <a:bodyPr/>
            <a:lstStyle/>
            <a:p/>
          </p:txBody>
        </p:sp>
        <p:sp>
          <p:nvSpPr>
            <p:cNvPr id="56" name="rc56"/>
            <p:cNvSpPr/>
            <p:nvPr/>
          </p:nvSpPr>
          <p:spPr>
            <a:xfrm>
              <a:off x="5732236" y="2547155"/>
              <a:ext cx="249522" cy="77642"/>
            </a:xfrm>
            <a:prstGeom prst="rect">
              <a:avLst/>
            </a:prstGeom>
            <a:solidFill>
              <a:srgbClr val="E2231A">
                <a:alpha val="100000"/>
              </a:srgbClr>
            </a:solidFill>
          </p:spPr>
          <p:txBody>
            <a:bodyPr/>
            <a:lstStyle/>
            <a:p/>
          </p:txBody>
        </p:sp>
        <p:sp>
          <p:nvSpPr>
            <p:cNvPr id="57" name="rc57"/>
            <p:cNvSpPr/>
            <p:nvPr/>
          </p:nvSpPr>
          <p:spPr>
            <a:xfrm>
              <a:off x="6009484" y="2714929"/>
              <a:ext cx="249522" cy="1387767"/>
            </a:xfrm>
            <a:prstGeom prst="rect">
              <a:avLst/>
            </a:prstGeom>
            <a:solidFill>
              <a:srgbClr val="80BD41">
                <a:alpha val="100000"/>
              </a:srgbClr>
            </a:solidFill>
          </p:spPr>
          <p:txBody>
            <a:bodyPr/>
            <a:lstStyle/>
            <a:p/>
          </p:txBody>
        </p:sp>
        <p:sp>
          <p:nvSpPr>
            <p:cNvPr id="58" name="rc58"/>
            <p:cNvSpPr/>
            <p:nvPr/>
          </p:nvSpPr>
          <p:spPr>
            <a:xfrm>
              <a:off x="6009484" y="2657204"/>
              <a:ext cx="249522" cy="57725"/>
            </a:xfrm>
            <a:prstGeom prst="rect">
              <a:avLst/>
            </a:prstGeom>
            <a:solidFill>
              <a:srgbClr val="E2231A">
                <a:alpha val="100000"/>
              </a:srgbClr>
            </a:solidFill>
          </p:spPr>
          <p:txBody>
            <a:bodyPr/>
            <a:lstStyle/>
            <a:p/>
          </p:txBody>
        </p:sp>
        <p:sp>
          <p:nvSpPr>
            <p:cNvPr id="59" name="rc59"/>
            <p:cNvSpPr/>
            <p:nvPr/>
          </p:nvSpPr>
          <p:spPr>
            <a:xfrm>
              <a:off x="6286731" y="2811138"/>
              <a:ext cx="249522" cy="1291558"/>
            </a:xfrm>
            <a:prstGeom prst="rect">
              <a:avLst/>
            </a:prstGeom>
            <a:solidFill>
              <a:srgbClr val="80BD41">
                <a:alpha val="100000"/>
              </a:srgbClr>
            </a:solidFill>
          </p:spPr>
          <p:txBody>
            <a:bodyPr/>
            <a:lstStyle/>
            <a:p/>
          </p:txBody>
        </p:sp>
        <p:sp>
          <p:nvSpPr>
            <p:cNvPr id="60" name="rc60"/>
            <p:cNvSpPr/>
            <p:nvPr/>
          </p:nvSpPr>
          <p:spPr>
            <a:xfrm>
              <a:off x="6286731" y="2771304"/>
              <a:ext cx="249522" cy="39833"/>
            </a:xfrm>
            <a:prstGeom prst="rect">
              <a:avLst/>
            </a:prstGeom>
            <a:solidFill>
              <a:srgbClr val="E2231A">
                <a:alpha val="100000"/>
              </a:srgbClr>
            </a:solidFill>
          </p:spPr>
          <p:txBody>
            <a:bodyPr/>
            <a:lstStyle/>
            <a:p/>
          </p:txBody>
        </p:sp>
        <p:sp>
          <p:nvSpPr>
            <p:cNvPr id="61" name="rc61"/>
            <p:cNvSpPr/>
            <p:nvPr/>
          </p:nvSpPr>
          <p:spPr>
            <a:xfrm>
              <a:off x="6563979" y="2910385"/>
              <a:ext cx="249522" cy="1192311"/>
            </a:xfrm>
            <a:prstGeom prst="rect">
              <a:avLst/>
            </a:prstGeom>
            <a:solidFill>
              <a:srgbClr val="80BD41">
                <a:alpha val="100000"/>
              </a:srgbClr>
            </a:solidFill>
          </p:spPr>
          <p:txBody>
            <a:bodyPr/>
            <a:lstStyle/>
            <a:p/>
          </p:txBody>
        </p:sp>
        <p:sp>
          <p:nvSpPr>
            <p:cNvPr id="62" name="rc62"/>
            <p:cNvSpPr/>
            <p:nvPr/>
          </p:nvSpPr>
          <p:spPr>
            <a:xfrm>
              <a:off x="6563979" y="2860761"/>
              <a:ext cx="249522" cy="49623"/>
            </a:xfrm>
            <a:prstGeom prst="rect">
              <a:avLst/>
            </a:prstGeom>
            <a:solidFill>
              <a:srgbClr val="E2231A">
                <a:alpha val="100000"/>
              </a:srgbClr>
            </a:solidFill>
          </p:spPr>
          <p:txBody>
            <a:bodyPr/>
            <a:lstStyle/>
            <a:p/>
          </p:txBody>
        </p:sp>
        <p:sp>
          <p:nvSpPr>
            <p:cNvPr id="63" name="rc63"/>
            <p:cNvSpPr/>
            <p:nvPr/>
          </p:nvSpPr>
          <p:spPr>
            <a:xfrm>
              <a:off x="6841227" y="2973849"/>
              <a:ext cx="249522" cy="1128847"/>
            </a:xfrm>
            <a:prstGeom prst="rect">
              <a:avLst/>
            </a:prstGeom>
            <a:solidFill>
              <a:srgbClr val="80BD41">
                <a:alpha val="100000"/>
              </a:srgbClr>
            </a:solidFill>
          </p:spPr>
          <p:txBody>
            <a:bodyPr/>
            <a:lstStyle/>
            <a:p/>
          </p:txBody>
        </p:sp>
        <p:sp>
          <p:nvSpPr>
            <p:cNvPr id="64" name="rc64"/>
            <p:cNvSpPr/>
            <p:nvPr/>
          </p:nvSpPr>
          <p:spPr>
            <a:xfrm>
              <a:off x="6841227" y="2914436"/>
              <a:ext cx="249522" cy="59413"/>
            </a:xfrm>
            <a:prstGeom prst="rect">
              <a:avLst/>
            </a:prstGeom>
            <a:solidFill>
              <a:srgbClr val="E2231A">
                <a:alpha val="100000"/>
              </a:srgbClr>
            </a:solidFill>
          </p:spPr>
          <p:txBody>
            <a:bodyPr/>
            <a:lstStyle/>
            <a:p/>
          </p:txBody>
        </p:sp>
        <p:sp>
          <p:nvSpPr>
            <p:cNvPr id="65" name="rc65"/>
            <p:cNvSpPr/>
            <p:nvPr/>
          </p:nvSpPr>
          <p:spPr>
            <a:xfrm>
              <a:off x="7118474" y="3034275"/>
              <a:ext cx="249522" cy="1068422"/>
            </a:xfrm>
            <a:prstGeom prst="rect">
              <a:avLst/>
            </a:prstGeom>
            <a:solidFill>
              <a:srgbClr val="80BD41">
                <a:alpha val="100000"/>
              </a:srgbClr>
            </a:solidFill>
          </p:spPr>
          <p:txBody>
            <a:bodyPr/>
            <a:lstStyle/>
            <a:p/>
          </p:txBody>
        </p:sp>
        <p:sp>
          <p:nvSpPr>
            <p:cNvPr id="66" name="rc66"/>
            <p:cNvSpPr/>
            <p:nvPr/>
          </p:nvSpPr>
          <p:spPr>
            <a:xfrm>
              <a:off x="7118474" y="2953932"/>
              <a:ext cx="249522" cy="80342"/>
            </a:xfrm>
            <a:prstGeom prst="rect">
              <a:avLst/>
            </a:prstGeom>
            <a:solidFill>
              <a:srgbClr val="E2231A">
                <a:alpha val="100000"/>
              </a:srgbClr>
            </a:solidFill>
          </p:spPr>
          <p:txBody>
            <a:bodyPr/>
            <a:lstStyle/>
            <a:p/>
          </p:txBody>
        </p:sp>
        <p:sp>
          <p:nvSpPr>
            <p:cNvPr id="67" name="rc67"/>
            <p:cNvSpPr/>
            <p:nvPr/>
          </p:nvSpPr>
          <p:spPr>
            <a:xfrm>
              <a:off x="7395722" y="3014358"/>
              <a:ext cx="249522" cy="1088339"/>
            </a:xfrm>
            <a:prstGeom prst="rect">
              <a:avLst/>
            </a:prstGeom>
            <a:solidFill>
              <a:srgbClr val="80BD41">
                <a:alpha val="100000"/>
              </a:srgbClr>
            </a:solidFill>
          </p:spPr>
          <p:txBody>
            <a:bodyPr/>
            <a:lstStyle/>
            <a:p/>
          </p:txBody>
        </p:sp>
        <p:sp>
          <p:nvSpPr>
            <p:cNvPr id="68" name="rc68"/>
            <p:cNvSpPr/>
            <p:nvPr/>
          </p:nvSpPr>
          <p:spPr>
            <a:xfrm>
              <a:off x="7395722" y="2969123"/>
              <a:ext cx="249522" cy="45234"/>
            </a:xfrm>
            <a:prstGeom prst="rect">
              <a:avLst/>
            </a:prstGeom>
            <a:solidFill>
              <a:srgbClr val="E2231A">
                <a:alpha val="100000"/>
              </a:srgbClr>
            </a:solidFill>
          </p:spPr>
          <p:txBody>
            <a:bodyPr/>
            <a:lstStyle/>
            <a:p/>
          </p:txBody>
        </p:sp>
        <p:sp>
          <p:nvSpPr>
            <p:cNvPr id="69" name="rc69"/>
            <p:cNvSpPr/>
            <p:nvPr/>
          </p:nvSpPr>
          <p:spPr>
            <a:xfrm>
              <a:off x="7672970" y="3024147"/>
              <a:ext cx="249522" cy="1078549"/>
            </a:xfrm>
            <a:prstGeom prst="rect">
              <a:avLst/>
            </a:prstGeom>
            <a:solidFill>
              <a:srgbClr val="80BD41">
                <a:alpha val="100000"/>
              </a:srgbClr>
            </a:solidFill>
          </p:spPr>
          <p:txBody>
            <a:bodyPr/>
            <a:lstStyle/>
            <a:p/>
          </p:txBody>
        </p:sp>
        <p:sp>
          <p:nvSpPr>
            <p:cNvPr id="70" name="rc70"/>
            <p:cNvSpPr/>
            <p:nvPr/>
          </p:nvSpPr>
          <p:spPr>
            <a:xfrm>
              <a:off x="7672970" y="2979250"/>
              <a:ext cx="249522" cy="44897"/>
            </a:xfrm>
            <a:prstGeom prst="rect">
              <a:avLst/>
            </a:prstGeom>
            <a:solidFill>
              <a:srgbClr val="E2231A">
                <a:alpha val="100000"/>
              </a:srgbClr>
            </a:solidFill>
          </p:spPr>
          <p:txBody>
            <a:bodyPr/>
            <a:lstStyle/>
            <a:p/>
          </p:txBody>
        </p:sp>
        <p:sp>
          <p:nvSpPr>
            <p:cNvPr id="71" name="rc71"/>
            <p:cNvSpPr/>
            <p:nvPr/>
          </p:nvSpPr>
          <p:spPr>
            <a:xfrm>
              <a:off x="7950217" y="3021447"/>
              <a:ext cx="249522" cy="1081250"/>
            </a:xfrm>
            <a:prstGeom prst="rect">
              <a:avLst/>
            </a:prstGeom>
            <a:solidFill>
              <a:srgbClr val="80BD41">
                <a:alpha val="100000"/>
              </a:srgbClr>
            </a:solidFill>
          </p:spPr>
          <p:txBody>
            <a:bodyPr/>
            <a:lstStyle/>
            <a:p/>
          </p:txBody>
        </p:sp>
        <p:sp>
          <p:nvSpPr>
            <p:cNvPr id="72" name="rc72"/>
            <p:cNvSpPr/>
            <p:nvPr/>
          </p:nvSpPr>
          <p:spPr>
            <a:xfrm>
              <a:off x="7950217" y="2988027"/>
              <a:ext cx="249522" cy="33419"/>
            </a:xfrm>
            <a:prstGeom prst="rect">
              <a:avLst/>
            </a:prstGeom>
            <a:solidFill>
              <a:srgbClr val="E2231A">
                <a:alpha val="100000"/>
              </a:srgbClr>
            </a:solidFill>
          </p:spPr>
          <p:txBody>
            <a:bodyPr/>
            <a:lstStyle/>
            <a:p/>
          </p:txBody>
        </p:sp>
        <p:sp>
          <p:nvSpPr>
            <p:cNvPr id="73" name="pl73"/>
            <p:cNvSpPr/>
            <p:nvPr/>
          </p:nvSpPr>
          <p:spPr>
            <a:xfrm>
              <a:off x="1421035" y="1294457"/>
              <a:ext cx="6653943" cy="231607"/>
            </a:xfrm>
            <a:custGeom>
              <a:avLst/>
              <a:pathLst>
                <a:path w="6653943" h="231607">
                  <a:moveTo>
                    <a:pt x="0" y="231607"/>
                  </a:moveTo>
                  <a:lnTo>
                    <a:pt x="277247" y="86852"/>
                  </a:lnTo>
                  <a:lnTo>
                    <a:pt x="554495" y="57901"/>
                  </a:lnTo>
                  <a:lnTo>
                    <a:pt x="831742" y="57901"/>
                  </a:lnTo>
                  <a:lnTo>
                    <a:pt x="1108990" y="57901"/>
                  </a:lnTo>
                  <a:lnTo>
                    <a:pt x="1386238" y="57901"/>
                  </a:lnTo>
                  <a:lnTo>
                    <a:pt x="1663485" y="86852"/>
                  </a:lnTo>
                  <a:lnTo>
                    <a:pt x="1940733" y="28950"/>
                  </a:lnTo>
                  <a:lnTo>
                    <a:pt x="2217981" y="57901"/>
                  </a:lnTo>
                  <a:lnTo>
                    <a:pt x="2495228" y="86852"/>
                  </a:lnTo>
                  <a:lnTo>
                    <a:pt x="2772476" y="57901"/>
                  </a:lnTo>
                  <a:lnTo>
                    <a:pt x="3049724" y="57901"/>
                  </a:lnTo>
                  <a:lnTo>
                    <a:pt x="3326971" y="28950"/>
                  </a:lnTo>
                  <a:lnTo>
                    <a:pt x="3604219" y="28950"/>
                  </a:lnTo>
                  <a:lnTo>
                    <a:pt x="3881467" y="28950"/>
                  </a:lnTo>
                  <a:lnTo>
                    <a:pt x="4158714" y="28950"/>
                  </a:lnTo>
                  <a:lnTo>
                    <a:pt x="4435962" y="57901"/>
                  </a:lnTo>
                  <a:lnTo>
                    <a:pt x="4713210" y="28950"/>
                  </a:lnTo>
                  <a:lnTo>
                    <a:pt x="4990457" y="0"/>
                  </a:lnTo>
                  <a:lnTo>
                    <a:pt x="5267705" y="28950"/>
                  </a:lnTo>
                  <a:lnTo>
                    <a:pt x="5544953" y="57901"/>
                  </a:lnTo>
                  <a:lnTo>
                    <a:pt x="5822200" y="115803"/>
                  </a:lnTo>
                  <a:lnTo>
                    <a:pt x="6099448" y="28950"/>
                  </a:lnTo>
                  <a:lnTo>
                    <a:pt x="6376696" y="2895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5" name="tx85"/>
            <p:cNvSpPr/>
            <p:nvPr/>
          </p:nvSpPr>
          <p:spPr>
            <a:xfrm>
              <a:off x="2715845" y="230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6" name="tx86"/>
            <p:cNvSpPr/>
            <p:nvPr/>
          </p:nvSpPr>
          <p:spPr>
            <a:xfrm>
              <a:off x="4102084" y="2382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a:t>
              </a:r>
            </a:p>
          </p:txBody>
        </p:sp>
        <p:sp>
          <p:nvSpPr>
            <p:cNvPr id="87" name="tx87"/>
            <p:cNvSpPr/>
            <p:nvPr/>
          </p:nvSpPr>
          <p:spPr>
            <a:xfrm>
              <a:off x="5488322" y="235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a:t>
              </a:r>
            </a:p>
          </p:txBody>
        </p:sp>
        <p:sp>
          <p:nvSpPr>
            <p:cNvPr id="88" name="tx88"/>
            <p:cNvSpPr/>
            <p:nvPr/>
          </p:nvSpPr>
          <p:spPr>
            <a:xfrm>
              <a:off x="6597312" y="2724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36.8</a:t>
              </a:r>
            </a:p>
          </p:txBody>
        </p:sp>
        <p:sp>
          <p:nvSpPr>
            <p:cNvPr id="89" name="tx89"/>
            <p:cNvSpPr/>
            <p:nvPr/>
          </p:nvSpPr>
          <p:spPr>
            <a:xfrm>
              <a:off x="6874560" y="2778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a:t>
              </a:r>
            </a:p>
          </p:txBody>
        </p:sp>
        <p:sp>
          <p:nvSpPr>
            <p:cNvPr id="90" name="tx90"/>
            <p:cNvSpPr/>
            <p:nvPr/>
          </p:nvSpPr>
          <p:spPr>
            <a:xfrm>
              <a:off x="7190985" y="28179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1" name="tx91"/>
            <p:cNvSpPr/>
            <p:nvPr/>
          </p:nvSpPr>
          <p:spPr>
            <a:xfrm>
              <a:off x="7429055" y="2832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92" name="tx92"/>
            <p:cNvSpPr/>
            <p:nvPr/>
          </p:nvSpPr>
          <p:spPr>
            <a:xfrm>
              <a:off x="7706303" y="2843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3" name="tx93"/>
            <p:cNvSpPr/>
            <p:nvPr/>
          </p:nvSpPr>
          <p:spPr>
            <a:xfrm>
              <a:off x="8022728" y="28517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pl94"/>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94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05" name="tx105"/>
            <p:cNvSpPr/>
            <p:nvPr/>
          </p:nvSpPr>
          <p:spPr>
            <a:xfrm>
              <a:off x="1355732" y="24271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6" name="tx106"/>
            <p:cNvSpPr/>
            <p:nvPr/>
          </p:nvSpPr>
          <p:spPr>
            <a:xfrm>
              <a:off x="2715845" y="3280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07" name="tx107"/>
            <p:cNvSpPr/>
            <p:nvPr/>
          </p:nvSpPr>
          <p:spPr>
            <a:xfrm>
              <a:off x="2741971" y="24516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8" name="tx108"/>
            <p:cNvSpPr/>
            <p:nvPr/>
          </p:nvSpPr>
          <p:spPr>
            <a:xfrm>
              <a:off x="4102084" y="3315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09" name="tx109"/>
            <p:cNvSpPr/>
            <p:nvPr/>
          </p:nvSpPr>
          <p:spPr>
            <a:xfrm>
              <a:off x="4128209" y="25238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5488322" y="3292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1" name="tx111"/>
            <p:cNvSpPr/>
            <p:nvPr/>
          </p:nvSpPr>
          <p:spPr>
            <a:xfrm>
              <a:off x="5514447" y="24849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6597312" y="3471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3" name="tx113"/>
            <p:cNvSpPr/>
            <p:nvPr/>
          </p:nvSpPr>
          <p:spPr>
            <a:xfrm>
              <a:off x="6623438" y="28505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6874560" y="3503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5" name="tx115"/>
            <p:cNvSpPr/>
            <p:nvPr/>
          </p:nvSpPr>
          <p:spPr>
            <a:xfrm>
              <a:off x="6900686" y="29090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7151808" y="35333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a:t>
              </a:r>
            </a:p>
          </p:txBody>
        </p:sp>
        <p:sp>
          <p:nvSpPr>
            <p:cNvPr id="117" name="tx117"/>
            <p:cNvSpPr/>
            <p:nvPr/>
          </p:nvSpPr>
          <p:spPr>
            <a:xfrm>
              <a:off x="7177933" y="2960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7429055" y="3523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19" name="tx119"/>
            <p:cNvSpPr/>
            <p:nvPr/>
          </p:nvSpPr>
          <p:spPr>
            <a:xfrm>
              <a:off x="7455181" y="29566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7745480" y="352832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1" name="tx121"/>
            <p:cNvSpPr/>
            <p:nvPr/>
          </p:nvSpPr>
          <p:spPr>
            <a:xfrm>
              <a:off x="7732429" y="29666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8022728" y="352697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3" name="tx123"/>
            <p:cNvSpPr/>
            <p:nvPr/>
          </p:nvSpPr>
          <p:spPr>
            <a:xfrm>
              <a:off x="8021420" y="29708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66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627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2048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Uruguay, 2000-2024</a:t>
              </a:r>
            </a:p>
          </p:txBody>
        </p:sp>
        <p:sp>
          <p:nvSpPr>
            <p:cNvPr id="153" name="pl153"/>
            <p:cNvSpPr/>
            <p:nvPr/>
          </p:nvSpPr>
          <p:spPr>
            <a:xfrm>
              <a:off x="21895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7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62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494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8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694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56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442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10311" cy="167191"/>
            </a:xfrm>
            <a:prstGeom prst="rect">
              <a:avLst/>
            </a:prstGeom>
            <a:solidFill>
              <a:srgbClr val="80BD41">
                <a:alpha val="100000"/>
              </a:srgbClr>
            </a:solidFill>
          </p:spPr>
          <p:txBody>
            <a:bodyPr/>
            <a:lstStyle/>
            <a:p/>
          </p:txBody>
        </p:sp>
        <p:sp>
          <p:nvSpPr>
            <p:cNvPr id="166" name="rc166"/>
            <p:cNvSpPr/>
            <p:nvPr/>
          </p:nvSpPr>
          <p:spPr>
            <a:xfrm>
              <a:off x="7606585" y="5889059"/>
              <a:ext cx="262631" cy="167191"/>
            </a:xfrm>
            <a:prstGeom prst="rect">
              <a:avLst/>
            </a:prstGeom>
            <a:solidFill>
              <a:srgbClr val="E2231A">
                <a:alpha val="100000"/>
              </a:srgbClr>
            </a:solidFill>
          </p:spPr>
          <p:txBody>
            <a:bodyPr/>
            <a:lstStyle/>
            <a:p/>
          </p:txBody>
        </p:sp>
        <p:sp>
          <p:nvSpPr>
            <p:cNvPr id="167" name="rc167"/>
            <p:cNvSpPr/>
            <p:nvPr/>
          </p:nvSpPr>
          <p:spPr>
            <a:xfrm>
              <a:off x="1296273" y="5680069"/>
              <a:ext cx="5708223" cy="167191"/>
            </a:xfrm>
            <a:prstGeom prst="rect">
              <a:avLst/>
            </a:prstGeom>
            <a:solidFill>
              <a:srgbClr val="80BD41">
                <a:alpha val="100000"/>
              </a:srgbClr>
            </a:solidFill>
          </p:spPr>
          <p:txBody>
            <a:bodyPr/>
            <a:lstStyle/>
            <a:p/>
          </p:txBody>
        </p:sp>
        <p:sp>
          <p:nvSpPr>
            <p:cNvPr id="168" name="rc168"/>
            <p:cNvSpPr/>
            <p:nvPr/>
          </p:nvSpPr>
          <p:spPr>
            <a:xfrm>
              <a:off x="7004497" y="5680069"/>
              <a:ext cx="237619" cy="167191"/>
            </a:xfrm>
            <a:prstGeom prst="rect">
              <a:avLst/>
            </a:prstGeom>
            <a:solidFill>
              <a:srgbClr val="E2231A">
                <a:alpha val="100000"/>
              </a:srgbClr>
            </a:solidFill>
          </p:spPr>
          <p:txBody>
            <a:bodyPr/>
            <a:lstStyle/>
            <a:p/>
          </p:txBody>
        </p:sp>
        <p:sp>
          <p:nvSpPr>
            <p:cNvPr id="169" name="rc169"/>
            <p:cNvSpPr/>
            <p:nvPr/>
          </p:nvSpPr>
          <p:spPr>
            <a:xfrm>
              <a:off x="1296273" y="5471080"/>
              <a:ext cx="5722516" cy="167191"/>
            </a:xfrm>
            <a:prstGeom prst="rect">
              <a:avLst/>
            </a:prstGeom>
            <a:solidFill>
              <a:srgbClr val="80BD41">
                <a:alpha val="100000"/>
              </a:srgbClr>
            </a:solidFill>
          </p:spPr>
          <p:txBody>
            <a:bodyPr/>
            <a:lstStyle/>
            <a:p/>
          </p:txBody>
        </p:sp>
        <p:sp>
          <p:nvSpPr>
            <p:cNvPr id="170" name="rc170"/>
            <p:cNvSpPr/>
            <p:nvPr/>
          </p:nvSpPr>
          <p:spPr>
            <a:xfrm>
              <a:off x="7018790" y="5471080"/>
              <a:ext cx="176874" cy="167191"/>
            </a:xfrm>
            <a:prstGeom prst="rect">
              <a:avLst/>
            </a:prstGeom>
            <a:solidFill>
              <a:srgbClr val="E2231A">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36.8</a:t>
              </a:r>
            </a:p>
          </p:txBody>
        </p:sp>
        <p:sp>
          <p:nvSpPr>
            <p:cNvPr id="172" name="tx172"/>
            <p:cNvSpPr/>
            <p:nvPr/>
          </p:nvSpPr>
          <p:spPr>
            <a:xfrm>
              <a:off x="7426882"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33.3</a:t>
              </a:r>
            </a:p>
          </p:txBody>
        </p:sp>
        <p:sp>
          <p:nvSpPr>
            <p:cNvPr id="173" name="tx173"/>
            <p:cNvSpPr/>
            <p:nvPr/>
          </p:nvSpPr>
          <p:spPr>
            <a:xfrm>
              <a:off x="742820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4" name="tx174"/>
            <p:cNvSpPr/>
            <p:nvPr/>
          </p:nvSpPr>
          <p:spPr>
            <a:xfrm>
              <a:off x="434593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75" name="tx175"/>
            <p:cNvSpPr/>
            <p:nvPr/>
          </p:nvSpPr>
          <p:spPr>
            <a:xfrm>
              <a:off x="7662552"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6" name="tx176"/>
            <p:cNvSpPr/>
            <p:nvPr/>
          </p:nvSpPr>
          <p:spPr>
            <a:xfrm>
              <a:off x="4090096"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7" name="tx177"/>
            <p:cNvSpPr/>
            <p:nvPr/>
          </p:nvSpPr>
          <p:spPr>
            <a:xfrm>
              <a:off x="7047958"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8" name="tx178"/>
            <p:cNvSpPr/>
            <p:nvPr/>
          </p:nvSpPr>
          <p:spPr>
            <a:xfrm>
              <a:off x="4097242"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9" name="tx179"/>
            <p:cNvSpPr/>
            <p:nvPr/>
          </p:nvSpPr>
          <p:spPr>
            <a:xfrm>
              <a:off x="704542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0519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5" name="tx185"/>
            <p:cNvSpPr/>
            <p:nvPr/>
          </p:nvSpPr>
          <p:spPr>
            <a:xfrm>
              <a:off x="47918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6" name="tx186"/>
            <p:cNvSpPr/>
            <p:nvPr/>
          </p:nvSpPr>
          <p:spPr>
            <a:xfrm>
              <a:off x="657841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7" name="tx187"/>
            <p:cNvSpPr/>
            <p:nvPr/>
          </p:nvSpPr>
          <p:spPr>
            <a:xfrm>
              <a:off x="83650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(96%).
The number of children vaccinated with MCV1 decreased 9%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8841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21553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74265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95197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47909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0062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817178" y="5424850"/>
              <a:ext cx="631090" cy="0"/>
            </a:xfrm>
            <a:prstGeom prst="rect">
              <a:avLst/>
            </a:prstGeom>
            <a:solidFill>
              <a:srgbClr val="1CABE2">
                <a:alpha val="100000"/>
              </a:srgbClr>
            </a:solidFill>
          </p:spPr>
          <p:txBody>
            <a:bodyPr/>
            <a:lstStyle/>
            <a:p/>
          </p:txBody>
        </p:sp>
        <p:sp>
          <p:nvSpPr>
            <p:cNvPr id="22" name="rc22"/>
            <p:cNvSpPr/>
            <p:nvPr/>
          </p:nvSpPr>
          <p:spPr>
            <a:xfrm>
              <a:off x="2219602" y="5424850"/>
              <a:ext cx="631090" cy="0"/>
            </a:xfrm>
            <a:prstGeom prst="rect">
              <a:avLst/>
            </a:prstGeom>
            <a:solidFill>
              <a:srgbClr val="1CABE2">
                <a:alpha val="100000"/>
              </a:srgbClr>
            </a:solidFill>
          </p:spPr>
          <p:txBody>
            <a:bodyPr/>
            <a:lstStyle/>
            <a:p/>
          </p:txBody>
        </p:sp>
        <p:sp>
          <p:nvSpPr>
            <p:cNvPr id="23" name="rc23"/>
            <p:cNvSpPr/>
            <p:nvPr/>
          </p:nvSpPr>
          <p:spPr>
            <a:xfrm>
              <a:off x="2920814" y="5424850"/>
              <a:ext cx="631090" cy="0"/>
            </a:xfrm>
            <a:prstGeom prst="rect">
              <a:avLst/>
            </a:prstGeom>
            <a:solidFill>
              <a:srgbClr val="1CABE2">
                <a:alpha val="100000"/>
              </a:srgbClr>
            </a:solidFill>
          </p:spPr>
          <p:txBody>
            <a:bodyPr/>
            <a:lstStyle/>
            <a:p/>
          </p:txBody>
        </p:sp>
        <p:sp>
          <p:nvSpPr>
            <p:cNvPr id="24" name="rc24"/>
            <p:cNvSpPr/>
            <p:nvPr/>
          </p:nvSpPr>
          <p:spPr>
            <a:xfrm>
              <a:off x="3622026" y="4099261"/>
              <a:ext cx="631090" cy="1325589"/>
            </a:xfrm>
            <a:prstGeom prst="rect">
              <a:avLst/>
            </a:prstGeom>
            <a:solidFill>
              <a:srgbClr val="1CABE2">
                <a:alpha val="100000"/>
              </a:srgbClr>
            </a:solidFill>
          </p:spPr>
          <p:txBody>
            <a:bodyPr/>
            <a:lstStyle/>
            <a:p/>
          </p:txBody>
        </p:sp>
        <p:sp>
          <p:nvSpPr>
            <p:cNvPr id="25" name="rc25"/>
            <p:cNvSpPr/>
            <p:nvPr/>
          </p:nvSpPr>
          <p:spPr>
            <a:xfrm>
              <a:off x="4323238" y="5130274"/>
              <a:ext cx="631090" cy="294575"/>
            </a:xfrm>
            <a:prstGeom prst="rect">
              <a:avLst/>
            </a:prstGeom>
            <a:solidFill>
              <a:srgbClr val="1CABE2">
                <a:alpha val="100000"/>
              </a:srgbClr>
            </a:solidFill>
          </p:spPr>
          <p:txBody>
            <a:bodyPr/>
            <a:lstStyle/>
            <a:p/>
          </p:txBody>
        </p:sp>
        <p:sp>
          <p:nvSpPr>
            <p:cNvPr id="26" name="rc26"/>
            <p:cNvSpPr/>
            <p:nvPr/>
          </p:nvSpPr>
          <p:spPr>
            <a:xfrm>
              <a:off x="5725662" y="5424850"/>
              <a:ext cx="631090" cy="0"/>
            </a:xfrm>
            <a:prstGeom prst="rect">
              <a:avLst/>
            </a:prstGeom>
            <a:solidFill>
              <a:srgbClr val="1CABE2">
                <a:alpha val="100000"/>
              </a:srgbClr>
            </a:solidFill>
          </p:spPr>
          <p:txBody>
            <a:bodyPr/>
            <a:lstStyle/>
            <a:p/>
          </p:txBody>
        </p:sp>
        <p:sp>
          <p:nvSpPr>
            <p:cNvPr id="27" name="rc27"/>
            <p:cNvSpPr/>
            <p:nvPr/>
          </p:nvSpPr>
          <p:spPr>
            <a:xfrm>
              <a:off x="6426874" y="5424850"/>
              <a:ext cx="631090" cy="0"/>
            </a:xfrm>
            <a:prstGeom prst="rect">
              <a:avLst/>
            </a:prstGeom>
            <a:solidFill>
              <a:srgbClr val="1CABE2">
                <a:alpha val="100000"/>
              </a:srgbClr>
            </a:solidFill>
          </p:spPr>
          <p:txBody>
            <a:bodyPr/>
            <a:lstStyle/>
            <a:p/>
          </p:txBody>
        </p:sp>
        <p:sp>
          <p:nvSpPr>
            <p:cNvPr id="28" name="rc28"/>
            <p:cNvSpPr/>
            <p:nvPr/>
          </p:nvSpPr>
          <p:spPr>
            <a:xfrm>
              <a:off x="7128086" y="5424850"/>
              <a:ext cx="631090" cy="0"/>
            </a:xfrm>
            <a:prstGeom prst="rect">
              <a:avLst/>
            </a:prstGeom>
            <a:solidFill>
              <a:srgbClr val="1CABE2">
                <a:alpha val="100000"/>
              </a:srgbClr>
            </a:solidFill>
          </p:spPr>
          <p:txBody>
            <a:bodyPr/>
            <a:lstStyle/>
            <a:p/>
          </p:txBody>
        </p:sp>
        <p:sp>
          <p:nvSpPr>
            <p:cNvPr id="29" name="pl29"/>
            <p:cNvSpPr/>
            <p:nvPr/>
          </p:nvSpPr>
          <p:spPr>
            <a:xfrm>
              <a:off x="1132723" y="1138778"/>
              <a:ext cx="6310908" cy="176745"/>
            </a:xfrm>
            <a:custGeom>
              <a:avLst/>
              <a:pathLst>
                <a:path w="6310908" h="176745">
                  <a:moveTo>
                    <a:pt x="0" y="44186"/>
                  </a:moveTo>
                  <a:lnTo>
                    <a:pt x="701212" y="88372"/>
                  </a:lnTo>
                  <a:lnTo>
                    <a:pt x="1402424" y="44186"/>
                  </a:lnTo>
                  <a:lnTo>
                    <a:pt x="2103636" y="0"/>
                  </a:lnTo>
                  <a:lnTo>
                    <a:pt x="2804848" y="44186"/>
                  </a:lnTo>
                  <a:lnTo>
                    <a:pt x="3506060" y="88372"/>
                  </a:lnTo>
                  <a:lnTo>
                    <a:pt x="4207272" y="176745"/>
                  </a:lnTo>
                  <a:lnTo>
                    <a:pt x="4908484" y="44186"/>
                  </a:lnTo>
                  <a:lnTo>
                    <a:pt x="5609696" y="44186"/>
                  </a:lnTo>
                  <a:lnTo>
                    <a:pt x="6310908" y="0"/>
                  </a:lnTo>
                </a:path>
              </a:pathLst>
            </a:custGeom>
            <a:ln w="27101" cap="flat">
              <a:solidFill>
                <a:srgbClr val="00833D">
                  <a:alpha val="100000"/>
                </a:srgbClr>
              </a:solidFill>
              <a:prstDash val="solid"/>
              <a:round/>
            </a:ln>
          </p:spPr>
          <p:txBody>
            <a:bodyPr/>
            <a:lstStyle/>
            <a:p/>
          </p:txBody>
        </p:sp>
        <p:sp>
          <p:nvSpPr>
            <p:cNvPr id="30" name="pl30"/>
            <p:cNvSpPr/>
            <p:nvPr/>
          </p:nvSpPr>
          <p:spPr>
            <a:xfrm>
              <a:off x="1132723" y="1050406"/>
              <a:ext cx="6310908" cy="751167"/>
            </a:xfrm>
            <a:custGeom>
              <a:avLst/>
              <a:pathLst>
                <a:path w="6310908" h="751167">
                  <a:moveTo>
                    <a:pt x="0" y="265117"/>
                  </a:moveTo>
                  <a:lnTo>
                    <a:pt x="701212" y="309304"/>
                  </a:lnTo>
                  <a:lnTo>
                    <a:pt x="1402424" y="309304"/>
                  </a:lnTo>
                  <a:lnTo>
                    <a:pt x="2103636" y="353490"/>
                  </a:lnTo>
                  <a:lnTo>
                    <a:pt x="2804848" y="0"/>
                  </a:lnTo>
                  <a:lnTo>
                    <a:pt x="3506060" y="353490"/>
                  </a:lnTo>
                  <a:lnTo>
                    <a:pt x="4207272" y="751167"/>
                  </a:lnTo>
                  <a:lnTo>
                    <a:pt x="4908484" y="309304"/>
                  </a:lnTo>
                  <a:lnTo>
                    <a:pt x="5609696" y="397676"/>
                  </a:lnTo>
                  <a:lnTo>
                    <a:pt x="6310908" y="176745"/>
                  </a:lnTo>
                </a:path>
              </a:pathLst>
            </a:custGeom>
            <a:ln w="27101" cap="flat">
              <a:solidFill>
                <a:srgbClr val="002759">
                  <a:alpha val="100000"/>
                </a:srgbClr>
              </a:solidFill>
              <a:prstDash val="solid"/>
              <a:round/>
            </a:ln>
          </p:spPr>
          <p:txBody>
            <a:bodyPr/>
            <a:lstStyle/>
            <a:p/>
          </p:txBody>
        </p:sp>
        <p:sp>
          <p:nvSpPr>
            <p:cNvPr id="31" name="pt31"/>
            <p:cNvSpPr/>
            <p:nvPr/>
          </p:nvSpPr>
          <p:spPr>
            <a:xfrm>
              <a:off x="110112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180233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250354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320475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390597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460718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530839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600960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6710818"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741203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0112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80233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250354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3204758"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390597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4607182"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5308394" y="1769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600960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6710818"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741203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tx51"/>
            <p:cNvSpPr/>
            <p:nvPr/>
          </p:nvSpPr>
          <p:spPr>
            <a:xfrm>
              <a:off x="109956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320320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3904412" y="396941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5" name="tx55"/>
            <p:cNvSpPr/>
            <p:nvPr/>
          </p:nvSpPr>
          <p:spPr>
            <a:xfrm>
              <a:off x="4605624" y="50018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6" name="tx56"/>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670926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pl59"/>
            <p:cNvSpPr/>
            <p:nvPr/>
          </p:nvSpPr>
          <p:spPr>
            <a:xfrm>
              <a:off x="7456752" y="1146660"/>
              <a:ext cx="405551" cy="243612"/>
            </a:xfrm>
            <a:custGeom>
              <a:avLst/>
              <a:pathLst>
                <a:path w="405551" h="243612">
                  <a:moveTo>
                    <a:pt x="405551" y="243612"/>
                  </a:moveTo>
                  <a:lnTo>
                    <a:pt x="0" y="0"/>
                  </a:lnTo>
                </a:path>
              </a:pathLst>
            </a:custGeom>
          </p:spPr>
          <p:txBody>
            <a:bodyPr/>
            <a:lstStyle/>
            <a:p/>
          </p:txBody>
        </p:sp>
        <p:sp>
          <p:nvSpPr>
            <p:cNvPr id="60" name="pl60"/>
            <p:cNvSpPr/>
            <p:nvPr/>
          </p:nvSpPr>
          <p:spPr>
            <a:xfrm>
              <a:off x="7453054" y="1236918"/>
              <a:ext cx="409249" cy="424220"/>
            </a:xfrm>
            <a:custGeom>
              <a:avLst/>
              <a:pathLst>
                <a:path w="409249" h="424220">
                  <a:moveTo>
                    <a:pt x="409249" y="424220"/>
                  </a:moveTo>
                  <a:lnTo>
                    <a:pt x="0" y="0"/>
                  </a:lnTo>
                </a:path>
              </a:pathLst>
            </a:custGeom>
          </p:spPr>
          <p:txBody>
            <a:bodyPr/>
            <a:lstStyle/>
            <a:p/>
          </p:txBody>
        </p:sp>
        <p:sp>
          <p:nvSpPr>
            <p:cNvPr id="61" name="pg61"/>
            <p:cNvSpPr/>
            <p:nvPr/>
          </p:nvSpPr>
          <p:spPr>
            <a:xfrm>
              <a:off x="7793724" y="131518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2" name="tx62"/>
            <p:cNvSpPr/>
            <p:nvPr/>
          </p:nvSpPr>
          <p:spPr>
            <a:xfrm>
              <a:off x="7816584" y="135630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63" name="pg63"/>
            <p:cNvSpPr/>
            <p:nvPr/>
          </p:nvSpPr>
          <p:spPr>
            <a:xfrm>
              <a:off x="7793724" y="158530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4" name="tx64"/>
            <p:cNvSpPr/>
            <p:nvPr/>
          </p:nvSpPr>
          <p:spPr>
            <a:xfrm>
              <a:off x="7816584" y="16264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65" name="rc65"/>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66" name="tx66"/>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7" name="tx67"/>
            <p:cNvSpPr/>
            <p:nvPr/>
          </p:nvSpPr>
          <p:spPr>
            <a:xfrm>
              <a:off x="508103" y="39045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8" name="tx68"/>
            <p:cNvSpPr/>
            <p:nvPr/>
          </p:nvSpPr>
          <p:spPr>
            <a:xfrm>
              <a:off x="508103" y="24317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9" name="tx69"/>
            <p:cNvSpPr/>
            <p:nvPr/>
          </p:nvSpPr>
          <p:spPr>
            <a:xfrm>
              <a:off x="508103" y="95878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0" name="tx7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2" name="tx7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3" name="tx7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4" name="tx7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5" name="tx7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6" name="tx7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7" name="tx7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8" name="tx7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9" name="tx7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0" name="tx8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1" name="tx81"/>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2" name="tx82"/>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3" name="tx83"/>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4" name="tx84"/>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5" name="tx85"/>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6" name="tx86"/>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7" name="tx87"/>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8" name="tx88"/>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9" name="tx89"/>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0" name="tx90"/>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1" name="tx91"/>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2" name="tx92"/>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3" name="tx93"/>
            <p:cNvSpPr/>
            <p:nvPr/>
          </p:nvSpPr>
          <p:spPr>
            <a:xfrm>
              <a:off x="1929156" y="401416"/>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Uruguay, 2015-2024</a:t>
              </a:r>
            </a:p>
          </p:txBody>
        </p:sp>
        <p:sp>
          <p:nvSpPr>
            <p:cNvPr id="94" name="tx9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6" name="tx9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7" name="tx9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Uruguay. In the same year, MCV1 coverage was 97% and MCV2 coverage was 95%.
The number of cases in 2024 was the same as in 2023 (n=0).
The highest number of measles cases was reported in 2019 (n=9). In this year, MCV1 coverage was 96%.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584581"/>
            </a:xfrm>
            <a:custGeom>
              <a:avLst/>
              <a:pathLst>
                <a:path w="3520101" h="1584581">
                  <a:moveTo>
                    <a:pt x="0" y="792290"/>
                  </a:moveTo>
                  <a:lnTo>
                    <a:pt x="146670" y="990363"/>
                  </a:lnTo>
                  <a:lnTo>
                    <a:pt x="293341" y="990363"/>
                  </a:lnTo>
                  <a:lnTo>
                    <a:pt x="440012" y="1188435"/>
                  </a:lnTo>
                  <a:lnTo>
                    <a:pt x="586683" y="1386508"/>
                  </a:lnTo>
                  <a:lnTo>
                    <a:pt x="733354" y="1188435"/>
                  </a:lnTo>
                  <a:lnTo>
                    <a:pt x="880025" y="1386508"/>
                  </a:lnTo>
                  <a:lnTo>
                    <a:pt x="1026696" y="1584581"/>
                  </a:lnTo>
                  <a:lnTo>
                    <a:pt x="1173367" y="990363"/>
                  </a:lnTo>
                  <a:lnTo>
                    <a:pt x="1320038" y="1386508"/>
                  </a:lnTo>
                  <a:lnTo>
                    <a:pt x="1466709" y="1386508"/>
                  </a:lnTo>
                  <a:lnTo>
                    <a:pt x="1613379" y="1188435"/>
                  </a:lnTo>
                  <a:lnTo>
                    <a:pt x="1760050" y="1386508"/>
                  </a:lnTo>
                  <a:lnTo>
                    <a:pt x="1906721" y="1188435"/>
                  </a:lnTo>
                  <a:lnTo>
                    <a:pt x="2053392" y="594217"/>
                  </a:lnTo>
                  <a:lnTo>
                    <a:pt x="2200063" y="594217"/>
                  </a:lnTo>
                  <a:lnTo>
                    <a:pt x="2346734" y="792290"/>
                  </a:lnTo>
                  <a:lnTo>
                    <a:pt x="2493405" y="198072"/>
                  </a:lnTo>
                  <a:lnTo>
                    <a:pt x="2640076" y="990363"/>
                  </a:lnTo>
                  <a:lnTo>
                    <a:pt x="2786747" y="594217"/>
                  </a:lnTo>
                  <a:lnTo>
                    <a:pt x="2933418" y="0"/>
                  </a:lnTo>
                  <a:lnTo>
                    <a:pt x="3080089" y="198072"/>
                  </a:lnTo>
                  <a:lnTo>
                    <a:pt x="3226759" y="198072"/>
                  </a:lnTo>
                  <a:lnTo>
                    <a:pt x="3373430" y="990363"/>
                  </a:lnTo>
                  <a:lnTo>
                    <a:pt x="3520101" y="1188435"/>
                  </a:lnTo>
                </a:path>
              </a:pathLst>
            </a:custGeom>
            <a:ln w="27101" cap="flat">
              <a:solidFill>
                <a:srgbClr val="00833D">
                  <a:alpha val="80000"/>
                </a:srgbClr>
              </a:solidFill>
              <a:prstDash val="solid"/>
              <a:round/>
            </a:ln>
          </p:spPr>
          <p:txBody>
            <a:bodyPr/>
            <a:lstStyle/>
            <a:p/>
          </p:txBody>
        </p:sp>
        <p:sp>
          <p:nvSpPr>
            <p:cNvPr id="24" name="pl24"/>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3515503"/>
              <a:ext cx="3520101" cy="990363"/>
            </a:xfrm>
            <a:custGeom>
              <a:avLst/>
              <a:pathLst>
                <a:path w="3520101" h="990363">
                  <a:moveTo>
                    <a:pt x="0" y="990363"/>
                  </a:moveTo>
                  <a:lnTo>
                    <a:pt x="146670" y="396145"/>
                  </a:lnTo>
                  <a:lnTo>
                    <a:pt x="293341" y="594217"/>
                  </a:lnTo>
                  <a:lnTo>
                    <a:pt x="440012" y="0"/>
                  </a:lnTo>
                  <a:lnTo>
                    <a:pt x="586683" y="594217"/>
                  </a:lnTo>
                  <a:lnTo>
                    <a:pt x="733354" y="792290"/>
                  </a:lnTo>
                  <a:lnTo>
                    <a:pt x="880025" y="594217"/>
                  </a:lnTo>
                  <a:lnTo>
                    <a:pt x="1026696" y="594217"/>
                  </a:lnTo>
                  <a:lnTo>
                    <a:pt x="1173367" y="594217"/>
                  </a:lnTo>
                  <a:lnTo>
                    <a:pt x="1320038" y="594217"/>
                  </a:lnTo>
                  <a:lnTo>
                    <a:pt x="1466709" y="792290"/>
                  </a:lnTo>
                  <a:lnTo>
                    <a:pt x="1613379" y="594217"/>
                  </a:lnTo>
                  <a:lnTo>
                    <a:pt x="1760050" y="792290"/>
                  </a:lnTo>
                  <a:lnTo>
                    <a:pt x="1906721" y="792290"/>
                  </a:lnTo>
                  <a:lnTo>
                    <a:pt x="2053392" y="594217"/>
                  </a:lnTo>
                  <a:lnTo>
                    <a:pt x="2200063" y="594217"/>
                  </a:lnTo>
                  <a:lnTo>
                    <a:pt x="2346734" y="990363"/>
                  </a:lnTo>
                  <a:lnTo>
                    <a:pt x="2493405" y="594217"/>
                  </a:lnTo>
                  <a:lnTo>
                    <a:pt x="2640076" y="396145"/>
                  </a:lnTo>
                  <a:lnTo>
                    <a:pt x="2786747" y="396145"/>
                  </a:lnTo>
                  <a:lnTo>
                    <a:pt x="2933418" y="198072"/>
                  </a:lnTo>
                  <a:lnTo>
                    <a:pt x="3080089" y="0"/>
                  </a:lnTo>
                  <a:lnTo>
                    <a:pt x="3226759" y="396145"/>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51684"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085039"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671722"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5840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700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00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5672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1917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7151"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68" name="tx68"/>
            <p:cNvSpPr/>
            <p:nvPr/>
          </p:nvSpPr>
          <p:spPr>
            <a:xfrm>
              <a:off x="272382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8627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317431"/>
              <a:ext cx="3520101" cy="1782653"/>
            </a:xfrm>
            <a:custGeom>
              <a:avLst/>
              <a:pathLst>
                <a:path w="3520101" h="1782653">
                  <a:moveTo>
                    <a:pt x="0" y="990363"/>
                  </a:moveTo>
                  <a:lnTo>
                    <a:pt x="146670" y="1584581"/>
                  </a:lnTo>
                  <a:lnTo>
                    <a:pt x="293341" y="990363"/>
                  </a:lnTo>
                  <a:lnTo>
                    <a:pt x="440012" y="990363"/>
                  </a:lnTo>
                  <a:lnTo>
                    <a:pt x="586683" y="990363"/>
                  </a:lnTo>
                  <a:lnTo>
                    <a:pt x="733354" y="594217"/>
                  </a:lnTo>
                  <a:lnTo>
                    <a:pt x="880025" y="1188435"/>
                  </a:lnTo>
                  <a:lnTo>
                    <a:pt x="1026696" y="1386508"/>
                  </a:lnTo>
                  <a:lnTo>
                    <a:pt x="1173367" y="1188435"/>
                  </a:lnTo>
                  <a:lnTo>
                    <a:pt x="1320038" y="1188435"/>
                  </a:lnTo>
                  <a:lnTo>
                    <a:pt x="1466709" y="990363"/>
                  </a:lnTo>
                  <a:lnTo>
                    <a:pt x="1613379" y="1188435"/>
                  </a:lnTo>
                  <a:lnTo>
                    <a:pt x="1760050" y="1386508"/>
                  </a:lnTo>
                  <a:lnTo>
                    <a:pt x="1906721" y="1188435"/>
                  </a:lnTo>
                  <a:lnTo>
                    <a:pt x="2053392" y="1188435"/>
                  </a:lnTo>
                  <a:lnTo>
                    <a:pt x="2200063" y="990363"/>
                  </a:lnTo>
                  <a:lnTo>
                    <a:pt x="2346734" y="1188435"/>
                  </a:lnTo>
                  <a:lnTo>
                    <a:pt x="2493405" y="0"/>
                  </a:lnTo>
                  <a:lnTo>
                    <a:pt x="2640076" y="1782653"/>
                  </a:lnTo>
                  <a:lnTo>
                    <a:pt x="2786747" y="1584581"/>
                  </a:lnTo>
                  <a:lnTo>
                    <a:pt x="2933418" y="1188435"/>
                  </a:lnTo>
                  <a:lnTo>
                    <a:pt x="3080089" y="1584581"/>
                  </a:lnTo>
                  <a:lnTo>
                    <a:pt x="3226759" y="198072"/>
                  </a:lnTo>
                  <a:lnTo>
                    <a:pt x="3373430" y="594217"/>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11649"/>
              <a:ext cx="3520101" cy="1188435"/>
            </a:xfrm>
            <a:custGeom>
              <a:avLst/>
              <a:pathLst>
                <a:path w="3520101" h="1188435">
                  <a:moveTo>
                    <a:pt x="0" y="396145"/>
                  </a:moveTo>
                  <a:lnTo>
                    <a:pt x="146670" y="0"/>
                  </a:lnTo>
                  <a:lnTo>
                    <a:pt x="293341" y="198072"/>
                  </a:lnTo>
                  <a:lnTo>
                    <a:pt x="440012" y="396145"/>
                  </a:lnTo>
                  <a:lnTo>
                    <a:pt x="586683" y="396145"/>
                  </a:lnTo>
                  <a:lnTo>
                    <a:pt x="733354" y="198072"/>
                  </a:lnTo>
                  <a:lnTo>
                    <a:pt x="880025" y="0"/>
                  </a:lnTo>
                  <a:lnTo>
                    <a:pt x="1026696" y="594217"/>
                  </a:lnTo>
                  <a:lnTo>
                    <a:pt x="1173367" y="396145"/>
                  </a:lnTo>
                  <a:lnTo>
                    <a:pt x="1320038" y="0"/>
                  </a:lnTo>
                  <a:lnTo>
                    <a:pt x="1466709" y="396145"/>
                  </a:lnTo>
                  <a:lnTo>
                    <a:pt x="1613379" y="198072"/>
                  </a:lnTo>
                  <a:lnTo>
                    <a:pt x="1760050" y="594217"/>
                  </a:lnTo>
                  <a:lnTo>
                    <a:pt x="1906721" y="594217"/>
                  </a:lnTo>
                  <a:lnTo>
                    <a:pt x="2053392" y="396145"/>
                  </a:lnTo>
                  <a:lnTo>
                    <a:pt x="2200063" y="396145"/>
                  </a:lnTo>
                  <a:lnTo>
                    <a:pt x="2346734" y="594217"/>
                  </a:lnTo>
                  <a:lnTo>
                    <a:pt x="2493405" y="792290"/>
                  </a:lnTo>
                  <a:lnTo>
                    <a:pt x="2640076" y="1188435"/>
                  </a:lnTo>
                  <a:lnTo>
                    <a:pt x="2786747" y="396145"/>
                  </a:lnTo>
                  <a:lnTo>
                    <a:pt x="2933418" y="396145"/>
                  </a:lnTo>
                  <a:lnTo>
                    <a:pt x="3080089" y="0"/>
                  </a:lnTo>
                  <a:lnTo>
                    <a:pt x="3226759" y="396145"/>
                  </a:lnTo>
                  <a:lnTo>
                    <a:pt x="3373430" y="594217"/>
                  </a:lnTo>
                  <a:lnTo>
                    <a:pt x="3520101" y="990363"/>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83581"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6716935"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45029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8036973"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3657"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353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53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219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844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2402"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Uruguay</a:t>
              </a:r>
            </a:p>
          </p:txBody>
        </p:sp>
        <p:sp>
          <p:nvSpPr>
            <p:cNvPr id="134" name="tx134"/>
            <p:cNvSpPr/>
            <p:nvPr/>
          </p:nvSpPr>
          <p:spPr>
            <a:xfrm>
              <a:off x="70890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5152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Uruguay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12375"/>
                  </a:lnTo>
                  <a:lnTo>
                    <a:pt x="1238453" y="0"/>
                  </a:lnTo>
                  <a:lnTo>
                    <a:pt x="1326914" y="12375"/>
                  </a:lnTo>
                  <a:lnTo>
                    <a:pt x="1415375" y="12375"/>
                  </a:lnTo>
                  <a:lnTo>
                    <a:pt x="1503836" y="12375"/>
                  </a:lnTo>
                  <a:lnTo>
                    <a:pt x="1592297" y="12375"/>
                  </a:lnTo>
                  <a:lnTo>
                    <a:pt x="1680758" y="0"/>
                  </a:lnTo>
                  <a:lnTo>
                    <a:pt x="1769219" y="0"/>
                  </a:lnTo>
                  <a:lnTo>
                    <a:pt x="1857680" y="0"/>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7125"/>
            </a:xfrm>
            <a:custGeom>
              <a:avLst/>
              <a:pathLst>
                <a:path w="796148" h="37125">
                  <a:moveTo>
                    <a:pt x="0" y="0"/>
                  </a:moveTo>
                  <a:lnTo>
                    <a:pt x="88460" y="24750"/>
                  </a:lnTo>
                  <a:lnTo>
                    <a:pt x="176921" y="24750"/>
                  </a:lnTo>
                  <a:lnTo>
                    <a:pt x="265382" y="37125"/>
                  </a:lnTo>
                  <a:lnTo>
                    <a:pt x="353843" y="0"/>
                  </a:lnTo>
                  <a:lnTo>
                    <a:pt x="442304" y="24750"/>
                  </a:lnTo>
                  <a:lnTo>
                    <a:pt x="530765" y="12375"/>
                  </a:lnTo>
                  <a:lnTo>
                    <a:pt x="619226" y="0"/>
                  </a:lnTo>
                  <a:lnTo>
                    <a:pt x="707687" y="12375"/>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80104"/>
              <a:ext cx="1238453" cy="61876"/>
            </a:xfrm>
            <a:custGeom>
              <a:avLst/>
              <a:pathLst>
                <a:path w="1238453" h="61876">
                  <a:moveTo>
                    <a:pt x="0" y="61876"/>
                  </a:moveTo>
                  <a:lnTo>
                    <a:pt x="88460" y="49500"/>
                  </a:lnTo>
                  <a:lnTo>
                    <a:pt x="176921" y="37125"/>
                  </a:lnTo>
                  <a:lnTo>
                    <a:pt x="265382" y="37125"/>
                  </a:lnTo>
                  <a:lnTo>
                    <a:pt x="353843" y="12375"/>
                  </a:lnTo>
                  <a:lnTo>
                    <a:pt x="442304" y="24750"/>
                  </a:lnTo>
                  <a:lnTo>
                    <a:pt x="530765" y="24750"/>
                  </a:lnTo>
                  <a:lnTo>
                    <a:pt x="619226" y="24750"/>
                  </a:lnTo>
                  <a:lnTo>
                    <a:pt x="707687" y="37125"/>
                  </a:lnTo>
                  <a:lnTo>
                    <a:pt x="796148" y="12375"/>
                  </a:lnTo>
                  <a:lnTo>
                    <a:pt x="884609" y="24750"/>
                  </a:lnTo>
                  <a:lnTo>
                    <a:pt x="973070" y="24750"/>
                  </a:lnTo>
                  <a:lnTo>
                    <a:pt x="1061531" y="24750"/>
                  </a:lnTo>
                  <a:lnTo>
                    <a:pt x="1149992" y="24750"/>
                  </a:lnTo>
                  <a:lnTo>
                    <a:pt x="1238453" y="0"/>
                  </a:lnTo>
                </a:path>
              </a:pathLst>
            </a:custGeom>
            <a:ln w="27101" cap="flat">
              <a:solidFill>
                <a:srgbClr val="1CABE2">
                  <a:alpha val="100000"/>
                </a:srgbClr>
              </a:solidFill>
              <a:prstDash val="solid"/>
              <a:round/>
            </a:ln>
          </p:spPr>
          <p:txBody>
            <a:bodyPr/>
            <a:lstStyle/>
            <a:p/>
          </p:txBody>
        </p:sp>
        <p:sp>
          <p:nvSpPr>
            <p:cNvPr id="72" name="tx72"/>
            <p:cNvSpPr/>
            <p:nvPr/>
          </p:nvSpPr>
          <p:spPr>
            <a:xfrm>
              <a:off x="179488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86626"/>
                  </a:moveTo>
                  <a:lnTo>
                    <a:pt x="88460" y="0"/>
                  </a:lnTo>
                  <a:lnTo>
                    <a:pt x="176921" y="0"/>
                  </a:lnTo>
                  <a:lnTo>
                    <a:pt x="265382" y="12375"/>
                  </a:lnTo>
                  <a:lnTo>
                    <a:pt x="353843" y="12375"/>
                  </a:lnTo>
                  <a:lnTo>
                    <a:pt x="442304" y="0"/>
                  </a:lnTo>
                  <a:lnTo>
                    <a:pt x="530765" y="0"/>
                  </a:lnTo>
                  <a:lnTo>
                    <a:pt x="619226" y="12375"/>
                  </a:lnTo>
                  <a:lnTo>
                    <a:pt x="707687" y="12375"/>
                  </a:lnTo>
                  <a:lnTo>
                    <a:pt x="796148" y="0"/>
                  </a:lnTo>
                  <a:lnTo>
                    <a:pt x="884609" y="12375"/>
                  </a:lnTo>
                  <a:lnTo>
                    <a:pt x="973070" y="0"/>
                  </a:lnTo>
                  <a:lnTo>
                    <a:pt x="1061531" y="12375"/>
                  </a:lnTo>
                  <a:lnTo>
                    <a:pt x="1149992" y="12375"/>
                  </a:lnTo>
                  <a:lnTo>
                    <a:pt x="1238453" y="0"/>
                  </a:lnTo>
                  <a:lnTo>
                    <a:pt x="1326914" y="0"/>
                  </a:lnTo>
                  <a:lnTo>
                    <a:pt x="1415375" y="24750"/>
                  </a:lnTo>
                  <a:lnTo>
                    <a:pt x="1503836" y="24750"/>
                  </a:lnTo>
                  <a:lnTo>
                    <a:pt x="1592297" y="37125"/>
                  </a:lnTo>
                  <a:lnTo>
                    <a:pt x="1680758" y="0"/>
                  </a:lnTo>
                  <a:lnTo>
                    <a:pt x="1769219" y="12375"/>
                  </a:lnTo>
                  <a:lnTo>
                    <a:pt x="1857680" y="12375"/>
                  </a:lnTo>
                  <a:lnTo>
                    <a:pt x="1946141" y="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99001"/>
            </a:xfrm>
            <a:custGeom>
              <a:avLst/>
              <a:pathLst>
                <a:path w="2123063" h="99001">
                  <a:moveTo>
                    <a:pt x="0" y="99001"/>
                  </a:moveTo>
                  <a:lnTo>
                    <a:pt x="88460" y="37125"/>
                  </a:lnTo>
                  <a:lnTo>
                    <a:pt x="176921" y="24750"/>
                  </a:lnTo>
                  <a:lnTo>
                    <a:pt x="265382" y="24750"/>
                  </a:lnTo>
                  <a:lnTo>
                    <a:pt x="353843" y="24750"/>
                  </a:lnTo>
                  <a:lnTo>
                    <a:pt x="442304" y="24750"/>
                  </a:lnTo>
                  <a:lnTo>
                    <a:pt x="530765" y="37125"/>
                  </a:lnTo>
                  <a:lnTo>
                    <a:pt x="619226" y="12375"/>
                  </a:lnTo>
                  <a:lnTo>
                    <a:pt x="707687" y="24750"/>
                  </a:lnTo>
                  <a:lnTo>
                    <a:pt x="796148" y="37125"/>
                  </a:lnTo>
                  <a:lnTo>
                    <a:pt x="884609" y="24750"/>
                  </a:lnTo>
                  <a:lnTo>
                    <a:pt x="973070" y="24750"/>
                  </a:lnTo>
                  <a:lnTo>
                    <a:pt x="1061531" y="12375"/>
                  </a:lnTo>
                  <a:lnTo>
                    <a:pt x="1149992" y="12375"/>
                  </a:lnTo>
                  <a:lnTo>
                    <a:pt x="1238453" y="12375"/>
                  </a:lnTo>
                  <a:lnTo>
                    <a:pt x="1326914" y="12375"/>
                  </a:lnTo>
                  <a:lnTo>
                    <a:pt x="1415375" y="24750"/>
                  </a:lnTo>
                  <a:lnTo>
                    <a:pt x="1503836" y="12375"/>
                  </a:lnTo>
                  <a:lnTo>
                    <a:pt x="1592297" y="0"/>
                  </a:lnTo>
                  <a:lnTo>
                    <a:pt x="1680758" y="12375"/>
                  </a:lnTo>
                  <a:lnTo>
                    <a:pt x="1769219" y="24750"/>
                  </a:lnTo>
                  <a:lnTo>
                    <a:pt x="1857680" y="49500"/>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80104"/>
              <a:ext cx="2123063" cy="74251"/>
            </a:xfrm>
            <a:custGeom>
              <a:avLst/>
              <a:pathLst>
                <a:path w="2123063" h="74251">
                  <a:moveTo>
                    <a:pt x="0" y="49500"/>
                  </a:moveTo>
                  <a:lnTo>
                    <a:pt x="88460" y="24750"/>
                  </a:lnTo>
                  <a:lnTo>
                    <a:pt x="176921" y="37125"/>
                  </a:lnTo>
                  <a:lnTo>
                    <a:pt x="265382" y="61876"/>
                  </a:lnTo>
                  <a:lnTo>
                    <a:pt x="353843" y="12375"/>
                  </a:lnTo>
                  <a:lnTo>
                    <a:pt x="442304" y="0"/>
                  </a:lnTo>
                  <a:lnTo>
                    <a:pt x="530765" y="12375"/>
                  </a:lnTo>
                  <a:lnTo>
                    <a:pt x="619226" y="24750"/>
                  </a:lnTo>
                  <a:lnTo>
                    <a:pt x="707687" y="2475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37125"/>
                  </a:lnTo>
                  <a:lnTo>
                    <a:pt x="1592297" y="61876"/>
                  </a:lnTo>
                  <a:lnTo>
                    <a:pt x="1680758" y="37125"/>
                  </a:lnTo>
                  <a:lnTo>
                    <a:pt x="1769219" y="61876"/>
                  </a:lnTo>
                  <a:lnTo>
                    <a:pt x="1857680" y="74251"/>
                  </a:lnTo>
                  <a:lnTo>
                    <a:pt x="1946141" y="2475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74251"/>
            </a:xfrm>
            <a:custGeom>
              <a:avLst/>
              <a:pathLst>
                <a:path w="2123063" h="74251">
                  <a:moveTo>
                    <a:pt x="0" y="74251"/>
                  </a:moveTo>
                  <a:lnTo>
                    <a:pt x="88460" y="24750"/>
                  </a:lnTo>
                  <a:lnTo>
                    <a:pt x="176921" y="12375"/>
                  </a:lnTo>
                  <a:lnTo>
                    <a:pt x="265382" y="61876"/>
                  </a:lnTo>
                  <a:lnTo>
                    <a:pt x="353843" y="24750"/>
                  </a:lnTo>
                  <a:lnTo>
                    <a:pt x="442304" y="0"/>
                  </a:lnTo>
                  <a:lnTo>
                    <a:pt x="530765" y="12375"/>
                  </a:lnTo>
                  <a:lnTo>
                    <a:pt x="619226" y="24750"/>
                  </a:lnTo>
                  <a:lnTo>
                    <a:pt x="707687" y="24750"/>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37125"/>
                  </a:lnTo>
                  <a:lnTo>
                    <a:pt x="1592297" y="61876"/>
                  </a:lnTo>
                  <a:lnTo>
                    <a:pt x="1680758" y="24750"/>
                  </a:lnTo>
                  <a:lnTo>
                    <a:pt x="1769219" y="49500"/>
                  </a:lnTo>
                  <a:lnTo>
                    <a:pt x="1857680" y="61876"/>
                  </a:lnTo>
                  <a:lnTo>
                    <a:pt x="1946141" y="2475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00572" y="2861125"/>
              <a:ext cx="973070" cy="210378"/>
            </a:xfrm>
            <a:custGeom>
              <a:avLst/>
              <a:pathLst>
                <a:path w="973070" h="210378">
                  <a:moveTo>
                    <a:pt x="0" y="86626"/>
                  </a:moveTo>
                  <a:lnTo>
                    <a:pt x="88460" y="74251"/>
                  </a:lnTo>
                  <a:lnTo>
                    <a:pt x="176921" y="74251"/>
                  </a:lnTo>
                  <a:lnTo>
                    <a:pt x="265382" y="86626"/>
                  </a:lnTo>
                  <a:lnTo>
                    <a:pt x="353843" y="86626"/>
                  </a:lnTo>
                  <a:lnTo>
                    <a:pt x="442304" y="99001"/>
                  </a:lnTo>
                  <a:lnTo>
                    <a:pt x="530765" y="0"/>
                  </a:lnTo>
                  <a:lnTo>
                    <a:pt x="619226" y="99001"/>
                  </a:lnTo>
                  <a:lnTo>
                    <a:pt x="707687" y="210378"/>
                  </a:lnTo>
                  <a:lnTo>
                    <a:pt x="796148" y="86626"/>
                  </a:lnTo>
                  <a:lnTo>
                    <a:pt x="884609" y="111377"/>
                  </a:lnTo>
                  <a:lnTo>
                    <a:pt x="973070" y="49500"/>
                  </a:lnTo>
                </a:path>
              </a:pathLst>
            </a:custGeom>
            <a:ln w="27101" cap="flat">
              <a:solidFill>
                <a:srgbClr val="1CABE2">
                  <a:alpha val="100000"/>
                </a:srgbClr>
              </a:solidFill>
              <a:prstDash val="solid"/>
              <a:round/>
            </a:ln>
          </p:spPr>
          <p:txBody>
            <a:bodyPr/>
            <a:lstStyle/>
            <a:p/>
          </p:txBody>
        </p:sp>
        <p:sp>
          <p:nvSpPr>
            <p:cNvPr id="192" name="tx192"/>
            <p:cNvSpPr/>
            <p:nvPr/>
          </p:nvSpPr>
          <p:spPr>
            <a:xfrm>
              <a:off x="764864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59859" y="398022"/>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Uruguay,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and POL3 had the lowest coverage (94%), followed by MCV2 (95%).
Compared to 2019, coverage of 2 vaccines remained constant (BCG and DTP3), 3 vaccines decreased (DTP1, IPV1 and MCV2), and 3 vaccines increased (MCV1, PCV3 and POL3).
Compared to 2023, coverage of one vaccine remained constant (BCG), 4 vaccines decreased (DTP1, DTP3, IPV1 and POL3), and 3 vaccines increased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284697"/>
            </a:xfrm>
            <a:custGeom>
              <a:avLst/>
              <a:pathLst>
                <a:path w="6480943" h="284697">
                  <a:moveTo>
                    <a:pt x="0" y="284697"/>
                  </a:moveTo>
                  <a:lnTo>
                    <a:pt x="270039" y="94899"/>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237248"/>
            </a:xfrm>
            <a:custGeom>
              <a:avLst/>
              <a:pathLst>
                <a:path w="6480943" h="237248">
                  <a:moveTo>
                    <a:pt x="0" y="189798"/>
                  </a:moveTo>
                  <a:lnTo>
                    <a:pt x="270039" y="94899"/>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379596"/>
            </a:xfrm>
            <a:custGeom>
              <a:avLst/>
              <a:pathLst>
                <a:path w="6480943" h="379596">
                  <a:moveTo>
                    <a:pt x="0" y="379596"/>
                  </a:moveTo>
                  <a:lnTo>
                    <a:pt x="270039" y="284697"/>
                  </a:lnTo>
                  <a:lnTo>
                    <a:pt x="540078" y="47449"/>
                  </a:lnTo>
                  <a:lnTo>
                    <a:pt x="810117" y="237248"/>
                  </a:lnTo>
                  <a:lnTo>
                    <a:pt x="1080157" y="9489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94899"/>
                  </a:lnTo>
                  <a:lnTo>
                    <a:pt x="5400786" y="189798"/>
                  </a:lnTo>
                  <a:lnTo>
                    <a:pt x="5670825" y="237248"/>
                  </a:lnTo>
                  <a:lnTo>
                    <a:pt x="5940864" y="94899"/>
                  </a:lnTo>
                  <a:lnTo>
                    <a:pt x="6210904" y="4744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5185844" y="3066031"/>
              <a:ext cx="2430353" cy="1328589"/>
            </a:xfrm>
            <a:custGeom>
              <a:avLst/>
              <a:pathLst>
                <a:path w="2430353" h="1328589">
                  <a:moveTo>
                    <a:pt x="0" y="1328589"/>
                  </a:moveTo>
                  <a:lnTo>
                    <a:pt x="270039" y="427046"/>
                  </a:lnTo>
                  <a:lnTo>
                    <a:pt x="540078" y="474496"/>
                  </a:lnTo>
                  <a:lnTo>
                    <a:pt x="810117" y="521945"/>
                  </a:lnTo>
                  <a:lnTo>
                    <a:pt x="1080157" y="806643"/>
                  </a:lnTo>
                  <a:lnTo>
                    <a:pt x="1350196" y="474496"/>
                  </a:lnTo>
                  <a:lnTo>
                    <a:pt x="1620235" y="711744"/>
                  </a:lnTo>
                  <a:lnTo>
                    <a:pt x="1890275" y="806643"/>
                  </a:lnTo>
                  <a:lnTo>
                    <a:pt x="2160314" y="37959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94899"/>
                  </a:lnTo>
                  <a:lnTo>
                    <a:pt x="540078" y="94899"/>
                  </a:lnTo>
                  <a:lnTo>
                    <a:pt x="810117" y="142348"/>
                  </a:lnTo>
                  <a:lnTo>
                    <a:pt x="1080157" y="0"/>
                  </a:lnTo>
                  <a:lnTo>
                    <a:pt x="1350196" y="94899"/>
                  </a:lnTo>
                  <a:lnTo>
                    <a:pt x="1620235" y="47449"/>
                  </a:lnTo>
                  <a:lnTo>
                    <a:pt x="1890275" y="0"/>
                  </a:lnTo>
                  <a:lnTo>
                    <a:pt x="2160314" y="4744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379596"/>
            </a:xfrm>
            <a:custGeom>
              <a:avLst/>
              <a:pathLst>
                <a:path w="6480943" h="379596">
                  <a:moveTo>
                    <a:pt x="0" y="379596"/>
                  </a:moveTo>
                  <a:lnTo>
                    <a:pt x="270039" y="142348"/>
                  </a:lnTo>
                  <a:lnTo>
                    <a:pt x="540078" y="94899"/>
                  </a:lnTo>
                  <a:lnTo>
                    <a:pt x="810117" y="94899"/>
                  </a:lnTo>
                  <a:lnTo>
                    <a:pt x="1080157" y="94899"/>
                  </a:lnTo>
                  <a:lnTo>
                    <a:pt x="1350196" y="94899"/>
                  </a:lnTo>
                  <a:lnTo>
                    <a:pt x="1620235" y="142348"/>
                  </a:lnTo>
                  <a:lnTo>
                    <a:pt x="1890275" y="4744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94899"/>
                  </a:lnTo>
                  <a:lnTo>
                    <a:pt x="4590668" y="47449"/>
                  </a:lnTo>
                  <a:lnTo>
                    <a:pt x="4860707" y="0"/>
                  </a:lnTo>
                  <a:lnTo>
                    <a:pt x="5130746" y="47449"/>
                  </a:lnTo>
                  <a:lnTo>
                    <a:pt x="5400786" y="94899"/>
                  </a:lnTo>
                  <a:lnTo>
                    <a:pt x="5670825" y="189798"/>
                  </a:lnTo>
                  <a:lnTo>
                    <a:pt x="5940864" y="47449"/>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645766" y="930799"/>
              <a:ext cx="2970432" cy="806643"/>
            </a:xfrm>
            <a:custGeom>
              <a:avLst/>
              <a:pathLst>
                <a:path w="2970432" h="806643">
                  <a:moveTo>
                    <a:pt x="0" y="332147"/>
                  </a:moveTo>
                  <a:lnTo>
                    <a:pt x="270039" y="284697"/>
                  </a:lnTo>
                  <a:lnTo>
                    <a:pt x="540078" y="284697"/>
                  </a:lnTo>
                  <a:lnTo>
                    <a:pt x="810117" y="332147"/>
                  </a:lnTo>
                  <a:lnTo>
                    <a:pt x="1080157" y="332147"/>
                  </a:lnTo>
                  <a:lnTo>
                    <a:pt x="1350196" y="379596"/>
                  </a:lnTo>
                  <a:lnTo>
                    <a:pt x="1620235" y="0"/>
                  </a:lnTo>
                  <a:lnTo>
                    <a:pt x="1890275" y="379596"/>
                  </a:lnTo>
                  <a:lnTo>
                    <a:pt x="2160314" y="806643"/>
                  </a:lnTo>
                  <a:lnTo>
                    <a:pt x="2430353" y="332147"/>
                  </a:lnTo>
                  <a:lnTo>
                    <a:pt x="2700393" y="427046"/>
                  </a:lnTo>
                  <a:lnTo>
                    <a:pt x="2970432" y="189798"/>
                  </a:lnTo>
                </a:path>
              </a:pathLst>
            </a:custGeom>
            <a:ln w="27101" cap="flat">
              <a:solidFill>
                <a:srgbClr val="FFC20E">
                  <a:alpha val="100000"/>
                </a:srgbClr>
              </a:solidFill>
              <a:prstDash val="solid"/>
              <a:round/>
            </a:ln>
          </p:spPr>
          <p:txBody>
            <a:bodyPr/>
            <a:lstStyle/>
            <a:p/>
          </p:txBody>
        </p:sp>
        <p:sp>
          <p:nvSpPr>
            <p:cNvPr id="44" name="pl44"/>
            <p:cNvSpPr/>
            <p:nvPr/>
          </p:nvSpPr>
          <p:spPr>
            <a:xfrm>
              <a:off x="3835648" y="1073148"/>
              <a:ext cx="3780550" cy="237248"/>
            </a:xfrm>
            <a:custGeom>
              <a:avLst/>
              <a:pathLst>
                <a:path w="3780550" h="237248">
                  <a:moveTo>
                    <a:pt x="0" y="237248"/>
                  </a:moveTo>
                  <a:lnTo>
                    <a:pt x="270039" y="189798"/>
                  </a:lnTo>
                  <a:lnTo>
                    <a:pt x="540078" y="142348"/>
                  </a:lnTo>
                  <a:lnTo>
                    <a:pt x="810117" y="142348"/>
                  </a:lnTo>
                  <a:lnTo>
                    <a:pt x="1080157" y="47449"/>
                  </a:lnTo>
                  <a:lnTo>
                    <a:pt x="1350196" y="94899"/>
                  </a:lnTo>
                  <a:lnTo>
                    <a:pt x="1620235" y="94899"/>
                  </a:lnTo>
                  <a:lnTo>
                    <a:pt x="1890275" y="94899"/>
                  </a:lnTo>
                  <a:lnTo>
                    <a:pt x="2160314" y="142348"/>
                  </a:lnTo>
                  <a:lnTo>
                    <a:pt x="2430353" y="47449"/>
                  </a:lnTo>
                  <a:lnTo>
                    <a:pt x="2700393" y="94899"/>
                  </a:lnTo>
                  <a:lnTo>
                    <a:pt x="2970432" y="94899"/>
                  </a:lnTo>
                  <a:lnTo>
                    <a:pt x="3240471" y="94899"/>
                  </a:lnTo>
                  <a:lnTo>
                    <a:pt x="3510510" y="94899"/>
                  </a:lnTo>
                  <a:lnTo>
                    <a:pt x="3780550"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284697"/>
            </a:xfrm>
            <a:custGeom>
              <a:avLst/>
              <a:pathLst>
                <a:path w="6480943" h="284697">
                  <a:moveTo>
                    <a:pt x="0" y="189798"/>
                  </a:moveTo>
                  <a:lnTo>
                    <a:pt x="270039" y="94899"/>
                  </a:lnTo>
                  <a:lnTo>
                    <a:pt x="540078" y="142348"/>
                  </a:lnTo>
                  <a:lnTo>
                    <a:pt x="810117" y="237248"/>
                  </a:lnTo>
                  <a:lnTo>
                    <a:pt x="1080157" y="47449"/>
                  </a:lnTo>
                  <a:lnTo>
                    <a:pt x="1350196" y="0"/>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142348"/>
                  </a:lnTo>
                  <a:lnTo>
                    <a:pt x="4860707" y="237248"/>
                  </a:lnTo>
                  <a:lnTo>
                    <a:pt x="5130746" y="142348"/>
                  </a:lnTo>
                  <a:lnTo>
                    <a:pt x="5400786" y="237248"/>
                  </a:lnTo>
                  <a:lnTo>
                    <a:pt x="5670825" y="284697"/>
                  </a:lnTo>
                  <a:lnTo>
                    <a:pt x="5940864" y="94899"/>
                  </a:lnTo>
                  <a:lnTo>
                    <a:pt x="6210904" y="4744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379596"/>
            </a:xfrm>
            <a:custGeom>
              <a:avLst/>
              <a:pathLst>
                <a:path w="6480943" h="379596">
                  <a:moveTo>
                    <a:pt x="0" y="379596"/>
                  </a:moveTo>
                  <a:lnTo>
                    <a:pt x="270039" y="142348"/>
                  </a:lnTo>
                  <a:lnTo>
                    <a:pt x="540078" y="94899"/>
                  </a:lnTo>
                  <a:lnTo>
                    <a:pt x="810117" y="94899"/>
                  </a:lnTo>
                  <a:lnTo>
                    <a:pt x="1080157" y="94899"/>
                  </a:lnTo>
                  <a:lnTo>
                    <a:pt x="1350196" y="94899"/>
                  </a:lnTo>
                  <a:lnTo>
                    <a:pt x="1620235" y="142348"/>
                  </a:lnTo>
                  <a:lnTo>
                    <a:pt x="1890275" y="47449"/>
                  </a:lnTo>
                  <a:lnTo>
                    <a:pt x="2160314" y="94899"/>
                  </a:lnTo>
                  <a:lnTo>
                    <a:pt x="2430353" y="142348"/>
                  </a:lnTo>
                  <a:lnTo>
                    <a:pt x="2700393" y="94899"/>
                  </a:lnTo>
                  <a:lnTo>
                    <a:pt x="2970432" y="94899"/>
                  </a:lnTo>
                  <a:lnTo>
                    <a:pt x="3240471" y="47449"/>
                  </a:lnTo>
                  <a:lnTo>
                    <a:pt x="3510510" y="47449"/>
                  </a:lnTo>
                  <a:lnTo>
                    <a:pt x="3780550" y="47449"/>
                  </a:lnTo>
                  <a:lnTo>
                    <a:pt x="4050589" y="47449"/>
                  </a:lnTo>
                  <a:lnTo>
                    <a:pt x="4320628" y="94899"/>
                  </a:lnTo>
                  <a:lnTo>
                    <a:pt x="4590668" y="47449"/>
                  </a:lnTo>
                  <a:lnTo>
                    <a:pt x="4860707" y="0"/>
                  </a:lnTo>
                  <a:lnTo>
                    <a:pt x="5130746" y="47449"/>
                  </a:lnTo>
                  <a:lnTo>
                    <a:pt x="5400786" y="94899"/>
                  </a:lnTo>
                  <a:lnTo>
                    <a:pt x="5670825" y="189798"/>
                  </a:lnTo>
                  <a:lnTo>
                    <a:pt x="5940864" y="47449"/>
                  </a:lnTo>
                  <a:lnTo>
                    <a:pt x="6210904" y="47449"/>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2578" y="784115"/>
              <a:ext cx="792448" cy="236691"/>
            </a:xfrm>
            <a:custGeom>
              <a:avLst/>
              <a:pathLst>
                <a:path w="792448" h="236691">
                  <a:moveTo>
                    <a:pt x="792448" y="0"/>
                  </a:moveTo>
                  <a:lnTo>
                    <a:pt x="0" y="236691"/>
                  </a:lnTo>
                </a:path>
              </a:pathLst>
            </a:custGeom>
          </p:spPr>
          <p:txBody>
            <a:bodyPr/>
            <a:lstStyle/>
            <a:p/>
          </p:txBody>
        </p:sp>
        <p:sp>
          <p:nvSpPr>
            <p:cNvPr id="48" name="pl48"/>
            <p:cNvSpPr/>
            <p:nvPr/>
          </p:nvSpPr>
          <p:spPr>
            <a:xfrm>
              <a:off x="7631910" y="1031388"/>
              <a:ext cx="726950" cy="263243"/>
            </a:xfrm>
            <a:custGeom>
              <a:avLst/>
              <a:pathLst>
                <a:path w="726950" h="263243">
                  <a:moveTo>
                    <a:pt x="726950" y="263243"/>
                  </a:moveTo>
                  <a:lnTo>
                    <a:pt x="0" y="0"/>
                  </a:lnTo>
                </a:path>
              </a:pathLst>
            </a:custGeom>
          </p:spPr>
          <p:txBody>
            <a:bodyPr/>
            <a:lstStyle/>
            <a:p/>
          </p:txBody>
        </p:sp>
        <p:sp>
          <p:nvSpPr>
            <p:cNvPr id="49" name="pl49"/>
            <p:cNvSpPr/>
            <p:nvPr/>
          </p:nvSpPr>
          <p:spPr>
            <a:xfrm>
              <a:off x="7634328" y="1026079"/>
              <a:ext cx="658102" cy="13831"/>
            </a:xfrm>
            <a:custGeom>
              <a:avLst/>
              <a:pathLst>
                <a:path w="658102" h="13831">
                  <a:moveTo>
                    <a:pt x="658102" y="13831"/>
                  </a:moveTo>
                  <a:lnTo>
                    <a:pt x="0" y="0"/>
                  </a:lnTo>
                </a:path>
              </a:pathLst>
            </a:custGeom>
          </p:spPr>
          <p:txBody>
            <a:bodyPr/>
            <a:lstStyle/>
            <a:p/>
          </p:txBody>
        </p:sp>
        <p:sp>
          <p:nvSpPr>
            <p:cNvPr id="50" name="pl50"/>
            <p:cNvSpPr/>
            <p:nvPr/>
          </p:nvSpPr>
          <p:spPr>
            <a:xfrm>
              <a:off x="7629166" y="1081108"/>
              <a:ext cx="771776" cy="473761"/>
            </a:xfrm>
            <a:custGeom>
              <a:avLst/>
              <a:pathLst>
                <a:path w="771776" h="473761">
                  <a:moveTo>
                    <a:pt x="771776" y="473761"/>
                  </a:moveTo>
                  <a:lnTo>
                    <a:pt x="0" y="0"/>
                  </a:lnTo>
                </a:path>
              </a:pathLst>
            </a:custGeom>
          </p:spPr>
          <p:txBody>
            <a:bodyPr/>
            <a:lstStyle/>
            <a:p/>
          </p:txBody>
        </p:sp>
        <p:sp>
          <p:nvSpPr>
            <p:cNvPr id="51" name="pl51"/>
            <p:cNvSpPr/>
            <p:nvPr/>
          </p:nvSpPr>
          <p:spPr>
            <a:xfrm>
              <a:off x="7626287" y="1130058"/>
              <a:ext cx="732573" cy="686975"/>
            </a:xfrm>
            <a:custGeom>
              <a:avLst/>
              <a:pathLst>
                <a:path w="732573" h="686975">
                  <a:moveTo>
                    <a:pt x="732573" y="686975"/>
                  </a:moveTo>
                  <a:lnTo>
                    <a:pt x="0" y="0"/>
                  </a:lnTo>
                </a:path>
              </a:pathLst>
            </a:custGeom>
          </p:spPr>
          <p:txBody>
            <a:bodyPr/>
            <a:lstStyle/>
            <a:p/>
          </p:txBody>
        </p:sp>
        <p:sp>
          <p:nvSpPr>
            <p:cNvPr id="52" name="pl52"/>
            <p:cNvSpPr/>
            <p:nvPr/>
          </p:nvSpPr>
          <p:spPr>
            <a:xfrm>
              <a:off x="7624665" y="1178115"/>
              <a:ext cx="758280" cy="901722"/>
            </a:xfrm>
            <a:custGeom>
              <a:avLst/>
              <a:pathLst>
                <a:path w="758280" h="901722">
                  <a:moveTo>
                    <a:pt x="758280" y="901722"/>
                  </a:moveTo>
                  <a:lnTo>
                    <a:pt x="0" y="0"/>
                  </a:lnTo>
                </a:path>
              </a:pathLst>
            </a:custGeom>
          </p:spPr>
          <p:txBody>
            <a:bodyPr/>
            <a:lstStyle/>
            <a:p/>
          </p:txBody>
        </p:sp>
        <p:sp>
          <p:nvSpPr>
            <p:cNvPr id="53" name="pl53"/>
            <p:cNvSpPr/>
            <p:nvPr/>
          </p:nvSpPr>
          <p:spPr>
            <a:xfrm>
              <a:off x="7621579" y="1178919"/>
              <a:ext cx="707005" cy="1428572"/>
            </a:xfrm>
            <a:custGeom>
              <a:avLst/>
              <a:pathLst>
                <a:path w="707005" h="1428572">
                  <a:moveTo>
                    <a:pt x="707005" y="1428572"/>
                  </a:moveTo>
                  <a:lnTo>
                    <a:pt x="0" y="0"/>
                  </a:lnTo>
                </a:path>
              </a:pathLst>
            </a:custGeom>
          </p:spPr>
          <p:txBody>
            <a:bodyPr/>
            <a:lstStyle/>
            <a:p/>
          </p:txBody>
        </p:sp>
        <p:sp>
          <p:nvSpPr>
            <p:cNvPr id="54" name="pl54"/>
            <p:cNvSpPr/>
            <p:nvPr/>
          </p:nvSpPr>
          <p:spPr>
            <a:xfrm>
              <a:off x="7623495" y="1178469"/>
              <a:ext cx="813600" cy="1162193"/>
            </a:xfrm>
            <a:custGeom>
              <a:avLst/>
              <a:pathLst>
                <a:path w="813600" h="1162193">
                  <a:moveTo>
                    <a:pt x="813600" y="1162193"/>
                  </a:moveTo>
                  <a:lnTo>
                    <a:pt x="0" y="0"/>
                  </a:lnTo>
                </a:path>
              </a:pathLst>
            </a:custGeom>
          </p:spPr>
          <p:txBody>
            <a:bodyPr/>
            <a:lstStyle/>
            <a:p/>
          </p:txBody>
        </p:sp>
        <p:sp>
          <p:nvSpPr>
            <p:cNvPr id="55" name="pl55"/>
            <p:cNvSpPr/>
            <p:nvPr/>
          </p:nvSpPr>
          <p:spPr>
            <a:xfrm>
              <a:off x="7623112" y="1178572"/>
              <a:ext cx="1057271" cy="1609587"/>
            </a:xfrm>
            <a:custGeom>
              <a:avLst/>
              <a:pathLst>
                <a:path w="1057271" h="1609587">
                  <a:moveTo>
                    <a:pt x="1057271" y="1609587"/>
                  </a:moveTo>
                  <a:lnTo>
                    <a:pt x="0" y="0"/>
                  </a:lnTo>
                </a:path>
              </a:pathLst>
            </a:custGeom>
          </p:spPr>
          <p:txBody>
            <a:bodyPr/>
            <a:lstStyle/>
            <a:p/>
          </p:txBody>
        </p:sp>
        <p:sp>
          <p:nvSpPr>
            <p:cNvPr id="56" name="pl56"/>
            <p:cNvSpPr/>
            <p:nvPr/>
          </p:nvSpPr>
          <p:spPr>
            <a:xfrm>
              <a:off x="7634124" y="3067776"/>
              <a:ext cx="748820" cy="72881"/>
            </a:xfrm>
            <a:custGeom>
              <a:avLst/>
              <a:pathLst>
                <a:path w="748820" h="72881">
                  <a:moveTo>
                    <a:pt x="748820" y="72881"/>
                  </a:moveTo>
                  <a:lnTo>
                    <a:pt x="0" y="0"/>
                  </a:lnTo>
                </a:path>
              </a:pathLst>
            </a:custGeom>
          </p:spPr>
          <p:txBody>
            <a:bodyPr/>
            <a:lstStyle/>
            <a:p/>
          </p:txBody>
        </p:sp>
        <p:sp>
          <p:nvSpPr>
            <p:cNvPr id="57" name="pg57"/>
            <p:cNvSpPr/>
            <p:nvPr/>
          </p:nvSpPr>
          <p:spPr>
            <a:xfrm>
              <a:off x="8356446" y="6948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64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59" name="pg59"/>
            <p:cNvSpPr/>
            <p:nvPr/>
          </p:nvSpPr>
          <p:spPr>
            <a:xfrm>
              <a:off x="8290281" y="12159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2575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1" name="pg61"/>
            <p:cNvSpPr/>
            <p:nvPr/>
          </p:nvSpPr>
          <p:spPr>
            <a:xfrm>
              <a:off x="8223851" y="95539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99693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63" name="pg63"/>
            <p:cNvSpPr/>
            <p:nvPr/>
          </p:nvSpPr>
          <p:spPr>
            <a:xfrm>
              <a:off x="8332362" y="147725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51879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5" name="pg65"/>
            <p:cNvSpPr/>
            <p:nvPr/>
          </p:nvSpPr>
          <p:spPr>
            <a:xfrm>
              <a:off x="8290281" y="17394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7809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7" name="pg67"/>
            <p:cNvSpPr/>
            <p:nvPr/>
          </p:nvSpPr>
          <p:spPr>
            <a:xfrm>
              <a:off x="8314365" y="20013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0428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9" name="pg69"/>
            <p:cNvSpPr/>
            <p:nvPr/>
          </p:nvSpPr>
          <p:spPr>
            <a:xfrm>
              <a:off x="8260004" y="252747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5503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71" name="pg71"/>
            <p:cNvSpPr/>
            <p:nvPr/>
          </p:nvSpPr>
          <p:spPr>
            <a:xfrm>
              <a:off x="8368515" y="226120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30274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3" name="pg73"/>
            <p:cNvSpPr/>
            <p:nvPr/>
          </p:nvSpPr>
          <p:spPr>
            <a:xfrm>
              <a:off x="8290122" y="278815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82969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5" name="pg75"/>
            <p:cNvSpPr/>
            <p:nvPr/>
          </p:nvSpPr>
          <p:spPr>
            <a:xfrm>
              <a:off x="8314365" y="30570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985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Uruguay,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DTP3 and POL3 had the lowest coverage of all vaccines (94%), followed by MCV2 (95%).
Coverage of 3 vaccines were the same (DTP3, HepB3 and Hib3), 5 vaccines increased (HPVc, MCV1, PcV3, Polio3 and Rubella), and 2 vaccines decreased (IPV1 and MCV2) compared to respective coverage in 2019.
Coverage of 5 vaccines decreased (DTP3, HepB3, Hib3, IPV1 and Polio3) and 5 vaccines increased (HPVc,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733641"/>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146496"/>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288865" cy="0"/>
            </a:xfrm>
            <a:custGeom>
              <a:avLst/>
              <a:pathLst>
                <a:path w="288865" h="0">
                  <a:moveTo>
                    <a:pt x="0" y="0"/>
                  </a:moveTo>
                  <a:lnTo>
                    <a:pt x="72216"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413433" y="3797917"/>
              <a:ext cx="1227678" cy="0"/>
            </a:xfrm>
            <a:custGeom>
              <a:avLst/>
              <a:pathLst>
                <a:path w="1227678" h="0">
                  <a:moveTo>
                    <a:pt x="0" y="0"/>
                  </a:moveTo>
                  <a:lnTo>
                    <a:pt x="577731" y="0"/>
                  </a:lnTo>
                  <a:lnTo>
                    <a:pt x="649947" y="0"/>
                  </a:lnTo>
                  <a:lnTo>
                    <a:pt x="722164" y="0"/>
                  </a:lnTo>
                  <a:lnTo>
                    <a:pt x="938813"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991164" y="4623627"/>
              <a:ext cx="361082" cy="0"/>
            </a:xfrm>
            <a:custGeom>
              <a:avLst/>
              <a:pathLst>
                <a:path w="361082" h="0">
                  <a:moveTo>
                    <a:pt x="0" y="0"/>
                  </a:moveTo>
                  <a:lnTo>
                    <a:pt x="72216"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207814" y="5036482"/>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21726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1726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21726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1726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1726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Uruguay,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declined in 2024 (97%) compared to 2023, and was lower than in 2019. In 2019-2024, DTP1 coverage was at it's lowest level in 2024 (97%).
In 2023, 4 vaccines had lower coverage than in 2019.
In 2024, 3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237387"/>
              <a:ext cx="3067297" cy="1439229"/>
            </a:xfrm>
            <a:custGeom>
              <a:avLst/>
              <a:pathLst>
                <a:path w="3067297" h="1439229">
                  <a:moveTo>
                    <a:pt x="0" y="1439229"/>
                  </a:moveTo>
                  <a:lnTo>
                    <a:pt x="340810" y="514010"/>
                  </a:lnTo>
                  <a:lnTo>
                    <a:pt x="681621" y="308406"/>
                  </a:lnTo>
                  <a:lnTo>
                    <a:pt x="1022432" y="68534"/>
                  </a:lnTo>
                  <a:lnTo>
                    <a:pt x="1363243" y="308406"/>
                  </a:lnTo>
                  <a:lnTo>
                    <a:pt x="1704054" y="651079"/>
                  </a:lnTo>
                  <a:lnTo>
                    <a:pt x="2044864" y="788149"/>
                  </a:lnTo>
                  <a:lnTo>
                    <a:pt x="2385675" y="719614"/>
                  </a:lnTo>
                  <a:lnTo>
                    <a:pt x="2726486" y="342673"/>
                  </a:lnTo>
                  <a:lnTo>
                    <a:pt x="3067297" y="0"/>
                  </a:lnTo>
                </a:path>
              </a:pathLst>
            </a:custGeom>
            <a:ln w="29811" cap="flat">
              <a:solidFill>
                <a:srgbClr val="FF0000">
                  <a:alpha val="100000"/>
                </a:srgbClr>
              </a:solidFill>
              <a:prstDash val="solid"/>
              <a:round/>
            </a:ln>
          </p:spPr>
          <p:txBody>
            <a:bodyPr/>
            <a:lstStyle/>
            <a:p/>
          </p:txBody>
        </p:sp>
        <p:sp>
          <p:nvSpPr>
            <p:cNvPr id="28" name="pl28"/>
            <p:cNvSpPr/>
            <p:nvPr/>
          </p:nvSpPr>
          <p:spPr>
            <a:xfrm>
              <a:off x="1285457" y="3025536"/>
              <a:ext cx="3067297" cy="959486"/>
            </a:xfrm>
            <a:custGeom>
              <a:avLst/>
              <a:pathLst>
                <a:path w="3067297" h="959486">
                  <a:moveTo>
                    <a:pt x="0" y="959486"/>
                  </a:moveTo>
                  <a:lnTo>
                    <a:pt x="340810" y="308406"/>
                  </a:lnTo>
                  <a:lnTo>
                    <a:pt x="681621" y="342673"/>
                  </a:lnTo>
                  <a:lnTo>
                    <a:pt x="1022432" y="376940"/>
                  </a:lnTo>
                  <a:lnTo>
                    <a:pt x="1363243" y="582545"/>
                  </a:lnTo>
                  <a:lnTo>
                    <a:pt x="1704054" y="342673"/>
                  </a:lnTo>
                  <a:lnTo>
                    <a:pt x="2044864" y="514010"/>
                  </a:lnTo>
                  <a:lnTo>
                    <a:pt x="2385675" y="582545"/>
                  </a:lnTo>
                  <a:lnTo>
                    <a:pt x="2726486" y="274138"/>
                  </a:lnTo>
                  <a:lnTo>
                    <a:pt x="3067297" y="0"/>
                  </a:lnTo>
                </a:path>
              </a:pathLst>
            </a:custGeom>
            <a:ln w="29811" cap="flat">
              <a:solidFill>
                <a:srgbClr val="0058AB">
                  <a:alpha val="100000"/>
                </a:srgbClr>
              </a:solidFill>
              <a:prstDash val="solid"/>
              <a:round/>
            </a:ln>
          </p:spPr>
          <p:txBody>
            <a:bodyPr/>
            <a:lstStyle/>
            <a:p/>
          </p:txBody>
        </p:sp>
        <p:sp>
          <p:nvSpPr>
            <p:cNvPr id="29" name="pt29"/>
            <p:cNvSpPr/>
            <p:nvPr/>
          </p:nvSpPr>
          <p:spPr>
            <a:xfrm>
              <a:off x="1260631"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260631"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60144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942252"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283063"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623874"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964685"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305495"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646306"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987117"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327928"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285457"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50" name="tx50"/>
            <p:cNvSpPr/>
            <p:nvPr/>
          </p:nvSpPr>
          <p:spPr>
            <a:xfrm>
              <a:off x="162626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1" name="tx51"/>
            <p:cNvSpPr/>
            <p:nvPr/>
          </p:nvSpPr>
          <p:spPr>
            <a:xfrm>
              <a:off x="1967078"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2" name="tx52"/>
            <p:cNvSpPr/>
            <p:nvPr/>
          </p:nvSpPr>
          <p:spPr>
            <a:xfrm>
              <a:off x="2307889"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3" name="tx53"/>
            <p:cNvSpPr/>
            <p:nvPr/>
          </p:nvSpPr>
          <p:spPr>
            <a:xfrm>
              <a:off x="2648700"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4" name="tx54"/>
            <p:cNvSpPr/>
            <p:nvPr/>
          </p:nvSpPr>
          <p:spPr>
            <a:xfrm>
              <a:off x="2989511"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55" name="tx55"/>
            <p:cNvSpPr/>
            <p:nvPr/>
          </p:nvSpPr>
          <p:spPr>
            <a:xfrm>
              <a:off x="3330321"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56" name="tx56"/>
            <p:cNvSpPr/>
            <p:nvPr/>
          </p:nvSpPr>
          <p:spPr>
            <a:xfrm>
              <a:off x="3671132"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57" name="tx57"/>
            <p:cNvSpPr/>
            <p:nvPr/>
          </p:nvSpPr>
          <p:spPr>
            <a:xfrm>
              <a:off x="4011943"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8" name="tx58"/>
            <p:cNvSpPr/>
            <p:nvPr/>
          </p:nvSpPr>
          <p:spPr>
            <a:xfrm>
              <a:off x="4352754"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9" name="tx59"/>
            <p:cNvSpPr/>
            <p:nvPr/>
          </p:nvSpPr>
          <p:spPr>
            <a:xfrm>
              <a:off x="1285457"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60" name="tx60"/>
            <p:cNvSpPr/>
            <p:nvPr/>
          </p:nvSpPr>
          <p:spPr>
            <a:xfrm>
              <a:off x="1626267"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1" name="tx61"/>
            <p:cNvSpPr/>
            <p:nvPr/>
          </p:nvSpPr>
          <p:spPr>
            <a:xfrm>
              <a:off x="1967078"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2" name="tx62"/>
            <p:cNvSpPr/>
            <p:nvPr/>
          </p:nvSpPr>
          <p:spPr>
            <a:xfrm>
              <a:off x="2307889"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3" name="tx63"/>
            <p:cNvSpPr/>
            <p:nvPr/>
          </p:nvSpPr>
          <p:spPr>
            <a:xfrm>
              <a:off x="2648700"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4" name="tx64"/>
            <p:cNvSpPr/>
            <p:nvPr/>
          </p:nvSpPr>
          <p:spPr>
            <a:xfrm>
              <a:off x="2989511"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5" name="tx65"/>
            <p:cNvSpPr/>
            <p:nvPr/>
          </p:nvSpPr>
          <p:spPr>
            <a:xfrm>
              <a:off x="3330321"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6" name="tx66"/>
            <p:cNvSpPr/>
            <p:nvPr/>
          </p:nvSpPr>
          <p:spPr>
            <a:xfrm>
              <a:off x="3671132"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67" name="tx67"/>
            <p:cNvSpPr/>
            <p:nvPr/>
          </p:nvSpPr>
          <p:spPr>
            <a:xfrm>
              <a:off x="4011943"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68" name="tx68"/>
            <p:cNvSpPr/>
            <p:nvPr/>
          </p:nvSpPr>
          <p:spPr>
            <a:xfrm>
              <a:off x="4352754"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9" name="pl6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rc7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842100" y="2545793"/>
              <a:ext cx="1704054" cy="822416"/>
            </a:xfrm>
            <a:custGeom>
              <a:avLst/>
              <a:pathLst>
                <a:path w="1704054" h="822416">
                  <a:moveTo>
                    <a:pt x="0" y="137069"/>
                  </a:moveTo>
                  <a:lnTo>
                    <a:pt x="340810" y="719614"/>
                  </a:lnTo>
                  <a:lnTo>
                    <a:pt x="681621" y="822416"/>
                  </a:lnTo>
                  <a:lnTo>
                    <a:pt x="1022432" y="685347"/>
                  </a:lnTo>
                  <a:lnTo>
                    <a:pt x="1363243" y="342673"/>
                  </a:lnTo>
                  <a:lnTo>
                    <a:pt x="1704054" y="0"/>
                  </a:lnTo>
                </a:path>
              </a:pathLst>
            </a:custGeom>
            <a:ln w="29811" cap="flat">
              <a:solidFill>
                <a:srgbClr val="FF0000">
                  <a:alpha val="100000"/>
                </a:srgbClr>
              </a:solidFill>
              <a:prstDash val="solid"/>
              <a:round/>
            </a:ln>
          </p:spPr>
          <p:txBody>
            <a:bodyPr/>
            <a:lstStyle/>
            <a:p/>
          </p:txBody>
        </p:sp>
        <p:sp>
          <p:nvSpPr>
            <p:cNvPr id="95" name="pl95"/>
            <p:cNvSpPr/>
            <p:nvPr/>
          </p:nvSpPr>
          <p:spPr>
            <a:xfrm>
              <a:off x="6842100" y="3436744"/>
              <a:ext cx="1704054" cy="1165090"/>
            </a:xfrm>
            <a:custGeom>
              <a:avLst/>
              <a:pathLst>
                <a:path w="1704054" h="1165090">
                  <a:moveTo>
                    <a:pt x="0" y="1165090"/>
                  </a:moveTo>
                  <a:lnTo>
                    <a:pt x="340810" y="753881"/>
                  </a:lnTo>
                  <a:lnTo>
                    <a:pt x="681621" y="548277"/>
                  </a:lnTo>
                  <a:lnTo>
                    <a:pt x="1022432" y="582545"/>
                  </a:lnTo>
                  <a:lnTo>
                    <a:pt x="1363243" y="411208"/>
                  </a:lnTo>
                  <a:lnTo>
                    <a:pt x="1704054" y="0"/>
                  </a:lnTo>
                </a:path>
              </a:pathLst>
            </a:custGeom>
            <a:ln w="29811" cap="flat">
              <a:solidFill>
                <a:srgbClr val="0058AB">
                  <a:alpha val="100000"/>
                </a:srgbClr>
              </a:solidFill>
              <a:prstDash val="solid"/>
              <a:round/>
            </a:ln>
          </p:spPr>
          <p:txBody>
            <a:bodyPr/>
            <a:lstStyle/>
            <a:p/>
          </p:txBody>
        </p:sp>
        <p:sp>
          <p:nvSpPr>
            <p:cNvPr id="96" name="pt96"/>
            <p:cNvSpPr/>
            <p:nvPr/>
          </p:nvSpPr>
          <p:spPr>
            <a:xfrm>
              <a:off x="681727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7158085"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7498895"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7839706"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8180517"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8521328"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6817274"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pt103"/>
            <p:cNvSpPr/>
            <p:nvPr/>
          </p:nvSpPr>
          <p:spPr>
            <a:xfrm>
              <a:off x="7158085"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7498895"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7839706"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8180517"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8521328"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tx108"/>
            <p:cNvSpPr/>
            <p:nvPr/>
          </p:nvSpPr>
          <p:spPr>
            <a:xfrm>
              <a:off x="6842100"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09" name="tx109"/>
            <p:cNvSpPr/>
            <p:nvPr/>
          </p:nvSpPr>
          <p:spPr>
            <a:xfrm>
              <a:off x="7182910"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0" name="tx110"/>
            <p:cNvSpPr/>
            <p:nvPr/>
          </p:nvSpPr>
          <p:spPr>
            <a:xfrm>
              <a:off x="7523721"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11" name="tx111"/>
            <p:cNvSpPr/>
            <p:nvPr/>
          </p:nvSpPr>
          <p:spPr>
            <a:xfrm>
              <a:off x="7864532"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12" name="tx112"/>
            <p:cNvSpPr/>
            <p:nvPr/>
          </p:nvSpPr>
          <p:spPr>
            <a:xfrm>
              <a:off x="8205343"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13" name="tx113"/>
            <p:cNvSpPr/>
            <p:nvPr/>
          </p:nvSpPr>
          <p:spPr>
            <a:xfrm>
              <a:off x="8546154"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14" name="tx114"/>
            <p:cNvSpPr/>
            <p:nvPr/>
          </p:nvSpPr>
          <p:spPr>
            <a:xfrm>
              <a:off x="684210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15" name="tx115"/>
            <p:cNvSpPr/>
            <p:nvPr/>
          </p:nvSpPr>
          <p:spPr>
            <a:xfrm>
              <a:off x="7182910"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16" name="tx116"/>
            <p:cNvSpPr/>
            <p:nvPr/>
          </p:nvSpPr>
          <p:spPr>
            <a:xfrm>
              <a:off x="7523721"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17" name="tx117"/>
            <p:cNvSpPr/>
            <p:nvPr/>
          </p:nvSpPr>
          <p:spPr>
            <a:xfrm>
              <a:off x="7864532"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18" name="tx118"/>
            <p:cNvSpPr/>
            <p:nvPr/>
          </p:nvSpPr>
          <p:spPr>
            <a:xfrm>
              <a:off x="8205343"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19" name="tx119"/>
            <p:cNvSpPr/>
            <p:nvPr/>
          </p:nvSpPr>
          <p:spPr>
            <a:xfrm>
              <a:off x="8546154"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20" name="pl12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1" name="rc12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2" name="tx12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3" name="tx12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4" name="tx124"/>
            <p:cNvSpPr/>
            <p:nvPr/>
          </p:nvSpPr>
          <p:spPr>
            <a:xfrm rot="-5400000">
              <a:off x="11574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5" name="tx125"/>
            <p:cNvSpPr/>
            <p:nvPr/>
          </p:nvSpPr>
          <p:spPr>
            <a:xfrm rot="-5400000">
              <a:off x="14982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6" name="tx126"/>
            <p:cNvSpPr/>
            <p:nvPr/>
          </p:nvSpPr>
          <p:spPr>
            <a:xfrm rot="-5400000">
              <a:off x="18390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7" name="tx127"/>
            <p:cNvSpPr/>
            <p:nvPr/>
          </p:nvSpPr>
          <p:spPr>
            <a:xfrm rot="-5400000">
              <a:off x="2179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8" name="tx128"/>
            <p:cNvSpPr/>
            <p:nvPr/>
          </p:nvSpPr>
          <p:spPr>
            <a:xfrm rot="-5400000">
              <a:off x="25206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9" name="tx129"/>
            <p:cNvSpPr/>
            <p:nvPr/>
          </p:nvSpPr>
          <p:spPr>
            <a:xfrm rot="-5400000">
              <a:off x="28615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0" name="tx130"/>
            <p:cNvSpPr/>
            <p:nvPr/>
          </p:nvSpPr>
          <p:spPr>
            <a:xfrm rot="-5400000">
              <a:off x="3202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1" name="tx131"/>
            <p:cNvSpPr/>
            <p:nvPr/>
          </p:nvSpPr>
          <p:spPr>
            <a:xfrm rot="-5400000">
              <a:off x="35431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2" name="tx132"/>
            <p:cNvSpPr/>
            <p:nvPr/>
          </p:nvSpPr>
          <p:spPr>
            <a:xfrm rot="-5400000">
              <a:off x="3883914"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3" name="tx133"/>
            <p:cNvSpPr/>
            <p:nvPr/>
          </p:nvSpPr>
          <p:spPr>
            <a:xfrm rot="-5400000">
              <a:off x="42247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4" name="tx134"/>
            <p:cNvSpPr/>
            <p:nvPr/>
          </p:nvSpPr>
          <p:spPr>
            <a:xfrm rot="-5400000">
              <a:off x="53508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5691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0324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373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67140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0549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395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7365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07731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181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Uruguay, 2015-2024</a:t>
              </a:r>
            </a:p>
          </p:txBody>
        </p:sp>
        <p:sp>
          <p:nvSpPr>
            <p:cNvPr id="156" name="tx1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Uruguay was 2015.
In 2024, first dose (HPV1) programme coverage among girls was 77% and last dose (HPVc) programme coverage was 54%.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240315"/>
            </a:xfrm>
            <a:custGeom>
              <a:avLst/>
              <a:pathLst>
                <a:path w="6444618" h="240315">
                  <a:moveTo>
                    <a:pt x="0" y="240315"/>
                  </a:moveTo>
                  <a:lnTo>
                    <a:pt x="268525" y="80105"/>
                  </a:lnTo>
                  <a:lnTo>
                    <a:pt x="537051" y="40052"/>
                  </a:lnTo>
                  <a:lnTo>
                    <a:pt x="805577" y="200262"/>
                  </a:lnTo>
                  <a:lnTo>
                    <a:pt x="1074103" y="80105"/>
                  </a:lnTo>
                  <a:lnTo>
                    <a:pt x="1342628" y="0"/>
                  </a:lnTo>
                  <a:lnTo>
                    <a:pt x="1611154" y="40052"/>
                  </a:lnTo>
                  <a:lnTo>
                    <a:pt x="1879680" y="80105"/>
                  </a:lnTo>
                  <a:lnTo>
                    <a:pt x="2148206" y="80105"/>
                  </a:lnTo>
                  <a:lnTo>
                    <a:pt x="2416732" y="40052"/>
                  </a:lnTo>
                  <a:lnTo>
                    <a:pt x="2685257" y="40052"/>
                  </a:lnTo>
                  <a:lnTo>
                    <a:pt x="2953783" y="40052"/>
                  </a:lnTo>
                  <a:lnTo>
                    <a:pt x="3222309" y="40052"/>
                  </a:lnTo>
                  <a:lnTo>
                    <a:pt x="3490835" y="40052"/>
                  </a:lnTo>
                  <a:lnTo>
                    <a:pt x="3759360" y="40052"/>
                  </a:lnTo>
                  <a:lnTo>
                    <a:pt x="4027886" y="40052"/>
                  </a:lnTo>
                  <a:lnTo>
                    <a:pt x="4296412" y="40052"/>
                  </a:lnTo>
                  <a:lnTo>
                    <a:pt x="4564938" y="120157"/>
                  </a:lnTo>
                  <a:lnTo>
                    <a:pt x="4833464" y="200262"/>
                  </a:lnTo>
                  <a:lnTo>
                    <a:pt x="5101989" y="80105"/>
                  </a:lnTo>
                  <a:lnTo>
                    <a:pt x="5370515" y="160210"/>
                  </a:lnTo>
                  <a:lnTo>
                    <a:pt x="5639041" y="200262"/>
                  </a:lnTo>
                  <a:lnTo>
                    <a:pt x="5907567" y="80105"/>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4939113" y="1081584"/>
              <a:ext cx="2953783" cy="680892"/>
            </a:xfrm>
            <a:custGeom>
              <a:avLst/>
              <a:pathLst>
                <a:path w="2953783" h="680892">
                  <a:moveTo>
                    <a:pt x="0" y="280367"/>
                  </a:moveTo>
                  <a:lnTo>
                    <a:pt x="268525" y="240315"/>
                  </a:lnTo>
                  <a:lnTo>
                    <a:pt x="537051" y="240315"/>
                  </a:lnTo>
                  <a:lnTo>
                    <a:pt x="805577" y="280367"/>
                  </a:lnTo>
                  <a:lnTo>
                    <a:pt x="1074103" y="280367"/>
                  </a:lnTo>
                  <a:lnTo>
                    <a:pt x="1342628" y="320420"/>
                  </a:lnTo>
                  <a:lnTo>
                    <a:pt x="1611154" y="0"/>
                  </a:lnTo>
                  <a:lnTo>
                    <a:pt x="1879680" y="320420"/>
                  </a:lnTo>
                  <a:lnTo>
                    <a:pt x="2148206" y="680892"/>
                  </a:lnTo>
                  <a:lnTo>
                    <a:pt x="2416732" y="280367"/>
                  </a:lnTo>
                  <a:lnTo>
                    <a:pt x="2685257" y="360472"/>
                  </a:lnTo>
                  <a:lnTo>
                    <a:pt x="2953783" y="16021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01741"/>
              <a:ext cx="3759360" cy="200262"/>
            </a:xfrm>
            <a:custGeom>
              <a:avLst/>
              <a:pathLst>
                <a:path w="3759360" h="200262">
                  <a:moveTo>
                    <a:pt x="0" y="200262"/>
                  </a:moveTo>
                  <a:lnTo>
                    <a:pt x="268525" y="160210"/>
                  </a:lnTo>
                  <a:lnTo>
                    <a:pt x="537051" y="120157"/>
                  </a:lnTo>
                  <a:lnTo>
                    <a:pt x="805577" y="120157"/>
                  </a:lnTo>
                  <a:lnTo>
                    <a:pt x="1074103" y="40052"/>
                  </a:lnTo>
                  <a:lnTo>
                    <a:pt x="1342628" y="80105"/>
                  </a:lnTo>
                  <a:lnTo>
                    <a:pt x="1611154" y="80105"/>
                  </a:lnTo>
                  <a:lnTo>
                    <a:pt x="1879680" y="80105"/>
                  </a:lnTo>
                  <a:lnTo>
                    <a:pt x="2148206" y="120157"/>
                  </a:lnTo>
                  <a:lnTo>
                    <a:pt x="2416732" y="40052"/>
                  </a:lnTo>
                  <a:lnTo>
                    <a:pt x="2685257" y="80105"/>
                  </a:lnTo>
                  <a:lnTo>
                    <a:pt x="2953783" y="80105"/>
                  </a:lnTo>
                  <a:lnTo>
                    <a:pt x="3222309" y="80105"/>
                  </a:lnTo>
                  <a:lnTo>
                    <a:pt x="3490835" y="80105"/>
                  </a:lnTo>
                  <a:lnTo>
                    <a:pt x="3759360" y="0"/>
                  </a:lnTo>
                </a:path>
              </a:pathLst>
            </a:custGeom>
            <a:ln w="27101" cap="flat">
              <a:solidFill>
                <a:srgbClr val="00BFC4">
                  <a:alpha val="100000"/>
                </a:srgbClr>
              </a:solidFill>
              <a:prstDash val="solid"/>
              <a:round/>
            </a:ln>
          </p:spPr>
          <p:txBody>
            <a:bodyPr/>
            <a:lstStyle/>
            <a:p/>
          </p:txBody>
        </p:sp>
        <p:sp>
          <p:nvSpPr>
            <p:cNvPr id="29" name="pl29"/>
            <p:cNvSpPr/>
            <p:nvPr/>
          </p:nvSpPr>
          <p:spPr>
            <a:xfrm>
              <a:off x="5476165" y="2883947"/>
              <a:ext cx="2416732" cy="1121470"/>
            </a:xfrm>
            <a:custGeom>
              <a:avLst/>
              <a:pathLst>
                <a:path w="2416732" h="1121470">
                  <a:moveTo>
                    <a:pt x="0" y="1121470"/>
                  </a:moveTo>
                  <a:lnTo>
                    <a:pt x="268525" y="360472"/>
                  </a:lnTo>
                  <a:lnTo>
                    <a:pt x="537051" y="400525"/>
                  </a:lnTo>
                  <a:lnTo>
                    <a:pt x="805577" y="440577"/>
                  </a:lnTo>
                  <a:lnTo>
                    <a:pt x="1074103" y="680892"/>
                  </a:lnTo>
                  <a:lnTo>
                    <a:pt x="1342628" y="400525"/>
                  </a:lnTo>
                  <a:lnTo>
                    <a:pt x="1611154" y="600787"/>
                  </a:lnTo>
                  <a:lnTo>
                    <a:pt x="1879680" y="680892"/>
                  </a:lnTo>
                  <a:lnTo>
                    <a:pt x="2148206" y="320420"/>
                  </a:lnTo>
                  <a:lnTo>
                    <a:pt x="2416732"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45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900737"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3967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115" y="1008846"/>
              <a:ext cx="257307" cy="184836"/>
            </a:xfrm>
            <a:custGeom>
              <a:avLst/>
              <a:pathLst>
                <a:path w="257307" h="184836">
                  <a:moveTo>
                    <a:pt x="257307" y="0"/>
                  </a:moveTo>
                  <a:lnTo>
                    <a:pt x="0" y="184836"/>
                  </a:lnTo>
                </a:path>
              </a:pathLst>
            </a:custGeom>
          </p:spPr>
          <p:txBody>
            <a:bodyPr/>
            <a:lstStyle/>
            <a:p/>
          </p:txBody>
        </p:sp>
        <p:sp>
          <p:nvSpPr>
            <p:cNvPr id="40" name="pl40"/>
            <p:cNvSpPr/>
            <p:nvPr/>
          </p:nvSpPr>
          <p:spPr>
            <a:xfrm>
              <a:off x="7911612" y="1242914"/>
              <a:ext cx="249810" cy="14955"/>
            </a:xfrm>
            <a:custGeom>
              <a:avLst/>
              <a:pathLst>
                <a:path w="249810" h="14955">
                  <a:moveTo>
                    <a:pt x="249810" y="14955"/>
                  </a:moveTo>
                  <a:lnTo>
                    <a:pt x="0" y="0"/>
                  </a:lnTo>
                </a:path>
              </a:pathLst>
            </a:custGeom>
          </p:spPr>
          <p:txBody>
            <a:bodyPr/>
            <a:lstStyle/>
            <a:p/>
          </p:txBody>
        </p:sp>
        <p:sp>
          <p:nvSpPr>
            <p:cNvPr id="41" name="pl41"/>
            <p:cNvSpPr/>
            <p:nvPr/>
          </p:nvSpPr>
          <p:spPr>
            <a:xfrm>
              <a:off x="7903001" y="1290313"/>
              <a:ext cx="258421" cy="216525"/>
            </a:xfrm>
            <a:custGeom>
              <a:avLst/>
              <a:pathLst>
                <a:path w="258421" h="216525">
                  <a:moveTo>
                    <a:pt x="258421" y="216525"/>
                  </a:moveTo>
                  <a:lnTo>
                    <a:pt x="0" y="0"/>
                  </a:lnTo>
                </a:path>
              </a:pathLst>
            </a:custGeom>
          </p:spPr>
          <p:txBody>
            <a:bodyPr/>
            <a:lstStyle/>
            <a:p/>
          </p:txBody>
        </p:sp>
        <p:sp>
          <p:nvSpPr>
            <p:cNvPr id="42" name="pl42"/>
            <p:cNvSpPr/>
            <p:nvPr/>
          </p:nvSpPr>
          <p:spPr>
            <a:xfrm>
              <a:off x="7911730" y="2883941"/>
              <a:ext cx="249692" cy="5"/>
            </a:xfrm>
            <a:custGeom>
              <a:avLst/>
              <a:pathLst>
                <a:path w="249692" h="5">
                  <a:moveTo>
                    <a:pt x="249692" y="0"/>
                  </a:moveTo>
                  <a:lnTo>
                    <a:pt x="0" y="5"/>
                  </a:lnTo>
                </a:path>
              </a:pathLst>
            </a:custGeom>
          </p:spPr>
          <p:txBody>
            <a:bodyPr/>
            <a:lstStyle/>
            <a:p/>
          </p:txBody>
        </p:sp>
        <p:sp>
          <p:nvSpPr>
            <p:cNvPr id="43" name="pg43"/>
            <p:cNvSpPr/>
            <p:nvPr/>
          </p:nvSpPr>
          <p:spPr>
            <a:xfrm>
              <a:off x="8092843" y="89361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3445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5" name="pg45"/>
            <p:cNvSpPr/>
            <p:nvPr/>
          </p:nvSpPr>
          <p:spPr>
            <a:xfrm>
              <a:off x="8092843" y="11669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0782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7" name="pg47"/>
            <p:cNvSpPr/>
            <p:nvPr/>
          </p:nvSpPr>
          <p:spPr>
            <a:xfrm>
              <a:off x="8092843" y="14393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14801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9" name="pg49"/>
            <p:cNvSpPr/>
            <p:nvPr/>
          </p:nvSpPr>
          <p:spPr>
            <a:xfrm>
              <a:off x="8092843" y="27929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8337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1" name="pg51"/>
            <p:cNvSpPr/>
            <p:nvPr/>
          </p:nvSpPr>
          <p:spPr>
            <a:xfrm>
              <a:off x="1512148" y="12559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868" y="1299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4644127" y="13656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689847" y="1409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5" name="pg55"/>
            <p:cNvSpPr/>
            <p:nvPr/>
          </p:nvSpPr>
          <p:spPr>
            <a:xfrm>
              <a:off x="4197872" y="12156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3592" y="1259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91</a:t>
              </a:r>
            </a:p>
          </p:txBody>
        </p:sp>
        <p:sp>
          <p:nvSpPr>
            <p:cNvPr id="57" name="pg57"/>
            <p:cNvSpPr/>
            <p:nvPr/>
          </p:nvSpPr>
          <p:spPr>
            <a:xfrm>
              <a:off x="5540490" y="38183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586210" y="3862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07966" y="580629"/>
              <a:ext cx="36622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Uruguay,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Uruguay has all 4 of the  SDG vaccines.
In 2024, Uruguay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98% in 2023 to 97% in 2024.
• DTP3 coverage declined 1 percentage point from 95% in 2023 to 94% in 2024.
• There were there were approximately the same number of zero-dose children in 2024. This leaves &lt;1,000 children without vaccination, vulnerable to vaccine-preventable diseases and a further &lt;1,000 with incomplete protection.
• Uruguay accounted for 0.1% of zero-dose children in Latin America and the Caribbean (LACR) and &lt;0.1% of zero-dose children globally.
• MCV1 coverage increased 1 percentage point from 96% in 2023 to 97% in 2024. There were &lt;1,000 children who missed out on the first measles vaccination.
• MCV2 coverage increased 5 percentage points from 90% in 2023 to 95% in 2024.
• Last dose coverage of HPV vaccination (HPVc) among girls increased from 46% to 54%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Uruguay,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Uruguay.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DAPMHHIV-502652578-1605482</_dlc_DocId>
    <_dlc_DocIdUrl xmlns="9e17fbd9-fb4c-4d20-9ec4-18aa77a91b0d">
      <Url>https://unicef.sharepoint.com/teams/DAPM-Health-HIV/_layouts/15/DocIdRedir.aspx?ID=DAPMHHIV-502652578-1605482</Url>
      <Description>DAPMHHIV-502652578-1605482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b5f12b35-521e-4f33-95da-0d8350177e0a</vt:lpwstr>
  </property>
  <property fmtid="{D5CDD505-2E9C-101B-9397-08002B2CF9AE}" pid="4" name="MediaServiceImageTags">
    <vt:lpwstr/>
  </property>
</Properties>
</file>